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00"/>
  </p:notesMasterIdLst>
  <p:handoutMasterIdLst>
    <p:handoutMasterId r:id="rId101"/>
  </p:handoutMasterIdLst>
  <p:sldIdLst>
    <p:sldId id="813" r:id="rId4"/>
    <p:sldId id="642" r:id="rId5"/>
    <p:sldId id="530" r:id="rId6"/>
    <p:sldId id="416" r:id="rId7"/>
    <p:sldId id="624" r:id="rId8"/>
    <p:sldId id="696" r:id="rId9"/>
    <p:sldId id="732" r:id="rId10"/>
    <p:sldId id="414" r:id="rId11"/>
    <p:sldId id="426" r:id="rId12"/>
    <p:sldId id="439" r:id="rId13"/>
    <p:sldId id="417" r:id="rId14"/>
    <p:sldId id="646" r:id="rId15"/>
    <p:sldId id="631" r:id="rId16"/>
    <p:sldId id="427" r:id="rId17"/>
    <p:sldId id="428" r:id="rId18"/>
    <p:sldId id="715" r:id="rId19"/>
    <p:sldId id="716" r:id="rId20"/>
    <p:sldId id="717" r:id="rId21"/>
    <p:sldId id="718" r:id="rId22"/>
    <p:sldId id="719" r:id="rId23"/>
    <p:sldId id="720" r:id="rId24"/>
    <p:sldId id="721" r:id="rId25"/>
    <p:sldId id="729" r:id="rId26"/>
    <p:sldId id="722" r:id="rId27"/>
    <p:sldId id="723" r:id="rId28"/>
    <p:sldId id="724" r:id="rId29"/>
    <p:sldId id="591" r:id="rId30"/>
    <p:sldId id="725" r:id="rId31"/>
    <p:sldId id="726" r:id="rId32"/>
    <p:sldId id="727" r:id="rId33"/>
    <p:sldId id="728" r:id="rId34"/>
    <p:sldId id="748" r:id="rId35"/>
    <p:sldId id="749" r:id="rId36"/>
    <p:sldId id="731" r:id="rId37"/>
    <p:sldId id="730" r:id="rId38"/>
    <p:sldId id="733" r:id="rId39"/>
    <p:sldId id="735" r:id="rId40"/>
    <p:sldId id="736" r:id="rId41"/>
    <p:sldId id="734" r:id="rId42"/>
    <p:sldId id="437" r:id="rId43"/>
    <p:sldId id="737" r:id="rId44"/>
    <p:sldId id="811" r:id="rId45"/>
    <p:sldId id="690" r:id="rId46"/>
    <p:sldId id="812" r:id="rId47"/>
    <p:sldId id="681" r:id="rId48"/>
    <p:sldId id="430" r:id="rId49"/>
    <p:sldId id="772" r:id="rId50"/>
    <p:sldId id="563" r:id="rId51"/>
    <p:sldId id="419" r:id="rId52"/>
    <p:sldId id="622" r:id="rId53"/>
    <p:sldId id="623" r:id="rId54"/>
    <p:sldId id="420" r:id="rId55"/>
    <p:sldId id="641" r:id="rId56"/>
    <p:sldId id="750" r:id="rId57"/>
    <p:sldId id="519" r:id="rId58"/>
    <p:sldId id="643" r:id="rId59"/>
    <p:sldId id="644" r:id="rId60"/>
    <p:sldId id="645" r:id="rId61"/>
    <p:sldId id="629" r:id="rId62"/>
    <p:sldId id="800" r:id="rId63"/>
    <p:sldId id="802" r:id="rId64"/>
    <p:sldId id="803" r:id="rId65"/>
    <p:sldId id="808" r:id="rId66"/>
    <p:sldId id="810" r:id="rId67"/>
    <p:sldId id="707" r:id="rId68"/>
    <p:sldId id="759" r:id="rId69"/>
    <p:sldId id="708" r:id="rId70"/>
    <p:sldId id="709" r:id="rId71"/>
    <p:sldId id="712" r:id="rId72"/>
    <p:sldId id="710" r:id="rId73"/>
    <p:sldId id="684" r:id="rId74"/>
    <p:sldId id="745" r:id="rId75"/>
    <p:sldId id="774" r:id="rId76"/>
    <p:sldId id="792" r:id="rId77"/>
    <p:sldId id="775" r:id="rId78"/>
    <p:sldId id="776" r:id="rId79"/>
    <p:sldId id="777" r:id="rId80"/>
    <p:sldId id="778" r:id="rId81"/>
    <p:sldId id="779" r:id="rId82"/>
    <p:sldId id="780" r:id="rId83"/>
    <p:sldId id="793" r:id="rId84"/>
    <p:sldId id="782" r:id="rId85"/>
    <p:sldId id="783" r:id="rId86"/>
    <p:sldId id="784" r:id="rId87"/>
    <p:sldId id="785" r:id="rId88"/>
    <p:sldId id="786" r:id="rId89"/>
    <p:sldId id="787" r:id="rId90"/>
    <p:sldId id="788" r:id="rId91"/>
    <p:sldId id="789" r:id="rId92"/>
    <p:sldId id="790" r:id="rId93"/>
    <p:sldId id="746" r:id="rId94"/>
    <p:sldId id="747" r:id="rId95"/>
    <p:sldId id="688" r:id="rId96"/>
    <p:sldId id="815" r:id="rId97"/>
    <p:sldId id="691" r:id="rId98"/>
    <p:sldId id="816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5pPr>
    <a:lvl6pPr marL="2286000" algn="l" defTabSz="457200" rtl="0" eaLnBrk="1" latinLnBrk="0" hangingPunct="1"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6pPr>
    <a:lvl7pPr marL="2743200" algn="l" defTabSz="457200" rtl="0" eaLnBrk="1" latinLnBrk="0" hangingPunct="1"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7pPr>
    <a:lvl8pPr marL="3200400" algn="l" defTabSz="457200" rtl="0" eaLnBrk="1" latinLnBrk="0" hangingPunct="1"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8pPr>
    <a:lvl9pPr marL="3657600" algn="l" defTabSz="457200" rtl="0" eaLnBrk="1" latinLnBrk="0" hangingPunct="1">
      <a:defRPr sz="3600" b="1" i="1" kern="1200">
        <a:solidFill>
          <a:schemeClr val="accent1"/>
        </a:solidFill>
        <a:latin typeface="TM-Sury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4"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00FF00"/>
    <a:srgbClr val="00D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8" autoAdjust="0"/>
    <p:restoredTop sz="97647" autoAdjust="0"/>
  </p:normalViewPr>
  <p:slideViewPr>
    <p:cSldViewPr>
      <p:cViewPr varScale="1">
        <p:scale>
          <a:sx n="142" d="100"/>
          <a:sy n="142" d="100"/>
        </p:scale>
        <p:origin x="-1512" y="-112"/>
      </p:cViewPr>
      <p:guideLst>
        <p:guide orient="horz" pos="2162"/>
        <p:guide orient="horz" pos="4220"/>
        <p:guide orient="horz" pos="3909"/>
        <p:guide pos="27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160"/>
    </p:cViewPr>
  </p:sorterViewPr>
  <p:notesViewPr>
    <p:cSldViewPr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0F03E521-299B-2342-9594-22B0855FD48F}" type="slidenum">
              <a:rPr lang="en-US" sz="1400" b="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91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F3C9054-B001-4F4A-B287-90DC8568FE14}" type="slidenum">
              <a:rPr lang="en-US" sz="1400" b="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58726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29523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58447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ＭＳ Ｐゴシック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ＭＳ Ｐゴシック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i="0">
                <a:solidFill>
                  <a:srgbClr val="FFD34A"/>
                </a:solidFill>
                <a:latin typeface="Times" pitchFamily="-110" charset="0"/>
                <a:cs typeface="ＭＳ Ｐゴシック" charset="0"/>
              </a:rPr>
              <a:t> DRESSING</a:t>
            </a:r>
          </a:p>
          <a:p>
            <a:pPr>
              <a:defRPr/>
            </a:pPr>
            <a:r>
              <a:rPr lang="en-US" sz="2000" i="0">
                <a:solidFill>
                  <a:srgbClr val="FFD34A"/>
                </a:solidFill>
                <a:latin typeface="Times" pitchFamily="-110" charset="0"/>
                <a:cs typeface="ＭＳ Ｐゴシック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 i="0">
                <a:solidFill>
                  <a:srgbClr val="FFD34A"/>
                </a:solidFill>
                <a:latin typeface="Times" pitchFamily="-110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5441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253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6721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966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644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328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1003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5452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53559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5619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76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661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5217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268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904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8595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5358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1158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5263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40080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9159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6874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9384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315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67342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08220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77258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77933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90390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035307"/>
      </p:ext>
    </p:extLst>
  </p:cSld>
  <p:clrMapOvr>
    <a:masterClrMapping/>
  </p:clrMapOvr>
  <p:transition xmlns:p14="http://schemas.microsoft.com/office/powerpoint/2010/main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grpSp>
        <p:nvGrpSpPr>
          <p:cNvPr id="173075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ＭＳ Ｐゴシック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ＭＳ Ｐゴシック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ＭＳ Ｐゴシック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i="0">
                <a:solidFill>
                  <a:srgbClr val="FFD34A"/>
                </a:solidFill>
                <a:latin typeface="Times" charset="0"/>
                <a:cs typeface="ＭＳ Ｐゴシック" charset="0"/>
              </a:rPr>
              <a:t> DRESSING</a:t>
            </a:r>
          </a:p>
          <a:p>
            <a:pPr>
              <a:defRPr/>
            </a:pPr>
            <a:r>
              <a:rPr lang="en-US" sz="2000" i="0">
                <a:solidFill>
                  <a:srgbClr val="FFD34A"/>
                </a:solidFill>
                <a:latin typeface="Times" charset="0"/>
                <a:cs typeface="ＭＳ Ｐゴシック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 i="0">
                <a:solidFill>
                  <a:srgbClr val="FFD34A"/>
                </a:solidFill>
                <a:latin typeface="Times" charset="0"/>
                <a:cs typeface="ＭＳ Ｐゴシック" charset="0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i="0" smtClean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16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 i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 i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 i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 i="0"/>
              <a:pPr eaLnBrk="1" hangingPunct="1">
                <a:defRPr/>
              </a:pPr>
              <a:t>‹#›</a:t>
            </a:fld>
            <a:endParaRPr lang="en-US" b="0" i="0"/>
          </a:p>
        </p:txBody>
      </p:sp>
    </p:spTree>
    <p:extLst>
      <p:ext uri="{BB962C8B-B14F-4D97-AF65-F5344CB8AC3E}">
        <p14:creationId xmlns:p14="http://schemas.microsoft.com/office/powerpoint/2010/main" val="36168393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9.jpeg"/><Relationship Id="rId5" Type="http://schemas.openxmlformats.org/officeDocument/2006/relationships/image" Target="../media/image5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5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5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5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5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5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5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5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5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7.jpe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5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5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5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5.jpe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5.jpe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.jpe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.jpe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5.jpe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5.jpe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.jpe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6.png"/><Relationship Id="rId8" Type="http://schemas.openxmlformats.org/officeDocument/2006/relationships/image" Target="../media/image53.jpeg"/><Relationship Id="rId9" Type="http://schemas.openxmlformats.org/officeDocument/2006/relationships/image" Target="../media/image5.jpe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.jpe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emf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60.jpeg"/><Relationship Id="rId5" Type="http://schemas.openxmlformats.org/officeDocument/2006/relationships/image" Target="../media/image5.jpe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5.jpeg"/><Relationship Id="rId10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7.xml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5.jpeg"/><Relationship Id="rId8" Type="http://schemas.openxmlformats.org/officeDocument/2006/relationships/image" Target="../media/image68.jpeg"/><Relationship Id="rId9" Type="http://schemas.openxmlformats.org/officeDocument/2006/relationships/image" Target="../media/image69.pn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8.png"/><Relationship Id="rId7" Type="http://schemas.openxmlformats.org/officeDocument/2006/relationships/image" Target="../media/image77.pn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8.png"/><Relationship Id="rId7" Type="http://schemas.openxmlformats.org/officeDocument/2006/relationships/image" Target="../media/image77.pn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78.png"/><Relationship Id="rId10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9.png"/><Relationship Id="rId8" Type="http://schemas.openxmlformats.org/officeDocument/2006/relationships/image" Target="../media/image81.png"/><Relationship Id="rId9" Type="http://schemas.openxmlformats.org/officeDocument/2006/relationships/image" Target="../media/image80.png"/><Relationship Id="rId10" Type="http://schemas.openxmlformats.org/officeDocument/2006/relationships/image" Target="../media/image78.png"/><Relationship Id="rId11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78.png"/><Relationship Id="rId13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78.png"/><Relationship Id="rId13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78.png"/><Relationship Id="rId13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78.png"/><Relationship Id="rId13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78.png"/><Relationship Id="rId13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78.png"/><Relationship Id="rId1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5.jpeg"/><Relationship Id="rId6" Type="http://schemas.openxmlformats.org/officeDocument/2006/relationships/image" Target="../media/image76.png"/><Relationship Id="rId7" Type="http://schemas.openxmlformats.org/officeDocument/2006/relationships/image" Target="../media/image80.png"/><Relationship Id="rId8" Type="http://schemas.openxmlformats.org/officeDocument/2006/relationships/image" Target="../media/image77.png"/><Relationship Id="rId9" Type="http://schemas.openxmlformats.org/officeDocument/2006/relationships/image" Target="../media/image79.png"/><Relationship Id="rId10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78.png"/><Relationship Id="rId13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9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i="0" smtClean="0">
                <a:solidFill>
                  <a:srgbClr val="FFFC1E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3" y="5734050"/>
            <a:ext cx="9251951" cy="11239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  <p:pic>
        <p:nvPicPr>
          <p:cNvPr id="1638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800" i="0" dirty="0" smtClean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</p:spTree>
    <p:extLst>
      <p:ext uri="{BB962C8B-B14F-4D97-AF65-F5344CB8AC3E}">
        <p14:creationId xmlns:p14="http://schemas.microsoft.com/office/powerpoint/2010/main" val="2857398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9" name="Picture 9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4650" name="Rectangle 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94651" name="Line 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2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533400" y="3962400"/>
            <a:ext cx="2405063" cy="105886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>
              <a:lnSpc>
                <a:spcPct val="55000"/>
              </a:lnSpc>
              <a:spcBef>
                <a:spcPct val="50000"/>
              </a:spcBef>
            </a:pPr>
            <a:r>
              <a:rPr lang="en-US" sz="2400" i="0">
                <a:solidFill>
                  <a:srgbClr val="FAFD00"/>
                </a:solidFill>
              </a:rPr>
              <a:t>   1. ek; njtdpd; </a:t>
            </a:r>
          </a:p>
          <a:p>
            <a:pPr marL="457200" indent="-457200">
              <a:lnSpc>
                <a:spcPct val="55000"/>
              </a:lnSpc>
              <a:spcBef>
                <a:spcPct val="50000"/>
              </a:spcBef>
            </a:pPr>
            <a:r>
              <a:rPr lang="en-US" sz="2400" i="0">
                <a:solidFill>
                  <a:srgbClr val="FAFD00"/>
                </a:solidFill>
              </a:rPr>
              <a:t>    Kjy; vUrnyk;</a:t>
            </a:r>
          </a:p>
          <a:p>
            <a:pPr marL="457200" indent="-457200">
              <a:lnSpc>
                <a:spcPct val="55000"/>
              </a:lnSpc>
              <a:spcBef>
                <a:spcPct val="50000"/>
              </a:spcBef>
            </a:pPr>
            <a:r>
              <a:rPr lang="en-US" sz="2400" i="0">
                <a:solidFill>
                  <a:srgbClr val="FAFD00"/>
                </a:solidFill>
              </a:rPr>
              <a:t>    CHpak;</a:t>
            </a: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558800" y="38433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32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nah 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2:13-2:25</a:t>
            </a:r>
          </a:p>
        </p:txBody>
      </p:sp>
      <p:sp>
        <p:nvSpPr>
          <p:cNvPr id="194629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0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1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2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3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6" name="Rectangle 76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94637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8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9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0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1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2" name="Rectangle 82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94643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0" y="427038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rgbClr val="FFFF00"/>
                </a:solidFill>
              </a:rPr>
              <a:t>Cjtpf; Fwpg;g[ </a:t>
            </a:r>
            <a:r>
              <a:rPr lang="en-US" sz="3200" i="0">
                <a:solidFill>
                  <a:srgbClr val="FFFF00"/>
                </a:solidFill>
                <a:latin typeface="Comic Sans MS" charset="0"/>
              </a:rPr>
              <a:t>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788988" y="456565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194658" name="Text Box 9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nah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2:13-2:25</a:t>
            </a:r>
          </a:p>
        </p:txBody>
      </p:sp>
      <p:sp>
        <p:nvSpPr>
          <p:cNvPr id="172107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172114" name="Text Box 8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93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4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5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6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7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8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9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0" name="Rectangle 68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72101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2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3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4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5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6" name="Rectangle 74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05463"/>
            <a:ext cx="84089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VnuhJ uhIh fl;oa </a:t>
            </a:r>
            <a:r>
              <a:rPr lang="en-US" sz="3200" i="0">
                <a:solidFill>
                  <a:srgbClr val="FAFD00"/>
                </a:solidFill>
              </a:rPr>
              <a:t>vUrnyk; n;jthyak;</a:t>
            </a:r>
            <a:r>
              <a:rPr lang="en-US" sz="3200" i="0">
                <a:solidFill>
                  <a:srgbClr val="00DFCA"/>
                </a:solidFill>
                <a:latin typeface="Comic Sans MS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nah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2:13-2:25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447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00"/>
                </a:solidFill>
                <a:latin typeface="Comic Sans MS" charset="0"/>
              </a:rPr>
              <a:t>Location Credit:                 Holyland Hotel, Jerusalem</a:t>
            </a:r>
          </a:p>
        </p:txBody>
      </p:sp>
      <p:sp>
        <p:nvSpPr>
          <p:cNvPr id="448563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448570" name="Text Box 58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18002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i="0">
                <a:solidFill>
                  <a:srgbClr val="FAFD00"/>
                </a:solidFill>
              </a:rPr>
              <a:t>vUrnyk;</a:t>
            </a:r>
            <a:r>
              <a:rPr lang="en-US" sz="2800" i="0">
                <a:solidFill>
                  <a:srgbClr val="00DFCA"/>
                </a:solidFill>
              </a:rPr>
              <a:t> -,naR thH;e;j fhyj;jpy;</a:t>
            </a:r>
            <a:endParaRPr lang="en-US" sz="2800" i="0">
              <a:solidFill>
                <a:srgbClr val="FFEA18"/>
              </a:solidFill>
            </a:endParaRP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-152400" y="3930650"/>
            <a:ext cx="33274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0">
                <a:solidFill>
                  <a:srgbClr val="FAFD00"/>
                </a:solidFill>
              </a:rPr>
              <a:t>vUrnyk; - R{w;wpa[s;s gl;lzk;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10541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kiy  nky;  mike;Js;s njthyak;/ </a:t>
            </a:r>
          </a:p>
          <a:p>
            <a:pPr algn="r"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Me;njhdpah nfhl;il</a:t>
            </a:r>
          </a:p>
        </p:txBody>
      </p:sp>
      <p:grpSp>
        <p:nvGrpSpPr>
          <p:cNvPr id="448579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448534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6A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35003" dir="2928844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80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448574" name="Picture 6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8549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0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1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2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3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4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5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6" name="Rectangle 44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48557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8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9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0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1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2" name="Rectangle 50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0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Mark 11:27</a:t>
            </a:r>
          </a:p>
        </p:txBody>
      </p:sp>
      <p:sp>
        <p:nvSpPr>
          <p:cNvPr id="430137" name="AutoShape 5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8" name="Rectangle 5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9" name="Line 5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0" name="Line 6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1" name="Line 6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2" name="Line 6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3" name="Line 6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4" name="Rectangle 64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30145" name="Rectangle 6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6" name="Line 6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7" name="Line 6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8" name="Rectangle 6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9" name="Rectangle 6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0" name="Rectangle 70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30151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430158" name="Text Box 78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30160" name="Text Box 80"/>
          <p:cNvSpPr txBox="1">
            <a:spLocks noChangeArrowheads="1"/>
          </p:cNvSpPr>
          <p:nvPr/>
        </p:nvSpPr>
        <p:spPr bwMode="auto">
          <a:xfrm>
            <a:off x="774700" y="5905500"/>
            <a:ext cx="2070100" cy="447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00"/>
                </a:solidFill>
                <a:latin typeface="Comic Sans MS" charset="0"/>
              </a:rPr>
              <a:t>Location Credit:                 Holyland Hotel, Jerusalem</a:t>
            </a:r>
          </a:p>
        </p:txBody>
      </p:sp>
      <p:grpSp>
        <p:nvGrpSpPr>
          <p:cNvPr id="43016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430165" name="Picture 85"/>
            <p:cNvPicPr>
              <a:picLocks noChangeAspect="1" noChangeArrowheads="1"/>
            </p:cNvPicPr>
            <p:nvPr/>
          </p:nvPicPr>
          <p:blipFill>
            <a:blip r:embed="rId3" cstate="screen">
              <a:lum bright="-6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17088" dir="243607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166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430164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68" name="Text Box 88"/>
          <p:cNvSpPr txBox="1">
            <a:spLocks noChangeArrowheads="1"/>
          </p:cNvSpPr>
          <p:nvPr/>
        </p:nvSpPr>
        <p:spPr bwMode="auto">
          <a:xfrm>
            <a:off x="5673725" y="808038"/>
            <a:ext cx="2463800" cy="25288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i="0">
                <a:solidFill>
                  <a:srgbClr val="FAFD00"/>
                </a:solidFill>
              </a:rPr>
              <a:t>vUrnyk;</a:t>
            </a:r>
            <a:r>
              <a:rPr lang="en-US" sz="3200" i="0">
                <a:solidFill>
                  <a:srgbClr val="00DFCA"/>
                </a:solidFill>
              </a:rPr>
              <a:t> -,naR thH;e;j fhyj;jpy;</a:t>
            </a:r>
            <a:endParaRPr lang="en-US" sz="3200" i="0">
              <a:solidFill>
                <a:srgbClr val="FFEA18"/>
              </a:solidFill>
            </a:endParaRPr>
          </a:p>
          <a:p>
            <a:endParaRPr lang="en-US" sz="3200" i="0">
              <a:solidFill>
                <a:srgbClr val="FFEA18"/>
              </a:solidFill>
            </a:endParaRP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9159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kiy  nky;  mike;Js;s njthyaj;jpd; bjw;Fg; ghij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fpHf;F thry; 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746500" cy="547528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2387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238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239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239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11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 fpwp!;Jtpd; Kl;bronghd;w CHpak;...</a:t>
            </a: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2784475" cy="208756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nah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4:1-6</a:t>
            </a:r>
          </a:p>
        </p:txBody>
      </p:sp>
      <p:grpSp>
        <p:nvGrpSpPr>
          <p:cNvPr id="182413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2363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4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5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6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7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8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9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0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2371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2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3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4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5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6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182377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788988" y="26400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2379" name="Group 107"/>
          <p:cNvGrpSpPr>
            <a:grpSpLocks/>
          </p:cNvGrpSpPr>
          <p:nvPr/>
        </p:nvGrpSpPr>
        <p:grpSpPr bwMode="auto">
          <a:xfrm>
            <a:off x="549275" y="2279650"/>
            <a:ext cx="3681413" cy="1096963"/>
            <a:chOff x="353" y="1418"/>
            <a:chExt cx="2319" cy="691"/>
          </a:xfrm>
        </p:grpSpPr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353" y="1543"/>
              <a:ext cx="1299" cy="5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chemeClr val="tx1"/>
                  </a:solidFill>
                  <a:latin typeface="Krone" charset="0"/>
                </a:rPr>
                <a:t>  2. …….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chemeClr val="tx1"/>
                  </a:solidFill>
                </a:rPr>
                <a:t>          rkhhpah..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chemeClr val="tx1"/>
                  </a:solidFill>
                </a:rPr>
                <a:t> tHp bry;Yjy;</a:t>
              </a:r>
            </a:p>
          </p:txBody>
        </p:sp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384" name="Text Box 11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sp>
        <p:nvSpPr>
          <p:cNvPr id="182385" name="Rectangle 1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82386" name="Line 1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277813" y="4022725"/>
            <a:ext cx="2405062" cy="156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rgbClr val="FAFD00"/>
                </a:solidFill>
              </a:rPr>
              <a:t>1.ek; njtdpd; </a:t>
            </a:r>
          </a:p>
          <a:p>
            <a:r>
              <a:rPr lang="en-US" sz="2400" i="0">
                <a:solidFill>
                  <a:srgbClr val="FAFD00"/>
                </a:solidFill>
              </a:rPr>
              <a:t>    Kjy; vUrnyk;</a:t>
            </a:r>
          </a:p>
          <a:p>
            <a:r>
              <a:rPr lang="en-US" sz="2400" i="0">
                <a:solidFill>
                  <a:srgbClr val="FAFD00"/>
                </a:solidFill>
              </a:rPr>
              <a:t>    CHpak;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</a:endParaRP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6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182400" name="Text Box 128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82416" name="Group 144"/>
          <p:cNvGrpSpPr>
            <a:grpSpLocks/>
          </p:cNvGrpSpPr>
          <p:nvPr/>
        </p:nvGrpSpPr>
        <p:grpSpPr bwMode="auto">
          <a:xfrm>
            <a:off x="5021263" y="3751263"/>
            <a:ext cx="2870200" cy="2197100"/>
            <a:chOff x="3163" y="2363"/>
            <a:chExt cx="1808" cy="1384"/>
          </a:xfrm>
        </p:grpSpPr>
        <p:sp>
          <p:nvSpPr>
            <p:cNvPr id="18240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2415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384"/>
              <a:chOff x="3163" y="2363"/>
              <a:chExt cx="1728" cy="1384"/>
            </a:xfrm>
          </p:grpSpPr>
          <p:pic>
            <p:nvPicPr>
              <p:cNvPr id="182411" name="Picture 13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6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400">
                    <a:solidFill>
                      <a:schemeClr val="bg2"/>
                    </a:solidFill>
                  </a:rPr>
                  <a:t>rpnyh  njtDila  Tlhuk;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3408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611188" y="2449513"/>
            <a:ext cx="2284412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chemeClr val="tx1"/>
                </a:solidFill>
                <a:latin typeface="Comic Sans MS" charset="0"/>
              </a:rPr>
              <a:t>2</a:t>
            </a:r>
            <a:r>
              <a:rPr lang="en-US" sz="2400" i="0">
                <a:solidFill>
                  <a:schemeClr val="tx1"/>
                </a:solidFill>
              </a:rPr>
              <a:t>. rkhhpah..</a:t>
            </a:r>
          </a:p>
          <a:p>
            <a:r>
              <a:rPr lang="en-US" sz="2400" i="0">
                <a:solidFill>
                  <a:schemeClr val="tx1"/>
                </a:solidFill>
              </a:rPr>
              <a:t> tHp bry;Yjy</a:t>
            </a:r>
            <a:r>
              <a:rPr lang="en-US" sz="2000" i="0">
                <a:solidFill>
                  <a:schemeClr val="tx1"/>
                </a:solidFill>
              </a:rPr>
              <a:t>;</a:t>
            </a:r>
            <a:r>
              <a:rPr lang="en-US" sz="2000" i="0">
                <a:solidFill>
                  <a:srgbClr val="00DFCA"/>
                </a:solidFill>
              </a:rPr>
              <a:t> </a:t>
            </a:r>
            <a:r>
              <a:rPr lang="en-US" sz="2000" i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0" y="838200"/>
            <a:ext cx="2608263" cy="14144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buFont typeface="Wingdings" charset="0"/>
              <a:buNone/>
            </a:pPr>
            <a:r>
              <a:rPr lang="en-US" sz="1800" i="0">
                <a:solidFill>
                  <a:srgbClr val="FAFD00"/>
                </a:solidFill>
              </a:rPr>
              <a:t>    </a:t>
            </a:r>
            <a:r>
              <a:rPr lang="en-US" sz="2400" i="0">
                <a:solidFill>
                  <a:srgbClr val="FAFD00"/>
                </a:solidFill>
              </a:rPr>
              <a:t>3.  fg;gh;eTkpy; fypnyah  CHpak;</a:t>
            </a:r>
            <a:endParaRPr lang="en-US" sz="2400" i="0">
              <a:solidFill>
                <a:srgbClr val="00FF00"/>
              </a:solidFill>
            </a:endParaRPr>
          </a:p>
          <a:p>
            <a:pPr>
              <a:buFont typeface="Wingdings" charset="0"/>
              <a:buNone/>
            </a:pPr>
            <a:r>
              <a:rPr lang="en-US" sz="1800" i="0">
                <a:solidFill>
                  <a:srgbClr val="FAFD00"/>
                </a:solidFill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163513" y="6286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0" i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35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1247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 fpwp!;Jtpd; Kl;bronghd;w CHpak;...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kj; 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. 4:13-16; 9:1</a:t>
            </a:r>
          </a:p>
        </p:txBody>
      </p:sp>
      <p:grpSp>
        <p:nvGrpSpPr>
          <p:cNvPr id="183420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3381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3387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8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9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0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1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2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3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4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3395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6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7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8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9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00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183401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654050" y="13446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277813" y="4022725"/>
            <a:ext cx="2405062" cy="156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rgbClr val="FAFD00"/>
                </a:solidFill>
              </a:rPr>
              <a:t>1.ek; njtdpd; </a:t>
            </a:r>
          </a:p>
          <a:p>
            <a:r>
              <a:rPr lang="en-US" sz="2400" i="0">
                <a:solidFill>
                  <a:srgbClr val="FAFD00"/>
                </a:solidFill>
              </a:rPr>
              <a:t>    Kjy; vUrnyk;</a:t>
            </a:r>
          </a:p>
          <a:p>
            <a:r>
              <a:rPr lang="en-US" sz="2400" i="0">
                <a:solidFill>
                  <a:srgbClr val="FAFD00"/>
                </a:solidFill>
              </a:rPr>
              <a:t>    CHpak;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7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183419" name="Text Box 123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986713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bra;jhh;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tlnkw;F/ fypnyah fly;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295400" y="1828800"/>
            <a:ext cx="4206875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0">
                  <a:solidFill>
                    <a:srgbClr val="FAFD00"/>
                  </a:solidFill>
                </a:rPr>
                <a:t>; fg;gh;eTk; :  CHpa  jiyefh;</a:t>
              </a: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54581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5820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5804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5805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6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7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8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9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0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1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2" name="Rectangle 2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5813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AFD00"/>
                </a:solidFill>
              </a:rPr>
              <a:t>fg;gh;eTk; : tpz;zpypUe;J xU ghh;it</a:t>
            </a: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54684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6842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6826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6827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8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9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0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1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2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3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6835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6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7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8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9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0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9445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AFD00"/>
                </a:solidFill>
              </a:rPr>
              <a:t>fg;gh;eTk; : tpz;zpypUe;J xU ghh;it</a:t>
            </a: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786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7866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784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785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785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445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 i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AFD00"/>
                </a:solidFill>
              </a:rPr>
              <a:t>fg;gh;eTk; : tpz;zpypUe;J xU ghh;it</a:t>
            </a:r>
          </a:p>
          <a:p>
            <a:endParaRPr lang="en-US" sz="1800" i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8891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887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887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888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58" name="Text Box 142"/>
          <p:cNvSpPr txBox="1">
            <a:spLocks noChangeArrowheads="1"/>
          </p:cNvSpPr>
          <p:nvPr/>
        </p:nvSpPr>
        <p:spPr bwMode="auto">
          <a:xfrm>
            <a:off x="1860550" y="1204913"/>
            <a:ext cx="5657850" cy="434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0">
                <a:solidFill>
                  <a:srgbClr val="FFFF00"/>
                </a:solidFill>
                <a:latin typeface="Comic Sans MS" charset="0"/>
              </a:rPr>
              <a:t>2,000 years after God</a:t>
            </a:r>
            <a:r>
              <a:rPr lang="ja-JP" altLang="en-US" sz="6000" i="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6000" i="0">
                <a:solidFill>
                  <a:srgbClr val="FFFF00"/>
                </a:solidFill>
                <a:latin typeface="Comic Sans MS" charset="0"/>
              </a:rPr>
              <a:t>s Promise to old Abraham…</a:t>
            </a:r>
          </a:p>
        </p:txBody>
      </p:sp>
      <p:pic>
        <p:nvPicPr>
          <p:cNvPr id="444418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4520" name="Group 104"/>
          <p:cNvGrpSpPr>
            <a:grpSpLocks/>
          </p:cNvGrpSpPr>
          <p:nvPr/>
        </p:nvGrpSpPr>
        <p:grpSpPr bwMode="auto">
          <a:xfrm>
            <a:off x="482600" y="2076450"/>
            <a:ext cx="2292350" cy="2192338"/>
            <a:chOff x="304" y="1308"/>
            <a:chExt cx="1444" cy="1381"/>
          </a:xfrm>
        </p:grpSpPr>
        <p:sp>
          <p:nvSpPr>
            <p:cNvPr id="444419" name="Rectangle 3"/>
            <p:cNvSpPr>
              <a:spLocks noChangeArrowheads="1"/>
            </p:cNvSpPr>
            <p:nvPr/>
          </p:nvSpPr>
          <p:spPr bwMode="auto">
            <a:xfrm>
              <a:off x="304" y="2019"/>
              <a:ext cx="14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>
                  <a:solidFill>
                    <a:srgbClr val="FAFD00"/>
                  </a:solidFill>
                </a:rPr>
                <a:t>Mz;lthpd; </a:t>
              </a:r>
            </a:p>
            <a:p>
              <a:pPr algn="ctr"/>
              <a:r>
                <a:rPr lang="en-US" sz="3200">
                  <a:solidFill>
                    <a:srgbClr val="FAFD00"/>
                  </a:solidFill>
                </a:rPr>
                <a:t>g[jpa jpl;lk;</a:t>
              </a:r>
            </a:p>
          </p:txBody>
        </p:sp>
        <p:sp>
          <p:nvSpPr>
            <p:cNvPr id="444420" name="AutoShape 4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557" name="Group 141"/>
          <p:cNvGrpSpPr>
            <a:grpSpLocks/>
          </p:cNvGrpSpPr>
          <p:nvPr/>
        </p:nvGrpSpPr>
        <p:grpSpPr bwMode="auto">
          <a:xfrm>
            <a:off x="6248400" y="762000"/>
            <a:ext cx="2438400" cy="1997075"/>
            <a:chOff x="4043" y="500"/>
            <a:chExt cx="1301" cy="1258"/>
          </a:xfrm>
        </p:grpSpPr>
        <p:sp>
          <p:nvSpPr>
            <p:cNvPr id="444422" name="Rectangle 6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4043" y="552"/>
              <a:ext cx="1301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ja-JP" altLang="en-US" sz="2000">
                  <a:solidFill>
                    <a:srgbClr val="FAFD00"/>
                  </a:solidFill>
                  <a:latin typeface="Arial"/>
                </a:rPr>
                <a:t>“</a:t>
              </a:r>
              <a:r>
                <a:rPr lang="en-US" sz="2000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en-US" sz="2000">
                  <a:solidFill>
                    <a:srgbClr val="FAFD00"/>
                  </a:solidFill>
                </a:rPr>
                <a:t>fhyk; epiwntwp.dnghJ</a:t>
              </a:r>
              <a:r>
                <a:rPr lang="ja-JP" altLang="en-US" sz="2000">
                  <a:solidFill>
                    <a:srgbClr val="FAFD00"/>
                  </a:solidFill>
                  <a:latin typeface="Arial"/>
                </a:rPr>
                <a:t>”</a:t>
              </a:r>
              <a:endParaRPr lang="en-US" sz="2000">
                <a:solidFill>
                  <a:srgbClr val="FAFD00"/>
                </a:solidFill>
              </a:endParaRPr>
            </a:p>
            <a:p>
              <a:r>
                <a:rPr lang="en-US" sz="2800">
                  <a:solidFill>
                    <a:srgbClr val="FAFD00"/>
                  </a:solidFill>
                </a:rPr>
                <a:t>     </a:t>
              </a:r>
              <a:r>
                <a:rPr lang="en-US" sz="2000">
                  <a:solidFill>
                    <a:srgbClr val="FAFD00"/>
                  </a:solidFill>
                </a:rPr>
                <a:t>fyh</a:t>
              </a:r>
              <a:r>
                <a:rPr lang="en-US" sz="2000">
                  <a:solidFill>
                    <a:srgbClr val="FAFD00"/>
                  </a:solidFill>
                  <a:latin typeface="Times" charset="0"/>
                </a:rPr>
                <a:t>. 4:4</a:t>
              </a:r>
            </a:p>
            <a:p>
              <a:pPr algn="ctr"/>
              <a:endParaRPr lang="en-US" sz="2000">
                <a:solidFill>
                  <a:srgbClr val="FAFD00"/>
                </a:solidFill>
                <a:latin typeface="Times" charset="0"/>
              </a:endParaRPr>
            </a:p>
          </p:txBody>
        </p:sp>
      </p:grpSp>
      <p:grpSp>
        <p:nvGrpSpPr>
          <p:cNvPr id="444438" name="Group 22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74" y="965"/>
            <a:chExt cx="2802" cy="2267"/>
          </a:xfrm>
        </p:grpSpPr>
        <p:sp>
          <p:nvSpPr>
            <p:cNvPr id="444439" name="Rectangle 2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0" name="Rectangle 24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 i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4441" name="Rectangle 2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2" name="AutoShape 2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3" name="Rectangle 2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4" name="Rectangle 28"/>
            <p:cNvSpPr>
              <a:spLocks noChangeArrowheads="1"/>
            </p:cNvSpPr>
            <p:nvPr/>
          </p:nvSpPr>
          <p:spPr bwMode="auto">
            <a:xfrm>
              <a:off x="1474" y="967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CREATION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45" name="Line 2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46" name="Line 3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47" name="Rectangle 3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8" name="Rectangle 32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 i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4449" name="Rectangle 3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0" name="AutoShape 3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1" name="Rectangle 3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2" name="Rectangle 36"/>
            <p:cNvSpPr>
              <a:spLocks noChangeArrowheads="1"/>
            </p:cNvSpPr>
            <p:nvPr/>
          </p:nvSpPr>
          <p:spPr bwMode="auto">
            <a:xfrm>
              <a:off x="1615" y="1134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53" name="Line 3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54" name="Line 3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55" name="Rectangle 3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6" name="Rectangle 40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 i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4457" name="Rectangle 4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8" name="AutoShape 4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9" name="Rectangle 4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0" name="Rectangle 44"/>
            <p:cNvSpPr>
              <a:spLocks noChangeArrowheads="1"/>
            </p:cNvSpPr>
            <p:nvPr/>
          </p:nvSpPr>
          <p:spPr bwMode="auto">
            <a:xfrm>
              <a:off x="1811" y="1303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61" name="Line 4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2" name="Line 4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3" name="Rectangle 4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4" name="AutoShape 4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5" name="Rectangle 49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6" name="Rectangle 50"/>
            <p:cNvSpPr>
              <a:spLocks noChangeArrowheads="1"/>
            </p:cNvSpPr>
            <p:nvPr/>
          </p:nvSpPr>
          <p:spPr bwMode="auto">
            <a:xfrm>
              <a:off x="2026" y="1464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67" name="Line 5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8" name="Rectangle 5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9" name="AutoShape 5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0" name="Rectangle 5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1" name="Rectangle 55"/>
            <p:cNvSpPr>
              <a:spLocks noChangeArrowheads="1"/>
            </p:cNvSpPr>
            <p:nvPr/>
          </p:nvSpPr>
          <p:spPr bwMode="auto">
            <a:xfrm>
              <a:off x="2116" y="1639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72" name="Line 5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73" name="Rectangle 5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4" name="AutoShape 5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5" name="Rectangle 5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2194" y="1801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77" name="Line 6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78" name="Rectangle 6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9" name="AutoShape 6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0" name="Rectangle 64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1" name="Rectangle 65"/>
            <p:cNvSpPr>
              <a:spLocks noChangeArrowheads="1"/>
            </p:cNvSpPr>
            <p:nvPr/>
          </p:nvSpPr>
          <p:spPr bwMode="auto">
            <a:xfrm>
              <a:off x="2368" y="1984"/>
              <a:ext cx="8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82" name="Line 6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3" name="Rectangle 6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4" name="AutoShape 6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5" name="Rectangle 6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6" name="Rectangle 70"/>
            <p:cNvSpPr>
              <a:spLocks noChangeArrowheads="1"/>
            </p:cNvSpPr>
            <p:nvPr/>
          </p:nvSpPr>
          <p:spPr bwMode="auto">
            <a:xfrm>
              <a:off x="2461" y="2159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87" name="Line 7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8" name="Line 7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9" name="Rectangle 7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0" name="AutoShape 7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1" name="Rectangle 7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2" name="Rectangle 76"/>
            <p:cNvSpPr>
              <a:spLocks noChangeArrowheads="1"/>
            </p:cNvSpPr>
            <p:nvPr/>
          </p:nvSpPr>
          <p:spPr bwMode="auto">
            <a:xfrm>
              <a:off x="2697" y="2345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i="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4493" name="Line 7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94" name="Line 7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95" name="Rectangle 7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6" name="AutoShape 8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7" name="Rectangle 8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4498" name="Group 82"/>
            <p:cNvGrpSpPr>
              <a:grpSpLocks/>
            </p:cNvGrpSpPr>
            <p:nvPr/>
          </p:nvGrpSpPr>
          <p:grpSpPr bwMode="auto">
            <a:xfrm>
              <a:off x="2925" y="2533"/>
              <a:ext cx="761" cy="280"/>
              <a:chOff x="2997" y="3101"/>
              <a:chExt cx="761" cy="280"/>
            </a:xfrm>
          </p:grpSpPr>
          <p:sp>
            <p:nvSpPr>
              <p:cNvPr id="444499" name="Rectangle 83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 i="0">
                    <a:latin typeface="Helvetica" charset="0"/>
                  </a:rPr>
                  <a:t>   </a:t>
                </a:r>
                <a:endParaRPr lang="en-US" sz="40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44500" name="Rectangle 84"/>
              <p:cNvSpPr>
                <a:spLocks noChangeArrowheads="1"/>
              </p:cNvSpPr>
              <p:nvPr/>
            </p:nvSpPr>
            <p:spPr bwMode="auto">
              <a:xfrm>
                <a:off x="2997" y="3101"/>
                <a:ext cx="761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i="0">
                    <a:latin typeface="Helvetica" charset="0"/>
                  </a:rPr>
                  <a:t>JESUS</a:t>
                </a:r>
                <a:endParaRPr lang="en-US" sz="40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444501" name="Line 8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502" name="Line 86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4503" name="Group 87"/>
          <p:cNvGrpSpPr>
            <a:grpSpLocks/>
          </p:cNvGrpSpPr>
          <p:nvPr/>
        </p:nvGrpSpPr>
        <p:grpSpPr bwMode="auto">
          <a:xfrm>
            <a:off x="4127500" y="3581400"/>
            <a:ext cx="3111500" cy="1930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507" name="Group 9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444508" name="Rectangle 9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9" name="AutoShape 9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0" name="Rectangle 9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1" name="Rectangle 9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2" name="Line 9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3" name="Line 9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4" name="Line 9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5" name="Line 9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6" name="Line 10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7" name="Line 10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8" name="Line 10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9" name="Rectangle 103"/>
            <p:cNvSpPr>
              <a:spLocks noChangeArrowheads="1"/>
            </p:cNvSpPr>
            <p:nvPr/>
          </p:nvSpPr>
          <p:spPr bwMode="auto">
            <a:xfrm>
              <a:off x="1839" y="576"/>
              <a:ext cx="117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 i="0">
                  <a:latin typeface="TM-Iswaria" charset="0"/>
                </a:rPr>
                <a:t>  </a:t>
              </a:r>
              <a:r>
                <a:rPr lang="en-US" b="0" i="0"/>
                <a:t>,naR</a:t>
              </a:r>
              <a:r>
                <a:rPr lang="en-US" b="0" i="0">
                  <a:latin typeface="TM-Iswaria" charset="0"/>
                </a:rPr>
                <a:t> </a:t>
              </a:r>
              <a:endParaRPr lang="en-US" i="0">
                <a:latin typeface="TM-Iswaria" charset="0"/>
              </a:endParaRPr>
            </a:p>
          </p:txBody>
        </p:sp>
      </p:grpSp>
      <p:sp>
        <p:nvSpPr>
          <p:cNvPr id="444534" name="AutoShape 118"/>
          <p:cNvSpPr>
            <a:spLocks noChangeArrowheads="1"/>
          </p:cNvSpPr>
          <p:nvPr/>
        </p:nvSpPr>
        <p:spPr bwMode="auto">
          <a:xfrm>
            <a:off x="8007350" y="3473450"/>
            <a:ext cx="730250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0" i="0"/>
              <a:t>,naR</a:t>
            </a:r>
          </a:p>
        </p:txBody>
      </p:sp>
      <p:sp>
        <p:nvSpPr>
          <p:cNvPr id="444535" name="Rectangle 11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6" name="Line 12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7" name="Line 12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8" name="Line 12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9" name="Line 12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0" name="Line 12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1" name="Rectangle 125"/>
          <p:cNvSpPr>
            <a:spLocks noChangeArrowheads="1"/>
          </p:cNvSpPr>
          <p:nvPr/>
        </p:nvSpPr>
        <p:spPr bwMode="auto">
          <a:xfrm>
            <a:off x="8034338" y="3429000"/>
            <a:ext cx="8048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1200" i="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4542" name="Rectangle 12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3" name="Line 12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4" name="Line 12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5" name="Rectangle 12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6" name="Rectangle 130"/>
          <p:cNvSpPr>
            <a:spLocks noChangeArrowheads="1"/>
          </p:cNvSpPr>
          <p:nvPr/>
        </p:nvSpPr>
        <p:spPr bwMode="auto">
          <a:xfrm>
            <a:off x="8001000" y="3810000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7" name="Text Box 1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4553" name="Rectangle 137"/>
          <p:cNvSpPr>
            <a:spLocks noChangeArrowheads="1"/>
          </p:cNvSpPr>
          <p:nvPr/>
        </p:nvSpPr>
        <p:spPr bwMode="auto">
          <a:xfrm>
            <a:off x="8093075" y="65198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444555" name="Text Box 139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4556" name="Text Box 140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4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4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4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4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8540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AFD00"/>
                </a:solidFill>
              </a:rPr>
              <a:t>fg;gh;eTk; : glfpypUe;;J xU ghh;it</a:t>
            </a:r>
          </a:p>
          <a:p>
            <a:endParaRPr lang="en-US" sz="1800" i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54991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9914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989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989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89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990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445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AFD00"/>
                </a:solidFill>
              </a:rPr>
              <a:t>fg;gh;eTik glFKyk; mDfjy;</a:t>
            </a: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0939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092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092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093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6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27749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000" i="0">
              <a:solidFill>
                <a:srgbClr val="FFFF00"/>
              </a:solidFill>
            </a:endParaRPr>
          </a:p>
          <a:p>
            <a:r>
              <a:rPr lang="en-US" sz="1800" i="0">
                <a:solidFill>
                  <a:srgbClr val="FAFD00"/>
                </a:solidFill>
              </a:rPr>
              <a:t>fg;gh;eTk; : glfpypUe;;J xU ghh;it</a:t>
            </a: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2000" i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n-US" sz="2000" i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51962" name="Text Box 26"/>
          <p:cNvSpPr txBox="1">
            <a:spLocks noChangeArrowheads="1"/>
          </p:cNvSpPr>
          <p:nvPr/>
        </p:nvSpPr>
        <p:spPr bwMode="auto">
          <a:xfrm>
            <a:off x="1198563" y="5495925"/>
            <a:ext cx="6391275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i="0">
              <a:solidFill>
                <a:srgbClr val="FAFD00"/>
              </a:solidFill>
            </a:endParaRP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1964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1947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1948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49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0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1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2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3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4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5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195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7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8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9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0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445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bra;jhh;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AFD00"/>
                </a:solidFill>
              </a:rPr>
              <a:t>fg;gh;eTik te;jilfpnwhk; - a[j njthyak;</a:t>
            </a:r>
          </a:p>
          <a:p>
            <a:endParaRPr lang="en-US" sz="1800" i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6117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117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116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116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117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8540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,naR fpwp!;Jtpd; Ciu milfpnwhk;</a:t>
            </a: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4010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399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399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400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8540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0969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AFD00"/>
                </a:solidFill>
              </a:rPr>
              <a:t> gpw;gl;l fg;gh;eTk;</a:t>
            </a:r>
            <a:r>
              <a:rPr lang="en-US" sz="2400" i="0">
                <a:solidFill>
                  <a:schemeClr val="tx1"/>
                </a:solidFill>
              </a:rPr>
              <a:t> - </a:t>
            </a:r>
            <a:r>
              <a:rPr lang="en-US" sz="1800" i="0">
                <a:solidFill>
                  <a:srgbClr val="FAFD00"/>
                </a:solidFill>
              </a:rPr>
              <a:t>a[j njthyak;</a:t>
            </a:r>
          </a:p>
          <a:p>
            <a:endParaRPr lang="en-US" sz="1800" i="0">
              <a:solidFill>
                <a:schemeClr val="tx1"/>
              </a:solidFill>
            </a:endParaRPr>
          </a:p>
          <a:p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5033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501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501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1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502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445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00DFCA"/>
                </a:solidFill>
              </a:rPr>
              <a:t> </a:t>
            </a:r>
            <a:r>
              <a:rPr lang="en-US" sz="1800" i="0">
                <a:solidFill>
                  <a:srgbClr val="FAFD00"/>
                </a:solidFill>
              </a:rPr>
              <a:t>gpw;gl;l fg;gh;eTk;</a:t>
            </a:r>
            <a:r>
              <a:rPr lang="en-US" sz="1800" i="0">
                <a:solidFill>
                  <a:schemeClr val="tx1"/>
                </a:solidFill>
              </a:rPr>
              <a:t> - </a:t>
            </a:r>
            <a:r>
              <a:rPr lang="en-US" sz="1800" i="0">
                <a:solidFill>
                  <a:srgbClr val="FAFD00"/>
                </a:solidFill>
              </a:rPr>
              <a:t>a[j njthyak;</a:t>
            </a: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55605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6058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604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604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605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79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Mark 1:21; John 6:59</a:t>
            </a:r>
          </a:p>
        </p:txBody>
      </p:sp>
      <p:sp>
        <p:nvSpPr>
          <p:cNvPr id="372810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9445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00DFCA"/>
                </a:solidFill>
              </a:rPr>
              <a:t> </a:t>
            </a:r>
            <a:r>
              <a:rPr lang="en-US" sz="1800" i="0">
                <a:solidFill>
                  <a:srgbClr val="FAFD00"/>
                </a:solidFill>
              </a:rPr>
              <a:t>gpw;gl;l fg;gh;eTk;</a:t>
            </a:r>
            <a:r>
              <a:rPr lang="en-US" sz="1800" i="0">
                <a:solidFill>
                  <a:schemeClr val="tx1"/>
                </a:solidFill>
              </a:rPr>
              <a:t> - </a:t>
            </a:r>
            <a:r>
              <a:rPr lang="en-US" sz="1800" i="0">
                <a:solidFill>
                  <a:srgbClr val="FAFD00"/>
                </a:solidFill>
              </a:rPr>
              <a:t>a[j njthyak;</a:t>
            </a: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endParaRPr lang="en-US" sz="1800" i="0">
              <a:solidFill>
                <a:schemeClr val="tx1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2823" name="Group 8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72796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7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8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9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0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1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2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3" name="Rectangle 6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72804" name="Rectangle 6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5" name="Line 6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6" name="Line 7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7" name="Rectangle 7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8" name="Rectangle 7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9" name="Rectangle 7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78946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gYjile;j  </a:t>
            </a:r>
            <a:r>
              <a:rPr lang="en-US" sz="1800" i="0">
                <a:solidFill>
                  <a:srgbClr val="00DFCA"/>
                </a:solidFill>
              </a:rPr>
              <a:t> </a:t>
            </a:r>
            <a:r>
              <a:rPr lang="en-US" sz="2000" i="0">
                <a:solidFill>
                  <a:srgbClr val="FAFD00"/>
                </a:solidFill>
              </a:rPr>
              <a:t>fg;gh;eTkpd;</a:t>
            </a:r>
            <a:r>
              <a:rPr lang="en-US" sz="2400" i="0">
                <a:solidFill>
                  <a:schemeClr val="tx1"/>
                </a:solidFill>
              </a:rPr>
              <a:t> bjUf;fs;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55708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708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706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706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707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0048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gYjile;j  </a:t>
            </a:r>
            <a:r>
              <a:rPr lang="en-US" sz="2400" i="0">
                <a:solidFill>
                  <a:srgbClr val="00DFCA"/>
                </a:solidFill>
              </a:rPr>
              <a:t> </a:t>
            </a:r>
            <a:r>
              <a:rPr lang="en-US" sz="2400" i="0">
                <a:solidFill>
                  <a:srgbClr val="FAFD00"/>
                </a:solidFill>
              </a:rPr>
              <a:t>fg;gh;eTkpd;</a:t>
            </a:r>
            <a:r>
              <a:rPr lang="en-US" sz="2400" i="0">
                <a:solidFill>
                  <a:schemeClr val="tx1"/>
                </a:solidFill>
              </a:rPr>
              <a:t> bjUf;fs;</a:t>
            </a: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810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808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809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809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7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299028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9069" name="Group 61"/>
          <p:cNvGrpSpPr>
            <a:grpSpLocks/>
          </p:cNvGrpSpPr>
          <p:nvPr/>
        </p:nvGrpSpPr>
        <p:grpSpPr bwMode="auto">
          <a:xfrm>
            <a:off x="2895600" y="990600"/>
            <a:ext cx="3246438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1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2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3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4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5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6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7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8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9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0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1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1066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0" i="0"/>
                <a:t> ,naR</a:t>
              </a: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429000" y="1763713"/>
            <a:ext cx="18954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thH;t[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810000" y="2209800"/>
            <a:ext cx="20574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rpYit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4572000" y="2743200"/>
            <a:ext cx="1447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rig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552450" y="3746500"/>
            <a:ext cx="7658100" cy="20431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rgbClr val="00FF00"/>
                </a:solidFill>
              </a:rPr>
              <a:t>Mgpufhk; cld;gOf;ifapd;</a:t>
            </a:r>
          </a:p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rgbClr val="00FF00"/>
                </a:solidFill>
              </a:rPr>
              <a:t> mstpy;yh thf;Fjj;jk;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00FF00"/>
              </a:solidFill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658100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</a:rPr>
              <a:t>kWgOa[k;.... xU nknyhl;l ghh;it</a:t>
            </a:r>
          </a:p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</a:rPr>
              <a:t> ... tptuk; ,y;iy</a:t>
            </a:r>
          </a:p>
        </p:txBody>
      </p:sp>
      <p:sp>
        <p:nvSpPr>
          <p:cNvPr id="29908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Matthew, Mark, Luke, John</a:t>
            </a:r>
          </a:p>
        </p:txBody>
      </p:sp>
      <p:sp>
        <p:nvSpPr>
          <p:cNvPr id="29910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1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7" name="Rectangle 99"/>
          <p:cNvSpPr>
            <a:spLocks noChangeArrowheads="1"/>
          </p:cNvSpPr>
          <p:nvPr/>
        </p:nvSpPr>
        <p:spPr bwMode="auto">
          <a:xfrm>
            <a:off x="7924800" y="3429000"/>
            <a:ext cx="9906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0" i="0"/>
              <a:t>,naR</a:t>
            </a:r>
          </a:p>
        </p:txBody>
      </p:sp>
      <p:sp>
        <p:nvSpPr>
          <p:cNvPr id="29910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1" name="Rectangle 103"/>
          <p:cNvSpPr>
            <a:spLocks noChangeArrowheads="1"/>
          </p:cNvSpPr>
          <p:nvPr/>
        </p:nvSpPr>
        <p:spPr bwMode="auto">
          <a:xfrm>
            <a:off x="8077200" y="3962400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2" name="Rectangle 104"/>
          <p:cNvSpPr>
            <a:spLocks noChangeArrowheads="1"/>
          </p:cNvSpPr>
          <p:nvPr/>
        </p:nvSpPr>
        <p:spPr bwMode="auto">
          <a:xfrm>
            <a:off x="8229600" y="3962400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4" name="Text Box 10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99117" name="Text Box 109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299120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fg;gh;eTkpYs;s ngJUtpd; tPL</a:t>
            </a: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9129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911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911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912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27100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</a:t>
            </a:r>
            <a:r>
              <a:rPr lang="en-US" sz="1800" i="0">
                <a:solidFill>
                  <a:srgbClr val="FFFF00"/>
                </a:solidFill>
                <a:latin typeface="Comic Sans MS" charset="0"/>
              </a:rPr>
              <a:t> :</a:t>
            </a:r>
          </a:p>
          <a:p>
            <a:pPr>
              <a:spcBef>
                <a:spcPct val="50000"/>
              </a:spcBef>
            </a:pPr>
            <a:endParaRPr lang="en-US" sz="2400" i="0">
              <a:latin typeface="Comic Sans MS" charset="0"/>
            </a:endParaRP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10048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fg;gh;eTkpYs;s ngJUtpd; tPL - ,d;iwa epiy</a:t>
            </a:r>
          </a:p>
          <a:p>
            <a:pPr algn="ctr">
              <a:spcBef>
                <a:spcPct val="50000"/>
              </a:spcBef>
            </a:pPr>
            <a:endParaRPr lang="en-US" sz="2400" i="0"/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56015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0153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013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013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3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014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Nhpad; kiwt[ - fypnyahf; fly;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588823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8824" name="Group 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88808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88809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0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1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2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3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4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5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6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88817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8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9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0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1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kiyg; gpurfk; bra;j ,lk;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969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94952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94953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4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5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6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7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8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9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0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94961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2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3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4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5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6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fypnyahtpd; cau;thd ,lk;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56322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2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320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321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321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0048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fypnyahtpd; cau;thd ,lj;jpYs;s gl;lzk;</a:t>
            </a: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0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218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218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219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525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881938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273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</a:endParaRP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896938" y="5495925"/>
            <a:ext cx="7415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00"/>
                </a:solidFill>
              </a:rPr>
              <a:t>Rprhpah gpypg;gp </a:t>
            </a:r>
            <a:r>
              <a:rPr lang="en-US" sz="2000" i="0">
                <a:solidFill>
                  <a:srgbClr val="FFFF00"/>
                </a:solidFill>
                <a:latin typeface="Comic Sans MS" charset="0"/>
              </a:rPr>
              <a:t> -- </a:t>
            </a:r>
            <a:r>
              <a:rPr lang="en-US" sz="2000" i="0">
                <a:solidFill>
                  <a:srgbClr val="FFFF00"/>
                </a:solidFill>
              </a:rPr>
              <a:t>ngJUt[f;F</a:t>
            </a:r>
            <a:r>
              <a:rPr lang="en-US" sz="2000" i="0">
                <a:solidFill>
                  <a:srgbClr val="FFFF00"/>
                </a:solidFill>
                <a:latin typeface="Comic Sans MS" charset="0"/>
              </a:rPr>
              <a:t>: </a:t>
            </a:r>
            <a:r>
              <a:rPr lang="ja-JP" altLang="en-US" sz="2000" i="0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000" i="0">
                <a:solidFill>
                  <a:srgbClr val="FFFF00"/>
                </a:solidFill>
                <a:latin typeface="Comic Sans MS" charset="0"/>
              </a:rPr>
              <a:t>…</a:t>
            </a:r>
            <a:r>
              <a:rPr lang="en-US" sz="2000" i="0">
                <a:solidFill>
                  <a:srgbClr val="FFFF00"/>
                </a:solidFill>
              </a:rPr>
              <a:t>,e;j fy;ypd; nky; </a:t>
            </a:r>
            <a:r>
              <a:rPr lang="en-US" sz="2000" i="0">
                <a:solidFill>
                  <a:srgbClr val="FFFF00"/>
                </a:solidFill>
                <a:latin typeface="Comic Sans MS" charset="0"/>
              </a:rPr>
              <a:t>!</a:t>
            </a:r>
            <a:r>
              <a:rPr lang="ja-JP" altLang="en-US" sz="2000" i="0">
                <a:solidFill>
                  <a:srgbClr val="FFFF00"/>
                </a:solidFill>
                <a:latin typeface="Arial"/>
              </a:rPr>
              <a:t>”</a:t>
            </a:r>
            <a:endParaRPr lang="en-US" sz="2000" i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Matt 16:13-28</a:t>
            </a:r>
          </a:p>
        </p:txBody>
      </p:sp>
      <p:sp>
        <p:nvSpPr>
          <p:cNvPr id="565274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275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5258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5259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0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1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2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3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4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5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6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5267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8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9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0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1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2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nky; nahh;jhdpd; jz;z&amp;u;</a:t>
            </a: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56732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732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730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730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731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nahh;jhd; ejp bjw;F nehf;fp gha;fpwJ</a:t>
            </a: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834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832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833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833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</a:rPr>
              <a:t>fypnyahtpd; jhuhskhd jz;z&amp;u; </a:t>
            </a: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56629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29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628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628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629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048000" y="160020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thH;t</a:t>
            </a:r>
            <a:r>
              <a:rPr lang="en-US" sz="1800"/>
              <a:t>[</a:t>
            </a:r>
            <a:endParaRPr lang="en-US" sz="1800">
              <a:latin typeface="Comic Sans MS" charset="0"/>
            </a:endParaRPr>
          </a:p>
          <a:p>
            <a:pPr algn="ctr"/>
            <a:endParaRPr lang="en-US" sz="180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2919413" y="914400"/>
            <a:ext cx="20097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0" i="0"/>
              <a:t>  </a:t>
            </a:r>
            <a:r>
              <a:rPr lang="en-US" i="0">
                <a:solidFill>
                  <a:srgbClr val="00DFCA"/>
                </a:solidFill>
              </a:rPr>
              <a:t> </a:t>
            </a:r>
            <a:r>
              <a:rPr lang="en-US" b="0" i="0"/>
              <a:t>,naR</a:t>
            </a:r>
            <a:r>
              <a:rPr lang="en-US" sz="2800" b="0" i="0">
                <a:latin typeface="Times" charset="0"/>
              </a:rPr>
              <a:t> </a:t>
            </a: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514600" y="2743200"/>
            <a:ext cx="5746750" cy="3192463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438400" y="2759075"/>
            <a:ext cx="5486400" cy="3505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buFont typeface="Wingdings" charset="0"/>
              <a:buNone/>
            </a:pPr>
            <a:r>
              <a:rPr lang="en-US" sz="2800" i="0">
                <a:solidFill>
                  <a:srgbClr val="FAFD00"/>
                </a:solidFill>
                <a:latin typeface="Comic Sans MS" charset="0"/>
              </a:rPr>
              <a:t> </a:t>
            </a:r>
          </a:p>
          <a:p>
            <a:pPr>
              <a:buFont typeface="Wingdings" charset="0"/>
              <a:buChar char="§"/>
            </a:pPr>
            <a:r>
              <a:rPr lang="en-US" sz="2800" i="0">
                <a:solidFill>
                  <a:srgbClr val="FAFD00"/>
                </a:solidFill>
                <a:latin typeface="Comic Sans MS" charset="0"/>
              </a:rPr>
              <a:t> </a:t>
            </a:r>
            <a:r>
              <a:rPr lang="en-US" sz="2800" i="0">
                <a:solidFill>
                  <a:srgbClr val="FAFD00"/>
                </a:solidFill>
              </a:rPr>
              <a:t>FHe;ijg; gUtk; : </a:t>
            </a:r>
            <a:r>
              <a:rPr lang="ja-JP" altLang="en-US" sz="2800" i="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2800" i="0">
                <a:solidFill>
                  <a:srgbClr val="FAFD00"/>
                </a:solidFill>
              </a:rPr>
              <a:t> fypnyad;</a:t>
            </a:r>
            <a:r>
              <a:rPr lang="ja-JP" altLang="en-US" sz="2800" i="0">
                <a:solidFill>
                  <a:srgbClr val="FAFD00"/>
                </a:solidFill>
                <a:latin typeface="Arial"/>
              </a:rPr>
              <a:t>”</a:t>
            </a:r>
            <a:endParaRPr lang="en-US" sz="2800" i="0">
              <a:solidFill>
                <a:srgbClr val="FAFD00"/>
              </a:solidFill>
            </a:endParaRPr>
          </a:p>
          <a:p>
            <a:pPr>
              <a:buFont typeface="Wingdings" charset="0"/>
              <a:buChar char="§"/>
            </a:pPr>
            <a:r>
              <a:rPr lang="en-US" sz="2800" i="0">
                <a:solidFill>
                  <a:srgbClr val="FAFD00"/>
                </a:solidFill>
              </a:rPr>
              <a:t>  Kjy; vUrnyk; CHpak;</a:t>
            </a:r>
          </a:p>
          <a:p>
            <a:pPr>
              <a:buFont typeface="Wingdings" charset="0"/>
              <a:buChar char="§"/>
            </a:pPr>
            <a:r>
              <a:rPr lang="en-US" sz="2800" i="0">
                <a:solidFill>
                  <a:srgbClr val="FAFD00"/>
                </a:solidFill>
              </a:rPr>
              <a:t>  fypnyaht[f;F jpUk;g[jy;</a:t>
            </a:r>
          </a:p>
          <a:p>
            <a:pPr>
              <a:buFont typeface="Wingdings" charset="0"/>
              <a:buChar char="§"/>
            </a:pPr>
            <a:r>
              <a:rPr lang="en-US" sz="2800" i="0">
                <a:solidFill>
                  <a:srgbClr val="FAFD00"/>
                </a:solidFill>
              </a:rPr>
              <a:t>  jiyefh; fg;gh;eTk; </a:t>
            </a:r>
          </a:p>
          <a:p>
            <a:pPr>
              <a:buFont typeface="Wingdings" charset="0"/>
              <a:buChar char="§"/>
            </a:pPr>
            <a:r>
              <a:rPr lang="en-US" sz="2800" i="0">
                <a:solidFill>
                  <a:srgbClr val="FAFD00"/>
                </a:solidFill>
              </a:rPr>
              <a:t>  nghpad; CHpak;</a:t>
            </a:r>
          </a:p>
          <a:p>
            <a:pPr>
              <a:buFont typeface="Wingdings" charset="0"/>
              <a:buChar char="§"/>
            </a:pPr>
            <a:r>
              <a:rPr lang="en-US" sz="2800" i="0">
                <a:solidFill>
                  <a:srgbClr val="FAFD00"/>
                </a:solidFill>
              </a:rPr>
              <a:t>  Kot[ vUrnyk; CHpak;</a:t>
            </a:r>
            <a:endParaRPr lang="en-US" sz="2800" i="0">
              <a:solidFill>
                <a:srgbClr val="00FF00"/>
              </a:solidFill>
            </a:endParaRPr>
          </a:p>
          <a:p>
            <a:endParaRPr lang="en-US" sz="2800" i="0">
              <a:solidFill>
                <a:srgbClr val="FAFD00"/>
              </a:solidFill>
            </a:endParaRPr>
          </a:p>
        </p:txBody>
      </p:sp>
      <p:sp>
        <p:nvSpPr>
          <p:cNvPr id="171064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71067" name="Rectangle 59"/>
          <p:cNvSpPr>
            <a:spLocks noChangeArrowheads="1"/>
          </p:cNvSpPr>
          <p:nvPr/>
        </p:nvSpPr>
        <p:spPr bwMode="auto">
          <a:xfrm>
            <a:off x="3948113" y="1763713"/>
            <a:ext cx="180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1081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2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3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4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5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6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7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8" name="Rectangle 80"/>
          <p:cNvSpPr>
            <a:spLocks noChangeArrowheads="1"/>
          </p:cNvSpPr>
          <p:nvPr/>
        </p:nvSpPr>
        <p:spPr bwMode="auto">
          <a:xfrm>
            <a:off x="7848600" y="3429000"/>
            <a:ext cx="11620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</a:rPr>
              <a:t> </a:t>
            </a:r>
            <a:r>
              <a:rPr lang="en-US" sz="1800" b="0" i="0"/>
              <a:t>,naR</a:t>
            </a:r>
            <a:r>
              <a:rPr lang="en-US" sz="1800" i="0">
                <a:solidFill>
                  <a:srgbClr val="00DFCA"/>
                </a:solidFill>
              </a:rPr>
              <a:t> </a:t>
            </a:r>
          </a:p>
        </p:txBody>
      </p:sp>
      <p:sp>
        <p:nvSpPr>
          <p:cNvPr id="171089" name="Rectangle 81"/>
          <p:cNvSpPr>
            <a:spLocks noChangeArrowheads="1"/>
          </p:cNvSpPr>
          <p:nvPr/>
        </p:nvSpPr>
        <p:spPr bwMode="auto">
          <a:xfrm>
            <a:off x="8001000" y="3733800"/>
            <a:ext cx="914400" cy="533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/>
              <a:t>thH;t</a:t>
            </a:r>
            <a:r>
              <a:rPr lang="en-US" sz="1800"/>
              <a:t>[</a:t>
            </a:r>
          </a:p>
          <a:p>
            <a:pPr algn="ctr"/>
            <a:endParaRPr lang="en-US" sz="1800" b="0" i="0"/>
          </a:p>
        </p:txBody>
      </p:sp>
      <p:sp>
        <p:nvSpPr>
          <p:cNvPr id="171090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1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8229600" y="4495800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 flipV="1">
            <a:off x="8229600" y="4267200"/>
            <a:ext cx="504825" cy="231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5" name="Text Box 8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71099" name="Text Box 91"/>
          <p:cNvSpPr txBox="1">
            <a:spLocks noChangeArrowheads="1"/>
          </p:cNvSpPr>
          <p:nvPr/>
        </p:nvSpPr>
        <p:spPr bwMode="auto">
          <a:xfrm>
            <a:off x="8593138" y="63944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171101" name="Text Box 93"/>
          <p:cNvSpPr txBox="1">
            <a:spLocks noChangeArrowheads="1"/>
          </p:cNvSpPr>
          <p:nvPr/>
        </p:nvSpPr>
        <p:spPr bwMode="auto">
          <a:xfrm>
            <a:off x="1782763" y="0"/>
            <a:ext cx="5957887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Matthew, Mark, Luke, John</a:t>
            </a:r>
          </a:p>
        </p:txBody>
      </p:sp>
      <p:sp>
        <p:nvSpPr>
          <p:cNvPr id="171102" name="Text Box 9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2611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192538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9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15684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chemeClr val="tx1"/>
                </a:solidFill>
              </a:rPr>
              <a:t>2. rkhhpah..</a:t>
            </a:r>
          </a:p>
          <a:p>
            <a:r>
              <a:rPr lang="en-US" sz="2400" i="0">
                <a:solidFill>
                  <a:schemeClr val="tx1"/>
                </a:solidFill>
              </a:rPr>
              <a:t> tHp bry;Yjy;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rgbClr val="FAFD00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47625" y="822325"/>
            <a:ext cx="2608263" cy="15684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rgbClr val="FAFD00"/>
                </a:solidFill>
              </a:rPr>
              <a:t>   3.  fg;gh;eTkpy; fypnyah  CHpak;</a:t>
            </a:r>
            <a:endParaRPr lang="en-US" sz="2400" i="0">
              <a:solidFill>
                <a:srgbClr val="00FF00"/>
              </a:solidFill>
            </a:endParaRPr>
          </a:p>
          <a:p>
            <a:r>
              <a:rPr lang="en-US" sz="2400" i="0">
                <a:solidFill>
                  <a:srgbClr val="FAFD00"/>
                </a:solidFill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</a:endParaRPr>
          </a:p>
        </p:txBody>
      </p:sp>
      <p:sp>
        <p:nvSpPr>
          <p:cNvPr id="192532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4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1001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 fpwp!;Jtpd; Kl;bronghd;w CHpak;...</a:t>
            </a:r>
          </a:p>
          <a:p>
            <a:pPr algn="ctr"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kj;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. 4:25; </a:t>
            </a:r>
            <a:r>
              <a:rPr lang="en-US" sz="1400" i="0">
                <a:solidFill>
                  <a:schemeClr val="tx1"/>
                </a:solidFill>
              </a:rPr>
              <a:t>khw;F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7:31</a:t>
            </a:r>
          </a:p>
        </p:txBody>
      </p:sp>
      <p:sp>
        <p:nvSpPr>
          <p:cNvPr id="192593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4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5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6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7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8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9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0" name="Rectangle 88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92601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2" name="Line 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3" name="Line 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4" name="Rectangle 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5" name="Rectangle 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6" name="Rectangle 94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92607" name="Text Box 9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92622" name="Rectangle 110"/>
          <p:cNvSpPr>
            <a:spLocks noChangeArrowheads="1"/>
          </p:cNvSpPr>
          <p:nvPr/>
        </p:nvSpPr>
        <p:spPr bwMode="auto">
          <a:xfrm>
            <a:off x="277813" y="4022725"/>
            <a:ext cx="2405062" cy="156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rgbClr val="FAFD00"/>
                </a:solidFill>
              </a:rPr>
              <a:t>1.ek; njtdpd; </a:t>
            </a:r>
          </a:p>
          <a:p>
            <a:r>
              <a:rPr lang="en-US" sz="2400" i="0">
                <a:solidFill>
                  <a:srgbClr val="FAFD00"/>
                </a:solidFill>
              </a:rPr>
              <a:t>    Kjy; vUrnyk;</a:t>
            </a:r>
          </a:p>
          <a:p>
            <a:r>
              <a:rPr lang="en-US" sz="2400" i="0">
                <a:solidFill>
                  <a:srgbClr val="FAFD00"/>
                </a:solidFill>
              </a:rPr>
              <a:t>    CHpak;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</a:endParaRPr>
          </a:p>
        </p:txBody>
      </p:sp>
      <p:sp>
        <p:nvSpPr>
          <p:cNvPr id="192625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9" name="Text Box 11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9347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990600" y="5105400"/>
            <a:ext cx="6391275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FFF00"/>
                </a:solidFill>
              </a:rPr>
              <a:t>,naR  fpwp!;J ,t;tplj;jpy;  gazk; bra;jhh :</a:t>
            </a:r>
          </a:p>
          <a:p>
            <a:endParaRPr lang="en-US" sz="180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</a:rPr>
              <a:t>fjhuh-  fpnuf;f - Kiw fl;llk;</a:t>
            </a: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Mark 5:1; Luke 8:26,37; Matt 8:28</a:t>
            </a:r>
          </a:p>
        </p:txBody>
      </p:sp>
      <p:sp>
        <p:nvSpPr>
          <p:cNvPr id="569371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9372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935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935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936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43427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43428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43429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43430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43431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743432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3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5" name="Rectangle 11"/>
          <p:cNvSpPr>
            <a:spLocks noChangeArrowheads="1"/>
          </p:cNvSpPr>
          <p:nvPr/>
        </p:nvSpPr>
        <p:spPr bwMode="auto">
          <a:xfrm>
            <a:off x="611188" y="2449513"/>
            <a:ext cx="2284412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chemeClr val="tx1"/>
                </a:solidFill>
                <a:latin typeface="Comic Sans MS" charset="0"/>
              </a:rPr>
              <a:t>2</a:t>
            </a:r>
            <a:r>
              <a:rPr lang="en-US" sz="2400" i="0">
                <a:solidFill>
                  <a:schemeClr val="tx1"/>
                </a:solidFill>
              </a:rPr>
              <a:t>. rkhhpah..</a:t>
            </a:r>
          </a:p>
          <a:p>
            <a:r>
              <a:rPr lang="en-US" sz="2400" i="0">
                <a:solidFill>
                  <a:schemeClr val="tx1"/>
                </a:solidFill>
              </a:rPr>
              <a:t> tHp bry;Yjy</a:t>
            </a:r>
            <a:r>
              <a:rPr lang="en-US" sz="2000" i="0">
                <a:solidFill>
                  <a:schemeClr val="tx1"/>
                </a:solidFill>
              </a:rPr>
              <a:t>;</a:t>
            </a:r>
            <a:r>
              <a:rPr lang="en-US" sz="2000" i="0">
                <a:solidFill>
                  <a:srgbClr val="00DFCA"/>
                </a:solidFill>
              </a:rPr>
              <a:t> </a:t>
            </a:r>
            <a:r>
              <a:rPr lang="en-US" sz="2000" i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43436" name="Line 12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7" name="Line 13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8" name="Rectangle 14"/>
          <p:cNvSpPr>
            <a:spLocks noChangeArrowheads="1"/>
          </p:cNvSpPr>
          <p:nvPr/>
        </p:nvSpPr>
        <p:spPr bwMode="auto">
          <a:xfrm>
            <a:off x="0" y="838200"/>
            <a:ext cx="2608263" cy="14144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buFont typeface="Wingdings" charset="0"/>
              <a:buNone/>
            </a:pPr>
            <a:r>
              <a:rPr lang="en-US" sz="1800" i="0">
                <a:solidFill>
                  <a:srgbClr val="FAFD00"/>
                </a:solidFill>
              </a:rPr>
              <a:t>    </a:t>
            </a:r>
            <a:r>
              <a:rPr lang="en-US" sz="2400" i="0">
                <a:solidFill>
                  <a:srgbClr val="FAFD00"/>
                </a:solidFill>
              </a:rPr>
              <a:t>3.  fg;gh;eTkpy; fypnyah  CHpak;</a:t>
            </a:r>
            <a:endParaRPr lang="en-US" sz="2400" i="0">
              <a:solidFill>
                <a:srgbClr val="00FF00"/>
              </a:solidFill>
            </a:endParaRPr>
          </a:p>
          <a:p>
            <a:pPr>
              <a:buFont typeface="Wingdings" charset="0"/>
              <a:buNone/>
            </a:pPr>
            <a:r>
              <a:rPr lang="en-US" sz="1800" i="0">
                <a:solidFill>
                  <a:srgbClr val="FAFD00"/>
                </a:solidFill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0" name="Oval 16"/>
          <p:cNvSpPr>
            <a:spLocks noChangeArrowheads="1"/>
          </p:cNvSpPr>
          <p:nvPr/>
        </p:nvSpPr>
        <p:spPr bwMode="auto">
          <a:xfrm>
            <a:off x="163513" y="6286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0" i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743441" name="Oval 17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2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1247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 fpwp!;Jtpd; Kl;bronghd;w CHpak;...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43443" name="Text Box 19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kj; 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. 4:13-16; 9:1</a:t>
            </a:r>
          </a:p>
        </p:txBody>
      </p:sp>
      <p:grpSp>
        <p:nvGrpSpPr>
          <p:cNvPr id="743444" name="Group 2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743445" name="Rectangle 21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743446" name="AutoShape 2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47" name="Rectangle 2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48" name="Line 2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49" name="Line 2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0" name="Line 2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1" name="Line 2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2" name="Line 2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3" name="Rectangle 2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743454" name="Rectangle 3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5" name="Line 3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6" name="Line 3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7" name="Rectangle 3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8" name="Rectangle 3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9" name="Rectangle 35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743460" name="Text Box 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43461" name="Oval 37"/>
          <p:cNvSpPr>
            <a:spLocks noChangeArrowheads="1"/>
          </p:cNvSpPr>
          <p:nvPr/>
        </p:nvSpPr>
        <p:spPr bwMode="auto">
          <a:xfrm>
            <a:off x="654050" y="13446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62" name="Rectangle 38"/>
          <p:cNvSpPr>
            <a:spLocks noChangeArrowheads="1"/>
          </p:cNvSpPr>
          <p:nvPr/>
        </p:nvSpPr>
        <p:spPr bwMode="auto">
          <a:xfrm>
            <a:off x="277813" y="4022725"/>
            <a:ext cx="2405062" cy="156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rgbClr val="FAFD00"/>
                </a:solidFill>
              </a:rPr>
              <a:t>1.ek; njtdpd; </a:t>
            </a:r>
          </a:p>
          <a:p>
            <a:r>
              <a:rPr lang="en-US" sz="2400" i="0">
                <a:solidFill>
                  <a:srgbClr val="FAFD00"/>
                </a:solidFill>
              </a:rPr>
              <a:t>    Kjy; vUrnyk;</a:t>
            </a:r>
          </a:p>
          <a:p>
            <a:r>
              <a:rPr lang="en-US" sz="2400" i="0">
                <a:solidFill>
                  <a:srgbClr val="FAFD00"/>
                </a:solidFill>
              </a:rPr>
              <a:t>    CHpak;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</a:endParaRPr>
          </a:p>
        </p:txBody>
      </p:sp>
      <p:sp>
        <p:nvSpPr>
          <p:cNvPr id="743463" name="Oval 39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64" name="Line 40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65" name="Rectangle 4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743466" name="Text Box 42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3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3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1" grpId="0" animBg="1"/>
      <p:bldP spid="74346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12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21463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125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26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31" name="Text Box 59"/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515134" name="Group 62"/>
          <p:cNvGrpSpPr>
            <a:grpSpLocks/>
          </p:cNvGrpSpPr>
          <p:nvPr/>
        </p:nvGrpSpPr>
        <p:grpSpPr bwMode="auto">
          <a:xfrm>
            <a:off x="1905000" y="2438400"/>
            <a:ext cx="2292350" cy="696913"/>
            <a:chOff x="1609" y="1413"/>
            <a:chExt cx="1444" cy="439"/>
          </a:xfrm>
        </p:grpSpPr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1631" y="1432"/>
              <a:ext cx="1422" cy="4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rgbClr val="FAFD00"/>
                  </a:solidFill>
                </a:rPr>
                <a:t>fg;gh;eTkpypUe;J vUrnyk; - 80 iky;</a:t>
              </a:r>
            </a:p>
          </p:txBody>
        </p:sp>
        <p:sp>
          <p:nvSpPr>
            <p:cNvPr id="515132" name="Rectangle 60"/>
            <p:cNvSpPr>
              <a:spLocks noChangeArrowheads="1"/>
            </p:cNvSpPr>
            <p:nvPr/>
          </p:nvSpPr>
          <p:spPr bwMode="auto">
            <a:xfrm>
              <a:off x="1609" y="1413"/>
              <a:ext cx="142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0" dir="318780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endParaRPr lang="en-US" sz="1800" i="0">
                <a:solidFill>
                  <a:srgbClr val="FAFD00"/>
                </a:solidFill>
                <a:latin typeface="Comic Sans MS" charset="0"/>
              </a:endParaRPr>
            </a:p>
          </p:txBody>
        </p:sp>
      </p:grp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515137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John 2:23; 4:45; 5:1; 10:22; 12:12</a:t>
            </a:r>
          </a:p>
        </p:txBody>
      </p:sp>
      <p:sp>
        <p:nvSpPr>
          <p:cNvPr id="515139" name="Text Box 67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15140" name="Rectangle 68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15141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2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3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4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5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6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7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15149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4" name="Rectangle 82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515159" name="Group 87"/>
          <p:cNvGrpSpPr>
            <a:grpSpLocks/>
          </p:cNvGrpSpPr>
          <p:nvPr/>
        </p:nvGrpSpPr>
        <p:grpSpPr bwMode="auto">
          <a:xfrm>
            <a:off x="5486400" y="3505200"/>
            <a:ext cx="2430463" cy="1108075"/>
            <a:chOff x="4229" y="1163"/>
            <a:chExt cx="1531" cy="698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4245" y="1190"/>
              <a:ext cx="1515" cy="2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endParaRPr lang="en-US" sz="2000" i="0">
                <a:solidFill>
                  <a:schemeClr val="bg2"/>
                </a:solidFill>
                <a:latin typeface="Krone" charset="0"/>
              </a:endParaRPr>
            </a:p>
          </p:txBody>
        </p:sp>
        <p:sp>
          <p:nvSpPr>
            <p:cNvPr id="515133" name="Rectangle 61"/>
            <p:cNvSpPr>
              <a:spLocks noChangeArrowheads="1"/>
            </p:cNvSpPr>
            <p:nvPr/>
          </p:nvSpPr>
          <p:spPr bwMode="auto">
            <a:xfrm>
              <a:off x="4229" y="1163"/>
              <a:ext cx="1515" cy="6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A0A0A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</a:rPr>
                <a:t>fypnyah fly; /</a:t>
              </a:r>
              <a:r>
                <a:rPr lang="en-US" sz="2000" i="0">
                  <a:solidFill>
                    <a:srgbClr val="FFEA18"/>
                  </a:solidFill>
                </a:rPr>
                <a:t> </a:t>
              </a:r>
              <a:r>
                <a:rPr lang="en-US" sz="1800" i="0">
                  <a:solidFill>
                    <a:schemeClr val="tx1"/>
                  </a:solidFill>
                </a:rPr>
                <a:t>nahh;jhd; ejp</a:t>
              </a:r>
              <a:r>
                <a:rPr lang="en-US" sz="1800" i="0">
                  <a:solidFill>
                    <a:srgbClr val="00DFCA"/>
                  </a:solidFill>
                  <a:latin typeface="Comic Sans MS" charset="0"/>
                </a:rPr>
                <a:t> –</a:t>
              </a:r>
              <a:r>
                <a:rPr lang="en-US" sz="2000" i="0">
                  <a:solidFill>
                    <a:srgbClr val="FFEA18"/>
                  </a:solidFill>
                </a:rPr>
                <a:t> </a:t>
              </a:r>
            </a:p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rgbClr val="FFEA18"/>
                  </a:solidFill>
                </a:rPr>
                <a:t>rtf;fly;  75 </a:t>
              </a:r>
              <a:r>
                <a:rPr lang="en-US" sz="2000" i="0">
                  <a:solidFill>
                    <a:srgbClr val="FAFD00"/>
                  </a:solidFill>
                </a:rPr>
                <a:t>iky;</a:t>
              </a:r>
            </a:p>
          </p:txBody>
        </p:sp>
      </p:grpSp>
      <p:sp>
        <p:nvSpPr>
          <p:cNvPr id="515156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7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94" grpId="0" animBg="1"/>
      <p:bldP spid="515155" grpId="0" animBg="1" autoUpdateAnimBg="0"/>
      <p:bldP spid="5150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45475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45476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45477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45478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45479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745480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1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2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3" name="Rectangle 11"/>
          <p:cNvSpPr>
            <a:spLocks noChangeArrowheads="1"/>
          </p:cNvSpPr>
          <p:nvPr/>
        </p:nvSpPr>
        <p:spPr bwMode="auto">
          <a:xfrm>
            <a:off x="611188" y="2449513"/>
            <a:ext cx="2284412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chemeClr val="tx1"/>
                </a:solidFill>
                <a:latin typeface="Comic Sans MS" charset="0"/>
              </a:rPr>
              <a:t>2</a:t>
            </a:r>
            <a:r>
              <a:rPr lang="en-US" sz="2400" i="0">
                <a:solidFill>
                  <a:schemeClr val="tx1"/>
                </a:solidFill>
              </a:rPr>
              <a:t>. rkhhpah..</a:t>
            </a:r>
          </a:p>
          <a:p>
            <a:r>
              <a:rPr lang="en-US" sz="2400" i="0">
                <a:solidFill>
                  <a:schemeClr val="tx1"/>
                </a:solidFill>
              </a:rPr>
              <a:t> tHp bry;Yjy</a:t>
            </a:r>
            <a:r>
              <a:rPr lang="en-US" sz="2000" i="0">
                <a:solidFill>
                  <a:schemeClr val="tx1"/>
                </a:solidFill>
              </a:rPr>
              <a:t>;</a:t>
            </a:r>
            <a:r>
              <a:rPr lang="en-US" sz="2000" i="0">
                <a:solidFill>
                  <a:srgbClr val="00DFCA"/>
                </a:solidFill>
              </a:rPr>
              <a:t> </a:t>
            </a:r>
            <a:r>
              <a:rPr lang="en-US" sz="2000" i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45484" name="Line 12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5" name="Line 13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0" y="838200"/>
            <a:ext cx="2608263" cy="14144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buFont typeface="Wingdings" charset="0"/>
              <a:buNone/>
            </a:pPr>
            <a:r>
              <a:rPr lang="en-US" sz="1800" i="0">
                <a:solidFill>
                  <a:srgbClr val="FAFD00"/>
                </a:solidFill>
              </a:rPr>
              <a:t>    </a:t>
            </a:r>
            <a:r>
              <a:rPr lang="en-US" sz="2400" i="0">
                <a:solidFill>
                  <a:srgbClr val="FAFD00"/>
                </a:solidFill>
              </a:rPr>
              <a:t>3.  fg;gh;eTkpy; fypnyah  CHpak;</a:t>
            </a:r>
            <a:endParaRPr lang="en-US" sz="2400" i="0">
              <a:solidFill>
                <a:srgbClr val="00FF00"/>
              </a:solidFill>
            </a:endParaRPr>
          </a:p>
          <a:p>
            <a:pPr>
              <a:buFont typeface="Wingdings" charset="0"/>
              <a:buNone/>
            </a:pPr>
            <a:r>
              <a:rPr lang="en-US" sz="1800" i="0">
                <a:solidFill>
                  <a:srgbClr val="FAFD00"/>
                </a:solidFill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745487" name="Line 15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8" name="Oval 16"/>
          <p:cNvSpPr>
            <a:spLocks noChangeArrowheads="1"/>
          </p:cNvSpPr>
          <p:nvPr/>
        </p:nvSpPr>
        <p:spPr bwMode="auto">
          <a:xfrm>
            <a:off x="163513" y="6286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0" i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745489" name="Oval 17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1247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 fpwp!;Jtpd; Kl;bronghd;w CHpak;...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45491" name="Text Box 19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kj; 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. 4:13-16; 9:1</a:t>
            </a:r>
          </a:p>
        </p:txBody>
      </p:sp>
      <p:grpSp>
        <p:nvGrpSpPr>
          <p:cNvPr id="745492" name="Group 2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745493" name="Rectangle 21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745494" name="AutoShape 2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95" name="Rectangle 2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96" name="Line 2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97" name="Line 2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98" name="Line 2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99" name="Line 2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0" name="Line 2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1" name="Rectangle 2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745502" name="Rectangle 3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3" name="Line 3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4" name="Line 3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5" name="Rectangle 3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6" name="Rectangle 3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07" name="Rectangle 35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745508" name="Text Box 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45509" name="Oval 37"/>
          <p:cNvSpPr>
            <a:spLocks noChangeArrowheads="1"/>
          </p:cNvSpPr>
          <p:nvPr/>
        </p:nvSpPr>
        <p:spPr bwMode="auto">
          <a:xfrm>
            <a:off x="654050" y="13446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0" name="Rectangle 38"/>
          <p:cNvSpPr>
            <a:spLocks noChangeArrowheads="1"/>
          </p:cNvSpPr>
          <p:nvPr/>
        </p:nvSpPr>
        <p:spPr bwMode="auto">
          <a:xfrm>
            <a:off x="277813" y="4022725"/>
            <a:ext cx="2405062" cy="156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i="0">
                <a:solidFill>
                  <a:srgbClr val="FAFD00"/>
                </a:solidFill>
              </a:rPr>
              <a:t>1.ek; njtdpd; </a:t>
            </a:r>
          </a:p>
          <a:p>
            <a:r>
              <a:rPr lang="en-US" sz="2400" i="0">
                <a:solidFill>
                  <a:srgbClr val="FAFD00"/>
                </a:solidFill>
              </a:rPr>
              <a:t>    Kjy; vUrnyk;</a:t>
            </a:r>
          </a:p>
          <a:p>
            <a:r>
              <a:rPr lang="en-US" sz="2400" i="0">
                <a:solidFill>
                  <a:srgbClr val="FAFD00"/>
                </a:solidFill>
              </a:rPr>
              <a:t>    CHpak;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400" i="0">
              <a:solidFill>
                <a:srgbClr val="FFFF00"/>
              </a:solidFill>
            </a:endParaRPr>
          </a:p>
        </p:txBody>
      </p:sp>
      <p:sp>
        <p:nvSpPr>
          <p:cNvPr id="745511" name="Oval 39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2" name="Line 40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3" name="Rectangle 4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745514" name="Text Box 42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9" grpId="0" animBg="1"/>
      <p:bldP spid="74550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Yhf;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19:2-10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487452" name="Text Box 28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  <a:latin typeface="Comic Sans MS" charset="0"/>
              </a:rPr>
              <a:t>Jesus Traveled His Land: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  <a:latin typeface="Comic Sans MS" charset="0"/>
              </a:rPr>
              <a:t>Zacheus In The Sycamore Tree</a:t>
            </a: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pic>
        <p:nvPicPr>
          <p:cNvPr id="48745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587375"/>
            <a:ext cx="786923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598488"/>
            <a:ext cx="77819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7465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7466" name="Group 4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87431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2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3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4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5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6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7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8" name="Rectangle 14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87439" name="Rectangle 1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75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5450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51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5452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5453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5454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101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i="0">
                <a:solidFill>
                  <a:schemeClr val="tx1"/>
                </a:solidFill>
              </a:rPr>
              <a:t>2. rkhhpah..</a:t>
            </a:r>
          </a:p>
          <a:p>
            <a:r>
              <a:rPr lang="en-US" sz="2000" i="0">
                <a:solidFill>
                  <a:schemeClr val="tx1"/>
                </a:solidFill>
              </a:rPr>
              <a:t> tHp bry;Yjy;</a:t>
            </a:r>
            <a:r>
              <a:rPr lang="en-US" sz="2000" i="0">
                <a:solidFill>
                  <a:srgbClr val="00DFCA"/>
                </a:solidFill>
              </a:rPr>
              <a:t> </a:t>
            </a:r>
            <a:r>
              <a:rPr lang="en-US" sz="2000" i="0">
                <a:solidFill>
                  <a:srgbClr val="FFFF00"/>
                </a:solidFill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rgbClr val="FAFD00"/>
              </a:solidFill>
            </a:endParaRPr>
          </a:p>
        </p:txBody>
      </p:sp>
      <p:sp>
        <p:nvSpPr>
          <p:cNvPr id="185362" name="Rectangle 18"/>
          <p:cNvSpPr>
            <a:spLocks noChangeArrowheads="1"/>
          </p:cNvSpPr>
          <p:nvPr/>
        </p:nvSpPr>
        <p:spPr bwMode="auto">
          <a:xfrm>
            <a:off x="47625" y="822325"/>
            <a:ext cx="2608263" cy="18700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i="0">
                <a:solidFill>
                  <a:srgbClr val="00DFCA"/>
                </a:solidFill>
                <a:latin typeface="Comic Sans MS" charset="0"/>
              </a:rPr>
              <a:t> </a:t>
            </a:r>
            <a:r>
              <a:rPr lang="en-US" sz="2400" i="0">
                <a:solidFill>
                  <a:srgbClr val="FAFD00"/>
                </a:solidFill>
              </a:rPr>
              <a:t>3.  fg;gh;eTkpy; fypnyah  CHpak;</a:t>
            </a:r>
            <a:endParaRPr lang="en-US" sz="2400" i="0">
              <a:solidFill>
                <a:srgbClr val="00FF00"/>
              </a:solidFill>
            </a:endParaRPr>
          </a:p>
          <a:p>
            <a:r>
              <a:rPr lang="en-US" sz="2400" i="0">
                <a:solidFill>
                  <a:srgbClr val="FAFD00"/>
                </a:solidFill>
              </a:rPr>
              <a:t>  </a:t>
            </a:r>
          </a:p>
          <a:p>
            <a:endParaRPr lang="en-US" sz="2400" i="0">
              <a:solidFill>
                <a:schemeClr val="tx1"/>
              </a:solidFill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185366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8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76" name="Line 32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80" name="Rectangle 36"/>
          <p:cNvSpPr>
            <a:spLocks noChangeArrowheads="1"/>
          </p:cNvSpPr>
          <p:nvPr/>
        </p:nvSpPr>
        <p:spPr bwMode="auto">
          <a:xfrm>
            <a:off x="430213" y="5915025"/>
            <a:ext cx="8408987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 fpwp!;Jtpd; Kl;bronghd;w CHpak;...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Matt 21:10-14; John 12:13</a:t>
            </a:r>
          </a:p>
        </p:txBody>
      </p:sp>
      <p:sp>
        <p:nvSpPr>
          <p:cNvPr id="185430" name="AutoShape 8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1" name="Rectangle 8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2" name="Line 8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3" name="Line 8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4" name="Line 9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5" name="Line 9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6" name="Line 9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7" name="Rectangle 93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85438" name="Rectangle 9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9" name="Line 9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0" name="Line 9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1" name="Rectangle 9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2" name="Rectangle 9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3" name="Rectangle 99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85444" name="Text Box 10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185446" name="Group 102"/>
          <p:cNvGrpSpPr>
            <a:grpSpLocks/>
          </p:cNvGrpSpPr>
          <p:nvPr/>
        </p:nvGrpSpPr>
        <p:grpSpPr bwMode="auto">
          <a:xfrm>
            <a:off x="4800600" y="4191000"/>
            <a:ext cx="3724275" cy="2347913"/>
            <a:chOff x="3000" y="2773"/>
            <a:chExt cx="2346" cy="1479"/>
          </a:xfrm>
        </p:grpSpPr>
        <p:sp>
          <p:nvSpPr>
            <p:cNvPr id="185364" name="Rectangle 20"/>
            <p:cNvSpPr>
              <a:spLocks noChangeArrowheads="1"/>
            </p:cNvSpPr>
            <p:nvPr/>
          </p:nvSpPr>
          <p:spPr bwMode="auto">
            <a:xfrm>
              <a:off x="4015" y="3034"/>
              <a:ext cx="1331" cy="12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457200" indent="-457200">
                <a:buFontTx/>
                <a:buAutoNum type="arabicPlain" startAt="5"/>
              </a:pPr>
              <a:r>
                <a:rPr lang="en-US" sz="2400" i="0">
                  <a:solidFill>
                    <a:srgbClr val="FAFD00"/>
                  </a:solidFill>
                </a:rPr>
                <a:t>Kot[         vUrnyk; CHpak;</a:t>
              </a:r>
              <a:endParaRPr lang="en-US" sz="2400" i="0">
                <a:solidFill>
                  <a:srgbClr val="00FF00"/>
                </a:solidFill>
              </a:endParaRPr>
            </a:p>
            <a:p>
              <a:pPr marL="457200" indent="-457200"/>
              <a:endParaRPr lang="en-US" sz="2400" i="0">
                <a:solidFill>
                  <a:srgbClr val="FAFD00"/>
                </a:solidFill>
              </a:endParaRPr>
            </a:p>
            <a:p>
              <a:pPr marL="457200" indent="-457200">
                <a:lnSpc>
                  <a:spcPct val="55000"/>
                </a:lnSpc>
                <a:spcBef>
                  <a:spcPct val="50000"/>
                </a:spcBef>
              </a:pPr>
              <a:endParaRPr lang="en-US" sz="2400" i="0">
                <a:solidFill>
                  <a:schemeClr val="tx1"/>
                </a:solidFill>
              </a:endParaRPr>
            </a:p>
          </p:txBody>
        </p:sp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302375" y="4999038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6" name="Rectangle 112"/>
          <p:cNvSpPr>
            <a:spLocks noChangeArrowheads="1"/>
          </p:cNvSpPr>
          <p:nvPr/>
        </p:nvSpPr>
        <p:spPr bwMode="auto">
          <a:xfrm>
            <a:off x="277813" y="4022725"/>
            <a:ext cx="2405062" cy="1508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i="0">
                <a:solidFill>
                  <a:srgbClr val="FAFD00"/>
                </a:solidFill>
              </a:rPr>
              <a:t>1.ek; njtdpd; </a:t>
            </a:r>
          </a:p>
          <a:p>
            <a:r>
              <a:rPr lang="en-US" sz="1800" i="0">
                <a:solidFill>
                  <a:srgbClr val="FAFD00"/>
                </a:solidFill>
              </a:rPr>
              <a:t>    Kjy; vUrnyk;</a:t>
            </a:r>
          </a:p>
          <a:p>
            <a:r>
              <a:rPr lang="en-US" sz="1800" i="0">
                <a:solidFill>
                  <a:srgbClr val="FAFD00"/>
                </a:solidFill>
              </a:rPr>
              <a:t>    CHpak;</a:t>
            </a:r>
          </a:p>
          <a:p>
            <a:endParaRPr lang="en-US" sz="1800" i="0">
              <a:solidFill>
                <a:srgbClr val="FFFF00"/>
              </a:solidFill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rgbClr val="FFFF00"/>
              </a:solidFill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9" name="Line 115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sp>
        <p:nvSpPr>
          <p:cNvPr id="185462" name="Rectangle 118"/>
          <p:cNvSpPr>
            <a:spLocks noChangeArrowheads="1"/>
          </p:cNvSpPr>
          <p:nvPr/>
        </p:nvSpPr>
        <p:spPr bwMode="auto">
          <a:xfrm>
            <a:off x="6489700" y="2430463"/>
            <a:ext cx="2503488" cy="7143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buFont typeface="Wingdings" charset="0"/>
              <a:buNone/>
            </a:pPr>
            <a:r>
              <a:rPr lang="en-US" sz="2000" i="0">
                <a:solidFill>
                  <a:srgbClr val="FAFD00"/>
                </a:solidFill>
              </a:rPr>
              <a:t>4. nghpad; CHpak;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2000" i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264525" cy="1311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Mgpufhkpd; nkhhpah kiy </a:t>
            </a:r>
          </a:p>
          <a:p>
            <a:pPr algn="ctr">
              <a:lnSpc>
                <a:spcPct val="95000"/>
              </a:lnSpc>
            </a:pPr>
            <a:r>
              <a:rPr lang="en-US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a[{j njthyak;</a:t>
            </a:r>
          </a:p>
          <a:p>
            <a:pPr algn="ctr">
              <a:lnSpc>
                <a:spcPct val="95000"/>
              </a:lnSpc>
            </a:pPr>
            <a:endParaRPr lang="en-US" sz="280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>
                <a:solidFill>
                  <a:schemeClr val="tx1"/>
                </a:solidFill>
              </a:rPr>
              <a:t>kj;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21:12</a:t>
            </a:r>
            <a:endParaRPr lang="en-US" sz="12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27717" name="AutoShape 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8" name="Rectangle 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9" name="Line 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0" name="Line 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1" name="Line 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2" name="Line 1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3" name="Line 1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4" name="Rectangle 12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627725" name="Rectangle 1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6" name="Line 14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7" name="Line 1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8" name="Rectangle 1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9" name="Rectangle 1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0" name="Rectangle 18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627731" name="Text Box 1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627735" name="Text Box 23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27736" name="Text Box 24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36613" y="280988"/>
            <a:ext cx="7354887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i="0">
                <a:solidFill>
                  <a:srgbClr val="9DEDF1"/>
                </a:solidFill>
              </a:rPr>
              <a:t>vUrnyk; njthyak; - ,d;W</a:t>
            </a:r>
          </a:p>
        </p:txBody>
      </p:sp>
      <p:grpSp>
        <p:nvGrpSpPr>
          <p:cNvPr id="627740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i="0">
                  <a:solidFill>
                    <a:srgbClr val="FFFF00"/>
                  </a:solidFill>
                </a:rPr>
                <a:t>njthyaj;jpw;F bry;Yk; fpHf;F thry;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 cstate="screen">
            <a:lum bright="18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37488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041" name="Text Box 7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</a:rPr>
              <a:t>kj; 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21:12</a:t>
            </a:r>
            <a:endParaRPr lang="en-US" sz="12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40048" name="Text Box 80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340050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231900" y="5715000"/>
            <a:ext cx="6634163" cy="774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,naRtpd; fhyj;jpy; cs;s njthyak; ,g;nghJ ,Ue;jhy;</a:t>
            </a:r>
          </a:p>
        </p:txBody>
      </p:sp>
      <p:grpSp>
        <p:nvGrpSpPr>
          <p:cNvPr id="3400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40026" name="AutoShape 5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7" name="Rectangle 5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8" name="Line 6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9" name="Line 6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0" name="Line 6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1" name="Line 6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2" name="Line 6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3" name="Rectangle 65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40035" name="Rectangle 6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6" name="Line 6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7" name="Line 6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8" name="Rectangle 7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9" name="Rectangle 7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40" name="Rectangle 72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19413" y="914400"/>
            <a:ext cx="1676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i="0">
                <a:solidFill>
                  <a:srgbClr val="00DFCA"/>
                </a:solidFill>
                <a:latin typeface="Comic Sans MS" charset="0"/>
              </a:rPr>
              <a:t> </a:t>
            </a:r>
            <a:r>
              <a:rPr lang="en-US" b="0" i="0"/>
              <a:t>,naR</a:t>
            </a:r>
          </a:p>
          <a:p>
            <a:endParaRPr lang="en-US" i="0">
              <a:latin typeface="Times" charset="0"/>
            </a:endParaRPr>
          </a:p>
        </p:txBody>
      </p:sp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3948113" y="1730375"/>
            <a:ext cx="13763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thH;t[</a:t>
            </a:r>
          </a:p>
          <a:p>
            <a:endParaRPr lang="en-US">
              <a:latin typeface="Times" charset="0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3732213" y="2197100"/>
            <a:ext cx="16652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3200" i="0">
                <a:solidFill>
                  <a:srgbClr val="FAFD00"/>
                </a:solidFill>
              </a:rPr>
              <a:t> g[jpa cld;gof;if</a:t>
            </a:r>
          </a:p>
          <a:p>
            <a:pPr>
              <a:spcBef>
                <a:spcPct val="50000"/>
              </a:spcBef>
            </a:pPr>
            <a:endParaRPr lang="en-US" sz="3200" i="0">
              <a:solidFill>
                <a:srgbClr val="FAFD00"/>
              </a:solidFill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kj;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. 26:28; </a:t>
            </a:r>
            <a:r>
              <a:rPr lang="en-US" sz="1400" i="0">
                <a:solidFill>
                  <a:schemeClr val="tx1"/>
                </a:solidFill>
              </a:rPr>
              <a:t>khw;F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14:24; </a:t>
            </a:r>
            <a:r>
              <a:rPr lang="en-US" sz="1400" i="0">
                <a:solidFill>
                  <a:schemeClr val="tx1"/>
                </a:solidFill>
              </a:rPr>
              <a:t>Yhf;fh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22:20</a:t>
            </a:r>
          </a:p>
        </p:txBody>
      </p:sp>
      <p:sp>
        <p:nvSpPr>
          <p:cNvPr id="174170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1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2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3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4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5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6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7" name="Rectangle 97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74178" name="Rectangle 98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174179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0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1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2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3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4" name="Rectangle 104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74185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174190" name="Text Box 110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4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>
                <a:solidFill>
                  <a:schemeClr val="tx1"/>
                </a:solidFill>
              </a:rPr>
              <a:t>        kj;</a:t>
            </a:r>
            <a:r>
              <a:rPr lang="en-US" sz="1600" i="0">
                <a:solidFill>
                  <a:schemeClr val="tx1"/>
                </a:solidFill>
                <a:latin typeface="Comic Sans MS" charset="0"/>
              </a:rPr>
              <a:t>: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4:11-16</a:t>
            </a:r>
          </a:p>
        </p:txBody>
      </p:sp>
      <p:sp>
        <p:nvSpPr>
          <p:cNvPr id="422989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423000" name="Text Box 8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23035" name="Text Box 123"/>
          <p:cNvSpPr txBox="1">
            <a:spLocks noChangeArrowheads="1"/>
          </p:cNvSpPr>
          <p:nvPr/>
        </p:nvSpPr>
        <p:spPr bwMode="auto">
          <a:xfrm>
            <a:off x="8662988" y="63944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i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13425"/>
            <a:ext cx="8288337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</a:rPr>
              <a:t>ek; ,ul;rfh; jd; fz;fshy; fz;l fhl;rpfs; ...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33400" y="5410200"/>
            <a:ext cx="8288338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</a:rPr>
              <a:t>ek; njtdpd; mDjpd thH;tpd; gpd;ddp ...</a:t>
            </a:r>
          </a:p>
        </p:txBody>
      </p:sp>
      <p:grpSp>
        <p:nvGrpSpPr>
          <p:cNvPr id="423031" name="Group 119"/>
          <p:cNvGrpSpPr>
            <a:grpSpLocks/>
          </p:cNvGrpSpPr>
          <p:nvPr/>
        </p:nvGrpSpPr>
        <p:grpSpPr bwMode="auto">
          <a:xfrm>
            <a:off x="4038600" y="0"/>
            <a:ext cx="4419600" cy="31543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0">
                  <a:solidFill>
                    <a:srgbClr val="FFFF00"/>
                  </a:solidFill>
                </a:rPr>
                <a:t>fg;gh;eFkpd; Fd;Wg;gFjp</a:t>
              </a:r>
            </a:p>
          </p:txBody>
        </p:sp>
      </p:grp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i="0">
                  <a:solidFill>
                    <a:srgbClr val="FFFF00"/>
                  </a:solidFill>
                </a:rPr>
                <a:t>bgj;ynfk; mUfpy; nka;g;gh;fs;</a:t>
              </a:r>
              <a:r>
                <a:rPr lang="en-US" sz="1400" i="0">
                  <a:solidFill>
                    <a:srgbClr val="FFFF00"/>
                  </a:solidFill>
                </a:rPr>
                <a:t>    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133600"/>
            <a:chOff x="855" y="2343"/>
            <a:chExt cx="2039" cy="1490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7" cy="2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0">
                  <a:solidFill>
                    <a:srgbClr val="FFFF00"/>
                  </a:solidFill>
                </a:rPr>
                <a:t>nky; nahh;jhd; ejp</a:t>
              </a:r>
            </a:p>
          </p:txBody>
        </p:sp>
      </p:grpSp>
      <p:grpSp>
        <p:nvGrpSpPr>
          <p:cNvPr id="423036" name="Group 124"/>
          <p:cNvGrpSpPr>
            <a:grpSpLocks/>
          </p:cNvGrpSpPr>
          <p:nvPr/>
        </p:nvGrpSpPr>
        <p:grpSpPr bwMode="auto">
          <a:xfrm>
            <a:off x="8001000" y="3124200"/>
            <a:ext cx="952500" cy="1241425"/>
            <a:chOff x="5043" y="2160"/>
            <a:chExt cx="600" cy="782"/>
          </a:xfrm>
        </p:grpSpPr>
        <p:sp>
          <p:nvSpPr>
            <p:cNvPr id="422975" name="AutoShape 6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6" name="Rectangle 6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7" name="Line 6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8" name="Line 6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9" name="Line 6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0" name="Line 6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1" name="Line 6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2" name="Rectangle 70"/>
            <p:cNvSpPr>
              <a:spLocks noChangeArrowheads="1"/>
            </p:cNvSpPr>
            <p:nvPr/>
          </p:nvSpPr>
          <p:spPr bwMode="auto">
            <a:xfrm>
              <a:off x="5061" y="2160"/>
              <a:ext cx="556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i="0">
                  <a:solidFill>
                    <a:srgbClr val="000000"/>
                  </a:solidFill>
                </a:rPr>
                <a:t>,naR</a:t>
              </a:r>
            </a:p>
            <a:p>
              <a:endParaRPr lang="en-US" sz="1800" i="0">
                <a:solidFill>
                  <a:srgbClr val="000000"/>
                </a:solidFill>
              </a:endParaRPr>
            </a:p>
            <a:p>
              <a:r>
                <a:rPr lang="en-US" sz="1800" i="0">
                  <a:solidFill>
                    <a:srgbClr val="000000"/>
                  </a:solidFill>
                </a:rPr>
                <a:t>thH;t[</a:t>
              </a:r>
            </a:p>
          </p:txBody>
        </p:sp>
        <p:sp>
          <p:nvSpPr>
            <p:cNvPr id="422983" name="Rectangle 7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4" name="Line 7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5" name="Line 7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6" name="Rectangle 7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7" name="Rectangle 7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8" name="Rectangle 7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191000" y="3048000"/>
            <a:ext cx="3687763" cy="2286000"/>
            <a:chOff x="2118" y="1552"/>
            <a:chExt cx="2323" cy="1315"/>
          </a:xfrm>
        </p:grpSpPr>
        <p:grpSp>
          <p:nvGrpSpPr>
            <p:cNvPr id="423010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7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2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0">
                  <a:solidFill>
                    <a:srgbClr val="FFFF00"/>
                  </a:solidFill>
                </a:rPr>
                <a:t>bgj!;jhf; Fsk;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78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Yhf;fh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22:42</a:t>
            </a:r>
          </a:p>
        </p:txBody>
      </p:sp>
      <p:sp>
        <p:nvSpPr>
          <p:cNvPr id="420965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20968" name="Text Box 10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420970" name="Text Box 106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458788" y="5681663"/>
            <a:ext cx="8226425" cy="53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gpjhnt/ ckf;F rpj;jkhdhy; ,e;jg; ghj;jpuk; vd;id tpl;L e&amp;Fk;go ;bra;a[k;;;/ MapDk; vd;Dila rpj;jj;jpd;goay;y/ ck;Kila rpj;jj;jpd;gona Mff;fltJ</a:t>
            </a: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7513" y="4468813"/>
            <a:ext cx="5861050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</a:rPr>
              <a:t>Xypt kiy - bfl;rknd njhl;lk;</a:t>
            </a:r>
          </a:p>
        </p:txBody>
      </p:sp>
      <p:grpSp>
        <p:nvGrpSpPr>
          <p:cNvPr id="420975" name="Group 11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20950" name="AutoShape 8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1" name="Rectangle 8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2" name="Line 8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3" name="Line 8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4" name="Line 9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5" name="Line 9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6" name="Line 9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7" name="Rectangle 93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20958" name="Rectangle 94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20959" name="Rectangle 9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0" name="Line 9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1" name="Line 9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2" name="Rectangle 9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3" name="Rectangle 9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4" name="Rectangle 100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2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4" name="Rectangle 6"/>
          <p:cNvSpPr>
            <a:spLocks noChangeArrowheads="1"/>
          </p:cNvSpPr>
          <p:nvPr/>
        </p:nvSpPr>
        <p:spPr bwMode="auto">
          <a:xfrm>
            <a:off x="2919413" y="914400"/>
            <a:ext cx="169227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0">
                <a:solidFill>
                  <a:srgbClr val="00DFCA"/>
                </a:solidFill>
              </a:rPr>
              <a:t> </a:t>
            </a:r>
            <a:r>
              <a:rPr lang="en-US" b="0" i="0"/>
              <a:t>,naR</a:t>
            </a:r>
          </a:p>
          <a:p>
            <a:endParaRPr lang="en-US" sz="1800" i="0">
              <a:latin typeface="Comic Sans MS" charset="0"/>
            </a:endParaRPr>
          </a:p>
          <a:p>
            <a:endParaRPr lang="en-US" i="0">
              <a:latin typeface="Times" charset="0"/>
            </a:endParaRPr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6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9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0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1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3" name="Rectangle 15"/>
          <p:cNvSpPr>
            <a:spLocks noChangeArrowheads="1"/>
          </p:cNvSpPr>
          <p:nvPr/>
        </p:nvSpPr>
        <p:spPr bwMode="auto">
          <a:xfrm>
            <a:off x="3948113" y="1730375"/>
            <a:ext cx="137636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thH;t[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21904" name="Rectangle 16"/>
          <p:cNvSpPr>
            <a:spLocks noChangeArrowheads="1"/>
          </p:cNvSpPr>
          <p:nvPr/>
        </p:nvSpPr>
        <p:spPr bwMode="auto">
          <a:xfrm>
            <a:off x="3732213" y="2197100"/>
            <a:ext cx="16652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2190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684588" y="2781300"/>
            <a:ext cx="4729162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3200" i="0">
                <a:solidFill>
                  <a:srgbClr val="00DFCA"/>
                </a:solidFill>
              </a:rPr>
              <a:t> </a:t>
            </a:r>
            <a:r>
              <a:rPr lang="en-US" sz="3200" i="0">
                <a:solidFill>
                  <a:srgbClr val="FAFD00"/>
                </a:solidFill>
              </a:rPr>
              <a:t>g[jpa cld;gof;if</a:t>
            </a:r>
          </a:p>
          <a:p>
            <a:pPr>
              <a:spcBef>
                <a:spcPct val="50000"/>
              </a:spcBef>
            </a:pPr>
            <a:endParaRPr lang="en-US" sz="3200" i="0">
              <a:solidFill>
                <a:srgbClr val="FAFD00"/>
              </a:solidFill>
            </a:endParaRP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Ø"/>
            </a:pPr>
            <a:r>
              <a:rPr lang="en-US" sz="3200" b="0" i="0">
                <a:solidFill>
                  <a:srgbClr val="00DFCA"/>
                </a:solidFill>
              </a:rPr>
              <a:t> ,naRtpd; kuzk;</a:t>
            </a: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3200" i="0">
                <a:solidFill>
                  <a:srgbClr val="FAFD00"/>
                </a:solidFill>
              </a:rPr>
              <a:t> mth; mlf;fk;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3200" i="0">
                <a:solidFill>
                  <a:srgbClr val="FAFD00"/>
                </a:solidFill>
              </a:rPr>
              <a:t> mth; caph;bjGjy; </a:t>
            </a: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</a:rPr>
              <a:t>kj;nja[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. 26-28; </a:t>
            </a:r>
            <a:r>
              <a:rPr lang="en-US" sz="1400" i="0">
                <a:solidFill>
                  <a:schemeClr val="tx1"/>
                </a:solidFill>
              </a:rPr>
              <a:t>khw;F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14-16; </a:t>
            </a:r>
            <a:r>
              <a:rPr lang="en-US" sz="1400" i="0">
                <a:solidFill>
                  <a:schemeClr val="tx1"/>
                </a:solidFill>
              </a:rPr>
              <a:t>Yhf;fh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23-24; </a:t>
            </a:r>
            <a:r>
              <a:rPr lang="en-US" sz="1400" i="0">
                <a:solidFill>
                  <a:schemeClr val="tx1"/>
                </a:solidFill>
              </a:rPr>
              <a:t>nahthd;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19-20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3200" i="0">
                <a:solidFill>
                  <a:srgbClr val="FAFD00"/>
                </a:solidFill>
              </a:rPr>
              <a:t> Koe;jJ</a:t>
            </a:r>
          </a:p>
        </p:txBody>
      </p:sp>
      <p:sp>
        <p:nvSpPr>
          <p:cNvPr id="421970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1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2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3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4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5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6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7" name="Rectangle 89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21978" name="Rectangle 90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21979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1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2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3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4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5" name="Rectangle 97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21986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21989" name="Text Box 101"/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421991" name="Text Box 103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2919413" y="914400"/>
            <a:ext cx="169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0">
                <a:solidFill>
                  <a:srgbClr val="00DFCA"/>
                </a:solidFill>
              </a:rPr>
              <a:t> </a:t>
            </a:r>
            <a:r>
              <a:rPr lang="en-US" b="0" i="0"/>
              <a:t>,naR</a:t>
            </a:r>
          </a:p>
          <a:p>
            <a:endParaRPr lang="en-US" i="0"/>
          </a:p>
          <a:p>
            <a:endParaRPr lang="en-US" i="0"/>
          </a:p>
          <a:p>
            <a:endParaRPr lang="en-US" i="0"/>
          </a:p>
        </p:txBody>
      </p:sp>
      <p:sp>
        <p:nvSpPr>
          <p:cNvPr id="175110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948113" y="1712913"/>
            <a:ext cx="13763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thH;t[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3732213" y="2197100"/>
            <a:ext cx="16652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3516313" y="2654300"/>
            <a:ext cx="2128837" cy="120015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jpUr;rig</a:t>
            </a:r>
          </a:p>
          <a:p>
            <a:endParaRPr lang="en-US"/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882900" y="3416300"/>
            <a:ext cx="56896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3200" i="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i="0">
                <a:solidFill>
                  <a:srgbClr val="FAFD00"/>
                </a:solidFill>
              </a:rPr>
              <a:t>vf;yprpah</a:t>
            </a:r>
            <a:r>
              <a:rPr lang="ja-JP" altLang="en-US" sz="3200" i="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 i="0">
                <a:solidFill>
                  <a:srgbClr val="FAFD00"/>
                </a:solidFill>
              </a:rPr>
              <a:t> - </a:t>
            </a:r>
          </a:p>
          <a:p>
            <a:r>
              <a:rPr lang="en-US" sz="3200" i="0">
                <a:solidFill>
                  <a:srgbClr val="FAFD00"/>
                </a:solidFill>
              </a:rPr>
              <a:t>bjhpe;bjLf;fg;gl;lth;fs;</a:t>
            </a: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938463" y="4702175"/>
            <a:ext cx="56896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i="0">
                <a:solidFill>
                  <a:srgbClr val="FAFD00"/>
                </a:solidFill>
              </a:rPr>
              <a:t> Jtf;fk; - vUrnyk; </a:t>
            </a:r>
          </a:p>
          <a:p>
            <a:r>
              <a:rPr lang="en-US" sz="3200" i="0">
                <a:solidFill>
                  <a:srgbClr val="FAFD00"/>
                </a:solidFill>
              </a:rPr>
              <a:t>                   ..... cyfk; KGtJk; </a:t>
            </a: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kj;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 16:18; 28:19 </a:t>
            </a:r>
          </a:p>
        </p:txBody>
      </p:sp>
      <p:sp>
        <p:nvSpPr>
          <p:cNvPr id="175186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7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8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9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0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1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2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3" name="Rectangle 89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75194" name="Rectangle 90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175195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6" name="Rectangle 92"/>
          <p:cNvSpPr>
            <a:spLocks noChangeArrowheads="1"/>
          </p:cNvSpPr>
          <p:nvPr/>
        </p:nvSpPr>
        <p:spPr bwMode="auto">
          <a:xfrm>
            <a:off x="8135938" y="3884613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175197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8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9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0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1" name="Rectangle 97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75202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75205" name="Text Box 101"/>
          <p:cNvSpPr txBox="1">
            <a:spLocks noChangeArrowheads="1"/>
          </p:cNvSpPr>
          <p:nvPr/>
        </p:nvSpPr>
        <p:spPr bwMode="auto">
          <a:xfrm>
            <a:off x="8589963" y="63960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175207" name="Text Box 103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48" name="Text Box 8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4424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42428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9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0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1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2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3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4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Rectangle 71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42440" name="Rectangle 72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42441" name="Rectangle 7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442443" name="Line 7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4" name="Line 7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5" name="Rectangle 7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6" name="Rectangle 7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442453" name="Text Box 85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sp>
        <p:nvSpPr>
          <p:cNvPr id="442457" name="Text Box 89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i="0">
                <a:solidFill>
                  <a:schemeClr val="tx1"/>
                </a:solidFill>
              </a:rPr>
              <a:t>jpUr;rig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i="0">
                <a:solidFill>
                  <a:schemeClr val="tx1"/>
                </a:solidFill>
              </a:rPr>
              <a:t>ehnk me;j nguiyapd; cr;rf;fl;lk;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88288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0067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600068" name="Group 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600069" name="AutoShape 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0" name="Rectangle 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1" name="Line 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2" name="Line 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3" name="Line 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4" name="Line 1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5" name="Line 1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6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00078" name="Rectangle 1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9" name="Rectangle 15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0008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600085" name="Text Box 21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sp>
        <p:nvSpPr>
          <p:cNvPr id="600087" name="Text Box 23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00088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i="0">
                <a:solidFill>
                  <a:schemeClr val="tx1"/>
                </a:solidFill>
                <a:latin typeface="Arial" charset="0"/>
              </a:rPr>
              <a:t>The Church: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rgbClr val="00FFFF"/>
                </a:solidFill>
                <a:latin typeface="Arial" charset="0"/>
              </a:rPr>
              <a:t>What are we doing about it?</a:t>
            </a:r>
            <a:endParaRPr lang="en-US" sz="5400">
              <a:solidFill>
                <a:srgbClr val="00FFFF"/>
              </a:solidFill>
              <a:latin typeface="Arial" charset="0"/>
            </a:endParaRPr>
          </a:p>
        </p:txBody>
      </p:sp>
      <p:grpSp>
        <p:nvGrpSpPr>
          <p:cNvPr id="600090" name="Group 26"/>
          <p:cNvGrpSpPr>
            <a:grpSpLocks/>
          </p:cNvGrpSpPr>
          <p:nvPr/>
        </p:nvGrpSpPr>
        <p:grpSpPr bwMode="auto">
          <a:xfrm>
            <a:off x="1143000" y="990600"/>
            <a:ext cx="6950075" cy="4810125"/>
            <a:chOff x="680" y="914"/>
            <a:chExt cx="4378" cy="3030"/>
          </a:xfrm>
        </p:grpSpPr>
        <p:grpSp>
          <p:nvGrpSpPr>
            <p:cNvPr id="600091" name="Group 27"/>
            <p:cNvGrpSpPr>
              <a:grpSpLocks/>
            </p:cNvGrpSpPr>
            <p:nvPr/>
          </p:nvGrpSpPr>
          <p:grpSpPr bwMode="auto">
            <a:xfrm>
              <a:off x="680" y="914"/>
              <a:ext cx="4378" cy="3030"/>
              <a:chOff x="723" y="644"/>
              <a:chExt cx="4378" cy="3030"/>
            </a:xfrm>
          </p:grpSpPr>
          <p:sp>
            <p:nvSpPr>
              <p:cNvPr id="600092" name="AutoShape 28"/>
              <p:cNvSpPr>
                <a:spLocks noChangeArrowheads="1"/>
              </p:cNvSpPr>
              <p:nvPr/>
            </p:nvSpPr>
            <p:spPr bwMode="auto">
              <a:xfrm>
                <a:off x="723" y="644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blurRad="63500" dist="38100" dir="162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1800" b="0" i="0">
                  <a:solidFill>
                    <a:srgbClr val="00DFCA"/>
                  </a:solidFill>
                  <a:latin typeface="Comic Sans MS" charset="0"/>
                </a:endParaRPr>
              </a:p>
            </p:txBody>
          </p:sp>
          <p:sp>
            <p:nvSpPr>
              <p:cNvPr id="600093" name="Text Box 29"/>
              <p:cNvSpPr txBox="1">
                <a:spLocks noChangeArrowheads="1"/>
              </p:cNvSpPr>
              <p:nvPr/>
            </p:nvSpPr>
            <p:spPr bwMode="auto">
              <a:xfrm>
                <a:off x="976" y="942"/>
                <a:ext cx="3841" cy="179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blurRad="63500" dist="38100" dir="162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0">
                    <a:solidFill>
                      <a:schemeClr val="bg2"/>
                    </a:solidFill>
                  </a:rPr>
                  <a:t>... vUrnykpYk;/ a[{njah KGtjpYk;/ rkhhpahtpYk;/ g[{kpapd; filrpg;ghpae;jKk;/ vdf;F rhl;rpfshapUg;g&amp;h;fs; </a:t>
                </a:r>
              </a:p>
            </p:txBody>
          </p:sp>
        </p:grpSp>
        <p:sp>
          <p:nvSpPr>
            <p:cNvPr id="600094" name="Text Box 30"/>
            <p:cNvSpPr txBox="1">
              <a:spLocks noChangeArrowheads="1"/>
            </p:cNvSpPr>
            <p:nvPr/>
          </p:nvSpPr>
          <p:spPr bwMode="auto">
            <a:xfrm>
              <a:off x="885" y="1162"/>
              <a:ext cx="384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24200" y="137160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2919413" y="914400"/>
            <a:ext cx="169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 </a:t>
            </a:r>
            <a:r>
              <a:rPr lang="en-US" b="0" i="0"/>
              <a:t>,naR</a:t>
            </a:r>
          </a:p>
          <a:p>
            <a:endParaRPr lang="en-US" i="0"/>
          </a:p>
          <a:p>
            <a:endParaRPr lang="en-US" i="0"/>
          </a:p>
          <a:p>
            <a:endParaRPr lang="en-US" i="0">
              <a:latin typeface="Times" charset="0"/>
            </a:endParaRP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276600" y="3216275"/>
            <a:ext cx="28194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i="0"/>
              <a:t>Rtpnr\k;</a:t>
            </a:r>
          </a:p>
        </p:txBody>
      </p:sp>
      <p:sp>
        <p:nvSpPr>
          <p:cNvPr id="286742" name="Rectangle 22"/>
          <p:cNvSpPr>
            <a:spLocks noChangeArrowheads="1"/>
          </p:cNvSpPr>
          <p:nvPr/>
        </p:nvSpPr>
        <p:spPr bwMode="auto">
          <a:xfrm>
            <a:off x="3948113" y="1765300"/>
            <a:ext cx="13763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thH;t[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86743" name="Rectangle 23"/>
          <p:cNvSpPr>
            <a:spLocks noChangeArrowheads="1"/>
          </p:cNvSpPr>
          <p:nvPr/>
        </p:nvSpPr>
        <p:spPr bwMode="auto">
          <a:xfrm>
            <a:off x="3732213" y="2197100"/>
            <a:ext cx="16652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286744" name="Rectangle 24"/>
          <p:cNvSpPr>
            <a:spLocks noChangeArrowheads="1"/>
          </p:cNvSpPr>
          <p:nvPr/>
        </p:nvSpPr>
        <p:spPr bwMode="auto">
          <a:xfrm>
            <a:off x="3516313" y="2654300"/>
            <a:ext cx="211613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jpUr;rig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7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8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9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0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1" name="Line 31"/>
          <p:cNvSpPr>
            <a:spLocks noChangeShapeType="1"/>
          </p:cNvSpPr>
          <p:nvPr/>
        </p:nvSpPr>
        <p:spPr bwMode="auto">
          <a:xfrm>
            <a:off x="3429000" y="3657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2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3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4" name="Rectangle 3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286755" name="Line 3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6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761" name="Group 41"/>
          <p:cNvGrpSpPr>
            <a:grpSpLocks/>
          </p:cNvGrpSpPr>
          <p:nvPr/>
        </p:nvGrpSpPr>
        <p:grpSpPr bwMode="auto">
          <a:xfrm>
            <a:off x="5549900" y="425450"/>
            <a:ext cx="3744913" cy="2990850"/>
            <a:chOff x="3496" y="268"/>
            <a:chExt cx="2359" cy="1884"/>
          </a:xfrm>
        </p:grpSpPr>
        <p:grpSp>
          <p:nvGrpSpPr>
            <p:cNvPr id="286730" name="Group 10"/>
            <p:cNvGrpSpPr>
              <a:grpSpLocks/>
            </p:cNvGrpSpPr>
            <p:nvPr/>
          </p:nvGrpSpPr>
          <p:grpSpPr bwMode="auto">
            <a:xfrm>
              <a:off x="4118" y="268"/>
              <a:ext cx="1737" cy="746"/>
              <a:chOff x="4102" y="484"/>
              <a:chExt cx="1737" cy="746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4584" y="484"/>
                <a:ext cx="1255" cy="7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 i="0">
                    <a:solidFill>
                      <a:srgbClr val="FFFF00"/>
                    </a:solidFill>
                  </a:rPr>
                  <a:t>cz;ika[k; </a:t>
                </a:r>
              </a:p>
              <a:p>
                <a:r>
                  <a:rPr lang="en-US" sz="2400" i="0">
                    <a:solidFill>
                      <a:srgbClr val="FFFF00"/>
                    </a:solidFill>
                  </a:rPr>
                  <a:t>,iwikapYk;</a:t>
                </a:r>
              </a:p>
              <a:p>
                <a:endParaRPr lang="en-US" sz="24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7794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</a:rPr>
              <a:t>kj;nja[.; khw;F Yhf;fh  nahthd; </a:t>
            </a:r>
          </a:p>
          <a:p>
            <a:pPr>
              <a:spcBef>
                <a:spcPct val="50000"/>
              </a:spcBef>
            </a:pPr>
            <a:endParaRPr lang="en-US" sz="18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86842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3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4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5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6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7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8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9" name="Rectangle 129"/>
          <p:cNvSpPr>
            <a:spLocks noChangeArrowheads="1"/>
          </p:cNvSpPr>
          <p:nvPr/>
        </p:nvSpPr>
        <p:spPr bwMode="auto">
          <a:xfrm>
            <a:off x="8159750" y="4043363"/>
            <a:ext cx="561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286853" name="Rectangle 133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286854" name="Rectangle 134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286855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6" name="Rectangle 136"/>
          <p:cNvSpPr>
            <a:spLocks noChangeArrowheads="1"/>
          </p:cNvSpPr>
          <p:nvPr/>
        </p:nvSpPr>
        <p:spPr bwMode="auto">
          <a:xfrm>
            <a:off x="8135938" y="3884613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286857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8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9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0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1" name="Rectangle 141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286862" name="Text Box 14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286867" name="Text Box 147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24200" y="137160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2919413" y="914400"/>
            <a:ext cx="169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 </a:t>
            </a:r>
            <a:r>
              <a:rPr lang="en-US" b="0" i="0"/>
              <a:t>,naR</a:t>
            </a:r>
          </a:p>
          <a:p>
            <a:endParaRPr lang="en-US" i="0"/>
          </a:p>
          <a:p>
            <a:endParaRPr lang="en-US" i="0"/>
          </a:p>
          <a:p>
            <a:endParaRPr lang="en-US" i="0">
              <a:latin typeface="Times" charset="0"/>
            </a:endParaRPr>
          </a:p>
        </p:txBody>
      </p:sp>
      <p:sp>
        <p:nvSpPr>
          <p:cNvPr id="445446" name="Rectangle 6"/>
          <p:cNvSpPr>
            <a:spLocks noChangeArrowheads="1"/>
          </p:cNvSpPr>
          <p:nvPr/>
        </p:nvSpPr>
        <p:spPr bwMode="auto">
          <a:xfrm>
            <a:off x="3352800" y="3216275"/>
            <a:ext cx="2486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i="0"/>
              <a:t>Rtpnr\k;</a:t>
            </a:r>
          </a:p>
          <a:p>
            <a:endParaRPr lang="en-US" i="0"/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200400" y="3657600"/>
            <a:ext cx="34575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i="0"/>
              <a:t>mg;.elgofs;</a:t>
            </a:r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3962400" y="1752600"/>
            <a:ext cx="13763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thH;t[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45451" name="Rectangle 11"/>
          <p:cNvSpPr>
            <a:spLocks noChangeArrowheads="1"/>
          </p:cNvSpPr>
          <p:nvPr/>
        </p:nvSpPr>
        <p:spPr bwMode="auto">
          <a:xfrm>
            <a:off x="3732213" y="2197100"/>
            <a:ext cx="16652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45452" name="Rectangle 12"/>
          <p:cNvSpPr>
            <a:spLocks noChangeArrowheads="1"/>
          </p:cNvSpPr>
          <p:nvPr/>
        </p:nvSpPr>
        <p:spPr bwMode="auto">
          <a:xfrm>
            <a:off x="3581400" y="2667000"/>
            <a:ext cx="22098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jpUr;rig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2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45463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75" name="Group 35"/>
          <p:cNvGrpSpPr>
            <a:grpSpLocks/>
          </p:cNvGrpSpPr>
          <p:nvPr/>
        </p:nvGrpSpPr>
        <p:grpSpPr bwMode="auto">
          <a:xfrm>
            <a:off x="5562600" y="2057400"/>
            <a:ext cx="3035300" cy="2152650"/>
            <a:chOff x="3520" y="1322"/>
            <a:chExt cx="1912" cy="1356"/>
          </a:xfrm>
        </p:grpSpPr>
        <p:grpSp>
          <p:nvGrpSpPr>
            <p:cNvPr id="445476" name="Group 36"/>
            <p:cNvGrpSpPr>
              <a:grpSpLocks/>
            </p:cNvGrpSpPr>
            <p:nvPr/>
          </p:nvGrpSpPr>
          <p:grpSpPr bwMode="auto">
            <a:xfrm>
              <a:off x="4048" y="1322"/>
              <a:ext cx="1384" cy="1356"/>
              <a:chOff x="4112" y="1314"/>
              <a:chExt cx="1384" cy="1356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43" cy="13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jpUr;rigapd;</a:t>
                </a:r>
              </a:p>
              <a:p>
                <a:r>
                  <a:rPr lang="en-US" sz="2400">
                    <a:solidFill>
                      <a:srgbClr val="FFFF00"/>
                    </a:solidFill>
                  </a:rPr>
                  <a:t>Rhpj;jpuk; </a:t>
                </a:r>
              </a:p>
              <a:p>
                <a:endParaRPr lang="en-US" sz="2400">
                  <a:solidFill>
                    <a:srgbClr val="FFFF00"/>
                  </a:solidFill>
                </a:endParaRPr>
              </a:p>
              <a:p>
                <a:endParaRPr lang="en-US" sz="2400">
                  <a:solidFill>
                    <a:srgbClr val="FFFF00"/>
                  </a:solidFill>
                </a:endParaRPr>
              </a:p>
              <a:p>
                <a:endParaRPr lang="en-US" sz="2400" i="0">
                  <a:solidFill>
                    <a:srgbClr val="FFFF00"/>
                  </a:solidFill>
                </a:endParaRPr>
              </a:p>
              <a:p>
                <a:pPr>
                  <a:lnSpc>
                    <a:spcPct val="65000"/>
                  </a:lnSpc>
                </a:pPr>
                <a:endParaRPr lang="en-US" sz="2400" i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480" name="Group 40"/>
          <p:cNvGrpSpPr>
            <a:grpSpLocks/>
          </p:cNvGrpSpPr>
          <p:nvPr/>
        </p:nvGrpSpPr>
        <p:grpSpPr bwMode="auto">
          <a:xfrm>
            <a:off x="5549900" y="425450"/>
            <a:ext cx="3744913" cy="2990850"/>
            <a:chOff x="3496" y="268"/>
            <a:chExt cx="2359" cy="1884"/>
          </a:xfrm>
        </p:grpSpPr>
        <p:grpSp>
          <p:nvGrpSpPr>
            <p:cNvPr id="445481" name="Group 41"/>
            <p:cNvGrpSpPr>
              <a:grpSpLocks/>
            </p:cNvGrpSpPr>
            <p:nvPr/>
          </p:nvGrpSpPr>
          <p:grpSpPr bwMode="auto">
            <a:xfrm>
              <a:off x="4118" y="268"/>
              <a:ext cx="1737" cy="746"/>
              <a:chOff x="4102" y="484"/>
              <a:chExt cx="1737" cy="746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4584" y="484"/>
                <a:ext cx="1255" cy="7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 i="0">
                    <a:solidFill>
                      <a:srgbClr val="FFFF00"/>
                    </a:solidFill>
                  </a:rPr>
                  <a:t>cz;ika[k; </a:t>
                </a:r>
              </a:p>
              <a:p>
                <a:r>
                  <a:rPr lang="en-US" sz="2400" i="0">
                    <a:solidFill>
                      <a:srgbClr val="FFFF00"/>
                    </a:solidFill>
                  </a:rPr>
                  <a:t>,iwikapYk;</a:t>
                </a:r>
              </a:p>
              <a:p>
                <a:endParaRPr lang="en-US" sz="24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7794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0"/>
              <a:t>mg;.elgofs;</a:t>
            </a:r>
          </a:p>
          <a:p>
            <a:pPr>
              <a:spcBef>
                <a:spcPct val="50000"/>
              </a:spcBef>
            </a:pPr>
            <a:endParaRPr lang="en-US" sz="18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5543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4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5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6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7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8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9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0" name="Rectangle 110"/>
          <p:cNvSpPr>
            <a:spLocks noChangeArrowheads="1"/>
          </p:cNvSpPr>
          <p:nvPr/>
        </p:nvSpPr>
        <p:spPr bwMode="auto">
          <a:xfrm>
            <a:off x="8159750" y="4043363"/>
            <a:ext cx="561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5551" name="Rectangle 111"/>
          <p:cNvSpPr>
            <a:spLocks noChangeArrowheads="1"/>
          </p:cNvSpPr>
          <p:nvPr/>
        </p:nvSpPr>
        <p:spPr bwMode="auto">
          <a:xfrm>
            <a:off x="8239125" y="4183063"/>
            <a:ext cx="3968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Acts</a:t>
            </a:r>
          </a:p>
        </p:txBody>
      </p:sp>
      <p:sp>
        <p:nvSpPr>
          <p:cNvPr id="445554" name="Rectangle 114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45555" name="Rectangle 115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5556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7" name="Rectangle 117"/>
          <p:cNvSpPr>
            <a:spLocks noChangeArrowheads="1"/>
          </p:cNvSpPr>
          <p:nvPr/>
        </p:nvSpPr>
        <p:spPr bwMode="auto">
          <a:xfrm>
            <a:off x="8135938" y="3884613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445558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9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0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1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2" name="Rectangle 122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45563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445569" name="Text Box 129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24200" y="762000"/>
            <a:ext cx="3035300" cy="5016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2919413" y="914400"/>
            <a:ext cx="169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 </a:t>
            </a:r>
            <a:r>
              <a:rPr lang="en-US" b="0" i="0"/>
              <a:t>,naR</a:t>
            </a:r>
          </a:p>
          <a:p>
            <a:endParaRPr lang="en-US" i="0"/>
          </a:p>
          <a:p>
            <a:endParaRPr lang="en-US" i="0"/>
          </a:p>
          <a:p>
            <a:endParaRPr lang="en-US" i="0">
              <a:latin typeface="Times" charset="0"/>
            </a:endParaRP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3706813" y="3216275"/>
            <a:ext cx="21320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0"/>
              <a:t>Rtpnr\k;</a:t>
            </a:r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3124200" y="3673475"/>
            <a:ext cx="373380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i="0"/>
              <a:t>mg;.elgofs;</a:t>
            </a:r>
          </a:p>
          <a:p>
            <a:endParaRPr lang="en-US" sz="2800" i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3706813" y="4130675"/>
            <a:ext cx="1460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0"/>
              <a:t>fojk; </a:t>
            </a:r>
          </a:p>
        </p:txBody>
      </p:sp>
      <p:sp>
        <p:nvSpPr>
          <p:cNvPr id="446474" name="Rectangle 10"/>
          <p:cNvSpPr>
            <a:spLocks noChangeArrowheads="1"/>
          </p:cNvSpPr>
          <p:nvPr/>
        </p:nvSpPr>
        <p:spPr bwMode="auto">
          <a:xfrm>
            <a:off x="3948113" y="1752600"/>
            <a:ext cx="13763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thH;t[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3733800" y="2286000"/>
            <a:ext cx="166528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46476" name="Rectangle 12"/>
          <p:cNvSpPr>
            <a:spLocks noChangeArrowheads="1"/>
          </p:cNvSpPr>
          <p:nvPr/>
        </p:nvSpPr>
        <p:spPr bwMode="auto">
          <a:xfrm>
            <a:off x="3581400" y="2743200"/>
            <a:ext cx="2438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jpUr;rig</a:t>
            </a:r>
          </a:p>
          <a:p>
            <a:endParaRPr lang="en-US">
              <a:solidFill>
                <a:schemeClr val="bg2"/>
              </a:solidFill>
            </a:endParaRPr>
          </a:p>
          <a:p>
            <a:endParaRPr lang="en-US"/>
          </a:p>
        </p:txBody>
      </p:sp>
      <p:sp>
        <p:nvSpPr>
          <p:cNvPr id="44647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/>
          <p:cNvSpPr>
            <a:spLocks noChangeShapeType="1"/>
          </p:cNvSpPr>
          <p:nvPr/>
        </p:nvSpPr>
        <p:spPr bwMode="auto">
          <a:xfrm>
            <a:off x="3429000" y="3657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Line 21"/>
          <p:cNvSpPr>
            <a:spLocks noChangeShapeType="1"/>
          </p:cNvSpPr>
          <p:nvPr/>
        </p:nvSpPr>
        <p:spPr bwMode="auto">
          <a:xfrm>
            <a:off x="3429000" y="4114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46487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494" name="Group 30"/>
          <p:cNvGrpSpPr>
            <a:grpSpLocks/>
          </p:cNvGrpSpPr>
          <p:nvPr/>
        </p:nvGrpSpPr>
        <p:grpSpPr bwMode="auto">
          <a:xfrm>
            <a:off x="5105400" y="3657600"/>
            <a:ext cx="3051175" cy="1076325"/>
            <a:chOff x="3560" y="2309"/>
            <a:chExt cx="1776" cy="678"/>
          </a:xfrm>
        </p:grpSpPr>
        <p:grpSp>
          <p:nvGrpSpPr>
            <p:cNvPr id="446495" name="Group 31"/>
            <p:cNvGrpSpPr>
              <a:grpSpLocks/>
            </p:cNvGrpSpPr>
            <p:nvPr/>
          </p:nvGrpSpPr>
          <p:grpSpPr bwMode="auto">
            <a:xfrm>
              <a:off x="4041" y="2309"/>
              <a:ext cx="1295" cy="678"/>
              <a:chOff x="4049" y="2181"/>
              <a:chExt cx="1295" cy="678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4049" y="2181"/>
                <a:ext cx="1295" cy="3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2400" i="0">
                    <a:solidFill>
                      <a:srgbClr val="FFFF00"/>
                    </a:solidFill>
                  </a:rPr>
                  <a:t>jpUr;rigapd;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2400" i="0">
                    <a:solidFill>
                      <a:srgbClr val="FFFF00"/>
                    </a:solidFill>
                  </a:rPr>
                  <a:t>gpur;;ridfs;</a:t>
                </a: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499" name="Group 35"/>
          <p:cNvGrpSpPr>
            <a:grpSpLocks/>
          </p:cNvGrpSpPr>
          <p:nvPr/>
        </p:nvGrpSpPr>
        <p:grpSpPr bwMode="auto">
          <a:xfrm>
            <a:off x="5588000" y="2098675"/>
            <a:ext cx="3035300" cy="1787525"/>
            <a:chOff x="3520" y="1322"/>
            <a:chExt cx="1912" cy="1126"/>
          </a:xfrm>
        </p:grpSpPr>
        <p:grpSp>
          <p:nvGrpSpPr>
            <p:cNvPr id="446500" name="Group 36"/>
            <p:cNvGrpSpPr>
              <a:grpSpLocks/>
            </p:cNvGrpSpPr>
            <p:nvPr/>
          </p:nvGrpSpPr>
          <p:grpSpPr bwMode="auto">
            <a:xfrm>
              <a:off x="4048" y="1322"/>
              <a:ext cx="1384" cy="1126"/>
              <a:chOff x="4112" y="1314"/>
              <a:chExt cx="1384" cy="1126"/>
            </a:xfrm>
          </p:grpSpPr>
          <p:sp>
            <p:nvSpPr>
              <p:cNvPr id="446501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2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43" cy="11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jpUr;rigapd;</a:t>
                </a:r>
              </a:p>
              <a:p>
                <a:r>
                  <a:rPr lang="en-US" sz="2400">
                    <a:solidFill>
                      <a:srgbClr val="FFFF00"/>
                    </a:solidFill>
                  </a:rPr>
                  <a:t>Rhpj;jpuk; </a:t>
                </a:r>
              </a:p>
              <a:p>
                <a:endParaRPr lang="en-US" sz="2400">
                  <a:solidFill>
                    <a:srgbClr val="FFFF00"/>
                  </a:solidFill>
                </a:endParaRPr>
              </a:p>
              <a:p>
                <a:endParaRPr lang="en-US" sz="2400">
                  <a:solidFill>
                    <a:srgbClr val="FFFF00"/>
                  </a:solidFill>
                </a:endParaRPr>
              </a:p>
              <a:p>
                <a:pPr>
                  <a:lnSpc>
                    <a:spcPct val="65000"/>
                  </a:lnSpc>
                </a:pPr>
                <a:endParaRPr lang="en-US" sz="24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46503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504" name="Group 40"/>
          <p:cNvGrpSpPr>
            <a:grpSpLocks/>
          </p:cNvGrpSpPr>
          <p:nvPr/>
        </p:nvGrpSpPr>
        <p:grpSpPr bwMode="auto">
          <a:xfrm>
            <a:off x="5549900" y="425450"/>
            <a:ext cx="2841625" cy="2990850"/>
            <a:chOff x="3496" y="268"/>
            <a:chExt cx="1790" cy="1884"/>
          </a:xfrm>
        </p:grpSpPr>
        <p:grpSp>
          <p:nvGrpSpPr>
            <p:cNvPr id="446505" name="Group 41"/>
            <p:cNvGrpSpPr>
              <a:grpSpLocks/>
            </p:cNvGrpSpPr>
            <p:nvPr/>
          </p:nvGrpSpPr>
          <p:grpSpPr bwMode="auto">
            <a:xfrm>
              <a:off x="4031" y="268"/>
              <a:ext cx="1255" cy="667"/>
              <a:chOff x="4015" y="484"/>
              <a:chExt cx="1255" cy="667"/>
            </a:xfrm>
          </p:grpSpPr>
          <p:sp>
            <p:nvSpPr>
              <p:cNvPr id="446506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7" name="Rectangle 43"/>
              <p:cNvSpPr>
                <a:spLocks noChangeArrowheads="1"/>
              </p:cNvSpPr>
              <p:nvPr/>
            </p:nvSpPr>
            <p:spPr bwMode="auto">
              <a:xfrm>
                <a:off x="4015" y="484"/>
                <a:ext cx="1255" cy="5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400" i="0">
                    <a:solidFill>
                      <a:srgbClr val="FFFF00"/>
                    </a:solidFill>
                  </a:rPr>
                  <a:t>cz;ika[k; </a:t>
                </a:r>
              </a:p>
              <a:p>
                <a:pPr algn="ctr"/>
                <a:r>
                  <a:rPr lang="en-US" sz="2400" i="0">
                    <a:solidFill>
                      <a:srgbClr val="FFFF00"/>
                    </a:solidFill>
                  </a:rPr>
                  <a:t>,iwikapYk;</a:t>
                </a:r>
              </a:p>
            </p:txBody>
          </p:sp>
        </p:grpSp>
        <p:sp>
          <p:nvSpPr>
            <p:cNvPr id="446508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</a:rPr>
              <a:t>nuhkh; Kjy; a[jh tiu</a:t>
            </a:r>
          </a:p>
        </p:txBody>
      </p:sp>
      <p:sp>
        <p:nvSpPr>
          <p:cNvPr id="446567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8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9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0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1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2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3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4" name="Rectangle 110"/>
          <p:cNvSpPr>
            <a:spLocks noChangeArrowheads="1"/>
          </p:cNvSpPr>
          <p:nvPr/>
        </p:nvSpPr>
        <p:spPr bwMode="auto">
          <a:xfrm>
            <a:off x="8159750" y="4043363"/>
            <a:ext cx="561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6575" name="Rectangle 111"/>
          <p:cNvSpPr>
            <a:spLocks noChangeArrowheads="1"/>
          </p:cNvSpPr>
          <p:nvPr/>
        </p:nvSpPr>
        <p:spPr bwMode="auto">
          <a:xfrm>
            <a:off x="8239125" y="4183063"/>
            <a:ext cx="3968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Acts</a:t>
            </a:r>
          </a:p>
        </p:txBody>
      </p:sp>
      <p:sp>
        <p:nvSpPr>
          <p:cNvPr id="446576" name="Rectangle 112"/>
          <p:cNvSpPr>
            <a:spLocks noChangeArrowheads="1"/>
          </p:cNvSpPr>
          <p:nvPr/>
        </p:nvSpPr>
        <p:spPr bwMode="auto">
          <a:xfrm>
            <a:off x="8167688" y="4322763"/>
            <a:ext cx="549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Epistles</a:t>
            </a:r>
          </a:p>
        </p:txBody>
      </p:sp>
      <p:sp>
        <p:nvSpPr>
          <p:cNvPr id="446577" name="Rectangle 113"/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 i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6578" name="Rectangle 114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46579" name="Rectangle 115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6580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1" name="Rectangle 117"/>
          <p:cNvSpPr>
            <a:spLocks noChangeArrowheads="1"/>
          </p:cNvSpPr>
          <p:nvPr/>
        </p:nvSpPr>
        <p:spPr bwMode="auto">
          <a:xfrm>
            <a:off x="8135938" y="3884613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446582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3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4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5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6" name="Rectangle 122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46587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  <p:sp>
        <p:nvSpPr>
          <p:cNvPr id="446592" name="Text Box 128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429000" y="167640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3130550" y="1600200"/>
            <a:ext cx="2044700" cy="83185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thH;t[</a:t>
            </a:r>
          </a:p>
        </p:txBody>
      </p:sp>
      <p:sp>
        <p:nvSpPr>
          <p:cNvPr id="447493" name="Rectangle 5"/>
          <p:cNvSpPr>
            <a:spLocks noChangeArrowheads="1"/>
          </p:cNvSpPr>
          <p:nvPr/>
        </p:nvSpPr>
        <p:spPr bwMode="auto">
          <a:xfrm>
            <a:off x="2919413" y="914400"/>
            <a:ext cx="169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/>
              <a:t> </a:t>
            </a:r>
            <a:r>
              <a:rPr lang="en-US" b="0" i="0"/>
              <a:t>,naR</a:t>
            </a:r>
          </a:p>
          <a:p>
            <a:endParaRPr lang="en-US" i="0"/>
          </a:p>
          <a:p>
            <a:endParaRPr lang="en-US" i="0"/>
          </a:p>
          <a:p>
            <a:endParaRPr lang="en-US" i="0">
              <a:latin typeface="Times" charset="0"/>
            </a:endParaRPr>
          </a:p>
        </p:txBody>
      </p:sp>
      <p:sp>
        <p:nvSpPr>
          <p:cNvPr id="447494" name="Rectangle 6"/>
          <p:cNvSpPr>
            <a:spLocks noChangeArrowheads="1"/>
          </p:cNvSpPr>
          <p:nvPr/>
        </p:nvSpPr>
        <p:spPr bwMode="auto">
          <a:xfrm>
            <a:off x="3706813" y="3216275"/>
            <a:ext cx="2132012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0"/>
              <a:t>Rtpnr\k;</a:t>
            </a:r>
          </a:p>
          <a:p>
            <a:endParaRPr lang="en-US" i="0"/>
          </a:p>
          <a:p>
            <a:endParaRPr lang="en-US" sz="2800" i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47495" name="Rectangle 7"/>
          <p:cNvSpPr>
            <a:spLocks noChangeArrowheads="1"/>
          </p:cNvSpPr>
          <p:nvPr/>
        </p:nvSpPr>
        <p:spPr bwMode="auto">
          <a:xfrm>
            <a:off x="3505200" y="3673475"/>
            <a:ext cx="3152775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i="0"/>
              <a:t>mg;.elgofs;</a:t>
            </a:r>
          </a:p>
          <a:p>
            <a:endParaRPr lang="en-US" sz="2800" i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3706813" y="4130675"/>
            <a:ext cx="1084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i="0"/>
              <a:t>fojk;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363913" y="4587875"/>
            <a:ext cx="2057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i="0"/>
              <a:t>bt.tpnr\k;</a:t>
            </a:r>
          </a:p>
        </p:txBody>
      </p:sp>
      <p:sp>
        <p:nvSpPr>
          <p:cNvPr id="447499" name="Rectangle 11"/>
          <p:cNvSpPr>
            <a:spLocks noChangeArrowheads="1"/>
          </p:cNvSpPr>
          <p:nvPr/>
        </p:nvSpPr>
        <p:spPr bwMode="auto">
          <a:xfrm>
            <a:off x="3733800" y="2057400"/>
            <a:ext cx="24384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/>
              <a:t>rpYit</a:t>
            </a:r>
          </a:p>
          <a:p>
            <a:r>
              <a:rPr lang="en-US"/>
              <a:t>jpUr;rig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3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4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5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6" name="Line 18"/>
          <p:cNvSpPr>
            <a:spLocks noChangeShapeType="1"/>
          </p:cNvSpPr>
          <p:nvPr/>
        </p:nvSpPr>
        <p:spPr bwMode="auto">
          <a:xfrm>
            <a:off x="3429000" y="2209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7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8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9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1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4751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5867400" y="4813300"/>
            <a:ext cx="2503488" cy="1697038"/>
            <a:chOff x="3696" y="3032"/>
            <a:chExt cx="1577" cy="1069"/>
          </a:xfrm>
        </p:grpSpPr>
        <p:grpSp>
          <p:nvGrpSpPr>
            <p:cNvPr id="447514" name="Group 26"/>
            <p:cNvGrpSpPr>
              <a:grpSpLocks/>
            </p:cNvGrpSpPr>
            <p:nvPr/>
          </p:nvGrpSpPr>
          <p:grpSpPr bwMode="auto">
            <a:xfrm>
              <a:off x="4111" y="3435"/>
              <a:ext cx="1162" cy="666"/>
              <a:chOff x="4111" y="3067"/>
              <a:chExt cx="1162" cy="666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4206" y="3067"/>
                <a:ext cx="1044" cy="5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2400" i="0">
                    <a:solidFill>
                      <a:srgbClr val="FFFF00"/>
                    </a:solidFill>
                  </a:rPr>
                  <a:t>epj;jpakhd</a:t>
                </a:r>
              </a:p>
              <a:p>
                <a:pPr algn="ctr">
                  <a:lnSpc>
                    <a:spcPct val="65000"/>
                  </a:lnSpc>
                </a:pPr>
                <a:endParaRPr lang="en-US" sz="2400" i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r>
                  <a:rPr lang="en-US" sz="2400" i="0">
                    <a:solidFill>
                      <a:srgbClr val="FFFF00"/>
                    </a:solidFill>
                  </a:rPr>
                  <a:t>Vjph;fhyk;</a:t>
                </a: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18" name="Group 30"/>
          <p:cNvGrpSpPr>
            <a:grpSpLocks/>
          </p:cNvGrpSpPr>
          <p:nvPr/>
        </p:nvGrpSpPr>
        <p:grpSpPr bwMode="auto">
          <a:xfrm>
            <a:off x="4572000" y="3733800"/>
            <a:ext cx="3679825" cy="1076325"/>
            <a:chOff x="3560" y="2309"/>
            <a:chExt cx="2518" cy="678"/>
          </a:xfrm>
        </p:grpSpPr>
        <p:grpSp>
          <p:nvGrpSpPr>
            <p:cNvPr id="447519" name="Group 31"/>
            <p:cNvGrpSpPr>
              <a:grpSpLocks/>
            </p:cNvGrpSpPr>
            <p:nvPr/>
          </p:nvGrpSpPr>
          <p:grpSpPr bwMode="auto">
            <a:xfrm>
              <a:off x="4104" y="2309"/>
              <a:ext cx="1974" cy="678"/>
              <a:chOff x="4112" y="2181"/>
              <a:chExt cx="1974" cy="678"/>
            </a:xfrm>
          </p:grpSpPr>
          <p:sp>
            <p:nvSpPr>
              <p:cNvPr id="447520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1" name="Rectangle 33"/>
              <p:cNvSpPr>
                <a:spLocks noChangeArrowheads="1"/>
              </p:cNvSpPr>
              <p:nvPr/>
            </p:nvSpPr>
            <p:spPr bwMode="auto">
              <a:xfrm>
                <a:off x="4631" y="2181"/>
                <a:ext cx="1455" cy="6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 i="0">
                    <a:solidFill>
                      <a:srgbClr val="FFFF00"/>
                    </a:solidFill>
                  </a:rPr>
                  <a:t>  </a:t>
                </a:r>
                <a:r>
                  <a:rPr lang="en-US" sz="2400">
                    <a:solidFill>
                      <a:srgbClr val="FFFF00"/>
                    </a:solidFill>
                  </a:rPr>
                  <a:t>jpUr;rigapd;</a:t>
                </a:r>
              </a:p>
              <a:p>
                <a:r>
                  <a:rPr lang="en-US" sz="2400" i="0">
                    <a:solidFill>
                      <a:srgbClr val="FFFF00"/>
                    </a:solidFill>
                  </a:rPr>
                  <a:t>gpur;;ridfs;</a:t>
                </a:r>
              </a:p>
              <a:p>
                <a:pPr>
                  <a:lnSpc>
                    <a:spcPct val="65000"/>
                  </a:lnSpc>
                </a:pPr>
                <a:endParaRPr lang="en-US" sz="24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47522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3" name="Group 35"/>
          <p:cNvGrpSpPr>
            <a:grpSpLocks/>
          </p:cNvGrpSpPr>
          <p:nvPr/>
        </p:nvGrpSpPr>
        <p:grpSpPr bwMode="auto">
          <a:xfrm>
            <a:off x="5588000" y="2098675"/>
            <a:ext cx="3035300" cy="2152650"/>
            <a:chOff x="3520" y="1322"/>
            <a:chExt cx="1912" cy="1356"/>
          </a:xfrm>
        </p:grpSpPr>
        <p:grpSp>
          <p:nvGrpSpPr>
            <p:cNvPr id="447524" name="Group 36"/>
            <p:cNvGrpSpPr>
              <a:grpSpLocks/>
            </p:cNvGrpSpPr>
            <p:nvPr/>
          </p:nvGrpSpPr>
          <p:grpSpPr bwMode="auto">
            <a:xfrm>
              <a:off x="4048" y="1322"/>
              <a:ext cx="1384" cy="1356"/>
              <a:chOff x="4112" y="1314"/>
              <a:chExt cx="1384" cy="1356"/>
            </a:xfrm>
          </p:grpSpPr>
          <p:sp>
            <p:nvSpPr>
              <p:cNvPr id="447525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6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43" cy="13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jpUr;rigapd;</a:t>
                </a:r>
              </a:p>
              <a:p>
                <a:r>
                  <a:rPr lang="en-US" sz="2400">
                    <a:solidFill>
                      <a:srgbClr val="FFFF00"/>
                    </a:solidFill>
                  </a:rPr>
                  <a:t>Rhpj;jpuk; </a:t>
                </a:r>
              </a:p>
              <a:p>
                <a:endParaRPr lang="en-US" sz="2400">
                  <a:solidFill>
                    <a:srgbClr val="FFFF00"/>
                  </a:solidFill>
                </a:endParaRPr>
              </a:p>
              <a:p>
                <a:endParaRPr lang="en-US" sz="2400">
                  <a:solidFill>
                    <a:srgbClr val="FFFF00"/>
                  </a:solidFill>
                </a:endParaRPr>
              </a:p>
              <a:p>
                <a:endParaRPr lang="en-US" sz="2400" i="0">
                  <a:solidFill>
                    <a:srgbClr val="FFFF00"/>
                  </a:solidFill>
                </a:endParaRPr>
              </a:p>
              <a:p>
                <a:pPr>
                  <a:lnSpc>
                    <a:spcPct val="65000"/>
                  </a:lnSpc>
                </a:pPr>
                <a:endParaRPr lang="en-US" sz="24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47527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8" name="Group 40"/>
          <p:cNvGrpSpPr>
            <a:grpSpLocks/>
          </p:cNvGrpSpPr>
          <p:nvPr/>
        </p:nvGrpSpPr>
        <p:grpSpPr bwMode="auto">
          <a:xfrm>
            <a:off x="5105400" y="533400"/>
            <a:ext cx="3744913" cy="2990850"/>
            <a:chOff x="3496" y="268"/>
            <a:chExt cx="2359" cy="1884"/>
          </a:xfrm>
        </p:grpSpPr>
        <p:grpSp>
          <p:nvGrpSpPr>
            <p:cNvPr id="447529" name="Group 41"/>
            <p:cNvGrpSpPr>
              <a:grpSpLocks/>
            </p:cNvGrpSpPr>
            <p:nvPr/>
          </p:nvGrpSpPr>
          <p:grpSpPr bwMode="auto">
            <a:xfrm>
              <a:off x="4118" y="268"/>
              <a:ext cx="1737" cy="746"/>
              <a:chOff x="4102" y="484"/>
              <a:chExt cx="1737" cy="746"/>
            </a:xfrm>
          </p:grpSpPr>
          <p:sp>
            <p:nvSpPr>
              <p:cNvPr id="447530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31" name="Rectangle 43"/>
              <p:cNvSpPr>
                <a:spLocks noChangeArrowheads="1"/>
              </p:cNvSpPr>
              <p:nvPr/>
            </p:nvSpPr>
            <p:spPr bwMode="auto">
              <a:xfrm>
                <a:off x="4584" y="484"/>
                <a:ext cx="1255" cy="7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 i="0">
                    <a:solidFill>
                      <a:srgbClr val="FFFF00"/>
                    </a:solidFill>
                  </a:rPr>
                  <a:t>cz;ika[k; </a:t>
                </a:r>
              </a:p>
              <a:p>
                <a:r>
                  <a:rPr lang="en-US" sz="2400" i="0">
                    <a:solidFill>
                      <a:srgbClr val="FFFF00"/>
                    </a:solidFill>
                  </a:rPr>
                  <a:t>,iwikapYk;</a:t>
                </a:r>
              </a:p>
              <a:p>
                <a:endParaRPr lang="en-US" sz="2400" i="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47532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703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i="0">
                <a:solidFill>
                  <a:schemeClr val="tx1"/>
                </a:solidFill>
              </a:rPr>
              <a:t>bt.tpnr\k;</a:t>
            </a:r>
          </a:p>
          <a:p>
            <a:pPr>
              <a:spcBef>
                <a:spcPct val="50000"/>
              </a:spcBef>
            </a:pPr>
            <a:endParaRPr lang="en-US" sz="1600" i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7591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2" name="Rectangle 104"/>
          <p:cNvSpPr>
            <a:spLocks noChangeArrowheads="1"/>
          </p:cNvSpPr>
          <p:nvPr/>
        </p:nvSpPr>
        <p:spPr bwMode="auto">
          <a:xfrm>
            <a:off x="8077200" y="3657600"/>
            <a:ext cx="952500" cy="9858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3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4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5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6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7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8" name="Rectangle 110"/>
          <p:cNvSpPr>
            <a:spLocks noChangeArrowheads="1"/>
          </p:cNvSpPr>
          <p:nvPr/>
        </p:nvSpPr>
        <p:spPr bwMode="auto">
          <a:xfrm>
            <a:off x="8159750" y="4043363"/>
            <a:ext cx="561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7599" name="Rectangle 111"/>
          <p:cNvSpPr>
            <a:spLocks noChangeArrowheads="1"/>
          </p:cNvSpPr>
          <p:nvPr/>
        </p:nvSpPr>
        <p:spPr bwMode="auto">
          <a:xfrm>
            <a:off x="8239125" y="4183063"/>
            <a:ext cx="3968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Acts</a:t>
            </a:r>
          </a:p>
        </p:txBody>
      </p:sp>
      <p:sp>
        <p:nvSpPr>
          <p:cNvPr id="447600" name="Rectangle 112"/>
          <p:cNvSpPr>
            <a:spLocks noChangeArrowheads="1"/>
          </p:cNvSpPr>
          <p:nvPr/>
        </p:nvSpPr>
        <p:spPr bwMode="auto">
          <a:xfrm>
            <a:off x="8167688" y="4322763"/>
            <a:ext cx="549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Epistles</a:t>
            </a:r>
          </a:p>
        </p:txBody>
      </p:sp>
      <p:sp>
        <p:nvSpPr>
          <p:cNvPr id="447601" name="Rectangle 113"/>
          <p:cNvSpPr>
            <a:spLocks noChangeArrowheads="1"/>
          </p:cNvSpPr>
          <p:nvPr/>
        </p:nvSpPr>
        <p:spPr bwMode="auto">
          <a:xfrm>
            <a:off x="8107363" y="4462463"/>
            <a:ext cx="676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Revelation</a:t>
            </a:r>
          </a:p>
        </p:txBody>
      </p:sp>
      <p:sp>
        <p:nvSpPr>
          <p:cNvPr id="447602" name="Rectangle 114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47603" name="Rectangle 115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7604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5" name="Rectangle 117"/>
          <p:cNvSpPr>
            <a:spLocks noChangeArrowheads="1"/>
          </p:cNvSpPr>
          <p:nvPr/>
        </p:nvSpPr>
        <p:spPr bwMode="auto">
          <a:xfrm>
            <a:off x="8135938" y="3884613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447606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7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8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9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47611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447616" name="Text Box 128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154" name="Picture 1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939800" y="661988"/>
            <a:ext cx="7848600" cy="1158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cs typeface="Times" charset="0"/>
              </a:rPr>
              <a:t>jpUkiwapd; fhl;rp bjhFg;g[fs;/ bt.tpnr\j;ij mila[k; nghJ cd;djkhd Koit milfpwJ. </a:t>
            </a:r>
          </a:p>
        </p:txBody>
      </p:sp>
      <p:sp>
        <p:nvSpPr>
          <p:cNvPr id="428122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3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4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5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6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7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8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9" name="Rectangle 97"/>
          <p:cNvSpPr>
            <a:spLocks noChangeArrowheads="1"/>
          </p:cNvSpPr>
          <p:nvPr/>
        </p:nvSpPr>
        <p:spPr bwMode="auto">
          <a:xfrm>
            <a:off x="8159750" y="4043363"/>
            <a:ext cx="561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28130" name="Rectangle 98"/>
          <p:cNvSpPr>
            <a:spLocks noChangeArrowheads="1"/>
          </p:cNvSpPr>
          <p:nvPr/>
        </p:nvSpPr>
        <p:spPr bwMode="auto">
          <a:xfrm>
            <a:off x="8239125" y="4183063"/>
            <a:ext cx="3968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Acts</a:t>
            </a:r>
          </a:p>
        </p:txBody>
      </p:sp>
      <p:sp>
        <p:nvSpPr>
          <p:cNvPr id="428131" name="Rectangle 99"/>
          <p:cNvSpPr>
            <a:spLocks noChangeArrowheads="1"/>
          </p:cNvSpPr>
          <p:nvPr/>
        </p:nvSpPr>
        <p:spPr bwMode="auto">
          <a:xfrm>
            <a:off x="8167688" y="4322763"/>
            <a:ext cx="549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Epistles</a:t>
            </a:r>
          </a:p>
        </p:txBody>
      </p:sp>
      <p:sp>
        <p:nvSpPr>
          <p:cNvPr id="428132" name="Rectangle 100"/>
          <p:cNvSpPr>
            <a:spLocks noChangeArrowheads="1"/>
          </p:cNvSpPr>
          <p:nvPr/>
        </p:nvSpPr>
        <p:spPr bwMode="auto">
          <a:xfrm>
            <a:off x="8107363" y="4462463"/>
            <a:ext cx="676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Revelation</a:t>
            </a:r>
          </a:p>
        </p:txBody>
      </p:sp>
      <p:sp>
        <p:nvSpPr>
          <p:cNvPr id="428133" name="Rectangle 101"/>
          <p:cNvSpPr>
            <a:spLocks noChangeArrowheads="1"/>
          </p:cNvSpPr>
          <p:nvPr/>
        </p:nvSpPr>
        <p:spPr bwMode="auto">
          <a:xfrm>
            <a:off x="8034338" y="3429000"/>
            <a:ext cx="6381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28134" name="Rectangle 102"/>
          <p:cNvSpPr>
            <a:spLocks noChangeArrowheads="1"/>
          </p:cNvSpPr>
          <p:nvPr/>
        </p:nvSpPr>
        <p:spPr bwMode="auto">
          <a:xfrm>
            <a:off x="8181975" y="3751263"/>
            <a:ext cx="498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28135" name="Rectangle 10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6" name="Rectangle 104"/>
          <p:cNvSpPr>
            <a:spLocks noChangeArrowheads="1"/>
          </p:cNvSpPr>
          <p:nvPr/>
        </p:nvSpPr>
        <p:spPr bwMode="auto">
          <a:xfrm>
            <a:off x="8135938" y="3884613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428137" name="Line 10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8" name="Line 10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9" name="Rectangle 10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0" name="Rectangle 10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/>
          <p:cNvSpPr>
            <a:spLocks noChangeArrowheads="1"/>
          </p:cNvSpPr>
          <p:nvPr/>
        </p:nvSpPr>
        <p:spPr bwMode="auto">
          <a:xfrm>
            <a:off x="8229600" y="3614738"/>
            <a:ext cx="3968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28142" name="Text Box 11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451475" y="5594350"/>
            <a:ext cx="2554288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  <a:latin typeface="Arial" charset="0"/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900113" y="1754188"/>
            <a:ext cx="7507287" cy="2225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latin typeface="Arial" charset="0"/>
                <a:cs typeface="Times" charset="0"/>
              </a:rPr>
              <a:t>	                      There, in the millennial context, all the many streams of history and </a:t>
            </a:r>
            <a:r>
              <a:rPr lang="en-US" sz="2800" u="sng">
                <a:solidFill>
                  <a:schemeClr val="tx1"/>
                </a:solidFill>
                <a:latin typeface="Arial" charset="0"/>
                <a:cs typeface="Times" charset="0"/>
              </a:rPr>
              <a:t>God's unconditional covenants</a:t>
            </a:r>
            <a:r>
              <a:rPr lang="en-US" sz="2800" i="0">
                <a:solidFill>
                  <a:srgbClr val="FFFF00"/>
                </a:solidFill>
                <a:latin typeface="Arial" charset="0"/>
                <a:cs typeface="Times" charset="0"/>
              </a:rPr>
              <a:t> flow together toward completion. 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912813" y="3352800"/>
            <a:ext cx="7086600" cy="1158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latin typeface="Arial" charset="0"/>
                <a:cs typeface="Times" charset="0"/>
              </a:rPr>
              <a:t>		                                 All that was promised has been  fulfilled. </a:t>
            </a:r>
            <a:endParaRPr lang="en-US" sz="2800" i="0">
              <a:solidFill>
                <a:srgbClr val="00DFCA"/>
              </a:solidFill>
              <a:latin typeface="Arial" charset="0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949325" y="3902075"/>
            <a:ext cx="7523163" cy="1692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latin typeface="Arial" charset="0"/>
                <a:cs typeface="Times" charset="0"/>
              </a:rPr>
              <a:t>	                                                </a:t>
            </a:r>
            <a:r>
              <a:rPr lang="en-US" sz="2800" u="sng">
                <a:solidFill>
                  <a:schemeClr val="tx1"/>
                </a:solidFill>
                <a:latin typeface="Arial" charset="0"/>
                <a:cs typeface="Times" charset="0"/>
              </a:rPr>
              <a:t>That ancient understanding between God and his friend, ABRAHAM, is accomplished</a:t>
            </a:r>
            <a:r>
              <a:rPr lang="en-US" sz="2800" i="0">
                <a:solidFill>
                  <a:srgbClr val="FFFF00"/>
                </a:solidFill>
                <a:latin typeface="Arial" charset="0"/>
                <a:cs typeface="Times" charset="0"/>
              </a:rPr>
              <a:t>." 	            </a:t>
            </a:r>
            <a:endParaRPr lang="en-US" sz="2800" i="0">
              <a:solidFill>
                <a:srgbClr val="00DFCA"/>
              </a:solidFill>
              <a:latin typeface="Arial" charset="0"/>
            </a:endParaRPr>
          </a:p>
        </p:txBody>
      </p:sp>
      <p:sp>
        <p:nvSpPr>
          <p:cNvPr id="428152" name="Text Box 120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sp>
        <p:nvSpPr>
          <p:cNvPr id="428153" name="Text Box 121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28155" name="Text Box 123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42815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0">
                <a:solidFill>
                  <a:schemeClr val="tx1"/>
                </a:solidFill>
                <a:latin typeface="Comic Sans MS" charset="0"/>
              </a:rPr>
              <a:t>PHOTO ©NASA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0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23292" name="Text Box 28"/>
          <p:cNvSpPr txBox="1">
            <a:spLocks noChangeArrowheads="1"/>
          </p:cNvSpPr>
          <p:nvPr/>
        </p:nvSpPr>
        <p:spPr bwMode="auto">
          <a:xfrm>
            <a:off x="8572500" y="64468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523293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23294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457200"/>
            <a:chOff x="1572" y="1262"/>
            <a:chExt cx="1529" cy="288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i="0">
                  <a:solidFill>
                    <a:schemeClr val="tx1"/>
                  </a:solidFill>
                </a:rPr>
                <a:t>ehrnuj;</a:t>
              </a:r>
            </a:p>
          </p:txBody>
        </p:sp>
      </p:grpSp>
      <p:grpSp>
        <p:nvGrpSpPr>
          <p:cNvPr id="523306" name="Group 42"/>
          <p:cNvGrpSpPr>
            <a:grpSpLocks/>
          </p:cNvGrpSpPr>
          <p:nvPr/>
        </p:nvGrpSpPr>
        <p:grpSpPr bwMode="auto">
          <a:xfrm>
            <a:off x="4367213" y="4132263"/>
            <a:ext cx="2427287" cy="457200"/>
            <a:chOff x="2751" y="2603"/>
            <a:chExt cx="1529" cy="288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i="0">
                  <a:solidFill>
                    <a:schemeClr val="tx1"/>
                  </a:solidFill>
                </a:rPr>
                <a:t>vUrnyk;</a:t>
              </a:r>
            </a:p>
          </p:txBody>
        </p:sp>
      </p:grpSp>
      <p:grpSp>
        <p:nvGrpSpPr>
          <p:cNvPr id="523305" name="Group 41"/>
          <p:cNvGrpSpPr>
            <a:grpSpLocks/>
          </p:cNvGrpSpPr>
          <p:nvPr/>
        </p:nvGrpSpPr>
        <p:grpSpPr bwMode="auto">
          <a:xfrm>
            <a:off x="2127250" y="4383088"/>
            <a:ext cx="2427288" cy="457200"/>
            <a:chOff x="1346" y="2761"/>
            <a:chExt cx="1529" cy="288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i="0">
                  <a:solidFill>
                    <a:schemeClr val="tx1"/>
                  </a:solidFill>
                </a:rPr>
                <a:t>bgj;ynfk;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523322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105400" y="1600200"/>
            <a:ext cx="2427288" cy="1004888"/>
            <a:chOff x="4254" y="1128"/>
            <a:chExt cx="1529" cy="633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6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Wingdings" charset="0"/>
                <a:buNone/>
              </a:pPr>
              <a:r>
                <a:rPr lang="en-US" sz="2400" i="0">
                  <a:solidFill>
                    <a:srgbClr val="FAFD00"/>
                  </a:solidFill>
                </a:rPr>
                <a:t>    fg;gh;eTk; </a:t>
              </a:r>
            </a:p>
            <a:p>
              <a:pPr algn="ctr">
                <a:spcBef>
                  <a:spcPct val="50000"/>
                </a:spcBef>
              </a:pPr>
              <a:endParaRPr lang="en-US" sz="2400" i="0">
                <a:solidFill>
                  <a:schemeClr val="tx1"/>
                </a:solidFill>
              </a:endParaRP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31775" y="2052638"/>
            <a:ext cx="2090738" cy="28686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</a:rPr>
              <a:t>,naR fpwp!;Jtpd; thH;t[ gazk; </a:t>
            </a:r>
          </a:p>
          <a:p>
            <a:pPr algn="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</a:rPr>
              <a:t>- 6 Kf;fpa Fwpg;g[fs;</a:t>
            </a:r>
          </a:p>
        </p:txBody>
      </p:sp>
      <p:grpSp>
        <p:nvGrpSpPr>
          <p:cNvPr id="523329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0">
                  <a:solidFill>
                    <a:srgbClr val="00FFFF"/>
                  </a:solidFill>
                </a:rPr>
                <a:t>fhdh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3317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3315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0">
                    <a:solidFill>
                      <a:srgbClr val="FFFF00"/>
                    </a:solidFill>
                  </a:rPr>
                  <a:t>fypnyah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3276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7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8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9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0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2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3" name="Rectangle 19"/>
          <p:cNvSpPr>
            <a:spLocks noChangeArrowheads="1"/>
          </p:cNvSpPr>
          <p:nvPr/>
        </p:nvSpPr>
        <p:spPr bwMode="auto">
          <a:xfrm>
            <a:off x="8034338" y="3429000"/>
            <a:ext cx="64611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</a:rPr>
              <a:t>,naR</a:t>
            </a:r>
          </a:p>
        </p:txBody>
      </p:sp>
      <p:sp>
        <p:nvSpPr>
          <p:cNvPr id="523284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5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6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7" name="Rectangle 23"/>
          <p:cNvSpPr>
            <a:spLocks noChangeArrowheads="1"/>
          </p:cNvSpPr>
          <p:nvPr/>
        </p:nvSpPr>
        <p:spPr bwMode="auto">
          <a:xfrm>
            <a:off x="8153400" y="3733800"/>
            <a:ext cx="504825" cy="228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8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9" name="Rectangle 25"/>
          <p:cNvSpPr>
            <a:spLocks noChangeArrowheads="1"/>
          </p:cNvSpPr>
          <p:nvPr/>
        </p:nvSpPr>
        <p:spPr bwMode="auto">
          <a:xfrm>
            <a:off x="8229600" y="3733800"/>
            <a:ext cx="6858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thH;t[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 descr="Green marble"/>
          <p:cNvSpPr>
            <a:spLocks noChangeArrowheads="1"/>
          </p:cNvSpPr>
          <p:nvPr/>
        </p:nvSpPr>
        <p:spPr bwMode="auto">
          <a:xfrm>
            <a:off x="533400" y="533400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46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5946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659500" name="Group 44"/>
          <p:cNvGrpSpPr>
            <a:grpSpLocks/>
          </p:cNvGrpSpPr>
          <p:nvPr/>
        </p:nvGrpSpPr>
        <p:grpSpPr bwMode="auto">
          <a:xfrm>
            <a:off x="852488" y="612775"/>
            <a:ext cx="7505700" cy="5513388"/>
            <a:chOff x="537" y="386"/>
            <a:chExt cx="4728" cy="3473"/>
          </a:xfrm>
        </p:grpSpPr>
        <p:sp>
          <p:nvSpPr>
            <p:cNvPr id="659459" name="Rectangle 3"/>
            <p:cNvSpPr>
              <a:spLocks noChangeArrowheads="1"/>
            </p:cNvSpPr>
            <p:nvPr/>
          </p:nvSpPr>
          <p:spPr bwMode="auto">
            <a:xfrm>
              <a:off x="537" y="386"/>
              <a:ext cx="4728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b="0" i="0">
                  <a:solidFill>
                    <a:srgbClr val="00FF00"/>
                  </a:solidFill>
                </a:rPr>
                <a:t>Mgpufhkpd; cld;gof;if</a:t>
              </a:r>
            </a:p>
          </p:txBody>
        </p:sp>
        <p:sp>
          <p:nvSpPr>
            <p:cNvPr id="659460" name="Rectangle 4"/>
            <p:cNvSpPr>
              <a:spLocks noChangeArrowheads="1"/>
            </p:cNvSpPr>
            <p:nvPr/>
          </p:nvSpPr>
          <p:spPr bwMode="auto">
            <a:xfrm>
              <a:off x="2255" y="3248"/>
              <a:ext cx="1191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2 </a:t>
              </a:r>
              <a:r>
                <a:rPr lang="en-US" sz="2800">
                  <a:solidFill>
                    <a:srgbClr val="00FF00"/>
                  </a:solidFill>
                </a:rPr>
                <a:t>rhKnty;</a:t>
              </a:r>
            </a:p>
            <a:p>
              <a:pPr algn="ctr"/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7: 4 -16</a:t>
              </a:r>
            </a:p>
          </p:txBody>
        </p:sp>
        <p:sp>
          <p:nvSpPr>
            <p:cNvPr id="659461" name="Rectangle 5"/>
            <p:cNvSpPr>
              <a:spLocks noChangeArrowheads="1"/>
            </p:cNvSpPr>
            <p:nvPr/>
          </p:nvSpPr>
          <p:spPr bwMode="auto">
            <a:xfrm>
              <a:off x="976" y="3247"/>
              <a:ext cx="951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>
                  <a:solidFill>
                    <a:srgbClr val="00FF00"/>
                  </a:solidFill>
                </a:rPr>
                <a:t>cghfkk;</a:t>
              </a:r>
            </a:p>
            <a:p>
              <a:pPr algn="ctr"/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30: 1-10</a:t>
              </a:r>
            </a:p>
          </p:txBody>
        </p:sp>
        <p:sp>
          <p:nvSpPr>
            <p:cNvPr id="659462" name="Rectangle 6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64" name="Rectangle 8"/>
            <p:cNvSpPr>
              <a:spLocks noChangeArrowheads="1"/>
            </p:cNvSpPr>
            <p:nvPr/>
          </p:nvSpPr>
          <p:spPr bwMode="auto">
            <a:xfrm>
              <a:off x="3673" y="3246"/>
              <a:ext cx="107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>
                  <a:solidFill>
                    <a:srgbClr val="00FF00"/>
                  </a:solidFill>
                </a:rPr>
                <a:t>vnukpah</a:t>
              </a:r>
            </a:p>
            <a:p>
              <a:pPr algn="ctr"/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31: 31-33</a:t>
              </a:r>
            </a:p>
          </p:txBody>
        </p:sp>
        <p:sp>
          <p:nvSpPr>
            <p:cNvPr id="659466" name="Text Box 10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0">
                  <a:solidFill>
                    <a:srgbClr val="00FF00"/>
                  </a:solidFill>
                </a:rPr>
                <a:t>Mrph;thjk;</a:t>
              </a:r>
            </a:p>
          </p:txBody>
        </p:sp>
        <p:sp>
          <p:nvSpPr>
            <p:cNvPr id="659467" name="Text Box 11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0">
                  <a:solidFill>
                    <a:srgbClr val="00FF00"/>
                  </a:solidFill>
                </a:rPr>
                <a:t>re;jjp</a:t>
              </a:r>
            </a:p>
          </p:txBody>
        </p:sp>
        <p:sp>
          <p:nvSpPr>
            <p:cNvPr id="659468" name="Text Box 12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0">
                  <a:solidFill>
                    <a:srgbClr val="00FF00"/>
                  </a:solidFill>
                </a:rPr>
                <a:t>njrk;</a:t>
              </a:r>
            </a:p>
          </p:txBody>
        </p:sp>
        <p:sp>
          <p:nvSpPr>
            <p:cNvPr id="659469" name="Text Box 13"/>
            <p:cNvSpPr txBox="1">
              <a:spLocks noChangeArrowheads="1"/>
            </p:cNvSpPr>
            <p:nvPr/>
          </p:nvSpPr>
          <p:spPr bwMode="auto">
            <a:xfrm>
              <a:off x="920" y="2749"/>
              <a:ext cx="1061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0">
                  <a:solidFill>
                    <a:srgbClr val="00FF00"/>
                  </a:solidFill>
                </a:rPr>
                <a:t>njrk;</a:t>
              </a:r>
            </a:p>
            <a:p>
              <a:pPr algn="ctr">
                <a:spcBef>
                  <a:spcPct val="50000"/>
                </a:spcBef>
              </a:pPr>
              <a:endParaRPr lang="en-US" sz="4000" i="0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659470" name="Text Box 14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i="0">
                  <a:solidFill>
                    <a:srgbClr val="FAFD00"/>
                  </a:solidFill>
                </a:rPr>
                <a:t>g[jpa</a:t>
              </a:r>
            </a:p>
          </p:txBody>
        </p:sp>
        <p:sp>
          <p:nvSpPr>
            <p:cNvPr id="659471" name="Text Box 15"/>
            <p:cNvSpPr txBox="1">
              <a:spLocks noChangeArrowheads="1"/>
            </p:cNvSpPr>
            <p:nvPr/>
          </p:nvSpPr>
          <p:spPr bwMode="auto">
            <a:xfrm>
              <a:off x="2171" y="2757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i="0">
                  <a:solidFill>
                    <a:srgbClr val="FAFD00"/>
                  </a:solidFill>
                </a:rPr>
                <a:t>jhtpjpd;</a:t>
              </a:r>
            </a:p>
          </p:txBody>
        </p:sp>
        <p:sp>
          <p:nvSpPr>
            <p:cNvPr id="659472" name="Text Box 16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rgbClr val="00FF00"/>
                  </a:solidFill>
                </a:rPr>
                <a:t>Mjpahfkk;  </a:t>
              </a:r>
              <a:r>
                <a:rPr lang="en-US" sz="3200">
                  <a:solidFill>
                    <a:srgbClr val="00FF00"/>
                  </a:solidFill>
                  <a:latin typeface="Arial" charset="0"/>
                </a:rPr>
                <a:t>12: 1-3</a:t>
              </a:r>
            </a:p>
          </p:txBody>
        </p:sp>
        <p:sp>
          <p:nvSpPr>
            <p:cNvPr id="659473" name="Rectangle 17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200" i="0">
                  <a:solidFill>
                    <a:srgbClr val="FAFD00"/>
                  </a:solidFill>
                  <a:latin typeface="Arial" charset="0"/>
                </a:rPr>
                <a:t>(</a:t>
              </a:r>
              <a:r>
                <a:rPr lang="ja-JP" altLang="en-US" sz="3200" i="0">
                  <a:solidFill>
                    <a:srgbClr val="FAFD00"/>
                  </a:solidFill>
                  <a:latin typeface="Arial"/>
                </a:rPr>
                <a:t>“</a:t>
              </a:r>
              <a:r>
                <a:rPr lang="en-US" sz="3200" i="0">
                  <a:solidFill>
                    <a:srgbClr val="FAFD00"/>
                  </a:solidFill>
                </a:rPr>
                <a:t>miHg;g[</a:t>
              </a:r>
              <a:r>
                <a:rPr lang="ja-JP" altLang="en-US" sz="3200" i="0">
                  <a:solidFill>
                    <a:srgbClr val="FAFD00"/>
                  </a:solidFill>
                  <a:latin typeface="Arial"/>
                </a:rPr>
                <a:t>”</a:t>
              </a:r>
              <a:r>
                <a:rPr lang="en-US" sz="3200" i="0">
                  <a:solidFill>
                    <a:srgbClr val="FAFD00"/>
                  </a:solidFill>
                  <a:latin typeface="Arial" charset="0"/>
                </a:rPr>
                <a:t>)</a:t>
              </a:r>
              <a:endParaRPr lang="en-US" sz="2400" b="0" i="0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659474" name="Line 1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75" name="Line 19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76" name="Line 2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9477" name="Group 21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59478" name="AutoShape 2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79" name="Rectangle 2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80" name="Line 2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81" name="Line 2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82" name="Line 2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83" name="Line 2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84" name="Line 2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85" name="Rectangle 29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59486" name="Rectangle 30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659487" name="Rectangle 31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659488" name="Rectangle 32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659489" name="Rectangle 33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59490" name="Rectangle 34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59491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92" name="Rectangle 36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59493" name="Line 3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94" name="Line 3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95" name="Rectangle 3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96" name="Rectangle 4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497" name="Rectangle 41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659498" name="Rectangle 4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659499" name="Text Box 43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118745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 algn="ctr"/>
            <a:endParaRPr lang="en-US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1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137318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Mjpahfkk;  12: 1-3</a:t>
            </a:r>
          </a:p>
          <a:p>
            <a:pPr algn="ctr">
              <a:spcBef>
                <a:spcPct val="50000"/>
              </a:spcBef>
            </a:pPr>
            <a:endParaRPr lang="en-US" sz="32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12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i="0">
                <a:solidFill>
                  <a:srgbClr val="FAFD00"/>
                </a:solidFill>
              </a:rPr>
              <a:t>(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“</a:t>
            </a:r>
            <a:r>
              <a:rPr lang="en-US" i="0">
                <a:solidFill>
                  <a:srgbClr val="FAFD00"/>
                </a:solidFill>
              </a:rPr>
              <a:t>miHg;g[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”</a:t>
            </a:r>
            <a:r>
              <a:rPr lang="en-US" i="0">
                <a:solidFill>
                  <a:srgbClr val="FAFD00"/>
                </a:solidFill>
              </a:rPr>
              <a:t>)</a:t>
            </a:r>
            <a:endParaRPr lang="en-US" b="0" i="0">
              <a:solidFill>
                <a:srgbClr val="00FF00"/>
              </a:solidFill>
            </a:endParaRPr>
          </a:p>
          <a:p>
            <a:pPr algn="ctr"/>
            <a:endParaRPr lang="en-US" sz="2400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13" name="AutoShape 9"/>
          <p:cNvSpPr>
            <a:spLocks noChangeArrowheads="1"/>
          </p:cNvSpPr>
          <p:nvPr/>
        </p:nvSpPr>
        <p:spPr bwMode="auto">
          <a:xfrm>
            <a:off x="1092200" y="3408363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14" name="Rectangle 10"/>
          <p:cNvSpPr>
            <a:spLocks noChangeArrowheads="1"/>
          </p:cNvSpPr>
          <p:nvPr/>
        </p:nvSpPr>
        <p:spPr bwMode="auto">
          <a:xfrm>
            <a:off x="1371600" y="5040313"/>
            <a:ext cx="2681288" cy="8810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00FF00"/>
                </a:solidFill>
              </a:rPr>
              <a:t>cghfkk; </a:t>
            </a:r>
          </a:p>
          <a:p>
            <a:r>
              <a:rPr lang="en-US" sz="2400">
                <a:solidFill>
                  <a:srgbClr val="00FF00"/>
                </a:solidFill>
              </a:rPr>
              <a:t>30: 1-10</a:t>
            </a:r>
          </a:p>
        </p:txBody>
      </p:sp>
      <p:sp>
        <p:nvSpPr>
          <p:cNvPr id="661515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16" name="Text Box 12"/>
          <p:cNvSpPr txBox="1">
            <a:spLocks noChangeArrowheads="1"/>
          </p:cNvSpPr>
          <p:nvPr/>
        </p:nvSpPr>
        <p:spPr bwMode="auto">
          <a:xfrm>
            <a:off x="1460500" y="4338638"/>
            <a:ext cx="1684338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1517" name="Rectangle 13"/>
          <p:cNvSpPr>
            <a:spLocks noChangeArrowheads="1"/>
          </p:cNvSpPr>
          <p:nvPr/>
        </p:nvSpPr>
        <p:spPr bwMode="auto">
          <a:xfrm>
            <a:off x="3629025" y="5041900"/>
            <a:ext cx="1793875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2</a:t>
            </a:r>
            <a:r>
              <a:rPr lang="en-US" sz="2800">
                <a:solidFill>
                  <a:srgbClr val="00FF00"/>
                </a:solidFill>
              </a:rPr>
              <a:t>rhKnty</a:t>
            </a:r>
            <a:r>
              <a:rPr lang="en-US">
                <a:solidFill>
                  <a:srgbClr val="00FF00"/>
                </a:solidFill>
              </a:rPr>
              <a:t>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1518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re;jjp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19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jhtpjpd;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1520" name="Rectangle 16"/>
          <p:cNvSpPr>
            <a:spLocks noChangeArrowheads="1"/>
          </p:cNvSpPr>
          <p:nvPr/>
        </p:nvSpPr>
        <p:spPr bwMode="auto">
          <a:xfrm>
            <a:off x="5856288" y="5038725"/>
            <a:ext cx="1857375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00FF00"/>
                </a:solidFill>
              </a:rPr>
              <a:t>vnukpah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1521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Mrph;thjk;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22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g[jpa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152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2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25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1526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1527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8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9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0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1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2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3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4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1535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661536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661537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661538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1540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6154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sp>
        <p:nvSpPr>
          <p:cNvPr id="661548" name="Text Box 44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118745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 algn="ctr"/>
            <a:endParaRPr lang="en-US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137318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Mjpahfkk;  12: 1-3</a:t>
            </a:r>
          </a:p>
          <a:p>
            <a:pPr algn="ctr">
              <a:spcBef>
                <a:spcPct val="50000"/>
              </a:spcBef>
            </a:pPr>
            <a:endParaRPr lang="en-US" sz="32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i="0">
                <a:solidFill>
                  <a:srgbClr val="FAFD00"/>
                </a:solidFill>
              </a:rPr>
              <a:t>(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“</a:t>
            </a:r>
            <a:r>
              <a:rPr lang="en-US" i="0">
                <a:solidFill>
                  <a:srgbClr val="FAFD00"/>
                </a:solidFill>
              </a:rPr>
              <a:t>miHg;g[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”</a:t>
            </a:r>
            <a:r>
              <a:rPr lang="en-US" i="0">
                <a:solidFill>
                  <a:srgbClr val="FAFD00"/>
                </a:solidFill>
              </a:rPr>
              <a:t>)</a:t>
            </a:r>
            <a:endParaRPr lang="en-US" b="0" i="0">
              <a:solidFill>
                <a:srgbClr val="00FF00"/>
              </a:solidFill>
            </a:endParaRPr>
          </a:p>
          <a:p>
            <a:pPr algn="ctr"/>
            <a:endParaRPr lang="en-US" sz="2400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1371600" y="5040313"/>
            <a:ext cx="1841500" cy="10652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00FF00"/>
                </a:solidFill>
              </a:rPr>
              <a:t>cghfkk;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62538" name="Text Box 10"/>
          <p:cNvSpPr txBox="1">
            <a:spLocks noChangeArrowheads="1"/>
          </p:cNvSpPr>
          <p:nvPr/>
        </p:nvSpPr>
        <p:spPr bwMode="auto">
          <a:xfrm>
            <a:off x="1485900" y="3633788"/>
            <a:ext cx="160972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9" name="Text Box 11"/>
          <p:cNvSpPr txBox="1">
            <a:spLocks noChangeArrowheads="1"/>
          </p:cNvSpPr>
          <p:nvPr/>
        </p:nvSpPr>
        <p:spPr bwMode="auto">
          <a:xfrm>
            <a:off x="1460500" y="4338638"/>
            <a:ext cx="1684338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43300" y="3421063"/>
            <a:ext cx="20113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3429000" y="5041900"/>
            <a:ext cx="2195513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2</a:t>
            </a:r>
            <a:r>
              <a:rPr lang="en-US">
                <a:solidFill>
                  <a:srgbClr val="00FF00"/>
                </a:solidFill>
              </a:rPr>
              <a:t>rhKnty;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2542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re;jjp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43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jhtpjpd;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5810250" y="5029200"/>
            <a:ext cx="1857375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00FF00"/>
                </a:solidFill>
              </a:rPr>
              <a:t>vnukpah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2545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Mrph;thjk;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46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g[jpa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2547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8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9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2550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2551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2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3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4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5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6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7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8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2559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662560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662561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662562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62563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256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5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62566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7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8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9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70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662571" name="Rectangle 4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sp>
        <p:nvSpPr>
          <p:cNvPr id="662572" name="Text Box 44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118745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 algn="ctr"/>
            <a:endParaRPr lang="en-US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722" name="AutoShape 50"/>
          <p:cNvSpPr>
            <a:spLocks noChangeArrowheads="1"/>
          </p:cNvSpPr>
          <p:nvPr/>
        </p:nvSpPr>
        <p:spPr bwMode="auto">
          <a:xfrm>
            <a:off x="1143000" y="3429000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0" name="Text Box 8"/>
          <p:cNvSpPr txBox="1">
            <a:spLocks noChangeArrowheads="1"/>
          </p:cNvSpPr>
          <p:nvPr/>
        </p:nvSpPr>
        <p:spPr bwMode="auto">
          <a:xfrm>
            <a:off x="2555875" y="1878013"/>
            <a:ext cx="4062413" cy="137318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Mjpahfkk;  12: 1-3</a:t>
            </a:r>
          </a:p>
          <a:p>
            <a:pPr algn="ctr">
              <a:spcBef>
                <a:spcPct val="50000"/>
              </a:spcBef>
            </a:pPr>
            <a:endParaRPr lang="en-US" sz="32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81" name="Rectangle 9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i="0">
                <a:solidFill>
                  <a:srgbClr val="FAFD00"/>
                </a:solidFill>
              </a:rPr>
              <a:t>(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“</a:t>
            </a:r>
            <a:r>
              <a:rPr lang="en-US" i="0">
                <a:solidFill>
                  <a:srgbClr val="FAFD00"/>
                </a:solidFill>
              </a:rPr>
              <a:t>miHg;g[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”</a:t>
            </a:r>
            <a:r>
              <a:rPr lang="en-US" i="0">
                <a:solidFill>
                  <a:srgbClr val="FAFD00"/>
                </a:solidFill>
              </a:rPr>
              <a:t>)</a:t>
            </a:r>
            <a:endParaRPr lang="en-US" b="0" i="0">
              <a:solidFill>
                <a:srgbClr val="00FF00"/>
              </a:solidFill>
            </a:endParaRPr>
          </a:p>
          <a:p>
            <a:pPr algn="ctr"/>
            <a:endParaRPr lang="en-US" sz="2400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1371600" y="5040313"/>
            <a:ext cx="1841500" cy="10652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00FF00"/>
                </a:solidFill>
              </a:rPr>
              <a:t>cghfkk;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68683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84" name="Text Box 12"/>
          <p:cNvSpPr txBox="1">
            <a:spLocks noChangeArrowheads="1"/>
          </p:cNvSpPr>
          <p:nvPr/>
        </p:nvSpPr>
        <p:spPr bwMode="auto">
          <a:xfrm>
            <a:off x="1460500" y="4338638"/>
            <a:ext cx="1684338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3478213" y="5041900"/>
            <a:ext cx="2093912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2 </a:t>
            </a:r>
            <a:r>
              <a:rPr lang="en-US" sz="3200">
                <a:solidFill>
                  <a:srgbClr val="00FF00"/>
                </a:solidFill>
              </a:rPr>
              <a:t>rhKnty</a:t>
            </a:r>
            <a:r>
              <a:rPr lang="en-US">
                <a:solidFill>
                  <a:srgbClr val="00FF00"/>
                </a:solidFill>
              </a:rPr>
              <a:t>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8686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re;jjp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87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jhtpjpd;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5856288" y="5038725"/>
            <a:ext cx="1857375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00FF00"/>
                </a:solidFill>
              </a:rPr>
              <a:t>vnukpah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8690" name="Text Box 18"/>
          <p:cNvSpPr txBox="1">
            <a:spLocks noChangeArrowheads="1"/>
          </p:cNvSpPr>
          <p:nvPr/>
        </p:nvSpPr>
        <p:spPr bwMode="auto">
          <a:xfrm>
            <a:off x="5419725" y="3632200"/>
            <a:ext cx="2752725" cy="1465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</a:rPr>
              <a:t>Mrph;thjk;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91" name="Text Box 19"/>
          <p:cNvSpPr txBox="1">
            <a:spLocks noChangeArrowheads="1"/>
          </p:cNvSpPr>
          <p:nvPr/>
        </p:nvSpPr>
        <p:spPr bwMode="auto">
          <a:xfrm>
            <a:off x="5695950" y="4338638"/>
            <a:ext cx="220027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g[jpa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6" name="Rectangle 4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sp>
        <p:nvSpPr>
          <p:cNvPr id="668717" name="Text Box 45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68718" name="Text Box 4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668719" name="Group 4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 i="0">
                  <a:solidFill>
                    <a:srgbClr val="00DFCA"/>
                  </a:solidFill>
                  <a:latin typeface="Comic Sans MS" charset="0"/>
                </a:rPr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 i="0">
                  <a:solidFill>
                    <a:srgbClr val="00DFCA"/>
                  </a:solidFill>
                  <a:latin typeface="Comic Sans MS" charset="0"/>
                </a:rPr>
                <a:t> </a:t>
              </a:r>
            </a:p>
          </p:txBody>
        </p:sp>
      </p:grpSp>
      <p:grpSp>
        <p:nvGrpSpPr>
          <p:cNvPr id="668695" name="Group 2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8696" name="AutoShape 2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7" name="Rectangle 2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8" name="Line 2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9" name="Line 2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0" name="Line 2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1" name="Line 2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2" name="Line 3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3" name="Rectangle 31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8704" name="Rectangle 32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668706" name="Rectangle 34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668707" name="Rectangle 35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68708" name="Rectangle 36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8709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0" name="Rectangle 38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68711" name="Line 3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Rectangle 4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4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5" name="Rectangle 4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2" grpId="0" animBg="1"/>
      <p:bldP spid="66868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7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8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118745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 algn="ctr"/>
            <a:endParaRPr lang="en-US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49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71751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2" name="AutoShape 8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53" name="Text Box 9"/>
          <p:cNvSpPr txBox="1">
            <a:spLocks noChangeArrowheads="1"/>
          </p:cNvSpPr>
          <p:nvPr/>
        </p:nvSpPr>
        <p:spPr bwMode="auto">
          <a:xfrm>
            <a:off x="2555875" y="1878013"/>
            <a:ext cx="4062413" cy="137318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Mjpahfkk;  12: 1-3</a:t>
            </a:r>
          </a:p>
          <a:p>
            <a:pPr algn="ctr">
              <a:spcBef>
                <a:spcPct val="50000"/>
              </a:spcBef>
            </a:pPr>
            <a:endParaRPr lang="en-US" sz="32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4" name="Rectangle 10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i="0">
                <a:solidFill>
                  <a:srgbClr val="FAFD00"/>
                </a:solidFill>
              </a:rPr>
              <a:t>(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“</a:t>
            </a:r>
            <a:r>
              <a:rPr lang="en-US" i="0">
                <a:solidFill>
                  <a:srgbClr val="FAFD00"/>
                </a:solidFill>
              </a:rPr>
              <a:t>miHg;g[</a:t>
            </a:r>
            <a:r>
              <a:rPr lang="ja-JP" altLang="en-US" i="0">
                <a:solidFill>
                  <a:srgbClr val="FAFD00"/>
                </a:solidFill>
                <a:latin typeface="Arial"/>
              </a:rPr>
              <a:t>”</a:t>
            </a:r>
            <a:r>
              <a:rPr lang="en-US" i="0">
                <a:solidFill>
                  <a:srgbClr val="FAFD00"/>
                </a:solidFill>
              </a:rPr>
              <a:t>)</a:t>
            </a:r>
            <a:endParaRPr lang="en-US" b="0" i="0">
              <a:solidFill>
                <a:srgbClr val="00FF00"/>
              </a:solidFill>
            </a:endParaRPr>
          </a:p>
          <a:p>
            <a:pPr algn="ctr"/>
            <a:endParaRPr lang="en-US" sz="2400" b="0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5" name="Rectangle 11"/>
          <p:cNvSpPr>
            <a:spLocks noChangeArrowheads="1"/>
          </p:cNvSpPr>
          <p:nvPr/>
        </p:nvSpPr>
        <p:spPr bwMode="auto">
          <a:xfrm>
            <a:off x="1371600" y="5040313"/>
            <a:ext cx="1841500" cy="10652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00FF00"/>
                </a:solidFill>
              </a:rPr>
              <a:t>cghfkk;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71756" name="Text Box 12"/>
          <p:cNvSpPr txBox="1">
            <a:spLocks noChangeArrowheads="1"/>
          </p:cNvSpPr>
          <p:nvPr/>
        </p:nvSpPr>
        <p:spPr bwMode="auto">
          <a:xfrm>
            <a:off x="1485900" y="3633788"/>
            <a:ext cx="1609725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09F32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i="0">
              <a:solidFill>
                <a:srgbClr val="F09F32"/>
              </a:solidFill>
              <a:latin typeface="Arial" charset="0"/>
            </a:endParaRPr>
          </a:p>
        </p:txBody>
      </p:sp>
      <p:sp>
        <p:nvSpPr>
          <p:cNvPr id="671757" name="Text Box 13"/>
          <p:cNvSpPr txBox="1">
            <a:spLocks noChangeArrowheads="1"/>
          </p:cNvSpPr>
          <p:nvPr/>
        </p:nvSpPr>
        <p:spPr bwMode="auto">
          <a:xfrm>
            <a:off x="1460500" y="4338638"/>
            <a:ext cx="1684338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09F32"/>
                </a:solidFill>
              </a:rPr>
              <a:t>njrk;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09F32"/>
              </a:solidFill>
              <a:latin typeface="Arial Black" charset="0"/>
            </a:endParaRPr>
          </a:p>
        </p:txBody>
      </p:sp>
      <p:sp>
        <p:nvSpPr>
          <p:cNvPr id="671758" name="Rectangle 14"/>
          <p:cNvSpPr>
            <a:spLocks noChangeArrowheads="1"/>
          </p:cNvSpPr>
          <p:nvPr/>
        </p:nvSpPr>
        <p:spPr bwMode="auto">
          <a:xfrm>
            <a:off x="3429000" y="5041900"/>
            <a:ext cx="2195513" cy="1065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2</a:t>
            </a:r>
            <a:r>
              <a:rPr lang="en-US">
                <a:solidFill>
                  <a:srgbClr val="00FF00"/>
                </a:solidFill>
              </a:rPr>
              <a:t>rhKnty;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71759" name="Text Box 15"/>
          <p:cNvSpPr txBox="1">
            <a:spLocks noChangeArrowheads="1"/>
          </p:cNvSpPr>
          <p:nvPr/>
        </p:nvSpPr>
        <p:spPr bwMode="auto">
          <a:xfrm>
            <a:off x="3760788" y="36449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00FF00"/>
                </a:solidFill>
                <a:latin typeface="Arial" charset="0"/>
              </a:rPr>
              <a:t>SEED</a:t>
            </a:r>
          </a:p>
        </p:txBody>
      </p:sp>
      <p:sp>
        <p:nvSpPr>
          <p:cNvPr id="671760" name="Text Box 16"/>
          <p:cNvSpPr txBox="1">
            <a:spLocks noChangeArrowheads="1"/>
          </p:cNvSpPr>
          <p:nvPr/>
        </p:nvSpPr>
        <p:spPr bwMode="auto">
          <a:xfrm>
            <a:off x="3357563" y="4351338"/>
            <a:ext cx="2401887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D00"/>
                </a:solidFill>
              </a:rPr>
              <a:t>jhtpjpd;</a:t>
            </a:r>
          </a:p>
          <a:p>
            <a:pPr algn="ctr">
              <a:spcBef>
                <a:spcPct val="50000"/>
              </a:spcBef>
            </a:pPr>
            <a:endParaRPr lang="en-US" b="0" i="0">
              <a:solidFill>
                <a:srgbClr val="FAFD00"/>
              </a:solidFill>
              <a:latin typeface="Arial Black" charset="0"/>
            </a:endParaRPr>
          </a:p>
        </p:txBody>
      </p:sp>
      <p:sp>
        <p:nvSpPr>
          <p:cNvPr id="671762" name="Rectangle 18"/>
          <p:cNvSpPr>
            <a:spLocks noChangeArrowheads="1"/>
          </p:cNvSpPr>
          <p:nvPr/>
        </p:nvSpPr>
        <p:spPr bwMode="auto">
          <a:xfrm>
            <a:off x="5913438" y="5038725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Jeremiah</a:t>
            </a:r>
          </a:p>
          <a:p>
            <a:pPr algn="ctr"/>
            <a:r>
              <a:rPr lang="en-US" sz="2800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71763" name="Text Box 19"/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i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64" name="Text Box 20"/>
          <p:cNvSpPr txBox="1">
            <a:spLocks noChangeArrowheads="1"/>
          </p:cNvSpPr>
          <p:nvPr/>
        </p:nvSpPr>
        <p:spPr bwMode="auto">
          <a:xfrm>
            <a:off x="5695950" y="4338638"/>
            <a:ext cx="2200275" cy="7366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i="0">
                <a:solidFill>
                  <a:srgbClr val="FAFD00"/>
                </a:solidFill>
                <a:latin typeface="Arial Black" charset="0"/>
              </a:rPr>
              <a:t>New</a:t>
            </a:r>
          </a:p>
        </p:txBody>
      </p:sp>
      <p:sp>
        <p:nvSpPr>
          <p:cNvPr id="671765" name="Line 21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6" name="Line 22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7" name="Line 23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8" name="Rectangle 2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671769" name="Text Box 25"/>
          <p:cNvSpPr txBox="1">
            <a:spLocks noChangeArrowheads="1"/>
          </p:cNvSpPr>
          <p:nvPr/>
        </p:nvSpPr>
        <p:spPr bwMode="auto">
          <a:xfrm>
            <a:off x="7007225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71770" name="Text Box 2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671774" name="Group 30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71775" name="AutoShape 3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6" name="Rectangle 3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7" name="Line 3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8" name="Line 3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9" name="Line 3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0" name="Line 3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1" name="Line 3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2" name="Rectangle 38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71783" name="Rectangle 39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671784" name="Rectangle 40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671785" name="Rectangle 41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671786" name="Rectangle 42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71787" name="Rectangle 43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71788" name="Rectangle 4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9" name="Rectangle 45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71790" name="Line 4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1" name="Line 4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2" name="Rectangle 4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3" name="Rectangle 4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4" name="Rectangle 50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grpSp>
        <p:nvGrpSpPr>
          <p:cNvPr id="671795" name="Group 51"/>
          <p:cNvGrpSpPr>
            <a:grpSpLocks/>
          </p:cNvGrpSpPr>
          <p:nvPr/>
        </p:nvGrpSpPr>
        <p:grpSpPr bwMode="auto">
          <a:xfrm>
            <a:off x="2590800" y="914400"/>
            <a:ext cx="5808663" cy="5173663"/>
            <a:chOff x="1765" y="510"/>
            <a:chExt cx="3659" cy="3259"/>
          </a:xfrm>
        </p:grpSpPr>
        <p:sp>
          <p:nvSpPr>
            <p:cNvPr id="671796" name="AutoShape 52"/>
            <p:cNvSpPr>
              <a:spLocks noChangeArrowheads="1"/>
            </p:cNvSpPr>
            <p:nvPr/>
          </p:nvSpPr>
          <p:spPr bwMode="auto">
            <a:xfrm>
              <a:off x="1766" y="51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797" name="Rectangle 53"/>
            <p:cNvSpPr>
              <a:spLocks noChangeArrowheads="1"/>
            </p:cNvSpPr>
            <p:nvPr/>
          </p:nvSpPr>
          <p:spPr bwMode="auto">
            <a:xfrm>
              <a:off x="1765" y="82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8" name="Rectangle 54"/>
            <p:cNvSpPr>
              <a:spLocks noChangeArrowheads="1"/>
            </p:cNvSpPr>
            <p:nvPr/>
          </p:nvSpPr>
          <p:spPr bwMode="auto">
            <a:xfrm>
              <a:off x="1779" y="80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9" name="Rectangle 55"/>
            <p:cNvSpPr>
              <a:spLocks noChangeArrowheads="1"/>
            </p:cNvSpPr>
            <p:nvPr/>
          </p:nvSpPr>
          <p:spPr bwMode="auto">
            <a:xfrm>
              <a:off x="2340" y="80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0" name="Rectangle 56"/>
            <p:cNvSpPr>
              <a:spLocks noChangeArrowheads="1"/>
            </p:cNvSpPr>
            <p:nvPr/>
          </p:nvSpPr>
          <p:spPr bwMode="auto">
            <a:xfrm>
              <a:off x="1929" y="542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 i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1" name="Rectangle 57"/>
            <p:cNvSpPr>
              <a:spLocks noChangeArrowheads="1"/>
            </p:cNvSpPr>
            <p:nvPr/>
          </p:nvSpPr>
          <p:spPr bwMode="auto">
            <a:xfrm>
              <a:off x="1928" y="526"/>
              <a:ext cx="79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rpU\;og;g[</a:t>
              </a:r>
            </a:p>
          </p:txBody>
        </p:sp>
        <p:sp>
          <p:nvSpPr>
            <p:cNvPr id="671802" name="AutoShape 58"/>
            <p:cNvSpPr>
              <a:spLocks noChangeArrowheads="1"/>
            </p:cNvSpPr>
            <p:nvPr/>
          </p:nvSpPr>
          <p:spPr bwMode="auto">
            <a:xfrm>
              <a:off x="1965" y="758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03" name="Rectangle 59"/>
            <p:cNvSpPr>
              <a:spLocks noChangeArrowheads="1"/>
            </p:cNvSpPr>
            <p:nvPr/>
          </p:nvSpPr>
          <p:spPr bwMode="auto">
            <a:xfrm>
              <a:off x="1965" y="1075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4" name="Rectangle 60"/>
            <p:cNvSpPr>
              <a:spLocks noChangeArrowheads="1"/>
            </p:cNvSpPr>
            <p:nvPr/>
          </p:nvSpPr>
          <p:spPr bwMode="auto">
            <a:xfrm>
              <a:off x="1978" y="1051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5" name="Rectangle 61"/>
            <p:cNvSpPr>
              <a:spLocks noChangeArrowheads="1"/>
            </p:cNvSpPr>
            <p:nvPr/>
          </p:nvSpPr>
          <p:spPr bwMode="auto">
            <a:xfrm>
              <a:off x="2550" y="1052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6" name="Rectangle 62"/>
            <p:cNvSpPr>
              <a:spLocks noChangeArrowheads="1"/>
            </p:cNvSpPr>
            <p:nvPr/>
          </p:nvSpPr>
          <p:spPr bwMode="auto">
            <a:xfrm>
              <a:off x="2105" y="771"/>
              <a:ext cx="7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Mgpufhk;</a:t>
              </a:r>
            </a:p>
          </p:txBody>
        </p:sp>
        <p:sp>
          <p:nvSpPr>
            <p:cNvPr id="671807" name="AutoShape 63"/>
            <p:cNvSpPr>
              <a:spLocks noChangeArrowheads="1"/>
            </p:cNvSpPr>
            <p:nvPr/>
          </p:nvSpPr>
          <p:spPr bwMode="auto">
            <a:xfrm>
              <a:off x="2151" y="9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08" name="Rectangle 64"/>
            <p:cNvSpPr>
              <a:spLocks noChangeArrowheads="1"/>
            </p:cNvSpPr>
            <p:nvPr/>
          </p:nvSpPr>
          <p:spPr bwMode="auto">
            <a:xfrm>
              <a:off x="2150" y="13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9" name="Rectangle 65"/>
            <p:cNvSpPr>
              <a:spLocks noChangeArrowheads="1"/>
            </p:cNvSpPr>
            <p:nvPr/>
          </p:nvSpPr>
          <p:spPr bwMode="auto">
            <a:xfrm>
              <a:off x="2163" y="12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0" name="Rectangle 66"/>
            <p:cNvSpPr>
              <a:spLocks noChangeArrowheads="1"/>
            </p:cNvSpPr>
            <p:nvPr/>
          </p:nvSpPr>
          <p:spPr bwMode="auto">
            <a:xfrm>
              <a:off x="2725" y="12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1" name="Rectangle 67"/>
            <p:cNvSpPr>
              <a:spLocks noChangeArrowheads="1"/>
            </p:cNvSpPr>
            <p:nvPr/>
          </p:nvSpPr>
          <p:spPr bwMode="auto">
            <a:xfrm>
              <a:off x="2208" y="1014"/>
              <a:ext cx="8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nahnrg;g[</a:t>
              </a:r>
            </a:p>
          </p:txBody>
        </p:sp>
        <p:sp>
          <p:nvSpPr>
            <p:cNvPr id="671812" name="AutoShape 68"/>
            <p:cNvSpPr>
              <a:spLocks noChangeArrowheads="1"/>
            </p:cNvSpPr>
            <p:nvPr/>
          </p:nvSpPr>
          <p:spPr bwMode="auto">
            <a:xfrm>
              <a:off x="2343" y="123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13" name="Rectangle 69"/>
            <p:cNvSpPr>
              <a:spLocks noChangeArrowheads="1"/>
            </p:cNvSpPr>
            <p:nvPr/>
          </p:nvSpPr>
          <p:spPr bwMode="auto">
            <a:xfrm>
              <a:off x="2346" y="155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4" name="Rectangle 70"/>
            <p:cNvSpPr>
              <a:spLocks noChangeArrowheads="1"/>
            </p:cNvSpPr>
            <p:nvPr/>
          </p:nvSpPr>
          <p:spPr bwMode="auto">
            <a:xfrm>
              <a:off x="2358" y="152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5" name="Rectangle 71"/>
            <p:cNvSpPr>
              <a:spLocks noChangeArrowheads="1"/>
            </p:cNvSpPr>
            <p:nvPr/>
          </p:nvSpPr>
          <p:spPr bwMode="auto">
            <a:xfrm>
              <a:off x="2925" y="152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6" name="Rectangle 72"/>
            <p:cNvSpPr>
              <a:spLocks noChangeArrowheads="1"/>
            </p:cNvSpPr>
            <p:nvPr/>
          </p:nvSpPr>
          <p:spPr bwMode="auto">
            <a:xfrm>
              <a:off x="2549" y="1260"/>
              <a:ext cx="5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nkhnr</a:t>
              </a:r>
            </a:p>
          </p:txBody>
        </p:sp>
        <p:sp>
          <p:nvSpPr>
            <p:cNvPr id="671817" name="AutoShape 73"/>
            <p:cNvSpPr>
              <a:spLocks noChangeArrowheads="1"/>
            </p:cNvSpPr>
            <p:nvPr/>
          </p:nvSpPr>
          <p:spPr bwMode="auto">
            <a:xfrm>
              <a:off x="2571" y="147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18" name="Rectangle 74"/>
            <p:cNvSpPr>
              <a:spLocks noChangeArrowheads="1"/>
            </p:cNvSpPr>
            <p:nvPr/>
          </p:nvSpPr>
          <p:spPr bwMode="auto">
            <a:xfrm>
              <a:off x="2570" y="179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9" name="Rectangle 75"/>
            <p:cNvSpPr>
              <a:spLocks noChangeArrowheads="1"/>
            </p:cNvSpPr>
            <p:nvPr/>
          </p:nvSpPr>
          <p:spPr bwMode="auto">
            <a:xfrm>
              <a:off x="2589" y="176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0" name="Rectangle 76"/>
            <p:cNvSpPr>
              <a:spLocks noChangeArrowheads="1"/>
            </p:cNvSpPr>
            <p:nvPr/>
          </p:nvSpPr>
          <p:spPr bwMode="auto">
            <a:xfrm>
              <a:off x="3145" y="177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1" name="Rectangle 77"/>
            <p:cNvSpPr>
              <a:spLocks noChangeArrowheads="1"/>
            </p:cNvSpPr>
            <p:nvPr/>
          </p:nvSpPr>
          <p:spPr bwMode="auto">
            <a:xfrm>
              <a:off x="2689" y="1493"/>
              <a:ext cx="73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nahRth</a:t>
              </a:r>
            </a:p>
          </p:txBody>
        </p:sp>
        <p:sp>
          <p:nvSpPr>
            <p:cNvPr id="671822" name="AutoShape 78"/>
            <p:cNvSpPr>
              <a:spLocks noChangeArrowheads="1"/>
            </p:cNvSpPr>
            <p:nvPr/>
          </p:nvSpPr>
          <p:spPr bwMode="auto">
            <a:xfrm>
              <a:off x="2752" y="1717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23" name="Rectangle 79"/>
            <p:cNvSpPr>
              <a:spLocks noChangeArrowheads="1"/>
            </p:cNvSpPr>
            <p:nvPr/>
          </p:nvSpPr>
          <p:spPr bwMode="auto">
            <a:xfrm>
              <a:off x="2750" y="2034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4" name="Rectangle 80"/>
            <p:cNvSpPr>
              <a:spLocks noChangeArrowheads="1"/>
            </p:cNvSpPr>
            <p:nvPr/>
          </p:nvSpPr>
          <p:spPr bwMode="auto">
            <a:xfrm>
              <a:off x="2763" y="2010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5" name="Rectangle 81"/>
            <p:cNvSpPr>
              <a:spLocks noChangeArrowheads="1"/>
            </p:cNvSpPr>
            <p:nvPr/>
          </p:nvSpPr>
          <p:spPr bwMode="auto">
            <a:xfrm>
              <a:off x="3331" y="2011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6" name="Rectangle 82"/>
            <p:cNvSpPr>
              <a:spLocks noChangeArrowheads="1"/>
            </p:cNvSpPr>
            <p:nvPr/>
          </p:nvSpPr>
          <p:spPr bwMode="auto">
            <a:xfrm>
              <a:off x="2705" y="1734"/>
              <a:ext cx="10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epahjpgjpfs;</a:t>
              </a:r>
            </a:p>
          </p:txBody>
        </p:sp>
        <p:sp>
          <p:nvSpPr>
            <p:cNvPr id="671827" name="AutoShape 83"/>
            <p:cNvSpPr>
              <a:spLocks noChangeArrowheads="1"/>
            </p:cNvSpPr>
            <p:nvPr/>
          </p:nvSpPr>
          <p:spPr bwMode="auto">
            <a:xfrm>
              <a:off x="2926" y="195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28" name="Rectangle 84"/>
            <p:cNvSpPr>
              <a:spLocks noChangeArrowheads="1"/>
            </p:cNvSpPr>
            <p:nvPr/>
          </p:nvSpPr>
          <p:spPr bwMode="auto">
            <a:xfrm>
              <a:off x="2931" y="227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9" name="Rectangle 85"/>
            <p:cNvSpPr>
              <a:spLocks noChangeArrowheads="1"/>
            </p:cNvSpPr>
            <p:nvPr/>
          </p:nvSpPr>
          <p:spPr bwMode="auto">
            <a:xfrm>
              <a:off x="2943" y="224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0" name="Rectangle 86"/>
            <p:cNvSpPr>
              <a:spLocks noChangeArrowheads="1"/>
            </p:cNvSpPr>
            <p:nvPr/>
          </p:nvSpPr>
          <p:spPr bwMode="auto">
            <a:xfrm>
              <a:off x="3512" y="225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1" name="Rectangle 87"/>
            <p:cNvSpPr>
              <a:spLocks noChangeArrowheads="1"/>
            </p:cNvSpPr>
            <p:nvPr/>
          </p:nvSpPr>
          <p:spPr bwMode="auto">
            <a:xfrm>
              <a:off x="3050" y="1972"/>
              <a:ext cx="73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murhl;rp</a:t>
              </a:r>
            </a:p>
          </p:txBody>
        </p:sp>
        <p:sp>
          <p:nvSpPr>
            <p:cNvPr id="671832" name="AutoShape 88"/>
            <p:cNvSpPr>
              <a:spLocks noChangeArrowheads="1"/>
            </p:cNvSpPr>
            <p:nvPr/>
          </p:nvSpPr>
          <p:spPr bwMode="auto">
            <a:xfrm>
              <a:off x="3131" y="219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2800">
                  <a:solidFill>
                    <a:schemeClr val="accent2"/>
                  </a:solidFill>
                </a:rPr>
                <a:t>moik</a:t>
              </a:r>
            </a:p>
          </p:txBody>
        </p:sp>
        <p:sp>
          <p:nvSpPr>
            <p:cNvPr id="671833" name="Rectangle 89"/>
            <p:cNvSpPr>
              <a:spLocks noChangeArrowheads="1"/>
            </p:cNvSpPr>
            <p:nvPr/>
          </p:nvSpPr>
          <p:spPr bwMode="auto">
            <a:xfrm>
              <a:off x="3130" y="251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4" name="Rectangle 90"/>
            <p:cNvSpPr>
              <a:spLocks noChangeArrowheads="1"/>
            </p:cNvSpPr>
            <p:nvPr/>
          </p:nvSpPr>
          <p:spPr bwMode="auto">
            <a:xfrm>
              <a:off x="3141" y="248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5" name="Rectangle 91"/>
            <p:cNvSpPr>
              <a:spLocks noChangeArrowheads="1"/>
            </p:cNvSpPr>
            <p:nvPr/>
          </p:nvSpPr>
          <p:spPr bwMode="auto">
            <a:xfrm>
              <a:off x="3710" y="248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6" name="Rectangle 92"/>
            <p:cNvSpPr>
              <a:spLocks noChangeArrowheads="1"/>
            </p:cNvSpPr>
            <p:nvPr/>
          </p:nvSpPr>
          <p:spPr bwMode="auto">
            <a:xfrm>
              <a:off x="3619" y="2216"/>
              <a:ext cx="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sz="24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1837" name="AutoShape 93"/>
            <p:cNvSpPr>
              <a:spLocks noChangeArrowheads="1"/>
            </p:cNvSpPr>
            <p:nvPr/>
          </p:nvSpPr>
          <p:spPr bwMode="auto">
            <a:xfrm>
              <a:off x="3316" y="244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38" name="Rectangle 94"/>
            <p:cNvSpPr>
              <a:spLocks noChangeArrowheads="1"/>
            </p:cNvSpPr>
            <p:nvPr/>
          </p:nvSpPr>
          <p:spPr bwMode="auto">
            <a:xfrm>
              <a:off x="3315" y="275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9" name="Rectangle 95"/>
            <p:cNvSpPr>
              <a:spLocks noChangeArrowheads="1"/>
            </p:cNvSpPr>
            <p:nvPr/>
          </p:nvSpPr>
          <p:spPr bwMode="auto">
            <a:xfrm>
              <a:off x="3331" y="273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0" name="Rectangle 96"/>
            <p:cNvSpPr>
              <a:spLocks noChangeArrowheads="1"/>
            </p:cNvSpPr>
            <p:nvPr/>
          </p:nvSpPr>
          <p:spPr bwMode="auto">
            <a:xfrm>
              <a:off x="3898" y="273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1" name="Rectangle 97"/>
            <p:cNvSpPr>
              <a:spLocks noChangeArrowheads="1"/>
            </p:cNvSpPr>
            <p:nvPr/>
          </p:nvSpPr>
          <p:spPr bwMode="auto">
            <a:xfrm>
              <a:off x="3520" y="2460"/>
              <a:ext cx="56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mikjp</a:t>
              </a:r>
            </a:p>
          </p:txBody>
        </p:sp>
        <p:sp>
          <p:nvSpPr>
            <p:cNvPr id="671842" name="AutoShape 98"/>
            <p:cNvSpPr>
              <a:spLocks noChangeArrowheads="1"/>
            </p:cNvSpPr>
            <p:nvPr/>
          </p:nvSpPr>
          <p:spPr bwMode="auto">
            <a:xfrm>
              <a:off x="3522" y="2689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43" name="Rectangle 99"/>
            <p:cNvSpPr>
              <a:spLocks noChangeArrowheads="1"/>
            </p:cNvSpPr>
            <p:nvPr/>
          </p:nvSpPr>
          <p:spPr bwMode="auto">
            <a:xfrm>
              <a:off x="3669" y="2697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i="0">
                  <a:latin typeface="Helvetica" charset="0"/>
                </a:rPr>
                <a:t>   </a:t>
              </a:r>
              <a:endParaRPr lang="en-US" sz="2400" i="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4" name="Rectangle 100"/>
            <p:cNvSpPr>
              <a:spLocks noChangeArrowheads="1"/>
            </p:cNvSpPr>
            <p:nvPr/>
          </p:nvSpPr>
          <p:spPr bwMode="auto">
            <a:xfrm>
              <a:off x="3623" y="2689"/>
              <a:ext cx="88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i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,naR</a:t>
              </a:r>
            </a:p>
          </p:txBody>
        </p:sp>
        <p:sp>
          <p:nvSpPr>
            <p:cNvPr id="671845" name="Rectangle 101"/>
            <p:cNvSpPr>
              <a:spLocks noChangeArrowheads="1"/>
            </p:cNvSpPr>
            <p:nvPr/>
          </p:nvSpPr>
          <p:spPr bwMode="auto">
            <a:xfrm>
              <a:off x="3522" y="3006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6" name="Rectangle 102"/>
            <p:cNvSpPr>
              <a:spLocks noChangeArrowheads="1"/>
            </p:cNvSpPr>
            <p:nvPr/>
          </p:nvSpPr>
          <p:spPr bwMode="auto">
            <a:xfrm>
              <a:off x="3533" y="2982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7" name="Rectangle 103"/>
            <p:cNvSpPr>
              <a:spLocks noChangeArrowheads="1"/>
            </p:cNvSpPr>
            <p:nvPr/>
          </p:nvSpPr>
          <p:spPr bwMode="auto">
            <a:xfrm>
              <a:off x="4103" y="2983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152400" y="2941638"/>
            <a:ext cx="7078663" cy="142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8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1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1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11213" y="5056188"/>
            <a:ext cx="74422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chemeClr val="hlink"/>
                </a:solidFill>
              </a:rPr>
              <a:t>bfl;rbkndj; njhl;lk;/ xypt kiy/ vUrnyk;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11313" y="1243013"/>
            <a:ext cx="5816600" cy="34464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i="0">
                <a:solidFill>
                  <a:schemeClr val="hlink"/>
                </a:solidFill>
              </a:rPr>
              <a:t>mjdhy;</a:t>
            </a:r>
          </a:p>
          <a:p>
            <a:pPr algn="ctr">
              <a:spcBef>
                <a:spcPct val="50000"/>
              </a:spcBef>
            </a:pPr>
            <a:r>
              <a:rPr lang="en-US" sz="8800" i="0">
                <a:solidFill>
                  <a:schemeClr val="hlink"/>
                </a:solidFill>
              </a:rPr>
              <a:t>vd;d 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grpSp>
        <p:nvGrpSpPr>
          <p:cNvPr id="534562" name="Group 34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4536" name="AutoShape 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7" name="Rectangle 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8" name="Line 1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9" name="Line 1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0" name="Line 1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1" name="Line 1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2" name="Line 1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3" name="Rectangle 15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4544" name="Rectangle 16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34545" name="Rectangle 17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34546" name="Rectangle 18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34547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4548" name="Rectangle 20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4549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0" name="Rectangle 22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34551" name="Line 2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2" name="Line 2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3" name="Rectangle 2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4" name="Rectangle 2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5" name="Rectangle 27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534565" name="Text Box 3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30" name="Group 30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614431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32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33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05" name="Text Box 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614434" name="Group 34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14406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7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8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9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0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1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2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3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14414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614415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614416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6144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614418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14419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0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614421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2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3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4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5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280275" cy="3937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i="0">
                <a:solidFill>
                  <a:schemeClr val="hlink"/>
                </a:solidFill>
                <a:latin typeface="Arial"/>
              </a:rPr>
              <a:t>“</a:t>
            </a:r>
            <a:r>
              <a:rPr lang="en-US" i="0">
                <a:solidFill>
                  <a:schemeClr val="hlink"/>
                </a:solidFill>
              </a:rPr>
              <a:t>...mJKjy; ,naR : kdk;jpUk;g[fs;/ </a:t>
            </a:r>
            <a:r>
              <a:rPr lang="en-US" i="0">
                <a:solidFill>
                  <a:srgbClr val="00DEC9"/>
                </a:solidFill>
              </a:rPr>
              <a:t>gunyhfuhIpak</a:t>
            </a:r>
            <a:r>
              <a:rPr lang="en-US" i="0">
                <a:solidFill>
                  <a:schemeClr val="hlink"/>
                </a:solidFill>
              </a:rPr>
              <a:t>; rkPgpj;jpUf;fpwJ vd;W gpurfpj;jhh;...,naR fypnyah vFk; ele;J..</a:t>
            </a:r>
            <a:r>
              <a:rPr lang="en-US" i="0">
                <a:solidFill>
                  <a:srgbClr val="00FFFF"/>
                </a:solidFill>
              </a:rPr>
              <a:t>uhIpaj;jpd; Rtpn\j;ij</a:t>
            </a:r>
            <a:r>
              <a:rPr lang="en-US" i="0">
                <a:solidFill>
                  <a:schemeClr val="hlink"/>
                </a:solidFill>
              </a:rPr>
              <a:t> gpurfpj;J... tpahjpfis..brh!;jkhf;fpdhh;</a:t>
            </a:r>
            <a:r>
              <a:rPr lang="en-US" i="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ja-JP" altLang="en-US" i="0">
                <a:solidFill>
                  <a:schemeClr val="hlink"/>
                </a:solidFill>
                <a:latin typeface="Arial"/>
              </a:rPr>
              <a:t>”</a:t>
            </a:r>
            <a:r>
              <a:rPr lang="en-US" i="0">
                <a:solidFill>
                  <a:schemeClr val="hlink"/>
                </a:solidFill>
                <a:latin typeface="Helvetica" charset="0"/>
              </a:rPr>
              <a:t>                  	</a:t>
            </a:r>
            <a:r>
              <a:rPr lang="en-US" i="0">
                <a:solidFill>
                  <a:schemeClr val="hlink"/>
                </a:solidFill>
              </a:rPr>
              <a:t>kj; </a:t>
            </a:r>
            <a:r>
              <a:rPr lang="en-US" i="0">
                <a:solidFill>
                  <a:schemeClr val="hlink"/>
                </a:solidFill>
                <a:latin typeface="Helvetica" charset="0"/>
              </a:rPr>
              <a:t>. 4:17,23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581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5582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5583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4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555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535585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5559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0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1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2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3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4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5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6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5567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35568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35569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3557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5572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3557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52550" y="1617663"/>
            <a:ext cx="6351588" cy="3568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i="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 i="0">
                <a:solidFill>
                  <a:srgbClr val="00FFFF"/>
                </a:solidFill>
              </a:rPr>
              <a:t>KjyhtJ </a:t>
            </a:r>
            <a:r>
              <a:rPr lang="en-US" sz="4000" i="0">
                <a:solidFill>
                  <a:schemeClr val="hlink"/>
                </a:solidFill>
              </a:rPr>
              <a:t>njtDila </a:t>
            </a:r>
            <a:r>
              <a:rPr lang="en-US" i="0">
                <a:solidFill>
                  <a:schemeClr val="tx1"/>
                </a:solidFill>
              </a:rPr>
              <a:t>uhIpaj;ija[k;</a:t>
            </a:r>
            <a:r>
              <a:rPr lang="en-US" i="0">
                <a:solidFill>
                  <a:srgbClr val="00FFFF"/>
                </a:solidFill>
              </a:rPr>
              <a:t> mtWila ePjpiaa[k; njLfs;/ mg;bghGJ ,itfbsy;yhk;... bfhLf;fg;gLk;</a:t>
            </a:r>
            <a:r>
              <a:rPr lang="en-US" sz="4000" i="0">
                <a:solidFill>
                  <a:schemeClr val="hlink"/>
                </a:solidFill>
              </a:rPr>
              <a:t>.</a:t>
            </a:r>
            <a:r>
              <a:rPr lang="ja-JP" altLang="en-US" sz="4000" i="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 i="0">
                <a:solidFill>
                  <a:schemeClr val="hlink"/>
                </a:solidFill>
                <a:latin typeface="Helvetica" charset="0"/>
              </a:rPr>
              <a:t>                    		 </a:t>
            </a:r>
            <a:r>
              <a:rPr lang="en-US" i="0">
                <a:solidFill>
                  <a:schemeClr val="hlink"/>
                </a:solidFill>
              </a:rPr>
              <a:t>kj;</a:t>
            </a:r>
            <a:r>
              <a:rPr lang="en-US" sz="4000" i="0">
                <a:solidFill>
                  <a:schemeClr val="hlink"/>
                </a:solidFill>
                <a:latin typeface="Helvetica" charset="0"/>
              </a:rPr>
              <a:t>. 6:33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66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605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6606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6607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8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536609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6583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4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5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6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7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8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9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0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6591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36592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36593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3659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659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7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36598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9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0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1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2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16000" y="1570038"/>
            <a:ext cx="6707188" cy="3292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200" i="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3200" i="0">
                <a:solidFill>
                  <a:schemeClr val="hlink"/>
                </a:solidFill>
              </a:rPr>
              <a:t>,Uspd; mjpfhuj;jpdpd;W ek;ik tpLjiyahf;fp/ jkJ md;gpd; </a:t>
            </a:r>
            <a:r>
              <a:rPr lang="en-US" sz="3200" i="0">
                <a:solidFill>
                  <a:srgbClr val="00FFFF"/>
                </a:solidFill>
              </a:rPr>
              <a:t>FkhuDila uhIpaj;jpw;F </a:t>
            </a:r>
            <a:r>
              <a:rPr lang="en-US" sz="3200" i="0">
                <a:solidFill>
                  <a:schemeClr val="hlink"/>
                </a:solidFill>
              </a:rPr>
              <a:t>cl;gLj;jpdtUkhapUf;fpw gpjhit !;njhj;jhpf;fpnwhk;.</a:t>
            </a:r>
            <a:r>
              <a:rPr lang="ja-JP" altLang="en-US" sz="3200" i="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 i="0">
                <a:solidFill>
                  <a:schemeClr val="hlink"/>
                </a:solidFill>
                <a:latin typeface="Helvetica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chemeClr val="hlink"/>
                </a:solidFill>
              </a:rPr>
              <a:t>                                             bfh</a:t>
            </a:r>
            <a:r>
              <a:rPr lang="en-US" sz="2800" i="0">
                <a:solidFill>
                  <a:schemeClr val="hlink"/>
                </a:solidFill>
                <a:latin typeface="Helvetica" charset="0"/>
              </a:rPr>
              <a:t>. 1:13</a:t>
            </a:r>
            <a:endParaRPr lang="en-US" sz="4000" i="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67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679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9680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9681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82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8589963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539683" name="Group 35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9655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7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8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9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0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1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2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9663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39664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39665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39666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9667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9668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9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39670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1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2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3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325563" y="4359275"/>
            <a:ext cx="6827837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i="0">
                <a:solidFill>
                  <a:schemeClr val="hlink"/>
                </a:solidFill>
                <a:latin typeface="Helvetica" charset="0"/>
              </a:rPr>
              <a:t>#2:</a:t>
            </a:r>
            <a:r>
              <a:rPr lang="en-US" sz="4000" i="0">
                <a:solidFill>
                  <a:srgbClr val="00FFFF"/>
                </a:solidFill>
              </a:rPr>
              <a:t>njtDila uhIpaj;jpw;F </a:t>
            </a:r>
          </a:p>
          <a:p>
            <a:pPr algn="ctr"/>
            <a:r>
              <a:rPr lang="en-US" sz="4000" i="0">
                <a:solidFill>
                  <a:schemeClr val="hlink"/>
                </a:solidFill>
              </a:rPr>
              <a:t>ek;ik tHpelj;Jjy;</a:t>
            </a:r>
            <a:endParaRPr lang="en-US" sz="4000" i="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477838" y="2754313"/>
            <a:ext cx="81248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0">
                <a:solidFill>
                  <a:schemeClr val="hlink"/>
                </a:solidFill>
                <a:latin typeface="Helvetica" charset="0"/>
              </a:rPr>
              <a:t>#1: </a:t>
            </a:r>
            <a:r>
              <a:rPr lang="en-US" sz="4000" i="0">
                <a:solidFill>
                  <a:srgbClr val="00FFFF"/>
                </a:solidFill>
              </a:rPr>
              <a:t>Mz;lthpd; kfpikia</a:t>
            </a:r>
            <a:r>
              <a:rPr lang="en-US" sz="4000" i="0">
                <a:solidFill>
                  <a:schemeClr val="hlink"/>
                </a:solidFill>
              </a:rPr>
              <a:t> bfhz;lhLtJk; g[hpe;Jbfhs;tJk;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14388" y="1258888"/>
            <a:ext cx="7504112" cy="7016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i="0">
                <a:solidFill>
                  <a:schemeClr val="hlink"/>
                </a:solidFill>
              </a:rPr>
              <a:t>jpUkiwapd; 2 Kf;fpa bra;jpfs;</a:t>
            </a: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  <a:latin typeface="Comic Sans MS" charset="0"/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</a:rPr>
              <a:t>nah : </a:t>
            </a: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2:1-11</a:t>
            </a:r>
          </a:p>
        </p:txBody>
      </p:sp>
      <p:pic>
        <p:nvPicPr>
          <p:cNvPr id="564249" name="Picture 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17563" y="5673725"/>
            <a:ext cx="73691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</a:rPr>
              <a:t>fhdh Ch; - ,naR bra;j Kjy; mw;g[jk;</a:t>
            </a:r>
          </a:p>
        </p:txBody>
      </p:sp>
      <p:sp>
        <p:nvSpPr>
          <p:cNvPr id="564229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4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423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6" name="Rectangle 12"/>
          <p:cNvSpPr>
            <a:spLocks noChangeArrowheads="1"/>
          </p:cNvSpPr>
          <p:nvPr/>
        </p:nvSpPr>
        <p:spPr bwMode="auto">
          <a:xfrm>
            <a:off x="8001000" y="3657600"/>
            <a:ext cx="952500" cy="9858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2" name="Rectangle 18"/>
          <p:cNvSpPr>
            <a:spLocks noChangeArrowheads="1"/>
          </p:cNvSpPr>
          <p:nvPr/>
        </p:nvSpPr>
        <p:spPr bwMode="auto">
          <a:xfrm>
            <a:off x="8034338" y="3429000"/>
            <a:ext cx="64611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</a:rPr>
              <a:t>,naR</a:t>
            </a:r>
          </a:p>
        </p:txBody>
      </p:sp>
      <p:sp>
        <p:nvSpPr>
          <p:cNvPr id="56424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8" name="Rectangle 24"/>
          <p:cNvSpPr>
            <a:spLocks noChangeArrowheads="1"/>
          </p:cNvSpPr>
          <p:nvPr/>
        </p:nvSpPr>
        <p:spPr bwMode="auto">
          <a:xfrm>
            <a:off x="8077200" y="3614738"/>
            <a:ext cx="762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thH;t[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631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7632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7633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34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537635" name="Group 35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760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0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0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761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3761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3761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3761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37619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762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1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3762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6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377950" y="585788"/>
            <a:ext cx="6351588" cy="4359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0">
                <a:solidFill>
                  <a:schemeClr val="hlink"/>
                </a:solidFill>
                <a:latin typeface="Helvetica" charset="0"/>
              </a:rPr>
              <a:t>Jesus Christ came to save that which was lost…and that to acquire eternal life, one must come to it through belief in the gospel message of the Messiah.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168400" y="4903788"/>
            <a:ext cx="6842125" cy="161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51FDFF"/>
                </a:solidFill>
              </a:rPr>
              <a:t>Mjyhy;  :</a:t>
            </a:r>
          </a:p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51FDFF"/>
                </a:solidFill>
              </a:rPr>
              <a:t>ehk; brd;W mwptpf;fntz;Lk;</a:t>
            </a: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69</a:t>
            </a:r>
          </a:p>
        </p:txBody>
      </p:sp>
      <p:sp>
        <p:nvSpPr>
          <p:cNvPr id="537630" name="Text Box 30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146"/>
          <p:cNvSpPr>
            <a:spLocks noChangeArrowheads="1"/>
          </p:cNvSpPr>
          <p:nvPr/>
        </p:nvSpPr>
        <p:spPr bwMode="auto">
          <a:xfrm>
            <a:off x="5930900" y="573088"/>
            <a:ext cx="511175" cy="37258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0" name="Text Box 147"/>
          <p:cNvSpPr txBox="1">
            <a:spLocks noChangeArrowheads="1"/>
          </p:cNvSpPr>
          <p:nvPr/>
        </p:nvSpPr>
        <p:spPr bwMode="auto">
          <a:xfrm rot="16200000">
            <a:off x="4532313" y="2205038"/>
            <a:ext cx="3160712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Kalaham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EEFF4B"/>
                </a:solidFill>
                <a:latin typeface="Times" charset="0"/>
              </a:rPr>
              <a:t>3 </a:t>
            </a:r>
            <a:r>
              <a:rPr lang="en-US" b="1" smtClean="0">
                <a:solidFill>
                  <a:srgbClr val="EEFF4B"/>
                </a:solidFill>
              </a:rPr>
              <a:t>rKjhaq;fs;</a:t>
            </a:r>
            <a:endParaRPr lang="en-US" b="1" smtClean="0">
              <a:solidFill>
                <a:srgbClr val="EEFF4B"/>
              </a:solidFill>
              <a:latin typeface="Times" charset="0"/>
            </a:endParaRPr>
          </a:p>
        </p:txBody>
      </p:sp>
      <p:grpSp>
        <p:nvGrpSpPr>
          <p:cNvPr id="490498" name="Group 2"/>
          <p:cNvGrpSpPr>
            <a:grpSpLocks/>
          </p:cNvGrpSpPr>
          <p:nvPr/>
        </p:nvGrpSpPr>
        <p:grpSpPr bwMode="auto">
          <a:xfrm>
            <a:off x="4130675" y="519113"/>
            <a:ext cx="3910013" cy="5813425"/>
            <a:chOff x="2602" y="327"/>
            <a:chExt cx="2463" cy="3662"/>
          </a:xfrm>
        </p:grpSpPr>
        <p:sp>
          <p:nvSpPr>
            <p:cNvPr id="490499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0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1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2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3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490504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5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6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7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8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9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0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1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2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3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4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5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7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8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9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0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1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2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3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25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6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7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8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9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1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531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3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4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5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7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8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9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0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1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2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3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4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5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7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9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0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1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2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(500 B.C.)</a:t>
              </a:r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(1000 B.C.)</a:t>
              </a:r>
            </a:p>
          </p:txBody>
        </p:sp>
        <p:sp>
          <p:nvSpPr>
            <p:cNvPr id="490555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6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7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8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9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0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1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490562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5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Gospel</a:t>
              </a:r>
            </a:p>
          </p:txBody>
        </p:sp>
        <p:sp>
          <p:nvSpPr>
            <p:cNvPr id="490563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Family</a:t>
              </a:r>
            </a:p>
          </p:txBody>
        </p:sp>
        <p:sp>
          <p:nvSpPr>
            <p:cNvPr id="490564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Murder</a:t>
              </a:r>
            </a:p>
          </p:txBody>
        </p:sp>
        <p:sp>
          <p:nvSpPr>
            <p:cNvPr id="490565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6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Flood/Rainbow</a:t>
              </a:r>
            </a:p>
          </p:txBody>
        </p:sp>
        <p:sp>
          <p:nvSpPr>
            <p:cNvPr id="490566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Tower</a:t>
              </a:r>
            </a:p>
          </p:txBody>
        </p:sp>
        <p:sp>
          <p:nvSpPr>
            <p:cNvPr id="490567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39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Gilg;G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568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65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1st Man &amp; Woman</a:t>
              </a:r>
            </a:p>
          </p:txBody>
        </p:sp>
        <p:sp>
          <p:nvSpPr>
            <p:cNvPr id="490569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0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1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2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490573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9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490574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490575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The CALL</a:t>
              </a:r>
            </a:p>
          </p:txBody>
        </p:sp>
        <p:sp>
          <p:nvSpPr>
            <p:cNvPr id="490576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2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Mgpufhk;</a:t>
              </a:r>
            </a:p>
          </p:txBody>
        </p:sp>
        <p:sp>
          <p:nvSpPr>
            <p:cNvPr id="490577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490578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9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0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3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NahRg;G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581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44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   Slavery</a:t>
              </a:r>
            </a:p>
          </p:txBody>
        </p:sp>
        <p:sp>
          <p:nvSpPr>
            <p:cNvPr id="490582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490583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4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5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6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7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8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9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0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1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7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NkhNr</a:t>
              </a:r>
              <a:endParaRPr lang="en-US" sz="900" i="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592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490593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490594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6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490595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96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490597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8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Exodus</a:t>
              </a:r>
            </a:p>
          </p:txBody>
        </p:sp>
        <p:sp>
          <p:nvSpPr>
            <p:cNvPr id="490599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0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1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2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42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NahRth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03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Jericho/Ai</a:t>
              </a:r>
            </a:p>
          </p:txBody>
        </p:sp>
        <p:sp>
          <p:nvSpPr>
            <p:cNvPr id="490604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Land Divided</a:t>
              </a:r>
            </a:p>
          </p:txBody>
        </p:sp>
        <p:sp>
          <p:nvSpPr>
            <p:cNvPr id="490605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6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7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608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4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490609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5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jiythpd;ik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10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1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2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3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490614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490615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490616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3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490617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490618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Assyria    Babylon</a:t>
              </a:r>
            </a:p>
          </p:txBody>
        </p:sp>
        <p:sp>
          <p:nvSpPr>
            <p:cNvPr id="490619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0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North       South</a:t>
              </a:r>
            </a:p>
          </p:txBody>
        </p:sp>
        <p:sp>
          <p:nvSpPr>
            <p:cNvPr id="490621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2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3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0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THE PROPHETS</a:t>
              </a:r>
            </a:p>
          </p:txBody>
        </p:sp>
        <p:sp>
          <p:nvSpPr>
            <p:cNvPr id="490624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5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490626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7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8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9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,uh[j;Jtk;</a:t>
              </a:r>
            </a:p>
          </p:txBody>
        </p:sp>
        <p:sp>
          <p:nvSpPr>
            <p:cNvPr id="490630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  Israel</a:t>
              </a:r>
            </a:p>
          </p:txBody>
        </p:sp>
        <p:sp>
          <p:nvSpPr>
            <p:cNvPr id="490631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2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3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4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7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490635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490636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490637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50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rpiwapUg;G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38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42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70 Years</a:t>
              </a:r>
            </a:p>
          </p:txBody>
        </p:sp>
        <p:sp>
          <p:nvSpPr>
            <p:cNvPr id="490639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0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1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2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6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Roman Systems</a:t>
              </a:r>
            </a:p>
          </p:txBody>
        </p:sp>
        <p:sp>
          <p:nvSpPr>
            <p:cNvPr id="490643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6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Alex the Greek</a:t>
              </a:r>
            </a:p>
          </p:txBody>
        </p:sp>
        <p:sp>
          <p:nvSpPr>
            <p:cNvPr id="490644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35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kTdk;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45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6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7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8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9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0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490651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490652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490653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490654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,NaR</a:t>
              </a:r>
              <a:endParaRPr 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55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90656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7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490658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  <p:sp>
          <p:nvSpPr>
            <p:cNvPr id="490659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0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1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2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0667" name="Freeform 17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8" name="Freeform 17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9" name="Freeform 17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0" name="Freeform 17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1" name="Freeform 17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2" name="Freeform 17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3" name="Freeform 17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4" name="Freeform 17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5" name="Freeform 17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6" name="Freeform 18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7" name="Freeform 18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8" name="Freeform 18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9" name="Freeform 18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0" name="Freeform 18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1" name="Freeform 18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2" name="Freeform 18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3" name="Freeform 18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4" name="Freeform 18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5" name="Freeform 18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6" name="Freeform 19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7" name="Freeform 19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8" name="Freeform 19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9" name="Freeform 19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0" name="Freeform 19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1" name="Freeform 19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2" name="Freeform 19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3" name="Freeform 19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4" name="Freeform 19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5" name="Freeform 19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6" name="Freeform 20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7" name="Freeform 20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8" name="Freeform 20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9" name="Freeform 20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0" name="Freeform 20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1" name="Freeform 20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2" name="Freeform 20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3" name="Freeform 20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4" name="Freeform 20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5" name="Freeform 20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6" name="Freeform 21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7" name="Freeform 21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8" name="Freeform 21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9" name="Freeform 21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0" name="Freeform 21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1" name="Freeform 21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2" name="Freeform 21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3" name="Freeform 21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4" name="Freeform 21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0716" name="Picture 22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717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18" name="Rectangle 22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90719" name="Rectangle 22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0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1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2" name="Rectangle 22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3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4" name="Rectangle 22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i="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90725" name="Rectangle 229"/>
          <p:cNvSpPr>
            <a:spLocks noChangeArrowheads="1"/>
          </p:cNvSpPr>
          <p:nvPr/>
        </p:nvSpPr>
        <p:spPr bwMode="auto">
          <a:xfrm>
            <a:off x="4900613" y="19685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(2000 B.C.)</a:t>
            </a:r>
          </a:p>
        </p:txBody>
      </p:sp>
      <p:sp>
        <p:nvSpPr>
          <p:cNvPr id="490728" name="Rectangle 232"/>
          <p:cNvSpPr>
            <a:spLocks noChangeArrowheads="1"/>
          </p:cNvSpPr>
          <p:nvPr/>
        </p:nvSpPr>
        <p:spPr bwMode="auto">
          <a:xfrm>
            <a:off x="458788" y="35194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 i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90730" name="Rectangle 23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1" name="Line 235"/>
          <p:cNvSpPr>
            <a:spLocks noChangeShapeType="1"/>
          </p:cNvSpPr>
          <p:nvPr/>
        </p:nvSpPr>
        <p:spPr bwMode="auto">
          <a:xfrm>
            <a:off x="1473200" y="27813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4" name="Rectangle 23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5" name="Rectangle 23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6" name="Text Box 240"/>
          <p:cNvSpPr txBox="1">
            <a:spLocks noChangeArrowheads="1"/>
          </p:cNvSpPr>
          <p:nvPr/>
        </p:nvSpPr>
        <p:spPr bwMode="auto">
          <a:xfrm rot="-5385664">
            <a:off x="6037263" y="4409609"/>
            <a:ext cx="354012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</a:rPr>
              <a:t>k</a:t>
            </a:r>
            <a:endParaRPr 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490737" name="Text Box 241"/>
          <p:cNvSpPr txBox="1">
            <a:spLocks noChangeArrowheads="1"/>
          </p:cNvSpPr>
          <p:nvPr/>
        </p:nvSpPr>
        <p:spPr bwMode="auto">
          <a:xfrm rot="-5400000">
            <a:off x="6016626" y="5422433"/>
            <a:ext cx="341312" cy="52322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</a:rPr>
              <a:t>,</a:t>
            </a:r>
            <a:endParaRPr 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490738" name="Rectangle 24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9" name="Text Box 243"/>
          <p:cNvSpPr txBox="1">
            <a:spLocks noChangeArrowheads="1"/>
          </p:cNvSpPr>
          <p:nvPr/>
        </p:nvSpPr>
        <p:spPr bwMode="auto">
          <a:xfrm rot="-5388536">
            <a:off x="2710433" y="3770713"/>
            <a:ext cx="1966912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4 </a:t>
            </a:r>
            <a:r>
              <a:rPr lang="en-US" sz="2800">
                <a:solidFill>
                  <a:srgbClr val="EEFF4B"/>
                </a:solidFill>
              </a:rPr>
              <a:t>kdpjh;fs;</a:t>
            </a:r>
            <a:endParaRPr 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490740" name="Rectangle 24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1" name="Rectangle 24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2" name="Rectangle 24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3" name="Rectangle 247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4" name="Text Box 248"/>
          <p:cNvSpPr txBox="1">
            <a:spLocks noChangeArrowheads="1"/>
          </p:cNvSpPr>
          <p:nvPr/>
        </p:nvSpPr>
        <p:spPr bwMode="auto">
          <a:xfrm rot="-5400000">
            <a:off x="3540126" y="963503"/>
            <a:ext cx="341312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EEFF4B"/>
                </a:solidFill>
                <a:latin typeface="Kalaham" pitchFamily="2" charset="0"/>
              </a:rPr>
              <a:t>g</a:t>
            </a:r>
          </a:p>
        </p:txBody>
      </p:sp>
      <p:sp>
        <p:nvSpPr>
          <p:cNvPr id="490745" name="Freeform 249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47" name="Rectangle 25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8" name="Rectangle 252"/>
          <p:cNvSpPr>
            <a:spLocks noChangeArrowheads="1"/>
          </p:cNvSpPr>
          <p:nvPr/>
        </p:nvSpPr>
        <p:spPr bwMode="auto">
          <a:xfrm>
            <a:off x="4913313" y="42037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(1500 B.C.)</a:t>
            </a:r>
          </a:p>
        </p:txBody>
      </p:sp>
      <p:sp>
        <p:nvSpPr>
          <p:cNvPr id="490749" name="Rectangle 253"/>
          <p:cNvSpPr>
            <a:spLocks noChangeArrowheads="1"/>
          </p:cNvSpPr>
          <p:nvPr/>
        </p:nvSpPr>
        <p:spPr bwMode="auto">
          <a:xfrm>
            <a:off x="7269163" y="4330700"/>
            <a:ext cx="7143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(500 B.C.)</a:t>
            </a:r>
          </a:p>
        </p:txBody>
      </p:sp>
      <p:sp>
        <p:nvSpPr>
          <p:cNvPr id="490750" name="Rectangle 254"/>
          <p:cNvSpPr>
            <a:spLocks noChangeArrowheads="1"/>
          </p:cNvSpPr>
          <p:nvPr/>
        </p:nvSpPr>
        <p:spPr bwMode="auto">
          <a:xfrm>
            <a:off x="7262813" y="12192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490751" name="Rectangle 255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sp>
        <p:nvSpPr>
          <p:cNvPr id="490752" name="Rectangle 256"/>
          <p:cNvSpPr>
            <a:spLocks noChangeArrowheads="1"/>
          </p:cNvSpPr>
          <p:nvPr/>
        </p:nvSpPr>
        <p:spPr bwMode="auto">
          <a:xfrm>
            <a:off x="3135313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3" name="Rectangle 257"/>
          <p:cNvSpPr>
            <a:spLocks noChangeArrowheads="1"/>
          </p:cNvSpPr>
          <p:nvPr/>
        </p:nvSpPr>
        <p:spPr bwMode="auto">
          <a:xfrm>
            <a:off x="3152775" y="2001838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840413" y="4398963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0"/>
            <a:ext cx="5957888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Genesis - Revelation</a:t>
            </a: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769" name="Group 27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490770" name="AutoShape 27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1" name="Rectangle 27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2" name="Line 27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3" name="Line 27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4" name="Line 27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5" name="Line 27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6" name="Line 28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7" name="Rectangle 281"/>
            <p:cNvSpPr>
              <a:spLocks noChangeArrowheads="1"/>
            </p:cNvSpPr>
            <p:nvPr/>
          </p:nvSpPr>
          <p:spPr bwMode="auto">
            <a:xfrm>
              <a:off x="5140" y="2547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490778" name="Rectangle 282"/>
            <p:cNvSpPr>
              <a:spLocks noChangeArrowheads="1"/>
            </p:cNvSpPr>
            <p:nvPr/>
          </p:nvSpPr>
          <p:spPr bwMode="auto">
            <a:xfrm>
              <a:off x="5190" y="2635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490779" name="Rectangle 283"/>
            <p:cNvSpPr>
              <a:spLocks noChangeArrowheads="1"/>
            </p:cNvSpPr>
            <p:nvPr/>
          </p:nvSpPr>
          <p:spPr bwMode="auto">
            <a:xfrm>
              <a:off x="5145" y="2723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490780" name="Rectangle 284"/>
            <p:cNvSpPr>
              <a:spLocks noChangeArrowheads="1"/>
            </p:cNvSpPr>
            <p:nvPr/>
          </p:nvSpPr>
          <p:spPr bwMode="auto">
            <a:xfrm>
              <a:off x="5107" y="2811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490781" name="Rectangle 285"/>
            <p:cNvSpPr>
              <a:spLocks noChangeArrowheads="1"/>
            </p:cNvSpPr>
            <p:nvPr/>
          </p:nvSpPr>
          <p:spPr bwMode="auto">
            <a:xfrm>
              <a:off x="5061" y="2160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90782" name="Rectangle 286"/>
            <p:cNvSpPr>
              <a:spLocks noChangeArrowheads="1"/>
            </p:cNvSpPr>
            <p:nvPr/>
          </p:nvSpPr>
          <p:spPr bwMode="auto">
            <a:xfrm>
              <a:off x="5154" y="2363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90783" name="Rectangle 28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4" name="Rectangle 288"/>
            <p:cNvSpPr>
              <a:spLocks noChangeArrowheads="1"/>
            </p:cNvSpPr>
            <p:nvPr/>
          </p:nvSpPr>
          <p:spPr bwMode="auto">
            <a:xfrm>
              <a:off x="5125" y="2447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490785" name="Line 28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6" name="Line 29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7" name="Rectangle 29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8" name="Rectangle 29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9" name="Rectangle 293"/>
            <p:cNvSpPr>
              <a:spLocks noChangeArrowheads="1"/>
            </p:cNvSpPr>
            <p:nvPr/>
          </p:nvSpPr>
          <p:spPr bwMode="auto">
            <a:xfrm>
              <a:off x="5184" y="2277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</p:grpSp>
      <p:sp>
        <p:nvSpPr>
          <p:cNvPr id="490791" name="Text Box 29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0793" name="Text Box 297"/>
          <p:cNvSpPr txBox="1">
            <a:spLocks noChangeArrowheads="1"/>
          </p:cNvSpPr>
          <p:nvPr/>
        </p:nvSpPr>
        <p:spPr bwMode="auto">
          <a:xfrm>
            <a:off x="0" y="5322242"/>
            <a:ext cx="4267200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</a:rPr>
              <a:t>ifnaL  </a:t>
            </a:r>
            <a:r>
              <a:rPr lang="en-US" sz="2400" i="0">
                <a:solidFill>
                  <a:srgbClr val="FFFF00"/>
                </a:solidFill>
                <a:latin typeface="Comic Sans MS" charset="0"/>
              </a:rPr>
              <a:t>#04 &amp; #31 </a:t>
            </a: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97" name="Rectangle 30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90798" name="Line 30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7" name="Rectangle 31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70</a:t>
            </a:r>
          </a:p>
        </p:txBody>
      </p:sp>
      <p:grpSp>
        <p:nvGrpSpPr>
          <p:cNvPr id="490822" name="Group 326"/>
          <p:cNvGrpSpPr>
            <a:grpSpLocks/>
          </p:cNvGrpSpPr>
          <p:nvPr/>
        </p:nvGrpSpPr>
        <p:grpSpPr bwMode="auto">
          <a:xfrm>
            <a:off x="5248276" y="5106990"/>
            <a:ext cx="392113" cy="412750"/>
            <a:chOff x="1609" y="1232"/>
            <a:chExt cx="247" cy="260"/>
          </a:xfrm>
        </p:grpSpPr>
        <p:grpSp>
          <p:nvGrpSpPr>
            <p:cNvPr id="490823" name="Group 327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7" y="1007"/>
              <a:chExt cx="2105" cy="1949"/>
            </a:xfrm>
          </p:grpSpPr>
          <p:grpSp>
            <p:nvGrpSpPr>
              <p:cNvPr id="490825" name="Group 32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90826" name="Freeform 330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27" name="Freeform 331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29" name="Freeform 33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0" name="Freeform 33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1" name="Freeform 33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2" name="Freeform 33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3" name="Freeform 33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0834" name="Rectangle 338"/>
            <p:cNvSpPr>
              <a:spLocks noChangeArrowheads="1"/>
            </p:cNvSpPr>
            <p:nvPr/>
          </p:nvSpPr>
          <p:spPr bwMode="auto">
            <a:xfrm>
              <a:off x="1609" y="1237"/>
              <a:ext cx="1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600" b="0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490861" name="Group 365"/>
          <p:cNvGrpSpPr>
            <a:grpSpLocks/>
          </p:cNvGrpSpPr>
          <p:nvPr/>
        </p:nvGrpSpPr>
        <p:grpSpPr bwMode="auto">
          <a:xfrm>
            <a:off x="5106988" y="2144715"/>
            <a:ext cx="673100" cy="504825"/>
            <a:chOff x="3183" y="803"/>
            <a:chExt cx="424" cy="318"/>
          </a:xfrm>
        </p:grpSpPr>
        <p:grpSp>
          <p:nvGrpSpPr>
            <p:cNvPr id="490809" name="Group 313"/>
            <p:cNvGrpSpPr>
              <a:grpSpLocks/>
            </p:cNvGrpSpPr>
            <p:nvPr/>
          </p:nvGrpSpPr>
          <p:grpSpPr bwMode="auto">
            <a:xfrm>
              <a:off x="3285" y="861"/>
              <a:ext cx="247" cy="260"/>
              <a:chOff x="1609" y="1232"/>
              <a:chExt cx="247" cy="260"/>
            </a:xfrm>
          </p:grpSpPr>
          <p:grpSp>
            <p:nvGrpSpPr>
              <p:cNvPr id="490810" name="Group 31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90812" name="Group 31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13" name="Freeform 31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14" name="Freeform 31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0816" name="Freeform 32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7" name="Freeform 32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8" name="Freeform 32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9" name="Freeform 32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20" name="Freeform 32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21" name="Rectangle 32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b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3" name="Text Box 307"/>
            <p:cNvSpPr txBox="1">
              <a:spLocks noChangeArrowheads="1"/>
            </p:cNvSpPr>
            <p:nvPr/>
          </p:nvSpPr>
          <p:spPr bwMode="auto">
            <a:xfrm>
              <a:off x="3183" y="803"/>
              <a:ext cx="424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Mc</a:t>
              </a:r>
              <a:endParaRPr lang="en-US" sz="18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490862" name="Group 366"/>
          <p:cNvGrpSpPr>
            <a:grpSpLocks/>
          </p:cNvGrpSpPr>
          <p:nvPr/>
        </p:nvGrpSpPr>
        <p:grpSpPr bwMode="auto">
          <a:xfrm>
            <a:off x="7486650" y="1447799"/>
            <a:ext cx="673100" cy="466725"/>
            <a:chOff x="3580" y="661"/>
            <a:chExt cx="424" cy="294"/>
          </a:xfrm>
        </p:grpSpPr>
        <p:grpSp>
          <p:nvGrpSpPr>
            <p:cNvPr id="490835" name="Group 339"/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490836" name="Group 34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90838" name="Group 34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39" name="Freeform 34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40" name="Freeform 34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0842" name="Freeform 34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3" name="Freeform 34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4" name="Freeform 34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5" name="Freeform 34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6" name="Freeform 35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47" name="Rectangle 35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b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5" name="Text Box 309"/>
            <p:cNvSpPr txBox="1">
              <a:spLocks noChangeArrowheads="1"/>
            </p:cNvSpPr>
            <p:nvPr/>
          </p:nvSpPr>
          <p:spPr bwMode="auto">
            <a:xfrm>
              <a:off x="3580" y="661"/>
              <a:ext cx="424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jc</a:t>
              </a:r>
              <a:endParaRPr lang="en-US" sz="180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grpSp>
        <p:nvGrpSpPr>
          <p:cNvPr id="490863" name="Group 367"/>
          <p:cNvGrpSpPr>
            <a:grpSpLocks/>
          </p:cNvGrpSpPr>
          <p:nvPr/>
        </p:nvGrpSpPr>
        <p:grpSpPr bwMode="auto">
          <a:xfrm>
            <a:off x="7491413" y="2209799"/>
            <a:ext cx="673100" cy="463550"/>
            <a:chOff x="3580" y="663"/>
            <a:chExt cx="424" cy="292"/>
          </a:xfrm>
        </p:grpSpPr>
        <p:grpSp>
          <p:nvGrpSpPr>
            <p:cNvPr id="490865" name="Group 369"/>
            <p:cNvGrpSpPr>
              <a:grpSpLocks/>
            </p:cNvGrpSpPr>
            <p:nvPr/>
          </p:nvGrpSpPr>
          <p:grpSpPr bwMode="auto">
            <a:xfrm>
              <a:off x="3691" y="695"/>
              <a:ext cx="236" cy="260"/>
              <a:chOff x="1557" y="1007"/>
              <a:chExt cx="2105" cy="1949"/>
            </a:xfrm>
          </p:grpSpPr>
          <p:grpSp>
            <p:nvGrpSpPr>
              <p:cNvPr id="490867" name="Group 37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90868" name="Freeform 37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69" name="Freeform 37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71" name="Freeform 37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72" name="Freeform 37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73" name="Freeform 37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74" name="Freeform 37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75" name="Freeform 37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0877" name="Text Box 381"/>
            <p:cNvSpPr txBox="1">
              <a:spLocks noChangeArrowheads="1"/>
            </p:cNvSpPr>
            <p:nvPr/>
          </p:nvSpPr>
          <p:spPr bwMode="auto">
            <a:xfrm>
              <a:off x="3580" y="663"/>
              <a:ext cx="424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Gc</a:t>
              </a:r>
              <a:endParaRPr lang="en-US" sz="1800">
                <a:solidFill>
                  <a:schemeClr val="tx1"/>
                </a:solidFill>
                <a:latin typeface="Kosher-Normal" charset="0"/>
              </a:endParaRPr>
            </a:p>
          </p:txBody>
        </p:sp>
      </p:grpSp>
      <p:sp>
        <p:nvSpPr>
          <p:cNvPr id="490804" name="Text Box 308"/>
          <p:cNvSpPr txBox="1">
            <a:spLocks noChangeArrowheads="1"/>
          </p:cNvSpPr>
          <p:nvPr/>
        </p:nvSpPr>
        <p:spPr bwMode="auto">
          <a:xfrm>
            <a:off x="5070475" y="5105400"/>
            <a:ext cx="673100" cy="369332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</a:rPr>
              <a:t>epx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490879" name="Text Box 383"/>
          <p:cNvSpPr txBox="1">
            <a:spLocks noChangeArrowheads="1"/>
          </p:cNvSpPr>
          <p:nvPr/>
        </p:nvSpPr>
        <p:spPr bwMode="auto">
          <a:xfrm>
            <a:off x="8524875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19</a:t>
            </a:r>
          </a:p>
        </p:txBody>
      </p:sp>
      <p:grpSp>
        <p:nvGrpSpPr>
          <p:cNvPr id="490921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920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latin typeface="Arial" charset="0"/>
                </a:rPr>
                <a:t>…</a:t>
              </a:r>
              <a:endParaRPr lang="en-US" sz="1800" i="0">
                <a:solidFill>
                  <a:srgbClr val="00DFCA"/>
                </a:solidFill>
                <a:latin typeface="Arial" charset="0"/>
              </a:endParaRPr>
            </a:p>
          </p:txBody>
        </p:sp>
      </p:grpSp>
      <p:sp>
        <p:nvSpPr>
          <p:cNvPr id="351" name="Rectangle 140"/>
          <p:cNvSpPr>
            <a:spLocks noChangeArrowheads="1"/>
          </p:cNvSpPr>
          <p:nvPr/>
        </p:nvSpPr>
        <p:spPr bwMode="auto">
          <a:xfrm>
            <a:off x="765175" y="228600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Kalaham" pitchFamily="2" charset="0"/>
                <a:ea typeface="+mn-ea"/>
                <a:cs typeface="+mn-cs"/>
              </a:rPr>
              <a:t>g</a:t>
            </a: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7 </a:t>
            </a:r>
            <a:r>
              <a:rPr lang="en-US" sz="5400">
                <a:solidFill>
                  <a:srgbClr val="FAFD00"/>
                </a:solidFill>
                <a:latin typeface="Kalaham" pitchFamily="2" charset="0"/>
                <a:ea typeface="+mn-ea"/>
                <a:cs typeface="+mn-cs"/>
              </a:rPr>
              <a:t>k</a:t>
            </a: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5400">
                <a:solidFill>
                  <a:srgbClr val="FAFD00"/>
                </a:solidFill>
                <a:latin typeface="Kalaham" pitchFamily="2" charset="0"/>
                <a:ea typeface="+mn-ea"/>
                <a:cs typeface="+mn-cs"/>
              </a:rPr>
              <a:t>,</a:t>
            </a: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90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752" grpId="0" animBg="1"/>
      <p:bldP spid="490753" grpId="0" animBg="1" autoUpdateAnimBg="0"/>
      <p:bldP spid="490754" grpId="0" animBg="1"/>
      <p:bldP spid="490755" grpId="0" animBg="1"/>
      <p:bldP spid="490756" grpId="0" animBg="1"/>
      <p:bldP spid="490759" grpId="0" animBg="1"/>
      <p:bldP spid="490760" grpId="0" animBg="1"/>
      <p:bldP spid="490761" grpId="0" animBg="1"/>
      <p:bldP spid="490762" grpId="0" animBg="1"/>
      <p:bldP spid="490763" grpId="0" animBg="1"/>
      <p:bldP spid="490764" grpId="0" animBg="1"/>
      <p:bldP spid="490765" grpId="0" animBg="1"/>
      <p:bldP spid="490766" grpId="0" animBg="1"/>
      <p:bldP spid="490767" grpId="0" animBg="1"/>
      <p:bldP spid="490768" grpId="0" animBg="1"/>
      <p:bldP spid="490793" grpId="0" animBg="1" autoUpdateAnimBg="0"/>
      <p:bldP spid="490794" grpId="0" animBg="1"/>
      <p:bldP spid="490799" grpId="0" animBg="1"/>
      <p:bldP spid="490800" grpId="0" animBg="1"/>
      <p:bldP spid="49080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730" name="Group 2"/>
          <p:cNvGrpSpPr>
            <a:grpSpLocks/>
          </p:cNvGrpSpPr>
          <p:nvPr/>
        </p:nvGrpSpPr>
        <p:grpSpPr bwMode="auto">
          <a:xfrm>
            <a:off x="4130675" y="519113"/>
            <a:ext cx="3910013" cy="5813425"/>
            <a:chOff x="2602" y="327"/>
            <a:chExt cx="2463" cy="3662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2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4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8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9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0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1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4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6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9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0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2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3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4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757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9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0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1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1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763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4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5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6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7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9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1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2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3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4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5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7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8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9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0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1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2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3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4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585785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(500 B.C.)</a:t>
              </a: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0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FFFF00"/>
                  </a:solidFill>
                  <a:latin typeface="Times" charset="0"/>
                </a:rPr>
                <a:t>(1000 B.C.)</a:t>
              </a:r>
            </a:p>
          </p:txBody>
        </p:sp>
        <p:sp>
          <p:nvSpPr>
            <p:cNvPr id="585787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8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9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0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1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585794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5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Gospel</a:t>
              </a:r>
            </a:p>
          </p:txBody>
        </p:sp>
        <p:sp>
          <p:nvSpPr>
            <p:cNvPr id="585795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Family</a:t>
              </a:r>
            </a:p>
          </p:txBody>
        </p:sp>
        <p:sp>
          <p:nvSpPr>
            <p:cNvPr id="585796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1st Murder</a:t>
              </a:r>
            </a:p>
          </p:txBody>
        </p:sp>
        <p:sp>
          <p:nvSpPr>
            <p:cNvPr id="585797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6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Flood/Rainbow</a:t>
              </a:r>
            </a:p>
          </p:txBody>
        </p:sp>
        <p:sp>
          <p:nvSpPr>
            <p:cNvPr id="585798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Tower</a:t>
              </a:r>
            </a:p>
          </p:txBody>
        </p:sp>
        <p:sp>
          <p:nvSpPr>
            <p:cNvPr id="585799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482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CREATION</a:t>
              </a:r>
            </a:p>
          </p:txBody>
        </p:sp>
        <p:sp>
          <p:nvSpPr>
            <p:cNvPr id="585800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65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1st Man &amp; Woman</a:t>
              </a:r>
            </a:p>
          </p:txBody>
        </p:sp>
        <p:sp>
          <p:nvSpPr>
            <p:cNvPr id="585801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2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3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4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585805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9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85806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85807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The CALL</a:t>
              </a:r>
            </a:p>
          </p:txBody>
        </p:sp>
        <p:sp>
          <p:nvSpPr>
            <p:cNvPr id="585808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66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585809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85810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1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2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378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585813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44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   Slavery</a:t>
              </a:r>
            </a:p>
          </p:txBody>
        </p:sp>
        <p:sp>
          <p:nvSpPr>
            <p:cNvPr id="585814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85815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6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7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8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9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0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1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2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3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46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MOSES</a:t>
              </a:r>
            </a:p>
          </p:txBody>
        </p:sp>
        <p:sp>
          <p:nvSpPr>
            <p:cNvPr id="585824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5825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85826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6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585827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828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585829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0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Exodus</a:t>
              </a:r>
            </a:p>
          </p:txBody>
        </p:sp>
        <p:sp>
          <p:nvSpPr>
            <p:cNvPr id="585831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2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3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4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386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585835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Jericho/Ai</a:t>
              </a:r>
            </a:p>
          </p:txBody>
        </p:sp>
        <p:sp>
          <p:nvSpPr>
            <p:cNvPr id="585836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Land Divided</a:t>
              </a:r>
            </a:p>
          </p:txBody>
        </p:sp>
        <p:sp>
          <p:nvSpPr>
            <p:cNvPr id="585837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8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9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840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4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585841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442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  <p:sp>
          <p:nvSpPr>
            <p:cNvPr id="585842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3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4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5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585846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585847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585848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3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585849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585850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Assyria    Babylon</a:t>
              </a:r>
            </a:p>
          </p:txBody>
        </p:sp>
        <p:sp>
          <p:nvSpPr>
            <p:cNvPr id="585851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2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North       South</a:t>
              </a:r>
            </a:p>
          </p:txBody>
        </p:sp>
        <p:sp>
          <p:nvSpPr>
            <p:cNvPr id="585853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4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5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0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THE PROPHETS</a:t>
              </a:r>
            </a:p>
          </p:txBody>
        </p:sp>
        <p:sp>
          <p:nvSpPr>
            <p:cNvPr id="585856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7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585858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9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0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1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ROYALTY</a:t>
              </a:r>
            </a:p>
          </p:txBody>
        </p:sp>
        <p:sp>
          <p:nvSpPr>
            <p:cNvPr id="585862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  Israel</a:t>
              </a:r>
            </a:p>
          </p:txBody>
        </p:sp>
        <p:sp>
          <p:nvSpPr>
            <p:cNvPr id="585863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4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5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6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7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585867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585868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85869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498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CAPTIVITY</a:t>
              </a:r>
            </a:p>
          </p:txBody>
        </p:sp>
        <p:sp>
          <p:nvSpPr>
            <p:cNvPr id="585870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42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0">
                  <a:solidFill>
                    <a:srgbClr val="000000"/>
                  </a:solidFill>
                  <a:latin typeface="Helvetica" charset="0"/>
                </a:rPr>
                <a:t>70 Years</a:t>
              </a:r>
            </a:p>
          </p:txBody>
        </p:sp>
        <p:sp>
          <p:nvSpPr>
            <p:cNvPr id="585871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2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3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4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6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Roman Systems</a:t>
              </a:r>
            </a:p>
          </p:txBody>
        </p:sp>
        <p:sp>
          <p:nvSpPr>
            <p:cNvPr id="585875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6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Helvetica" charset="0"/>
                </a:rPr>
                <a:t>Alex the Greek</a:t>
              </a:r>
            </a:p>
          </p:txBody>
        </p:sp>
        <p:sp>
          <p:nvSpPr>
            <p:cNvPr id="585876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18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  <p:sp>
          <p:nvSpPr>
            <p:cNvPr id="585877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8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9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0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1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2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5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85883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5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85884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85885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85886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0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85887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85888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9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85890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5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  <p:sp>
          <p:nvSpPr>
            <p:cNvPr id="585891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2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3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4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6" name="Rectangle 21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5947" name="Rectangle 21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8" name="Rectangle 22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9" name="Rectangle 22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0" name="Rectangle 22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3" name="Rectangle 225"/>
          <p:cNvSpPr>
            <a:spLocks noChangeArrowheads="1"/>
          </p:cNvSpPr>
          <p:nvPr/>
        </p:nvSpPr>
        <p:spPr bwMode="auto">
          <a:xfrm>
            <a:off x="4900613" y="19685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(2000 B.C.)</a:t>
            </a:r>
          </a:p>
        </p:txBody>
      </p:sp>
      <p:sp>
        <p:nvSpPr>
          <p:cNvPr id="585956" name="Rectangle 22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1" name="Freeform 243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72" name="Rectangle 244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913313" y="42037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(1500 B.C.)</a:t>
            </a:r>
          </a:p>
        </p:txBody>
      </p:sp>
      <p:sp>
        <p:nvSpPr>
          <p:cNvPr id="585975" name="Rectangle 247"/>
          <p:cNvSpPr>
            <a:spLocks noChangeArrowheads="1"/>
          </p:cNvSpPr>
          <p:nvPr/>
        </p:nvSpPr>
        <p:spPr bwMode="auto">
          <a:xfrm>
            <a:off x="7269163" y="4330700"/>
            <a:ext cx="7143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(500 B.C.)</a:t>
            </a: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7262813" y="12192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585977" name="Rectangle 249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i="0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sp>
        <p:nvSpPr>
          <p:cNvPr id="585983" name="Text Box 255"/>
          <p:cNvSpPr txBox="1">
            <a:spLocks noChangeArrowheads="1"/>
          </p:cNvSpPr>
          <p:nvPr/>
        </p:nvSpPr>
        <p:spPr bwMode="auto">
          <a:xfrm>
            <a:off x="1790700" y="0"/>
            <a:ext cx="5957888" cy="339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0">
                <a:solidFill>
                  <a:schemeClr val="tx1"/>
                </a:solidFill>
                <a:latin typeface="Comic Sans MS" charset="0"/>
              </a:rPr>
              <a:t>Genesis - Revelation</a:t>
            </a:r>
          </a:p>
        </p:txBody>
      </p:sp>
      <p:sp>
        <p:nvSpPr>
          <p:cNvPr id="586015" name="Text Box 28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86018" name="Rectangle 2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86019" name="Line 2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024" name="Rectangle 296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71</a:t>
            </a:r>
          </a:p>
        </p:txBody>
      </p:sp>
      <p:grpSp>
        <p:nvGrpSpPr>
          <p:cNvPr id="586025" name="Group 297"/>
          <p:cNvGrpSpPr>
            <a:grpSpLocks/>
          </p:cNvGrpSpPr>
          <p:nvPr/>
        </p:nvGrpSpPr>
        <p:grpSpPr bwMode="auto">
          <a:xfrm>
            <a:off x="5248276" y="5106990"/>
            <a:ext cx="392113" cy="412750"/>
            <a:chOff x="1609" y="1232"/>
            <a:chExt cx="247" cy="260"/>
          </a:xfrm>
        </p:grpSpPr>
        <p:grpSp>
          <p:nvGrpSpPr>
            <p:cNvPr id="586026" name="Group 298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7" y="1007"/>
              <a:chExt cx="2105" cy="1949"/>
            </a:xfrm>
          </p:grpSpPr>
          <p:grpSp>
            <p:nvGrpSpPr>
              <p:cNvPr id="586028" name="Group 30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86029" name="Freeform 30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0" name="Freeform 30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32" name="Freeform 3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3" name="Freeform 3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4" name="Freeform 3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5" name="Freeform 3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6" name="Freeform 3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6037" name="Rectangle 309"/>
            <p:cNvSpPr>
              <a:spLocks noChangeArrowheads="1"/>
            </p:cNvSpPr>
            <p:nvPr/>
          </p:nvSpPr>
          <p:spPr bwMode="auto">
            <a:xfrm>
              <a:off x="1609" y="1237"/>
              <a:ext cx="1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600" b="0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sp>
        <p:nvSpPr>
          <p:cNvPr id="586084" name="Text Box 356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i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6090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5954" name="Rectangle 226"/>
          <p:cNvSpPr>
            <a:spLocks noChangeArrowheads="1"/>
          </p:cNvSpPr>
          <p:nvPr/>
        </p:nvSpPr>
        <p:spPr bwMode="auto">
          <a:xfrm>
            <a:off x="8905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 i="0">
                <a:solidFill>
                  <a:srgbClr val="FAFD00"/>
                </a:solidFill>
                <a:latin typeface="Arial" charset="0"/>
              </a:rPr>
              <a:t> </a:t>
            </a: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703263" y="3287713"/>
            <a:ext cx="283527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 i="0">
                <a:solidFill>
                  <a:srgbClr val="00FF00"/>
                </a:solidFill>
                <a:latin typeface="Arial" charset="0"/>
              </a:rPr>
              <a:t> </a:t>
            </a:r>
          </a:p>
        </p:txBody>
      </p:sp>
      <p:grpSp>
        <p:nvGrpSpPr>
          <p:cNvPr id="254" name="Group 366"/>
          <p:cNvGrpSpPr>
            <a:grpSpLocks/>
          </p:cNvGrpSpPr>
          <p:nvPr/>
        </p:nvGrpSpPr>
        <p:grpSpPr bwMode="auto">
          <a:xfrm>
            <a:off x="7486650" y="1447799"/>
            <a:ext cx="673100" cy="466725"/>
            <a:chOff x="3580" y="661"/>
            <a:chExt cx="424" cy="294"/>
          </a:xfrm>
        </p:grpSpPr>
        <p:grpSp>
          <p:nvGrpSpPr>
            <p:cNvPr id="255" name="Group 339"/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257" name="Group 34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259" name="Group 34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5" name="Freeform 34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 34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0" name="Freeform 34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1" name="Freeform 34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" name="Freeform 34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3" name="Freeform 34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4" name="Freeform 35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8" name="Rectangle 35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b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256" name="Text Box 309"/>
            <p:cNvSpPr txBox="1">
              <a:spLocks noChangeArrowheads="1"/>
            </p:cNvSpPr>
            <p:nvPr/>
          </p:nvSpPr>
          <p:spPr bwMode="auto">
            <a:xfrm>
              <a:off x="3580" y="661"/>
              <a:ext cx="424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jc</a:t>
              </a:r>
              <a:endParaRPr lang="en-US" sz="180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grpSp>
        <p:nvGrpSpPr>
          <p:cNvPr id="267" name="Group 367"/>
          <p:cNvGrpSpPr>
            <a:grpSpLocks/>
          </p:cNvGrpSpPr>
          <p:nvPr/>
        </p:nvGrpSpPr>
        <p:grpSpPr bwMode="auto">
          <a:xfrm>
            <a:off x="7491413" y="2209799"/>
            <a:ext cx="673100" cy="463550"/>
            <a:chOff x="3580" y="663"/>
            <a:chExt cx="424" cy="292"/>
          </a:xfrm>
        </p:grpSpPr>
        <p:grpSp>
          <p:nvGrpSpPr>
            <p:cNvPr id="268" name="Group 369"/>
            <p:cNvGrpSpPr>
              <a:grpSpLocks/>
            </p:cNvGrpSpPr>
            <p:nvPr/>
          </p:nvGrpSpPr>
          <p:grpSpPr bwMode="auto">
            <a:xfrm>
              <a:off x="3691" y="695"/>
              <a:ext cx="236" cy="260"/>
              <a:chOff x="1557" y="1007"/>
              <a:chExt cx="2105" cy="1949"/>
            </a:xfrm>
          </p:grpSpPr>
          <p:grpSp>
            <p:nvGrpSpPr>
              <p:cNvPr id="270" name="Group 37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276" name="Freeform 37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" name="Freeform 37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1" name="Freeform 37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Freeform 37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Freeform 37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Freeform 37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Freeform 37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9" name="Text Box 381"/>
            <p:cNvSpPr txBox="1">
              <a:spLocks noChangeArrowheads="1"/>
            </p:cNvSpPr>
            <p:nvPr/>
          </p:nvSpPr>
          <p:spPr bwMode="auto">
            <a:xfrm>
              <a:off x="3580" y="663"/>
              <a:ext cx="424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Gc</a:t>
              </a:r>
              <a:endParaRPr lang="en-US" sz="1800">
                <a:solidFill>
                  <a:schemeClr val="tx1"/>
                </a:solidFill>
                <a:latin typeface="Kosher-Normal" charset="0"/>
              </a:endParaRPr>
            </a:p>
          </p:txBody>
        </p:sp>
      </p:grpSp>
      <p:grpSp>
        <p:nvGrpSpPr>
          <p:cNvPr id="278" name="Group 365"/>
          <p:cNvGrpSpPr>
            <a:grpSpLocks/>
          </p:cNvGrpSpPr>
          <p:nvPr/>
        </p:nvGrpSpPr>
        <p:grpSpPr bwMode="auto">
          <a:xfrm>
            <a:off x="5106988" y="2144715"/>
            <a:ext cx="673100" cy="504825"/>
            <a:chOff x="3183" y="803"/>
            <a:chExt cx="424" cy="318"/>
          </a:xfrm>
        </p:grpSpPr>
        <p:grpSp>
          <p:nvGrpSpPr>
            <p:cNvPr id="279" name="Group 313"/>
            <p:cNvGrpSpPr>
              <a:grpSpLocks/>
            </p:cNvGrpSpPr>
            <p:nvPr/>
          </p:nvGrpSpPr>
          <p:grpSpPr bwMode="auto">
            <a:xfrm>
              <a:off x="3285" y="861"/>
              <a:ext cx="247" cy="260"/>
              <a:chOff x="1609" y="1232"/>
              <a:chExt cx="247" cy="260"/>
            </a:xfrm>
          </p:grpSpPr>
          <p:grpSp>
            <p:nvGrpSpPr>
              <p:cNvPr id="281" name="Group 31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283" name="Group 31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289" name="Freeform 31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 31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4" name="Freeform 32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5" name="Freeform 32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" name="Freeform 32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" name="Freeform 32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" name="Freeform 32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2" name="Rectangle 32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b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280" name="Text Box 307"/>
            <p:cNvSpPr txBox="1">
              <a:spLocks noChangeArrowheads="1"/>
            </p:cNvSpPr>
            <p:nvPr/>
          </p:nvSpPr>
          <p:spPr bwMode="auto">
            <a:xfrm>
              <a:off x="3183" y="803"/>
              <a:ext cx="424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Mc</a:t>
              </a:r>
              <a:endParaRPr lang="en-US" sz="18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291" name="Text Box 308"/>
          <p:cNvSpPr txBox="1">
            <a:spLocks noChangeArrowheads="1"/>
          </p:cNvSpPr>
          <p:nvPr/>
        </p:nvSpPr>
        <p:spPr bwMode="auto">
          <a:xfrm>
            <a:off x="5070475" y="5105400"/>
            <a:ext cx="673100" cy="369332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</a:rPr>
              <a:t>epx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9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814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630808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810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15" name="Rectangle 31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16" name="Rectangle 3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630817" name="Line 3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72</a:t>
            </a:r>
          </a:p>
        </p:txBody>
      </p:sp>
      <p:sp>
        <p:nvSpPr>
          <p:cNvPr id="630837" name="Text Box 53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i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533400" y="1447800"/>
            <a:ext cx="2713038" cy="25638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</a:rPr>
              <a:t>,!;untypd; bea;ag;gl;l Jzp</a:t>
            </a:r>
          </a:p>
          <a:p>
            <a:pPr algn="r"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</a:rPr>
              <a:t>-,J vd;d?</a:t>
            </a:r>
          </a:p>
        </p:txBody>
      </p:sp>
      <p:sp>
        <p:nvSpPr>
          <p:cNvPr id="630839" name="Text Box 55"/>
          <p:cNvSpPr txBox="1">
            <a:spLocks noChangeArrowheads="1"/>
          </p:cNvSpPr>
          <p:nvPr/>
        </p:nvSpPr>
        <p:spPr bwMode="auto">
          <a:xfrm>
            <a:off x="8594725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3546475" y="6160443"/>
            <a:ext cx="3898900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</a:rPr>
              <a:t>ifnaL </a:t>
            </a:r>
            <a:r>
              <a:rPr lang="en-US" sz="2400" i="0">
                <a:solidFill>
                  <a:srgbClr val="FFFF00"/>
                </a:solidFill>
                <a:latin typeface="Comic Sans MS" charset="0"/>
              </a:rPr>
              <a:t>#08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21" grpId="0" animBg="1"/>
      <p:bldP spid="630828" grpId="0" animBg="1"/>
      <p:bldP spid="630838" grpId="0" autoUpdateAnimBg="0"/>
      <p:bldP spid="630840" grpId="0" animBg="1" autoUpdateAnimBg="0"/>
      <p:bldP spid="630822" grpId="0" animBg="1"/>
      <p:bldP spid="630829" grpId="0" animBg="1"/>
      <p:bldP spid="630823" grpId="0" animBg="1"/>
      <p:bldP spid="630830" grpId="0" animBg="1"/>
      <p:bldP spid="630824" grpId="0" animBg="1"/>
      <p:bldP spid="630831" grpId="0" animBg="1"/>
      <p:bldP spid="630825" grpId="0" animBg="1"/>
      <p:bldP spid="630832" grpId="0" animBg="1"/>
      <p:bldP spid="630826" grpId="0" animBg="1"/>
      <p:bldP spid="6308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22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9222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9223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295400" y="5024438"/>
            <a:ext cx="78486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0">
                <a:solidFill>
                  <a:schemeClr val="tx2"/>
                </a:solidFill>
              </a:rPr>
              <a:t>,uz;ila[k; gpoj;Jf;bfhs;tJ vJ ?</a:t>
            </a: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547813" y="822325"/>
            <a:ext cx="7481887" cy="173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0">
                <a:solidFill>
                  <a:srgbClr val="FFE957"/>
                </a:solidFill>
              </a:rPr>
              <a:t>Mlh;j;jpaha; bea;ag;gl;l </a:t>
            </a:r>
            <a:r>
              <a:rPr lang="en-US" i="0">
                <a:solidFill>
                  <a:srgbClr val="FFFF00"/>
                </a:solidFill>
              </a:rPr>
              <a:t>,!;untypd; Jzpiaf;Fwpj;J nahrpj;Jg;ghh;</a:t>
            </a: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1" name="Text Box 25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73</a:t>
            </a:r>
          </a:p>
        </p:txBody>
      </p:sp>
      <p:sp>
        <p:nvSpPr>
          <p:cNvPr id="649244" name="Text Box 28"/>
          <p:cNvSpPr txBox="1">
            <a:spLocks noChangeArrowheads="1"/>
          </p:cNvSpPr>
          <p:nvPr/>
        </p:nvSpPr>
        <p:spPr bwMode="auto">
          <a:xfrm>
            <a:off x="8594725" y="6446838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9255" name="Group 39"/>
          <p:cNvGrpSpPr>
            <a:grpSpLocks/>
          </p:cNvGrpSpPr>
          <p:nvPr/>
        </p:nvGrpSpPr>
        <p:grpSpPr bwMode="auto">
          <a:xfrm>
            <a:off x="4471988" y="2868613"/>
            <a:ext cx="3224212" cy="1311275"/>
            <a:chOff x="347" y="2268"/>
            <a:chExt cx="1635" cy="826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0" i="0">
                  <a:solidFill>
                    <a:schemeClr val="tx1"/>
                  </a:solidFill>
                </a:rPr>
                <a:t>bertpd; FWf;fpiH</a:t>
              </a: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400" b="0" i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665412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 i="0">
                <a:solidFill>
                  <a:schemeClr val="tx1"/>
                </a:solidFill>
              </a:rPr>
              <a:t>ght[ Ehy;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1" grpId="0" animBg="1"/>
      <p:bldP spid="649235" grpId="0" animBg="1"/>
      <p:bldP spid="649247" grpId="0" animBg="1"/>
      <p:bldP spid="649245" grpId="0" animBg="1"/>
      <p:bldP spid="649248" grpId="0" animBg="1"/>
      <p:bldP spid="649246" grpId="0" animBg="1"/>
      <p:bldP spid="649249" grpId="0" animBg="1"/>
      <p:bldP spid="649250" grpId="0" animBg="1"/>
      <p:bldP spid="649252" grpId="0" animBg="1"/>
      <p:bldP spid="649253" grpId="0" animBg="1"/>
      <p:bldP spid="649232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1811" name="Group 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1812" name="Rectangle 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1813" name="Rectangle 5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grpSp>
        <p:nvGrpSpPr>
          <p:cNvPr id="63181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181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63181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181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181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grpSp>
        <p:nvGrpSpPr>
          <p:cNvPr id="631819" name="Group 11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1820" name="Rectangle 12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1821" name="Rectangle 13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1752600" y="2873375"/>
            <a:ext cx="5715000" cy="25304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0" i="0">
                <a:solidFill>
                  <a:srgbClr val="FFE957"/>
                </a:solidFill>
              </a:rPr>
              <a:t>   bea;ag;gl;l Jzpiag;nghd;w fhythpirg; gLj;jg;gl;l jpUkiw</a:t>
            </a:r>
          </a:p>
        </p:txBody>
      </p:sp>
      <p:grpSp>
        <p:nvGrpSpPr>
          <p:cNvPr id="631826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1827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1843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31860" name="Text Box 52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74</a:t>
            </a:r>
          </a:p>
        </p:txBody>
      </p:sp>
      <p:sp>
        <p:nvSpPr>
          <p:cNvPr id="631863" name="Text Box 55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631864" name="Rectangle 5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effectLst/>
                <a:latin typeface="TM-Suryan" charset="0"/>
              </a:rPr>
              <a:t>nahrpj;Jg;ghh; : Jzp bea;a[k; bghwpapy; e@ Ehiy bea;fpwha;</a:t>
            </a:r>
            <a:br>
              <a:rPr lang="en-US" sz="4000" b="1">
                <a:solidFill>
                  <a:srgbClr val="FFFF00"/>
                </a:solidFill>
                <a:effectLst/>
                <a:latin typeface="TM-Suryan" charset="0"/>
              </a:rPr>
            </a:br>
            <a:endParaRPr lang="en-US" sz="4000" b="1">
              <a:solidFill>
                <a:srgbClr val="FFFF00"/>
              </a:solidFill>
              <a:effectLst/>
              <a:latin typeface="TM-Suryan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22891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i="0"/>
              <a:t>bea;ag;gl;l Jzpiag;nghd;w fhythpirg; gLj;jg;gl;l jpUkiw</a:t>
            </a:r>
          </a:p>
        </p:txBody>
      </p:sp>
      <p:grpSp>
        <p:nvGrpSpPr>
          <p:cNvPr id="632836" name="Group 4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2837" name="Rectangle 5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2838" name="Rectangle 6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grpSp>
        <p:nvGrpSpPr>
          <p:cNvPr id="632839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2840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632841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2842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2843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grpSp>
        <p:nvGrpSpPr>
          <p:cNvPr id="632844" name="Group 12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2845" name="Rectangle 13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2846" name="Rectangle 14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90800" y="2133600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29213" y="213995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2864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2865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86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7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8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9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0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1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72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73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74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75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76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7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8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9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80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2881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882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3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4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5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6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7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8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89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0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1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2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3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4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5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2896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533400" y="349250"/>
            <a:ext cx="80772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</a:rPr>
              <a:t>nahrpj;Jg;ghh; : Jzp bea;a[k; bghwpapy; e@ Ehiy bea;fpwha;</a:t>
            </a:r>
          </a:p>
        </p:txBody>
      </p:sp>
      <p:sp>
        <p:nvSpPr>
          <p:cNvPr id="632899" name="Text Box 6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75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3859" name="Group 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3860" name="Rectangle 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3861" name="Rectangle 5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grpSp>
        <p:nvGrpSpPr>
          <p:cNvPr id="6338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38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6338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38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38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grpSp>
        <p:nvGrpSpPr>
          <p:cNvPr id="633867" name="Group 11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3868" name="Rectangle 12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3869" name="Rectangle 13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76600" y="2133600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29213" y="213995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6588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i="0">
                <a:solidFill>
                  <a:schemeClr val="tx2"/>
                </a:solidFill>
                <a:latin typeface="Comic Sans MS" charset="0"/>
              </a:rPr>
              <a:t>5</a:t>
            </a:r>
          </a:p>
        </p:txBody>
      </p:sp>
      <p:pic>
        <p:nvPicPr>
          <p:cNvPr id="63388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6588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i="0">
                <a:solidFill>
                  <a:schemeClr val="tx2"/>
                </a:solidFill>
                <a:latin typeface="Comic Sans MS" charset="0"/>
              </a:rPr>
              <a:t>10</a:t>
            </a:r>
          </a:p>
        </p:txBody>
      </p:sp>
      <p:grpSp>
        <p:nvGrpSpPr>
          <p:cNvPr id="633891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3892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3908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33924" name="Text Box 68"/>
          <p:cNvSpPr txBox="1">
            <a:spLocks noChangeArrowheads="1"/>
          </p:cNvSpPr>
          <p:nvPr/>
        </p:nvSpPr>
        <p:spPr bwMode="auto">
          <a:xfrm>
            <a:off x="457200" y="349250"/>
            <a:ext cx="8153400" cy="19224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</a:rPr>
              <a:t>nahrpj;Jg;ghh; : Jzp bea;a[k; bghwpapy; e@ Ehiy bea;fpwha;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FFEA18"/>
              </a:solidFill>
              <a:latin typeface="" charset="0"/>
            </a:endParaRPr>
          </a:p>
        </p:txBody>
      </p:sp>
      <p:sp>
        <p:nvSpPr>
          <p:cNvPr id="633926" name="Text Box 70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76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883" name="Group 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4884" name="Rectangle 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4885" name="Rectangle 5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grpSp>
        <p:nvGrpSpPr>
          <p:cNvPr id="63488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488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63488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488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489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pic>
        <p:nvPicPr>
          <p:cNvPr id="6348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34893" name="Group 1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4894" name="Rectangle 1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4895" name="Rectangle 15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9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7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4911" name="Group 31"/>
          <p:cNvGrpSpPr>
            <a:grpSpLocks/>
          </p:cNvGrpSpPr>
          <p:nvPr/>
        </p:nvGrpSpPr>
        <p:grpSpPr bwMode="auto">
          <a:xfrm>
            <a:off x="5575300" y="3186113"/>
            <a:ext cx="1968500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i="0">
                  <a:solidFill>
                    <a:schemeClr val="tx1"/>
                  </a:solidFill>
                </a:rPr>
                <a:t>filrpf; fhyk;</a:t>
              </a: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15" name="Group 35"/>
          <p:cNvGrpSpPr>
            <a:grpSpLocks/>
          </p:cNvGrpSpPr>
          <p:nvPr/>
        </p:nvGrpSpPr>
        <p:grpSpPr bwMode="auto">
          <a:xfrm>
            <a:off x="1995488" y="2711450"/>
            <a:ext cx="3355975" cy="2987675"/>
            <a:chOff x="1257" y="1708"/>
            <a:chExt cx="2114" cy="1782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600" b="0" i="0">
                <a:solidFill>
                  <a:schemeClr val="bg2"/>
                </a:solidFill>
                <a:latin typeface="Comic Sans MS" charset="0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8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00DFCA"/>
                  </a:solidFill>
                </a:rPr>
                <a:t> </a:t>
              </a:r>
              <a:r>
                <a:rPr lang="en-US" sz="2000" i="0">
                  <a:solidFill>
                    <a:srgbClr val="00DFCA"/>
                  </a:solidFill>
                </a:rPr>
                <a:t>rpU\;og;g[</a:t>
              </a:r>
              <a:endParaRPr lang="en-US" sz="1600" i="0">
                <a:solidFill>
                  <a:srgbClr val="00DFCA"/>
                </a:solidFill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FC030C"/>
                  </a:solidFill>
                  <a:latin typeface="Arial" charset="0"/>
                </a:rPr>
                <a:t>  </a:t>
              </a:r>
              <a:r>
                <a:rPr lang="en-US" sz="2000" i="0">
                  <a:solidFill>
                    <a:srgbClr val="00FF00"/>
                  </a:solidFill>
                </a:rPr>
                <a:t>Mgpufhk;</a:t>
              </a:r>
              <a:endParaRPr lang="en-US" sz="2000" i="0">
                <a:solidFill>
                  <a:srgbClr val="FC030C"/>
                </a:solidFill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FC030C"/>
                  </a:solidFill>
                  <a:latin typeface="Arial" charset="0"/>
                </a:rPr>
                <a:t>    </a:t>
              </a:r>
              <a:r>
                <a:rPr lang="en-US" sz="2000" i="0">
                  <a:solidFill>
                    <a:srgbClr val="FC030C"/>
                  </a:solidFill>
                </a:rPr>
                <a:t>nahnrg;g[</a:t>
              </a:r>
              <a:endParaRPr lang="en-US" sz="1600" i="0">
                <a:solidFill>
                  <a:srgbClr val="FC030C"/>
                </a:solidFill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FC030C"/>
                  </a:solidFill>
                  <a:latin typeface="Arial" charset="0"/>
                </a:rPr>
                <a:t>       </a:t>
              </a:r>
              <a:r>
                <a:rPr lang="en-US" sz="2000" i="0">
                  <a:solidFill>
                    <a:srgbClr val="FC030C"/>
                  </a:solidFill>
                </a:rPr>
                <a:t>nkhnr</a:t>
              </a:r>
              <a:endParaRPr lang="en-US" sz="1600" i="0">
                <a:solidFill>
                  <a:srgbClr val="FC030C"/>
                </a:solidFill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FC030C"/>
                  </a:solidFill>
                  <a:latin typeface="Arial" charset="0"/>
                </a:rPr>
                <a:t>          </a:t>
              </a:r>
              <a:r>
                <a:rPr lang="en-US" sz="2000" i="0">
                  <a:solidFill>
                    <a:srgbClr val="FC030C"/>
                  </a:solidFill>
                </a:rPr>
                <a:t>nahRth</a:t>
              </a:r>
              <a:endParaRPr lang="en-US" sz="2000" i="0">
                <a:solidFill>
                  <a:srgbClr val="00DFCA"/>
                </a:solidFill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1ADE31"/>
                  </a:solidFill>
                  <a:latin typeface="Arial" charset="0"/>
                </a:rPr>
                <a:t>             </a:t>
              </a:r>
              <a:r>
                <a:rPr lang="en-US" sz="2000" i="0">
                  <a:solidFill>
                    <a:srgbClr val="1ADE31"/>
                  </a:solidFill>
                </a:rPr>
                <a:t>epahjpgjpfs;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1ADE31"/>
                  </a:solidFill>
                  <a:latin typeface="Arial" charset="0"/>
                </a:rPr>
                <a:t>                </a:t>
              </a:r>
              <a:r>
                <a:rPr lang="en-US" sz="2000" i="0">
                  <a:solidFill>
                    <a:srgbClr val="1ADE31"/>
                  </a:solidFill>
                </a:rPr>
                <a:t>murhl;rp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rgbClr val="1ADE31"/>
                  </a:solidFill>
                  <a:latin typeface="Arial" charset="0"/>
                </a:rPr>
                <a:t>                   </a:t>
              </a:r>
              <a:r>
                <a:rPr lang="en-US" sz="2000" i="0">
                  <a:solidFill>
                    <a:srgbClr val="1ADE31"/>
                  </a:solidFill>
                </a:rPr>
                <a:t>moikj;jdk;</a:t>
              </a:r>
              <a:endParaRPr lang="en-US" sz="2000" i="0">
                <a:solidFill>
                  <a:srgbClr val="00DFCA"/>
                </a:solidFill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rgbClr val="00DFCA"/>
                  </a:solidFill>
                </a:rPr>
                <a:t>                     mikjp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i="0">
                  <a:solidFill>
                    <a:schemeClr val="tx1"/>
                  </a:solidFill>
                </a:rPr>
                <a:t>                         ,naR</a:t>
              </a:r>
            </a:p>
          </p:txBody>
        </p:sp>
      </p:grpSp>
      <p:grpSp>
        <p:nvGrpSpPr>
          <p:cNvPr id="634918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4919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4935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34951" name="Text Box 71"/>
          <p:cNvSpPr txBox="1">
            <a:spLocks noChangeArrowheads="1"/>
          </p:cNvSpPr>
          <p:nvPr/>
        </p:nvSpPr>
        <p:spPr bwMode="auto">
          <a:xfrm>
            <a:off x="457200" y="349250"/>
            <a:ext cx="8153400" cy="19224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</a:rPr>
              <a:t>nahrpj;Jg;ghh; : Jzp bea;a[k; bghwpapy; e@ Ehiy bea;fpwha;</a:t>
            </a:r>
          </a:p>
          <a:p>
            <a:pPr algn="ctr">
              <a:spcBef>
                <a:spcPct val="50000"/>
              </a:spcBef>
            </a:pPr>
            <a:endParaRPr lang="en-US" sz="3200" i="0">
              <a:solidFill>
                <a:srgbClr val="FFEA18"/>
              </a:solidFill>
              <a:latin typeface="" charset="0"/>
            </a:endParaRPr>
          </a:p>
        </p:txBody>
      </p:sp>
      <p:sp>
        <p:nvSpPr>
          <p:cNvPr id="634953" name="Text Box 73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77</a:t>
            </a:r>
          </a:p>
        </p:txBody>
      </p:sp>
      <p:sp>
        <p:nvSpPr>
          <p:cNvPr id="634956" name="Text Box 7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DE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i="0">
              <a:solidFill>
                <a:srgbClr val="FC030C"/>
              </a:solidFill>
            </a:endParaRPr>
          </a:p>
          <a:p>
            <a:pPr algn="ctr"/>
            <a:endParaRPr lang="en-US"/>
          </a:p>
        </p:txBody>
      </p:sp>
      <p:grpSp>
        <p:nvGrpSpPr>
          <p:cNvPr id="635907" name="Group 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5908" name="Rectangle 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5909" name="Rectangle 5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grpSp>
        <p:nvGrpSpPr>
          <p:cNvPr id="635910" name="Group 6"/>
          <p:cNvGrpSpPr>
            <a:grpSpLocks/>
          </p:cNvGrpSpPr>
          <p:nvPr/>
        </p:nvGrpSpPr>
        <p:grpSpPr bwMode="auto">
          <a:xfrm>
            <a:off x="1447800" y="2209800"/>
            <a:ext cx="6045200" cy="3983038"/>
            <a:chOff x="610" y="1163"/>
            <a:chExt cx="4583" cy="2701"/>
          </a:xfrm>
        </p:grpSpPr>
        <p:sp>
          <p:nvSpPr>
            <p:cNvPr id="63591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63591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591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591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pic>
        <p:nvPicPr>
          <p:cNvPr id="6359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i="0">
                <a:solidFill>
                  <a:schemeClr val="tx1"/>
                </a:solidFill>
              </a:rPr>
              <a:t>,</a:t>
            </a:r>
          </a:p>
        </p:txBody>
      </p:sp>
      <p:grpSp>
        <p:nvGrpSpPr>
          <p:cNvPr id="635917" name="Group 13"/>
          <p:cNvGrpSpPr>
            <a:grpSpLocks/>
          </p:cNvGrpSpPr>
          <p:nvPr/>
        </p:nvGrpSpPr>
        <p:grpSpPr bwMode="auto">
          <a:xfrm>
            <a:off x="2676525" y="1308100"/>
            <a:ext cx="1782763" cy="571500"/>
            <a:chOff x="1686" y="824"/>
            <a:chExt cx="1123" cy="360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06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FFEA18"/>
                  </a:solidFill>
                  <a:latin typeface="" charset="0"/>
                </a:rPr>
                <a:t>4</a:t>
              </a:r>
              <a:r>
                <a:rPr lang="en-US">
                  <a:solidFill>
                    <a:srgbClr val="FFEA18"/>
                  </a:solidFill>
                </a:rPr>
                <a:t>k</a:t>
              </a:r>
              <a:endParaRPr lang="en-US" b="0" i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97" y="824"/>
              <a:ext cx="512" cy="3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FFEA18"/>
                  </a:solidFill>
                  <a:latin typeface="" charset="0"/>
                </a:rPr>
                <a:t>  3S</a:t>
              </a:r>
              <a:endParaRPr lang="en-US" sz="4800" b="0" i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635920" name="Group 16"/>
          <p:cNvGrpSpPr>
            <a:grpSpLocks/>
          </p:cNvGrpSpPr>
          <p:nvPr/>
        </p:nvGrpSpPr>
        <p:grpSpPr bwMode="auto">
          <a:xfrm>
            <a:off x="1371600" y="1905000"/>
            <a:ext cx="3203575" cy="755650"/>
            <a:chOff x="1188" y="1175"/>
            <a:chExt cx="2018" cy="476"/>
          </a:xfrm>
        </p:grpSpPr>
        <p:grpSp>
          <p:nvGrpSpPr>
            <p:cNvPr id="635921" name="Group 17"/>
            <p:cNvGrpSpPr>
              <a:grpSpLocks/>
            </p:cNvGrpSpPr>
            <p:nvPr/>
          </p:nvGrpSpPr>
          <p:grpSpPr bwMode="auto">
            <a:xfrm>
              <a:off x="1188" y="1175"/>
              <a:ext cx="1739" cy="476"/>
              <a:chOff x="1188" y="1175"/>
              <a:chExt cx="1739" cy="476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4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F09F32"/>
                    </a:solidFill>
                  </a:rPr>
                  <a:t>rp</a:t>
                </a:r>
                <a:endParaRPr lang="en-US" i="0">
                  <a:solidFill>
                    <a:srgbClr val="FFEA18"/>
                  </a:solidFill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6" cy="4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</a:rPr>
                  <a:t>m</a:t>
                </a:r>
              </a:p>
              <a:p>
                <a:endParaRPr lang="en-US" sz="2400" i="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235" cy="1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0">
                    <a:solidFill>
                      <a:srgbClr val="FC030C"/>
                    </a:solidFill>
                  </a:rPr>
                  <a:t>nah</a:t>
                </a: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216" cy="1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0">
                    <a:solidFill>
                      <a:srgbClr val="FC030C"/>
                    </a:solidFill>
                  </a:rPr>
                  <a:t>nkh</a:t>
                </a: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235" cy="1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0">
                    <a:solidFill>
                      <a:srgbClr val="FC030C"/>
                    </a:solidFill>
                  </a:rPr>
                  <a:t>nah</a:t>
                </a: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5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08F220"/>
                    </a:solidFill>
                  </a:rPr>
                  <a:t>ep</a:t>
                </a: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46" cy="4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</a:rPr>
                  <a:t>m</a:t>
                </a:r>
              </a:p>
              <a:p>
                <a:endParaRPr lang="en-US" sz="2400" i="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46" cy="4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</a:rPr>
                  <a:t>m</a:t>
                </a:r>
              </a:p>
              <a:p>
                <a:endParaRPr lang="en-US" sz="2400" i="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82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0">
                  <a:solidFill>
                    <a:srgbClr val="11B0C5"/>
                  </a:solidFill>
                  <a:latin typeface="PP_TM_Thamarai" charset="0"/>
                </a:rPr>
                <a:t>m</a:t>
              </a:r>
            </a:p>
          </p:txBody>
        </p:sp>
      </p:grpSp>
      <p:grpSp>
        <p:nvGrpSpPr>
          <p:cNvPr id="635931" name="Group 27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635932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600">
                    <a:solidFill>
                      <a:srgbClr val="FF262D"/>
                    </a:solidFill>
                    <a:latin typeface="" charset="0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936" name="Rectangle 32"/>
          <p:cNvSpPr>
            <a:spLocks noChangeArrowheads="1"/>
          </p:cNvSpPr>
          <p:nvPr/>
        </p:nvSpPr>
        <p:spPr bwMode="auto">
          <a:xfrm>
            <a:off x="1371600" y="1839913"/>
            <a:ext cx="2185988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3962400" y="1828800"/>
            <a:ext cx="1049338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93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35939" name="Group 35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5940" name="Rectangle 36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5941" name="Rectangle 37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371600" y="1981200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8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9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0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2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4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5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0050" y="1674813"/>
            <a:ext cx="327025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-228600"/>
            <a:ext cx="3097213" cy="21002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35958" name="Group 54"/>
          <p:cNvGrpSpPr>
            <a:grpSpLocks/>
          </p:cNvGrpSpPr>
          <p:nvPr/>
        </p:nvGrpSpPr>
        <p:grpSpPr bwMode="auto">
          <a:xfrm>
            <a:off x="1995488" y="2711450"/>
            <a:ext cx="3355975" cy="3749675"/>
            <a:chOff x="1257" y="1708"/>
            <a:chExt cx="2114" cy="2362"/>
          </a:xfrm>
        </p:grpSpPr>
        <p:sp>
          <p:nvSpPr>
            <p:cNvPr id="635959" name="AutoShape 55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600" b="0" i="0">
                <a:solidFill>
                  <a:schemeClr val="bg2"/>
                </a:solidFill>
                <a:latin typeface="Comic Sans MS" charset="0"/>
              </a:endParaRPr>
            </a:p>
          </p:txBody>
        </p:sp>
        <p:sp>
          <p:nvSpPr>
            <p:cNvPr id="635960" name="Text Box 56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23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sz="2000" i="0">
                <a:solidFill>
                  <a:srgbClr val="00DFCA"/>
                </a:solidFill>
              </a:endParaRPr>
            </a:p>
            <a:p>
              <a:r>
                <a:rPr lang="en-US" sz="2000" i="0">
                  <a:solidFill>
                    <a:srgbClr val="00DFCA"/>
                  </a:solidFill>
                </a:rPr>
                <a:t> rpU\;og;g[</a:t>
              </a:r>
            </a:p>
            <a:p>
              <a:r>
                <a:rPr lang="en-US" sz="2000" i="0">
                  <a:solidFill>
                    <a:srgbClr val="FC030C"/>
                  </a:solidFill>
                </a:rPr>
                <a:t>  </a:t>
              </a:r>
              <a:r>
                <a:rPr lang="en-US" sz="2000" i="0">
                  <a:solidFill>
                    <a:srgbClr val="00FF00"/>
                  </a:solidFill>
                </a:rPr>
                <a:t>Mgpufhk;</a:t>
              </a:r>
              <a:endParaRPr lang="en-US" sz="2000" i="0">
                <a:solidFill>
                  <a:srgbClr val="FC030C"/>
                </a:solidFill>
              </a:endParaRPr>
            </a:p>
            <a:p>
              <a:r>
                <a:rPr lang="en-US" sz="2000" i="0">
                  <a:solidFill>
                    <a:srgbClr val="FC030C"/>
                  </a:solidFill>
                </a:rPr>
                <a:t>    nahnrg;g[</a:t>
              </a:r>
            </a:p>
            <a:p>
              <a:r>
                <a:rPr lang="en-US" sz="2000" i="0">
                  <a:solidFill>
                    <a:srgbClr val="FC030C"/>
                  </a:solidFill>
                </a:rPr>
                <a:t>       nkhnr</a:t>
              </a:r>
            </a:p>
            <a:p>
              <a:r>
                <a:rPr lang="en-US" sz="2000" i="0">
                  <a:solidFill>
                    <a:srgbClr val="FC030C"/>
                  </a:solidFill>
                </a:rPr>
                <a:t>          nahRth</a:t>
              </a:r>
              <a:endParaRPr lang="en-US" sz="2000" i="0">
                <a:solidFill>
                  <a:srgbClr val="00DFCA"/>
                </a:solidFill>
              </a:endParaRPr>
            </a:p>
            <a:p>
              <a:r>
                <a:rPr lang="en-US" sz="2000" i="0">
                  <a:solidFill>
                    <a:srgbClr val="1ADE31"/>
                  </a:solidFill>
                </a:rPr>
                <a:t>             epahjpgjpfs;</a:t>
              </a:r>
            </a:p>
            <a:p>
              <a:r>
                <a:rPr lang="en-US" sz="2000" i="0">
                  <a:solidFill>
                    <a:srgbClr val="1ADE31"/>
                  </a:solidFill>
                </a:rPr>
                <a:t>                murhl;rp</a:t>
              </a:r>
            </a:p>
            <a:p>
              <a:r>
                <a:rPr lang="en-US" sz="2000" i="0">
                  <a:solidFill>
                    <a:srgbClr val="1ADE31"/>
                  </a:solidFill>
                </a:rPr>
                <a:t>                 moikj;jdk;</a:t>
              </a:r>
              <a:endParaRPr lang="en-US" sz="2000" i="0">
                <a:solidFill>
                  <a:srgbClr val="00DFCA"/>
                </a:solidFill>
              </a:endParaRPr>
            </a:p>
            <a:p>
              <a:r>
                <a:rPr lang="en-US" sz="2000" i="0">
                  <a:solidFill>
                    <a:srgbClr val="00DFCA"/>
                  </a:solidFill>
                </a:rPr>
                <a:t>                    mikjp</a:t>
              </a:r>
            </a:p>
            <a:p>
              <a:r>
                <a:rPr lang="en-US" sz="2000" i="0">
                  <a:solidFill>
                    <a:schemeClr val="tx1"/>
                  </a:solidFill>
                </a:rPr>
                <a:t>                      ,naR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2000" i="0">
                <a:solidFill>
                  <a:srgbClr val="00DFCA"/>
                </a:solidFill>
                <a:latin typeface="Arial" charset="0"/>
              </a:endParaRPr>
            </a:p>
          </p:txBody>
        </p:sp>
      </p:grpSp>
      <p:grpSp>
        <p:nvGrpSpPr>
          <p:cNvPr id="635961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5962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5978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35995" name="Text Box 91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78</a:t>
            </a:r>
          </a:p>
        </p:txBody>
      </p:sp>
      <p:sp>
        <p:nvSpPr>
          <p:cNvPr id="635998" name="Text Box 9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grpSp>
        <p:nvGrpSpPr>
          <p:cNvPr id="636004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i="0">
                  <a:solidFill>
                    <a:srgbClr val="00DFCA"/>
                  </a:solidFill>
                </a:rPr>
                <a:t>rp</a:t>
              </a:r>
              <a:r>
                <a:rPr lang="en-US" sz="3200" i="0">
                  <a:solidFill>
                    <a:srgbClr val="00DFCA"/>
                  </a:solidFill>
                  <a:latin typeface="Arial" charset="0"/>
                </a:rPr>
                <a:t> 7 </a:t>
              </a:r>
              <a:r>
                <a:rPr lang="en-US" sz="3200" i="0">
                  <a:solidFill>
                    <a:srgbClr val="00DFCA"/>
                  </a:solidFill>
                </a:rPr>
                <a:t>m , 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  <p:bldP spid="635936" grpId="0" animBg="1" autoUpdateAnimBg="0"/>
      <p:bldP spid="6359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2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3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4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5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6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7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9" name="Rectangle 6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69030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1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2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3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4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5" name="Rectangle 75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69036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16904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69051" name="Text Box 91"/>
          <p:cNvSpPr txBox="1">
            <a:spLocks noChangeArrowheads="1"/>
          </p:cNvSpPr>
          <p:nvPr/>
        </p:nvSpPr>
        <p:spPr bwMode="auto">
          <a:xfrm>
            <a:off x="8572500" y="64436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Kl;bro Edpia epidj;Jg; ghh;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31" name="Group 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6932" name="Rectangle 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6933" name="Rectangle 5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grpSp>
        <p:nvGrpSpPr>
          <p:cNvPr id="63693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693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63693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693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693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 i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62" name="Group 34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6963" name="Rectangle 35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i="0">
                <a:solidFill>
                  <a:srgbClr val="FF262D"/>
                </a:solidFill>
                <a:latin typeface="Comic Sans MS" charset="0"/>
              </a:endParaRPr>
            </a:p>
          </p:txBody>
        </p:sp>
        <p:sp>
          <p:nvSpPr>
            <p:cNvPr id="636964" name="Rectangle 36"/>
            <p:cNvSpPr>
              <a:spLocks noChangeArrowheads="1"/>
            </p:cNvSpPr>
            <p:nvPr/>
          </p:nvSpPr>
          <p:spPr bwMode="auto">
            <a:xfrm rot="16200000">
              <a:off x="4049" y="1300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 i="0">
                <a:solidFill>
                  <a:srgbClr val="FF262D"/>
                </a:solidFill>
                <a:latin typeface="Comic Sans MS" charset="0"/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6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6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70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7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7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6973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6978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636979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0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1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2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3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7018" name="Text Box 90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79</a:t>
            </a:r>
          </a:p>
        </p:txBody>
      </p:sp>
      <p:sp>
        <p:nvSpPr>
          <p:cNvPr id="637021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22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23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7032" name="Group 104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36940" name="Text Box 1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36941" name="Group 13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6942" name="Rectangle 1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6943" name="Rectangle 1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36944" name="Group 16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36945" name="Group 1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36946" name="Rectangle 1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6947" name="Rectangle 1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6948" name="Rectangle 2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6949" name="Rectangle 2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6950" name="Rectangle 2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69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6952" name="Rectangle 2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6953" name="Rectangle 2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6954" name="Rectangle 2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37024" name="Group 96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37025" name="Group 97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37026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37027" name="Line 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7028" name="Line 100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29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30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37031" name="Line 10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6984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6985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01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7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8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9" name="Rectangle 5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51270" name="Rectangle 6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51271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51272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51273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75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51276" name="Rectangle 12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51277" name="Rectangle 13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86" name="Text Box 22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51287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1370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5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6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8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057400" y="2684463"/>
            <a:ext cx="5934075" cy="24717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/>
              <a:t>Mgpufhkpd; cld;gof;if</a:t>
            </a:r>
          </a:p>
          <a:p>
            <a:endParaRPr lang="en-US" b="0" i="0"/>
          </a:p>
          <a:p>
            <a:endParaRPr lang="en-US" b="0" i="0"/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51300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80</a:t>
            </a:r>
          </a:p>
        </p:txBody>
      </p:sp>
      <p:sp>
        <p:nvSpPr>
          <p:cNvPr id="651303" name="Text Box 39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651309" name="Group 4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51310" name="Text Box 4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51311" name="Group 4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1312" name="Rectangle 4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51313" name="Rectangle 4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51314" name="Group 5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51315" name="Group 5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51316" name="Rectangle 5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51317" name="Rectangle 5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18" name="Rectangle 5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19" name="Rectangle 5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20" name="Rectangle 5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21" name="Rectangle 5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22" name="Rectangle 5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23" name="Rectangle 5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51324" name="Rectangle 6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51325" name="Group 6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51326" name="Group 6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5132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1328" name="Line 6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1329" name="Line 6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330" name="Group 6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331" name="Text Box 6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51332" name="Line 6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1333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1334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350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1373" name="Group 109"/>
          <p:cNvGrpSpPr>
            <a:grpSpLocks/>
          </p:cNvGrpSpPr>
          <p:nvPr/>
        </p:nvGrpSpPr>
        <p:grpSpPr bwMode="auto">
          <a:xfrm>
            <a:off x="2001838" y="2565400"/>
            <a:ext cx="4924425" cy="1830388"/>
            <a:chOff x="1261" y="1616"/>
            <a:chExt cx="310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80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 i="0">
                  <a:solidFill>
                    <a:srgbClr val="FFFF00"/>
                  </a:solidFill>
                </a:rPr>
                <a:t>Mjpahfkk;</a:t>
              </a:r>
              <a:r>
                <a:rPr lang="en-US" sz="3200" i="0">
                  <a:solidFill>
                    <a:srgbClr val="FFFF00"/>
                  </a:solidFill>
                  <a:latin typeface="Comic Sans MS" charset="0"/>
                </a:rPr>
                <a:t> 12 &amp;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 descr="Walnut"/>
          <p:cNvSpPr>
            <a:spLocks noChangeArrowheads="1"/>
          </p:cNvSpPr>
          <p:nvPr/>
        </p:nvSpPr>
        <p:spPr bwMode="auto">
          <a:xfrm>
            <a:off x="0" y="91440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9083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3898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3898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900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3900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900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39009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39010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4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5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6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7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8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9019" name="Text Box 43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39020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9027" name="Group 51"/>
          <p:cNvGrpSpPr>
            <a:grpSpLocks/>
          </p:cNvGrpSpPr>
          <p:nvPr/>
        </p:nvGrpSpPr>
        <p:grpSpPr bwMode="auto">
          <a:xfrm>
            <a:off x="2819400" y="3581400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9032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3" name="Picture 5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71800" y="2057400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4" name="Picture 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5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6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7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8" name="Picture 6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81600" y="21336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39040" name="Text Box 64"/>
          <p:cNvSpPr txBox="1">
            <a:spLocks noChangeArrowheads="1"/>
          </p:cNvSpPr>
          <p:nvPr/>
        </p:nvSpPr>
        <p:spPr bwMode="auto">
          <a:xfrm>
            <a:off x="2286000" y="2590800"/>
            <a:ext cx="5697538" cy="19224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/>
              <a:t>Mgpufhkpd; cld;gof;if</a:t>
            </a:r>
          </a:p>
          <a:p>
            <a:endParaRPr lang="en-US" b="0" i="0"/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39075" name="Text Box 99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81</a:t>
            </a:r>
          </a:p>
        </p:txBody>
      </p:sp>
      <p:sp>
        <p:nvSpPr>
          <p:cNvPr id="639078" name="Text Box 10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639081" name="Group 105"/>
          <p:cNvGrpSpPr>
            <a:grpSpLocks/>
          </p:cNvGrpSpPr>
          <p:nvPr/>
        </p:nvGrpSpPr>
        <p:grpSpPr bwMode="auto">
          <a:xfrm>
            <a:off x="3152775" y="4346575"/>
            <a:ext cx="4043363" cy="708025"/>
            <a:chOff x="2740" y="377"/>
            <a:chExt cx="2547" cy="446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80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3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cghfkk;</a:t>
              </a:r>
              <a:r>
                <a:rPr lang="en-US"/>
                <a:t> </a:t>
              </a:r>
              <a:r>
                <a:rPr lang="en-US" sz="2400" i="0">
                  <a:solidFill>
                    <a:srgbClr val="FFFF00"/>
                  </a:solidFill>
                  <a:latin typeface="Comic Sans MS" charset="0"/>
                </a:rPr>
                <a:t>30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9084" name="Group 108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39085" name="Text Box 109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39086" name="Group 110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9087" name="Rectangle 111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9088" name="Rectangle 112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39089" name="Group 113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39090" name="Group 114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39091" name="Rectangle 115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2" name="Rectangle 116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3" name="Rectangle 117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4" name="Rectangle 118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5" name="Rectangle 119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6" name="Rectangle 120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7" name="Rectangle 121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098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9099" name="Rectangle 123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39100" name="Group 124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39101" name="Group 125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39102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39103" name="Line 127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9104" name="Line 128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105" name="Group 12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9106" name="Text Box 13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39107" name="Line 13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9041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9042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058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39108" name="Rectangle 1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39109" name="Rectangle 1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9110" name="Rectangle 134"/>
          <p:cNvSpPr>
            <a:spLocks noChangeArrowheads="1"/>
          </p:cNvSpPr>
          <p:nvPr/>
        </p:nvSpPr>
        <p:spPr bwMode="auto">
          <a:xfrm>
            <a:off x="2667000" y="3657600"/>
            <a:ext cx="57150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0" i="0">
                <a:solidFill>
                  <a:srgbClr val="000000"/>
                </a:solidFill>
              </a:rPr>
              <a:t> njrj;jpd; cld;gof;if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8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3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0004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000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000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0030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003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32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0033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0034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35" name="Rectangle 35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3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3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44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0045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0052" name="Group 52"/>
          <p:cNvGrpSpPr>
            <a:grpSpLocks/>
          </p:cNvGrpSpPr>
          <p:nvPr/>
        </p:nvGrpSpPr>
        <p:grpSpPr bwMode="auto">
          <a:xfrm>
            <a:off x="2743200" y="3581400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0057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006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57600" y="21336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3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4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5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6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7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8" name="Picture 6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0069" name="Text Box 69"/>
          <p:cNvSpPr txBox="1">
            <a:spLocks noChangeArrowheads="1"/>
          </p:cNvSpPr>
          <p:nvPr/>
        </p:nvSpPr>
        <p:spPr bwMode="auto">
          <a:xfrm>
            <a:off x="3051175" y="3668713"/>
            <a:ext cx="4949825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/>
              <a:t> </a:t>
            </a:r>
            <a:r>
              <a:rPr lang="en-US" sz="3200" b="0" i="0">
                <a:solidFill>
                  <a:srgbClr val="000000"/>
                </a:solidFill>
              </a:rPr>
              <a:t>njrj;jpd; cld;gof;if</a:t>
            </a:r>
          </a:p>
          <a:p>
            <a:pPr algn="r">
              <a:spcBef>
                <a:spcPct val="50000"/>
              </a:spcBef>
            </a:pPr>
            <a:endParaRPr lang="en-US" sz="32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0070" name="Text Box 70"/>
          <p:cNvSpPr txBox="1">
            <a:spLocks noChangeArrowheads="1"/>
          </p:cNvSpPr>
          <p:nvPr/>
        </p:nvSpPr>
        <p:spPr bwMode="auto">
          <a:xfrm>
            <a:off x="2293938" y="2743200"/>
            <a:ext cx="5697537" cy="13731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3581400" y="4394200"/>
            <a:ext cx="4876800" cy="1311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i="0"/>
              <a:t>jhtPjpd; cld;gof;if</a:t>
            </a:r>
          </a:p>
          <a:p>
            <a:pPr algn="ctr">
              <a:spcBef>
                <a:spcPct val="50000"/>
              </a:spcBef>
            </a:pPr>
            <a:endParaRPr lang="en-US" sz="3200" b="0" i="0"/>
          </a:p>
        </p:txBody>
      </p:sp>
      <p:sp>
        <p:nvSpPr>
          <p:cNvPr id="640106" name="Text Box 10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82</a:t>
            </a:r>
          </a:p>
        </p:txBody>
      </p:sp>
      <p:sp>
        <p:nvSpPr>
          <p:cNvPr id="640109" name="Text Box 109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640113" name="Group 113"/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80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 i="0">
                  <a:solidFill>
                    <a:srgbClr val="FFFF00"/>
                  </a:solidFill>
                  <a:latin typeface="Comic Sans MS" charset="0"/>
                </a:rPr>
                <a:t>2 </a:t>
              </a:r>
              <a:r>
                <a:rPr lang="en-US" sz="3200" i="0">
                  <a:solidFill>
                    <a:srgbClr val="FFFF00"/>
                  </a:solidFill>
                </a:rPr>
                <a:t>rhKnty; </a:t>
              </a:r>
              <a:r>
                <a:rPr lang="en-US" sz="3200" i="0">
                  <a:solidFill>
                    <a:srgbClr val="FFFF00"/>
                  </a:solidFill>
                  <a:latin typeface="Comic Sans MS" charset="0"/>
                </a:rPr>
                <a:t>7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0114" name="Group 114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0115" name="Text Box 11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0116" name="Group 116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0117" name="Rectangle 11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0118" name="Rectangle 11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0119" name="Group 119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0120" name="Group 12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012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3" name="Rectangle 12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4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6" name="Rectangle 12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0129" name="Rectangle 12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0130" name="Group 130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0131" name="Group 131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0132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0133" name="Line 13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0134" name="Line 134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135" name="Group 13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0136" name="Text Box 13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0137" name="Line 13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40072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0073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089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40138" name="Rectangle 13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0139" name="Rectangle 13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102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103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105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105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5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1057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1058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105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4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7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76600" y="2133600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6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106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107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108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108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087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109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8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733800" y="4343400"/>
            <a:ext cx="5562600" cy="17383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b="0" i="0">
                <a:solidFill>
                  <a:srgbClr val="000000"/>
                </a:solidFill>
              </a:rPr>
              <a:t>njrj;jpd; cld;gof;if</a:t>
            </a:r>
          </a:p>
          <a:p>
            <a:endParaRPr lang="en-US" b="0" i="0">
              <a:solidFill>
                <a:schemeClr val="accent2"/>
              </a:solidFill>
            </a:endParaRPr>
          </a:p>
          <a:p>
            <a:pPr algn="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1371600" y="2590800"/>
            <a:ext cx="6619875" cy="13731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17986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 i="0">
                <a:solidFill>
                  <a:schemeClr val="accent2"/>
                </a:solidFill>
              </a:rPr>
              <a:t>g[jpa cld;gof;if</a:t>
            </a:r>
          </a:p>
          <a:p>
            <a:r>
              <a:rPr lang="en-US" sz="3200" b="0" i="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1102" name="Text Box 78"/>
          <p:cNvSpPr txBox="1">
            <a:spLocks noChangeArrowheads="1"/>
          </p:cNvSpPr>
          <p:nvPr/>
        </p:nvSpPr>
        <p:spPr bwMode="auto">
          <a:xfrm>
            <a:off x="3810000" y="3352800"/>
            <a:ext cx="5334000" cy="17383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/>
              <a:t>jhtPjpd; cld;gof;if</a:t>
            </a:r>
          </a:p>
          <a:p>
            <a:endParaRPr lang="en-US" b="0" i="0"/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1137" name="Text Box 113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grpSp>
        <p:nvGrpSpPr>
          <p:cNvPr id="641103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1104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1120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83</a:t>
            </a:r>
          </a:p>
        </p:txBody>
      </p:sp>
      <p:sp>
        <p:nvSpPr>
          <p:cNvPr id="641140" name="Text Box 11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grpSp>
        <p:nvGrpSpPr>
          <p:cNvPr id="641144" name="Group 120"/>
          <p:cNvGrpSpPr>
            <a:grpSpLocks/>
          </p:cNvGrpSpPr>
          <p:nvPr/>
        </p:nvGrpSpPr>
        <p:grpSpPr bwMode="auto">
          <a:xfrm>
            <a:off x="4568825" y="5788025"/>
            <a:ext cx="3417888" cy="784225"/>
            <a:chOff x="2878" y="3646"/>
            <a:chExt cx="2153" cy="49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80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FF00"/>
                  </a:solidFill>
                </a:rPr>
                <a:t>Vnukpah </a:t>
              </a:r>
              <a:r>
                <a:rPr lang="en-US" sz="3200" i="0">
                  <a:solidFill>
                    <a:srgbClr val="FFFF00"/>
                  </a:solidFill>
                  <a:latin typeface="Comic Sans MS" charset="0"/>
                </a:rPr>
                <a:t>31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38687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001838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1148" name="Group 124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1149" name="Text Box 12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1150" name="Group 126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1151" name="Rectangle 12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1152" name="Rectangle 12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1153" name="Group 129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1154" name="Group 13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1155" name="Rectangle 13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115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15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158" name="Rectangle 13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15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160" name="Rectangle 13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161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162" name="Rectangle 13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1163" name="Rectangle 13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1164" name="Group 140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1165" name="Group 141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1166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1167" name="Line 14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1168" name="Line 144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1169" name="Group 14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170" name="Text Box 14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1171" name="Line 14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1172" name="Rectangle 14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1173" name="Rectangle 14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1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2053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2054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2078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207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80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2081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2082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2083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87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88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324600" y="2133600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8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90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9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2093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2100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2105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2110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2111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2117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18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19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20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21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22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2743200" y="3581400"/>
            <a:ext cx="5334000" cy="17383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b="0" i="0">
                <a:solidFill>
                  <a:srgbClr val="000000"/>
                </a:solidFill>
              </a:rPr>
              <a:t>njrj;jpd; cld;gof;if</a:t>
            </a:r>
          </a:p>
          <a:p>
            <a:endParaRPr lang="en-US" b="0" i="0">
              <a:solidFill>
                <a:schemeClr val="accent2"/>
              </a:solidFill>
            </a:endParaRPr>
          </a:p>
          <a:p>
            <a:pPr algn="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86000" y="2743200"/>
            <a:ext cx="5697538" cy="13731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4114800" y="5105400"/>
            <a:ext cx="4038600" cy="1465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i="0">
                <a:solidFill>
                  <a:schemeClr val="accent2"/>
                </a:solidFill>
              </a:rPr>
              <a:t>g[jpa cld;gof;if</a:t>
            </a:r>
          </a:p>
          <a:p>
            <a:pPr algn="ctr">
              <a:spcBef>
                <a:spcPct val="50000"/>
              </a:spcBef>
            </a:pPr>
            <a:r>
              <a:rPr lang="en-US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3886200" y="4343400"/>
            <a:ext cx="4800600" cy="17383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/>
              <a:t>jhtPjpd; cld;gof;if</a:t>
            </a:r>
          </a:p>
          <a:p>
            <a:endParaRPr lang="en-US" b="0" i="0"/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grpSp>
        <p:nvGrpSpPr>
          <p:cNvPr id="642165" name="Group 117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42166" name="AutoShape 118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167" name="Text Box 119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i="0">
                  <a:solidFill>
                    <a:schemeClr val="tx1"/>
                  </a:solidFill>
                  <a:latin typeface="Arial" charset="0"/>
                </a:rPr>
                <a:t>THE   END  TIMES</a:t>
              </a:r>
              <a:endParaRPr lang="en-US" sz="2800" i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42169" name="Text Box 121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84</a:t>
            </a:r>
          </a:p>
        </p:txBody>
      </p:sp>
      <p:sp>
        <p:nvSpPr>
          <p:cNvPr id="642172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5</a:t>
            </a:r>
          </a:p>
        </p:txBody>
      </p:sp>
      <p:grpSp>
        <p:nvGrpSpPr>
          <p:cNvPr id="642173" name="Group 12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2175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2178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2179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2189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2190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219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42132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2133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214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75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3076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307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307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10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310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104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3105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3106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310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10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310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31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1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2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3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4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5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11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3117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3118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19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0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1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2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3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3124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3125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6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7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8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3129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3130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1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2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3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313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3135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3136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7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8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9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314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314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6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3147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520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3148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13731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3149" name="Text Box 77"/>
          <p:cNvSpPr txBox="1">
            <a:spLocks noChangeArrowheads="1"/>
          </p:cNvSpPr>
          <p:nvPr/>
        </p:nvSpPr>
        <p:spPr bwMode="auto">
          <a:xfrm>
            <a:off x="4038600" y="5160963"/>
            <a:ext cx="4495800" cy="17383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>
                <a:solidFill>
                  <a:schemeClr val="accent2"/>
                </a:solidFill>
              </a:rPr>
              <a:t>g[jpa cld;gof;if</a:t>
            </a:r>
          </a:p>
          <a:p>
            <a:r>
              <a:rPr lang="en-US" b="0" i="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3150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DAVIDIC COVENANT</a:t>
            </a: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87" name="Rectangle 115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3188" name="Rectangle 116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3189" name="Rectangle 117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3190" name="Rectangle 118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3191" name="Rectangle 119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3197" name="Text Box 125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3198" name="Rectangle 126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3199" name="Rectangle 127"/>
          <p:cNvSpPr>
            <a:spLocks noChangeArrowheads="1"/>
          </p:cNvSpPr>
          <p:nvPr/>
        </p:nvSpPr>
        <p:spPr bwMode="auto">
          <a:xfrm>
            <a:off x="8107363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85</a:t>
            </a:r>
          </a:p>
        </p:txBody>
      </p:sp>
      <p:sp>
        <p:nvSpPr>
          <p:cNvPr id="643200" name="Text Box 128"/>
          <p:cNvSpPr txBox="1">
            <a:spLocks noChangeArrowheads="1"/>
          </p:cNvSpPr>
          <p:nvPr/>
        </p:nvSpPr>
        <p:spPr bwMode="auto">
          <a:xfrm>
            <a:off x="86963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grpSp>
        <p:nvGrpSpPr>
          <p:cNvPr id="643229" name="Group 157"/>
          <p:cNvGrpSpPr>
            <a:grpSpLocks/>
          </p:cNvGrpSpPr>
          <p:nvPr/>
        </p:nvGrpSpPr>
        <p:grpSpPr bwMode="auto">
          <a:xfrm>
            <a:off x="7453313" y="1490663"/>
            <a:ext cx="1525587" cy="5264150"/>
            <a:chOff x="4695" y="939"/>
            <a:chExt cx="961" cy="3316"/>
          </a:xfrm>
        </p:grpSpPr>
        <p:sp>
          <p:nvSpPr>
            <p:cNvPr id="643193" name="AutoShape 121"/>
            <p:cNvSpPr>
              <a:spLocks noChangeArrowheads="1"/>
            </p:cNvSpPr>
            <p:nvPr/>
          </p:nvSpPr>
          <p:spPr bwMode="auto">
            <a:xfrm>
              <a:off x="4889" y="939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80501" dir="1384263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201" name="Text Box 129"/>
            <p:cNvSpPr txBox="1">
              <a:spLocks noChangeArrowheads="1"/>
            </p:cNvSpPr>
            <p:nvPr/>
          </p:nvSpPr>
          <p:spPr bwMode="auto">
            <a:xfrm>
              <a:off x="4695" y="1645"/>
              <a:ext cx="385" cy="1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900" i="0">
                  <a:solidFill>
                    <a:srgbClr val="FFFF00"/>
                  </a:solidFill>
                  <a:latin typeface="Trebuchet MS" charset="0"/>
                </a:rPr>
                <a:t>?</a:t>
              </a:r>
            </a:p>
          </p:txBody>
        </p:sp>
      </p:grpSp>
      <p:grpSp>
        <p:nvGrpSpPr>
          <p:cNvPr id="643230" name="Group 158"/>
          <p:cNvGrpSpPr>
            <a:grpSpLocks/>
          </p:cNvGrpSpPr>
          <p:nvPr/>
        </p:nvGrpSpPr>
        <p:grpSpPr bwMode="auto">
          <a:xfrm>
            <a:off x="269875" y="2814638"/>
            <a:ext cx="8734425" cy="2597150"/>
            <a:chOff x="170" y="1773"/>
            <a:chExt cx="5502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81" y="1773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170" y="2269"/>
              <a:ext cx="538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olidFill>
                    <a:srgbClr val="FF0000"/>
                  </a:solidFill>
                </a:rPr>
                <a:t>,e;j   gf;fk;   Vnjh   elf;fpwJ</a:t>
              </a:r>
            </a:p>
          </p:txBody>
        </p:sp>
      </p:grpSp>
      <p:grpSp>
        <p:nvGrpSpPr>
          <p:cNvPr id="643203" name="Group 131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3204" name="Text Box 13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3205" name="Group 133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3206" name="Rectangle 13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3207" name="Rectangle 13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3208" name="Group 136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3209" name="Group 13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3210" name="Rectangle 13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1" name="Rectangle 13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2" name="Rectangle 14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3" name="Rectangle 14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4" name="Rectangle 14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5" name="Rectangle 14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6" name="Rectangle 14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17" name="Rectangle 14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3218" name="Rectangle 14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3219" name="Group 147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3220" name="Group 148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3221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3222" name="Line 15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3223" name="Line 151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3224" name="Group 152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3225" name="Text Box 153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3226" name="Line 154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43154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3155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315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6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3171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317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7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318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43227" name="Rectangle 155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3228" name="Rectangle 156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43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151" grpId="0" animBg="1"/>
      <p:bldP spid="643152" grpId="0" animBg="1"/>
      <p:bldP spid="64315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099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4100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410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410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4127" name="Rectangle 31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4128" name="Rectangle 32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4129" name="Rectangle 33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4130" name="Rectangle 34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4131" name="Rectangle 35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4132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413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34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4135" name="Rectangle 39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4136" name="Rectangle 40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4137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38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4139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414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1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2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3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5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A FABRIC OF THE BIBLE</a:t>
            </a:r>
            <a:r>
              <a:rPr lang="ja-JP" altLang="en-US" sz="2400" i="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 i="0">
                <a:solidFill>
                  <a:schemeClr val="tx1"/>
                </a:solidFill>
                <a:latin typeface="Arial" charset="0"/>
              </a:rPr>
              <a:t>S CHRONOLOGY </a:t>
            </a:r>
            <a:endParaRPr lang="en-US" sz="20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4147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4148" name="Picture 52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49" name="Picture 53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0" name="Picture 54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1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2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3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54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4155" name="Picture 5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6" name="Picture 6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7" name="Picture 6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8" name="Picture 62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59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4160" name="Picture 6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1" name="Picture 6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2" name="Picture 6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3" name="Picture 6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4164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4165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4166" name="Picture 70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7" name="Picture 71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8" name="Picture 72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9" name="Picture 73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170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4171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2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3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4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5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6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4177" name="Line 81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78" name="Line 82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181" name="Group 8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4182" name="Group 8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418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18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19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1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19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19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7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4198" name="Group 10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419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0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1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1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1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4213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44179" name="Line 8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80" name="Rectangle 8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214" name="Group 118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644215" name="Text Box 119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i="0">
                  <a:solidFill>
                    <a:schemeClr val="tx1"/>
                  </a:solidFill>
                  <a:latin typeface="Arial" charset="0"/>
                </a:rPr>
                <a:t>WHAT</a:t>
              </a:r>
              <a:endParaRPr lang="en-US" sz="5400" i="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16" name="AutoShape 12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217" name="AutoShape 121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4219" name="Text Box 123"/>
          <p:cNvSpPr txBox="1">
            <a:spLocks noChangeArrowheads="1"/>
          </p:cNvSpPr>
          <p:nvPr/>
        </p:nvSpPr>
        <p:spPr bwMode="auto">
          <a:xfrm>
            <a:off x="3051175" y="3668713"/>
            <a:ext cx="3233738" cy="520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4220" name="Text Box 124"/>
          <p:cNvSpPr txBox="1">
            <a:spLocks noChangeArrowheads="1"/>
          </p:cNvSpPr>
          <p:nvPr/>
        </p:nvSpPr>
        <p:spPr bwMode="auto">
          <a:xfrm>
            <a:off x="2293938" y="2684463"/>
            <a:ext cx="5697537" cy="13731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4221" name="Text Box 125"/>
          <p:cNvSpPr txBox="1">
            <a:spLocks noChangeArrowheads="1"/>
          </p:cNvSpPr>
          <p:nvPr/>
        </p:nvSpPr>
        <p:spPr bwMode="auto">
          <a:xfrm>
            <a:off x="4038600" y="5160963"/>
            <a:ext cx="4267200" cy="17383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>
                <a:solidFill>
                  <a:schemeClr val="accent2"/>
                </a:solidFill>
              </a:rPr>
              <a:t>g[jpa cld;gof;if</a:t>
            </a:r>
          </a:p>
          <a:p>
            <a:r>
              <a:rPr lang="en-US" b="0" i="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4222" name="Text Box 126"/>
          <p:cNvSpPr txBox="1">
            <a:spLocks noChangeArrowheads="1"/>
          </p:cNvSpPr>
          <p:nvPr/>
        </p:nvSpPr>
        <p:spPr bwMode="auto">
          <a:xfrm>
            <a:off x="3886200" y="4343400"/>
            <a:ext cx="4572000" cy="16764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 i="0"/>
              <a:t>jhtPjpd; cld;gof;if</a:t>
            </a:r>
          </a:p>
          <a:p>
            <a:endParaRPr lang="en-US" b="0" i="0"/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grpSp>
        <p:nvGrpSpPr>
          <p:cNvPr id="644223" name="Group 127"/>
          <p:cNvGrpSpPr>
            <a:grpSpLocks/>
          </p:cNvGrpSpPr>
          <p:nvPr/>
        </p:nvGrpSpPr>
        <p:grpSpPr bwMode="auto">
          <a:xfrm rot="1465616">
            <a:off x="2284413" y="3692525"/>
            <a:ext cx="5746750" cy="1006475"/>
            <a:chOff x="1173" y="3636"/>
            <a:chExt cx="3620" cy="634"/>
          </a:xfrm>
        </p:grpSpPr>
        <p:sp>
          <p:nvSpPr>
            <p:cNvPr id="644224" name="Text Box 128"/>
            <p:cNvSpPr txBox="1">
              <a:spLocks noChangeArrowheads="1"/>
            </p:cNvSpPr>
            <p:nvPr/>
          </p:nvSpPr>
          <p:spPr bwMode="auto">
            <a:xfrm>
              <a:off x="1732" y="3636"/>
              <a:ext cx="2515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 i="0">
                  <a:solidFill>
                    <a:srgbClr val="FC030C"/>
                  </a:solidFill>
                </a:rPr>
                <a:t>Vd; ?</a:t>
              </a:r>
            </a:p>
          </p:txBody>
        </p:sp>
        <p:sp>
          <p:nvSpPr>
            <p:cNvPr id="644225" name="AutoShape 129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226" name="AutoShape 130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4227" name="Text Box 131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4228" name="Rectangle 132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4229" name="Rectangle 133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86</a:t>
            </a:r>
          </a:p>
        </p:txBody>
      </p:sp>
      <p:sp>
        <p:nvSpPr>
          <p:cNvPr id="644231" name="Text Box 135"/>
          <p:cNvSpPr txBox="1">
            <a:spLocks noChangeArrowheads="1"/>
          </p:cNvSpPr>
          <p:nvPr/>
        </p:nvSpPr>
        <p:spPr bwMode="auto">
          <a:xfrm>
            <a:off x="86963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644232" name="Group 136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4233" name="Text Box 137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4234" name="Group 138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4235" name="Rectangle 139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4236" name="Rectangle 140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4237" name="Group 141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4238" name="Group 142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4239" name="Rectangle 143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0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1" name="Rectangle 145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2" name="Rectangle 146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3" name="Rectangle 147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4" name="Rectangle 148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5" name="Rectangle 149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4246" name="Rectangle 150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4247" name="Rectangle 151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4248" name="Group 152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4249" name="Group 153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4250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4251" name="Line 155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4252" name="Line 156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4253" name="Group 15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4254" name="Text Box 15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4255" name="Line 15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4256" name="Rectangle 160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4257" name="Rectangle 161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23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5125" name="Rectangle 5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5126" name="Rectangle 6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5127" name="Rectangle 7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45260" name="Group 140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5261" name="Text Box 14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5262" name="Group 142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5263" name="Rectangle 14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5264" name="Rectangle 144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5265" name="Group 145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5266" name="Group 14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5267" name="Rectangle 14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5268" name="Rectangle 14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6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70" name="Rectangle 15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71" name="Rectangle 15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7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5273" name="Rectangle 15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5274" name="Rectangle 15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5275" name="Rectangle 15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5276" name="Group 156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5277" name="Group 157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5278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5279" name="Line 15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5280" name="Line 160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281" name="Group 16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5282" name="Text Box 16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5283" name="Line 16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5284" name="Rectangle 16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5285" name="Rectangle 16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28" name="Rectangle 8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5129" name="Rectangle 9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5130" name="Rectangle 10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5131" name="Rectangle 11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5132" name="Rectangle 12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5156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515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8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5159" name="Rectangle 39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5160" name="Rectangle 40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516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2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5163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516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5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6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7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0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A FABRIC OF THE BIBLE</a:t>
            </a:r>
            <a:r>
              <a:rPr lang="ja-JP" altLang="en-US" sz="2400" i="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 i="0">
                <a:solidFill>
                  <a:schemeClr val="tx1"/>
                </a:solidFill>
                <a:latin typeface="Arial" charset="0"/>
              </a:rPr>
              <a:t>S CHRONOLOGY </a:t>
            </a:r>
            <a:endParaRPr lang="en-US" sz="20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5171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5172" name="Picture 52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3" name="Picture 53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4" name="Picture 54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5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6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7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5178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5179" name="Picture 5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0" name="Picture 6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1" name="Picture 6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2" name="Picture 62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5183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5184" name="Picture 6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5" name="Picture 6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6" name="Picture 6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7" name="Picture 6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5188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189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5190" name="Picture 70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1" name="Picture 71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2" name="Picture 72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3" name="Picture 73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194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5195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6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7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8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9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0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5201" name="Text Box 81"/>
          <p:cNvSpPr txBox="1">
            <a:spLocks noChangeArrowheads="1"/>
          </p:cNvSpPr>
          <p:nvPr/>
        </p:nvSpPr>
        <p:spPr bwMode="auto">
          <a:xfrm>
            <a:off x="3051175" y="3668713"/>
            <a:ext cx="3233738" cy="520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5202" name="Text Box 82"/>
          <p:cNvSpPr txBox="1">
            <a:spLocks noChangeArrowheads="1"/>
          </p:cNvSpPr>
          <p:nvPr/>
        </p:nvSpPr>
        <p:spPr bwMode="auto">
          <a:xfrm>
            <a:off x="2293938" y="2684463"/>
            <a:ext cx="5697537" cy="6651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0">
                <a:latin typeface="Arial Black" charset="0"/>
              </a:rPr>
              <a:t>ABRAHAMIC COVENANT</a:t>
            </a:r>
          </a:p>
        </p:txBody>
      </p:sp>
      <p:sp>
        <p:nvSpPr>
          <p:cNvPr id="645203" name="Text Box 83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NEW COVENANT</a:t>
            </a:r>
          </a:p>
        </p:txBody>
      </p:sp>
      <p:sp>
        <p:nvSpPr>
          <p:cNvPr id="645204" name="Text Box 84"/>
          <p:cNvSpPr txBox="1">
            <a:spLocks noChangeArrowheads="1"/>
          </p:cNvSpPr>
          <p:nvPr/>
        </p:nvSpPr>
        <p:spPr bwMode="auto">
          <a:xfrm>
            <a:off x="4224338" y="4394200"/>
            <a:ext cx="3624262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DAVIDIC COVENANT</a:t>
            </a:r>
          </a:p>
        </p:txBody>
      </p:sp>
      <p:sp>
        <p:nvSpPr>
          <p:cNvPr id="645205" name="Line 8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6" name="Line 8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7" name="Line 8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41" name="Rectangle 12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242" name="Group 122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45243" name="Group 12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5244" name="Line 12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5" name="Line 12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6" name="Line 12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47" name="Text Box 12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chemeClr val="tx1"/>
                  </a:solidFill>
                  <a:latin typeface="Arial" charset="0"/>
                </a:rPr>
                <a:t>wA R P</a:t>
              </a:r>
              <a:endParaRPr lang="en-US" sz="3200" i="0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sp>
        <p:nvSpPr>
          <p:cNvPr id="645255" name="Text Box 135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5256" name="Rectangle 136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5257" name="Rectangle 137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87</a:t>
            </a:r>
          </a:p>
        </p:txBody>
      </p:sp>
      <p:sp>
        <p:nvSpPr>
          <p:cNvPr id="645259" name="Text Box 139"/>
          <p:cNvSpPr txBox="1">
            <a:spLocks noChangeArrowheads="1"/>
          </p:cNvSpPr>
          <p:nvPr/>
        </p:nvSpPr>
        <p:spPr bwMode="auto">
          <a:xfrm>
            <a:off x="86963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645208" name="Group 8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5209" name="Group 8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5210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2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3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4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16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17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18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1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20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1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2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4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225" name="Group 10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5226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27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2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29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0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1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3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4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5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6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7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8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39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5240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grpSp>
        <p:nvGrpSpPr>
          <p:cNvPr id="645248" name="Group 128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5249" name="Group 12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5250" name="Line 13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1" name="Line 13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2" name="Line 13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53" name="Text Box 13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 i="0">
                <a:solidFill>
                  <a:schemeClr val="tx1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148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0" name="Rectangle 6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6152" name="Rectangle 8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6153" name="Rectangle 9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6154" name="Rectangle 10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6155" name="Rectangle 11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6156" name="Rectangle 12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6157" name="Rectangle 13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6158" name="Rectangle 14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6159" name="Rectangle 15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6183" name="Rectangle 3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618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85" name="Rectangle 4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6186" name="Rectangle 42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6187" name="Rectangle 43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6188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89" name="Rectangle 4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6190" name="Rectangle 4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6191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2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3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4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5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6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6198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6199" name="Picture 55"/>
            <p:cNvPicPr>
              <a:picLocks noChangeAspect="1" noChangeArrowheads="1"/>
            </p:cNvPicPr>
            <p:nvPr/>
          </p:nvPicPr>
          <p:blipFill>
            <a:blip r:embed="rId9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0" name="Picture 56"/>
            <p:cNvPicPr>
              <a:picLocks noChangeAspect="1" noChangeArrowheads="1"/>
            </p:cNvPicPr>
            <p:nvPr/>
          </p:nvPicPr>
          <p:blipFill>
            <a:blip r:embed="rId9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1" name="Picture 57"/>
            <p:cNvPicPr>
              <a:picLocks noChangeAspect="1" noChangeArrowheads="1"/>
            </p:cNvPicPr>
            <p:nvPr/>
          </p:nvPicPr>
          <p:blipFill>
            <a:blip r:embed="rId9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2" name="Picture 58"/>
            <p:cNvPicPr>
              <a:picLocks noChangeAspect="1" noChangeArrowheads="1"/>
            </p:cNvPicPr>
            <p:nvPr/>
          </p:nvPicPr>
          <p:blipFill>
            <a:blip r:embed="rId9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3" name="Picture 59"/>
            <p:cNvPicPr>
              <a:picLocks noChangeAspect="1" noChangeArrowheads="1"/>
            </p:cNvPicPr>
            <p:nvPr/>
          </p:nvPicPr>
          <p:blipFill>
            <a:blip r:embed="rId9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4" name="Picture 60"/>
            <p:cNvPicPr>
              <a:picLocks noChangeAspect="1" noChangeArrowheads="1"/>
            </p:cNvPicPr>
            <p:nvPr/>
          </p:nvPicPr>
          <p:blipFill>
            <a:blip r:embed="rId9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205" name="Group 6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6206" name="Picture 62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7" name="Picture 63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8" name="Picture 64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9" name="Picture 65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210" name="Group 66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6211" name="Picture 6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2" name="Picture 6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3" name="Picture 6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4" name="Picture 7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6215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6216" name="Group 72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6217" name="Picture 73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8" name="Picture 74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9" name="Picture 75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20" name="Picture 76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221" name="Text Box 77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6222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3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4" name="Picture 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5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6" name="Picture 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7" name="Picture 8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6228" name="Text Box 84"/>
          <p:cNvSpPr txBox="1">
            <a:spLocks noChangeArrowheads="1"/>
          </p:cNvSpPr>
          <p:nvPr/>
        </p:nvSpPr>
        <p:spPr bwMode="auto">
          <a:xfrm>
            <a:off x="3051175" y="3668713"/>
            <a:ext cx="3233738" cy="520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6229" name="Text Box 85"/>
          <p:cNvSpPr txBox="1">
            <a:spLocks noChangeArrowheads="1"/>
          </p:cNvSpPr>
          <p:nvPr/>
        </p:nvSpPr>
        <p:spPr bwMode="auto">
          <a:xfrm>
            <a:off x="2293938" y="2684463"/>
            <a:ext cx="5697537" cy="13731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6230" name="Text Box 86"/>
          <p:cNvSpPr txBox="1">
            <a:spLocks noChangeArrowheads="1"/>
          </p:cNvSpPr>
          <p:nvPr/>
        </p:nvSpPr>
        <p:spPr bwMode="auto">
          <a:xfrm>
            <a:off x="4114800" y="5160963"/>
            <a:ext cx="4191000" cy="17383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>
                <a:solidFill>
                  <a:schemeClr val="accent2"/>
                </a:solidFill>
              </a:rPr>
              <a:t>g[jpa cld;gof;if</a:t>
            </a:r>
          </a:p>
          <a:p>
            <a:r>
              <a:rPr lang="en-US" b="0" i="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6231" name="Text Box 87"/>
          <p:cNvSpPr txBox="1">
            <a:spLocks noChangeArrowheads="1"/>
          </p:cNvSpPr>
          <p:nvPr/>
        </p:nvSpPr>
        <p:spPr bwMode="auto">
          <a:xfrm>
            <a:off x="3886200" y="4343400"/>
            <a:ext cx="4724400" cy="17383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/>
              <a:t>jhtPjpd; cld;gof;if</a:t>
            </a:r>
          </a:p>
          <a:p>
            <a:endParaRPr lang="en-US" b="0" i="0"/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6232" name="Line 8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233" name="Line 89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234" name="Line 90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6268" name="Group 124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46269" name="Group 125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6270" name="Line 126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1" name="Line 127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2" name="Line 128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273" name="Text Box 129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chemeClr val="tx1"/>
                  </a:solidFill>
                  <a:latin typeface="Arial" charset="0"/>
                </a:rPr>
                <a:t>WARP</a:t>
              </a:r>
            </a:p>
          </p:txBody>
        </p:sp>
      </p:grpSp>
      <p:grpSp>
        <p:nvGrpSpPr>
          <p:cNvPr id="646274" name="Group 130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6275" name="Group 131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6276" name="Line 132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7" name="Line 133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8" name="Line 134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279" name="Text Box 135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 i="0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sp>
        <p:nvSpPr>
          <p:cNvPr id="646281" name="Text Box 13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6282" name="Rectangle 138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6283" name="Rectangle 139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88</a:t>
            </a:r>
          </a:p>
        </p:txBody>
      </p:sp>
      <p:grpSp>
        <p:nvGrpSpPr>
          <p:cNvPr id="646235" name="Group 91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6236" name="Group 92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623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3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3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43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44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45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46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47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8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9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50" name="AutoShape 106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51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252" name="Group 108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625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5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5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5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5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5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5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0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1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2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3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4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5" name="AutoShape 121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6" name="AutoShape 122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6267" name="AutoShape 123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grpSp>
        <p:nvGrpSpPr>
          <p:cNvPr id="646284" name="Group 140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6285" name="Text Box 14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6286" name="Group 142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6287" name="Rectangle 14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6288" name="Rectangle 144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6289" name="Group 145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6290" name="Group 14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6291" name="Rectangle 14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2" name="Rectangle 14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3" name="Rectangle 14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4" name="Rectangle 15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5" name="Rectangle 15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6" name="Rectangle 15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7" name="Rectangle 15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298" name="Rectangle 15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6299" name="Rectangle 15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6300" name="Group 156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6301" name="Group 157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6302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6303" name="Line 15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6304" name="Line 160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305" name="Group 16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6306" name="Text Box 16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6307" name="Line 16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6308" name="Rectangle 16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6309" name="Rectangle 16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 i="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638800"/>
            <a:ext cx="84089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</a:rPr>
              <a:t>,naR     fpwp!;Jtpd;     CHpag;gazk;;;</a:t>
            </a:r>
          </a:p>
        </p:txBody>
      </p:sp>
      <p:sp>
        <p:nvSpPr>
          <p:cNvPr id="181352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3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4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5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6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7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8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9" name="Rectangle 111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i="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81360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1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2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3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4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5" name="Rectangle 117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 i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81371" name="Line 1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181379" name="Text Box 1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0">
                <a:solidFill>
                  <a:schemeClr val="tx1"/>
                </a:solidFill>
                <a:latin typeface="Comic Sans MS" charset="0"/>
              </a:rPr>
              <a:t>Acts 17:16-34</a:t>
            </a: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 descr="Walnut"/>
          <p:cNvSpPr>
            <a:spLocks noChangeArrowheads="1"/>
          </p:cNvSpPr>
          <p:nvPr/>
        </p:nvSpPr>
        <p:spPr bwMode="auto">
          <a:xfrm>
            <a:off x="-2286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7171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7173" name="Rectangle 5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7174" name="Rectangle 6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7175" name="Rectangle 7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/>
          </a:p>
        </p:txBody>
      </p:sp>
      <p:sp>
        <p:nvSpPr>
          <p:cNvPr id="647176" name="Rectangle 8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7177" name="Rectangle 9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7178" name="Rectangle 10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 i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7179" name="Rectangle 11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 i="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7180" name="Rectangle 12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i="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7204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7205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7206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 i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647207" name="Rectangle 39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i="0">
              <a:solidFill>
                <a:srgbClr val="FF262D"/>
              </a:solidFill>
              <a:latin typeface="Comic Sans MS" charset="0"/>
            </a:endParaRPr>
          </a:p>
        </p:txBody>
      </p:sp>
      <p:sp>
        <p:nvSpPr>
          <p:cNvPr id="647208" name="Rectangle 40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 i="0">
              <a:solidFill>
                <a:srgbClr val="FF262D"/>
              </a:solidFill>
              <a:latin typeface="Comic Sans MS" charset="0"/>
            </a:endParaRPr>
          </a:p>
        </p:txBody>
      </p:sp>
      <p:pic>
        <p:nvPicPr>
          <p:cNvPr id="64720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7210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7211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="0" i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721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13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14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15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16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17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7218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2100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 b="0" i="0">
                <a:solidFill>
                  <a:srgbClr val="FFE957"/>
                </a:solidFill>
              </a:rPr>
              <a:t>bea;ag;gl;l Jzpiag;nghd;w fhythpirg; gLj;jg;gl;l jpUkiw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7219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7220" name="Picture 52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1" name="Picture 53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2" name="Picture 54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3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4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5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7226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7227" name="Picture 5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8" name="Picture 6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29" name="Picture 6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30" name="Picture 62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7231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7232" name="Picture 6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33" name="Picture 6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34" name="Picture 6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35" name="Picture 6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7236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7237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7238" name="Picture 70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39" name="Picture 71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40" name="Picture 72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241" name="Picture 73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7242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 i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7243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44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45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46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47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48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7249" name="Text Box 81"/>
          <p:cNvSpPr txBox="1">
            <a:spLocks noChangeArrowheads="1"/>
          </p:cNvSpPr>
          <p:nvPr/>
        </p:nvSpPr>
        <p:spPr bwMode="auto">
          <a:xfrm>
            <a:off x="3051175" y="3668713"/>
            <a:ext cx="3233738" cy="520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7250" name="Text Box 82"/>
          <p:cNvSpPr txBox="1">
            <a:spLocks noChangeArrowheads="1"/>
          </p:cNvSpPr>
          <p:nvPr/>
        </p:nvSpPr>
        <p:spPr bwMode="auto">
          <a:xfrm>
            <a:off x="2293938" y="2684463"/>
            <a:ext cx="5697537" cy="13731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i="0">
                <a:solidFill>
                  <a:srgbClr val="00FF00"/>
                </a:solidFill>
              </a:rPr>
              <a:t>Mgpufhkpd; cld;gof;if</a:t>
            </a:r>
          </a:p>
          <a:p>
            <a:pPr>
              <a:spcBef>
                <a:spcPct val="50000"/>
              </a:spcBef>
            </a:pPr>
            <a:endParaRPr lang="en-US" sz="3200" b="0" i="0">
              <a:latin typeface="Arial Black" charset="0"/>
            </a:endParaRPr>
          </a:p>
        </p:txBody>
      </p:sp>
      <p:sp>
        <p:nvSpPr>
          <p:cNvPr id="647251" name="Text Box 83"/>
          <p:cNvSpPr txBox="1">
            <a:spLocks noChangeArrowheads="1"/>
          </p:cNvSpPr>
          <p:nvPr/>
        </p:nvSpPr>
        <p:spPr bwMode="auto">
          <a:xfrm>
            <a:off x="3810000" y="5160963"/>
            <a:ext cx="4876800" cy="17383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i="0">
                <a:solidFill>
                  <a:schemeClr val="accent2"/>
                </a:solidFill>
              </a:rPr>
              <a:t>g[jpa cld;gof;if</a:t>
            </a:r>
          </a:p>
          <a:p>
            <a:r>
              <a:rPr lang="en-US" b="0" i="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2400" b="0" i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647252" name="Text Box 84"/>
          <p:cNvSpPr txBox="1">
            <a:spLocks noChangeArrowheads="1"/>
          </p:cNvSpPr>
          <p:nvPr/>
        </p:nvSpPr>
        <p:spPr bwMode="auto">
          <a:xfrm>
            <a:off x="4224338" y="4394200"/>
            <a:ext cx="3624262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 i="0">
                <a:solidFill>
                  <a:schemeClr val="accent2"/>
                </a:solidFill>
                <a:latin typeface="Arial Black" charset="0"/>
              </a:rPr>
              <a:t>DAVIDIC COVENANT</a:t>
            </a:r>
          </a:p>
        </p:txBody>
      </p:sp>
      <p:sp>
        <p:nvSpPr>
          <p:cNvPr id="647253" name="Line 8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7254" name="Line 8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7255" name="Line 8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7289" name="Group 121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47290" name="Group 122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7291" name="Line 123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92" name="Line 124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93" name="Line 125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7294" name="Text Box 126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2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chemeClr val="tx1"/>
                  </a:solidFill>
                  <a:latin typeface="Comic Sans MS" charset="0"/>
                </a:rPr>
                <a:t>wa r p</a:t>
              </a:r>
            </a:p>
          </p:txBody>
        </p:sp>
      </p:grpSp>
      <p:grpSp>
        <p:nvGrpSpPr>
          <p:cNvPr id="647295" name="Group 127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7296" name="Group 128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7297" name="Line 129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98" name="Line 130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99" name="Line 131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7300" name="Text Box 132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olidFill>
                    <a:schemeClr val="tx1"/>
                  </a:solidFill>
                  <a:latin typeface="Comic Sans MS" charset="0"/>
                </a:rPr>
                <a:t>w e f t</a:t>
              </a:r>
              <a:endParaRPr lang="en-US" sz="2400" b="0" i="0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sp>
        <p:nvSpPr>
          <p:cNvPr id="647303" name="Text Box 135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7304" name="Rectangle 136"/>
          <p:cNvSpPr>
            <a:spLocks noChangeArrowheads="1"/>
          </p:cNvSpPr>
          <p:nvPr/>
        </p:nvSpPr>
        <p:spPr bwMode="auto">
          <a:xfrm>
            <a:off x="7570788" y="6508750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8.0.03f.</a:t>
            </a:r>
          </a:p>
        </p:txBody>
      </p:sp>
      <p:sp>
        <p:nvSpPr>
          <p:cNvPr id="647305" name="Rectangle 137"/>
          <p:cNvSpPr>
            <a:spLocks noChangeArrowheads="1"/>
          </p:cNvSpPr>
          <p:nvPr/>
        </p:nvSpPr>
        <p:spPr bwMode="auto">
          <a:xfrm>
            <a:off x="8105775" y="65008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89</a:t>
            </a:r>
          </a:p>
        </p:txBody>
      </p:sp>
      <p:sp>
        <p:nvSpPr>
          <p:cNvPr id="647306" name="Text Box 138"/>
          <p:cNvSpPr txBox="1">
            <a:spLocks noChangeArrowheads="1"/>
          </p:cNvSpPr>
          <p:nvPr/>
        </p:nvSpPr>
        <p:spPr bwMode="auto">
          <a:xfrm>
            <a:off x="-304800" y="5167313"/>
            <a:ext cx="44196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0">
                <a:solidFill>
                  <a:srgbClr val="FFFF00"/>
                </a:solidFill>
              </a:rPr>
              <a:t>ifnal;ilg; ghh;f;ft[k;</a:t>
            </a:r>
            <a:r>
              <a:rPr lang="en-US" sz="2400" i="0">
                <a:solidFill>
                  <a:srgbClr val="FFFF00"/>
                </a:solidFill>
                <a:latin typeface="Comic Sans MS" charset="0"/>
              </a:rPr>
              <a:t> #08</a:t>
            </a:r>
          </a:p>
        </p:txBody>
      </p:sp>
      <p:grpSp>
        <p:nvGrpSpPr>
          <p:cNvPr id="647307" name="Group 139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7308" name="Text Box 140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i="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7309" name="Group 141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7310" name="Rectangle 142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7311" name="Rectangle 143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 i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7312" name="Group 144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647313" name="Group 145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7314" name="Rectangle 146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7315" name="Rectangle 147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7316" name="Rectangle 148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7317" name="Rectangle 149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7318" name="Rectangle 150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i="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7319" name="Rectangle 151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7320" name="Rectangle 152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7321" name="Rectangle 153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i="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i="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7322" name="Rectangle 154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i="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7323" name="Group 155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647324" name="Group 15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7325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7326" name="Line 15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7327" name="Line 15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7328" name="Group 160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7329" name="Text Box 161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i="0">
                    <a:solidFill>
                      <a:srgbClr val="00DFCA"/>
                    </a:solidFill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7330" name="Line 162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7331" name="Rectangle 163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DDC07"/>
              </a:solidFill>
              <a:latin typeface="Comic Sans MS" charset="0"/>
            </a:endParaRPr>
          </a:p>
        </p:txBody>
      </p:sp>
      <p:sp>
        <p:nvSpPr>
          <p:cNvPr id="647332" name="Rectangle 164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7256" name="Group 8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7257" name="Group 8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725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5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6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6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6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6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6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6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6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6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6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69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70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71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272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7273" name="Group 10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727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7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7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7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7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7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5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6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7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  <p:sp>
            <p:nvSpPr>
              <p:cNvPr id="647288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 i="0">
                  <a:solidFill>
                    <a:srgbClr val="FF262D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647302" name="AutoShape 134"/>
          <p:cNvSpPr>
            <a:spLocks noChangeArrowheads="1"/>
          </p:cNvSpPr>
          <p:nvPr/>
        </p:nvSpPr>
        <p:spPr bwMode="auto">
          <a:xfrm>
            <a:off x="692150" y="885825"/>
            <a:ext cx="8018463" cy="5434013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7333" name="Text Box 165"/>
          <p:cNvSpPr txBox="1">
            <a:spLocks noChangeArrowheads="1"/>
          </p:cNvSpPr>
          <p:nvPr/>
        </p:nvSpPr>
        <p:spPr bwMode="auto">
          <a:xfrm>
            <a:off x="2209800" y="3048000"/>
            <a:ext cx="5334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FFF00"/>
                </a:solidFill>
              </a:rPr>
              <a:t>Mgpufhkpd; epfH;t[fs; Kd;ndwp bry;fpd;wJ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302" grpId="0" animBg="1"/>
      <p:bldP spid="647333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90</a:t>
            </a:r>
          </a:p>
        </p:txBody>
      </p:sp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586758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5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586764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586767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586770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586773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4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586776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7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586779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0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586782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3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586785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6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586788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9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586791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2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586794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5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586797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8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586800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586803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4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586806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7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586809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0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586812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3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586815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6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586818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9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586821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2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586824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5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586827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8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586830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1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586833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4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586836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7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586839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0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586842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3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586845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6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586848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9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586851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2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586854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5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586857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8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586860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1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586863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4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586866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7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586869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0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586872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3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586875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6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586878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9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586881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2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586884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5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586887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8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586890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1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586893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4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5056187" cy="14319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i="0"/>
              <a:t>ekJ tpRthrj;jpd; mog;gil bjhFg;g[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7924800" cy="40528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M-Suryan"/>
                <a:ea typeface="TM-Suryan"/>
                <a:cs typeface="TM-Suryan"/>
              </a:rPr>
              <a:t>,naR fpwp!;Jnt thUk;</a:t>
            </a:r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75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25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75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75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75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75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75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75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25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75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25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75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25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75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91</a:t>
            </a:r>
          </a:p>
        </p:txBody>
      </p:sp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300" y="258763"/>
            <a:ext cx="3621088" cy="4464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  <a:latin typeface="Arial" charset="0"/>
              </a:rPr>
              <a:t>THE QUICK CHRONOLOGY FLASH CARD SET</a:t>
            </a: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5103813"/>
            <a:ext cx="3581400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0">
                <a:solidFill>
                  <a:srgbClr val="FFFF00"/>
                </a:solidFill>
              </a:rPr>
              <a:t>ifnaL  </a:t>
            </a:r>
            <a:r>
              <a:rPr lang="en-US" sz="2400" i="0">
                <a:solidFill>
                  <a:srgbClr val="FFFF00"/>
                </a:solidFill>
              </a:rPr>
              <a:t> </a:t>
            </a:r>
            <a:r>
              <a:rPr lang="en-US" sz="2400" i="0">
                <a:solidFill>
                  <a:srgbClr val="FFFF00"/>
                </a:solidFill>
                <a:latin typeface="Comic Sans MS" charset="0"/>
              </a:rPr>
              <a:t>#09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 i="0">
              <a:solidFill>
                <a:srgbClr val="FFEC14"/>
              </a:solidFill>
              <a:latin typeface="Times" charset="0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30702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                  •An Idea Called </a:t>
            </a:r>
            <a:r>
              <a:rPr lang="ja-JP" altLang="en-US" sz="2400" i="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2400" i="0">
                <a:solidFill>
                  <a:srgbClr val="1EAFCC"/>
                </a:solidFill>
                <a:latin typeface="Comic Sans MS" charset="0"/>
              </a:rPr>
              <a:t>The Bible File</a:t>
            </a:r>
            <a:r>
              <a:rPr lang="ja-JP" altLang="en-US" sz="2400" i="0">
                <a:solidFill>
                  <a:srgbClr val="1EAFCC"/>
                </a:solidFill>
                <a:latin typeface="Arial"/>
              </a:rPr>
              <a:t>”</a:t>
            </a:r>
            <a:endParaRPr lang="en-US" sz="2400" i="0">
              <a:solidFill>
                <a:srgbClr val="FFCC18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•</a:t>
            </a:r>
            <a:r>
              <a:rPr lang="en-US" sz="2400" i="0">
                <a:solidFill>
                  <a:srgbClr val="1EAFCC"/>
                </a:solidFill>
                <a:latin typeface="Comic Sans MS" charset="0"/>
              </a:rPr>
              <a:t>The Mental Key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 to Open </a:t>
            </a:r>
            <a:r>
              <a:rPr lang="ja-JP" altLang="en-US" sz="2400" i="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The Bible File</a:t>
            </a:r>
            <a:r>
              <a:rPr lang="ja-JP" altLang="en-US" sz="2400" i="0">
                <a:solidFill>
                  <a:srgbClr val="FFCC18"/>
                </a:solidFill>
                <a:latin typeface="Arial"/>
              </a:rPr>
              <a:t>”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…C 7 S J</a:t>
            </a:r>
          </a:p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•A </a:t>
            </a:r>
            <a:r>
              <a:rPr lang="en-US" sz="2400" i="0">
                <a:solidFill>
                  <a:srgbClr val="1EAFCC"/>
                </a:solidFill>
                <a:latin typeface="Comic Sans MS" charset="0"/>
              </a:rPr>
              <a:t>Mental Map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 locating The Major Biblical Events</a:t>
            </a:r>
          </a:p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•The Bible</a:t>
            </a:r>
            <a:r>
              <a:rPr lang="ja-JP" altLang="en-US" sz="2400" i="0">
                <a:solidFill>
                  <a:srgbClr val="FFCC18"/>
                </a:solidFill>
                <a:latin typeface="Arial"/>
              </a:rPr>
              <a:t>’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s </a:t>
            </a:r>
            <a:r>
              <a:rPr lang="ja-JP" altLang="en-US" sz="2400" i="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>
                <a:solidFill>
                  <a:srgbClr val="FFCC18"/>
                </a:solidFill>
                <a:latin typeface="Comic Sans MS" charset="0"/>
              </a:rPr>
              <a:t>STORY</a:t>
            </a:r>
            <a:r>
              <a:rPr lang="ja-JP" altLang="en-US" sz="2400" i="0">
                <a:solidFill>
                  <a:srgbClr val="FFCC18"/>
                </a:solidFill>
                <a:latin typeface="Arial"/>
              </a:rPr>
              <a:t>”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 Core: </a:t>
            </a:r>
            <a:r>
              <a:rPr lang="ja-JP" altLang="en-US" sz="2400" i="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2400" i="0">
                <a:solidFill>
                  <a:srgbClr val="1EAFCC"/>
                </a:solidFill>
                <a:latin typeface="Comic Sans MS" charset="0"/>
              </a:rPr>
              <a:t>The Quick Chronology</a:t>
            </a:r>
            <a:r>
              <a:rPr lang="ja-JP" altLang="en-US" sz="2400" i="0">
                <a:solidFill>
                  <a:srgbClr val="1EAFCC"/>
                </a:solidFill>
                <a:latin typeface="Arial"/>
              </a:rPr>
              <a:t>”</a:t>
            </a:r>
            <a:r>
              <a:rPr lang="en-US" sz="2400" i="0">
                <a:solidFill>
                  <a:srgbClr val="FFCC18"/>
                </a:solidFill>
                <a:latin typeface="Comic Sans MS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 i="0">
              <a:solidFill>
                <a:srgbClr val="FFCC18"/>
              </a:solidFill>
              <a:latin typeface="Comic Sans MS" charset="0"/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381000" y="3124200"/>
            <a:ext cx="7986713" cy="804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92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042988" y="434975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en-US" sz="3200" i="0">
                <a:solidFill>
                  <a:schemeClr val="tx1"/>
                </a:solidFill>
              </a:rPr>
              <a:t>mh;j;jk;</a:t>
            </a:r>
            <a:endParaRPr lang="en-US" sz="320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4865688"/>
            <a:ext cx="340836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en-US" sz="3200" i="0">
                <a:solidFill>
                  <a:schemeClr val="tx1"/>
                </a:solidFill>
              </a:rPr>
              <a:t>fhuzk;</a:t>
            </a:r>
            <a:endParaRPr lang="en-US" sz="320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37210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en-US" sz="3200" i="0">
                <a:solidFill>
                  <a:schemeClr val="tx1"/>
                </a:solidFill>
              </a:rPr>
              <a:t>nehf;fk;</a:t>
            </a:r>
            <a:endParaRPr lang="en-US" sz="320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059363" y="582295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en-US" sz="3200" i="0">
                <a:solidFill>
                  <a:schemeClr val="tx1"/>
                </a:solidFill>
              </a:rPr>
              <a:t>ek;gpf;if</a:t>
            </a:r>
            <a:endParaRPr lang="en-US" sz="320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3046" name="Text Box 2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725738" y="358775"/>
            <a:ext cx="6418262" cy="107721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Comic Sans MS" charset="0"/>
              </a:rPr>
              <a:t>By now in The Bible…Basically, you have in your thinking…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i="0" smtClean="0">
                <a:solidFill>
                  <a:srgbClr val="FFFC1E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i="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pic>
        <p:nvPicPr>
          <p:cNvPr id="1638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800" i="0" dirty="0" smtClean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</p:spTree>
    <p:extLst>
      <p:ext uri="{BB962C8B-B14F-4D97-AF65-F5344CB8AC3E}">
        <p14:creationId xmlns:p14="http://schemas.microsoft.com/office/powerpoint/2010/main" val="173462408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94</a:t>
            </a:r>
          </a:p>
        </p:txBody>
      </p:sp>
      <p:sp>
        <p:nvSpPr>
          <p:cNvPr id="516114" name="Text Box 1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7.2.03f.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2800" b="1">
                <a:solidFill>
                  <a:schemeClr val="tx1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mbg;gil •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g;ghlf;Fwpg;Gfis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ytrkhf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latin typeface="Bamini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41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M-Sury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M-Suryan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5628</TotalTime>
  <Pages>52</Pages>
  <Words>5598</Words>
  <Application>Microsoft Macintosh PowerPoint</Application>
  <PresentationFormat>On-screen Show (4:3)</PresentationFormat>
  <Paragraphs>1461</Paragraphs>
  <Slides>96</Slides>
  <Notes>71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96</vt:i4>
      </vt:variant>
    </vt:vector>
  </HeadingPairs>
  <TitlesOfParts>
    <vt:vector size="99" baseType="lpstr">
      <vt:lpstr>untitled 3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nahrpj;Jg;ghh; : Jzp bea;a[k; bghwpapy; e@ Ehiy bea;fpwha;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jpUkiwapd;…mbg;gil •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366</cp:revision>
  <cp:lastPrinted>1997-02-12T13:49:34Z</cp:lastPrinted>
  <dcterms:created xsi:type="dcterms:W3CDTF">2003-05-11T22:47:54Z</dcterms:created>
  <dcterms:modified xsi:type="dcterms:W3CDTF">2017-09-28T08:28:31Z</dcterms:modified>
</cp:coreProperties>
</file>