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371" r:id="rId4"/>
    <p:sldId id="257" r:id="rId5"/>
    <p:sldId id="258" r:id="rId6"/>
    <p:sldId id="312" r:id="rId7"/>
    <p:sldId id="339" r:id="rId8"/>
    <p:sldId id="336" r:id="rId9"/>
    <p:sldId id="276" r:id="rId10"/>
    <p:sldId id="354" r:id="rId11"/>
    <p:sldId id="355" r:id="rId12"/>
    <p:sldId id="310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56" r:id="rId24"/>
    <p:sldId id="368" r:id="rId25"/>
    <p:sldId id="337" r:id="rId26"/>
    <p:sldId id="366" r:id="rId27"/>
    <p:sldId id="349" r:id="rId28"/>
    <p:sldId id="347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80" r:id="rId41"/>
    <p:sldId id="279" r:id="rId42"/>
    <p:sldId id="372" r:id="rId43"/>
    <p:sldId id="369" r:id="rId44"/>
    <p:sldId id="374" r:id="rId45"/>
    <p:sldId id="367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Kalaham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04"/>
    <a:srgbClr val="C0C0C0"/>
    <a:srgbClr val="000000"/>
    <a:srgbClr val="101010"/>
    <a:srgbClr val="3BE3C7"/>
    <a:srgbClr val="FFEA18"/>
    <a:srgbClr val="8CBC1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138" d="100"/>
          <a:sy n="138" d="100"/>
        </p:scale>
        <p:origin x="-1496" y="-104"/>
      </p:cViewPr>
      <p:guideLst>
        <p:guide orient="horz" pos="4215"/>
        <p:guide pos="5475"/>
        <p:guide pos="51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44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fld id="{EBCA9969-1118-664F-99C7-567E5BEC3E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77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3F1458-68AF-5149-8C14-6E89ED24FE5D}" type="slidenum">
              <a:rPr lang="en-US"/>
              <a:pPr/>
              <a:t>24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solidFill>
            <a:srgbClr val="FFFFFF"/>
          </a:solidFill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5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 smtClean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796394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470030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33077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0173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031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209462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5437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2491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311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17534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33567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28738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26659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4170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25808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7330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680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09496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820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7430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746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509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376635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113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2224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2016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2051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460504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4400081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03029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983193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7968047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985466"/>
      </p:ext>
    </p:extLst>
  </p:cSld>
  <p:clrMapOvr>
    <a:masterClrMapping/>
  </p:clrMapOvr>
  <p:transition xmlns:p14="http://schemas.microsoft.com/office/powerpoint/2010/main"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 </a:t>
            </a:r>
            <a:r>
              <a:rPr lang="en-US" sz="1000" b="1">
                <a:solidFill>
                  <a:srgbClr val="FFFFFF"/>
                </a:solidFill>
                <a:latin typeface="Arial" charset="0"/>
              </a:rPr>
              <a:t>2005</a:t>
            </a:r>
            <a:r>
              <a:rPr lang="en-US" sz="900" b="1">
                <a:solidFill>
                  <a:schemeClr val="bg1"/>
                </a:solidFill>
                <a:latin typeface="Arial" charset="0"/>
              </a:rPr>
              <a:t> TBBMI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767238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wheel spokes="0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charset="0"/>
                <a:cs typeface="ＭＳ Ｐゴシック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6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7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8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9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0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1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2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3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4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5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6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7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8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49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0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1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2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3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4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5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6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57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  <p:sp>
            <p:nvSpPr>
              <p:cNvPr id="1034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latin typeface="Arial" charset="0"/>
                  <a:cs typeface="ＭＳ Ｐゴシック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00" b="1" smtClean="0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ko-KR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8.0.01.</a:t>
            </a:r>
          </a:p>
        </p:txBody>
      </p:sp>
    </p:spTree>
    <p:extLst>
      <p:ext uri="{BB962C8B-B14F-4D97-AF65-F5344CB8AC3E}">
        <p14:creationId xmlns:p14="http://schemas.microsoft.com/office/powerpoint/2010/main" val="165072799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409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b="1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6513" y="5734050"/>
            <a:ext cx="9251951" cy="1123950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800" b="1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2038368916"/>
      </p:ext>
    </p:extLst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27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0128" name="Rectangle 1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0129" name="Picture 1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93675" y="411163"/>
            <a:ext cx="8797925" cy="1249362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1822CD"/>
                </a:solidFill>
              </a:rPr>
              <a:t>,NaR fHjhNt</a:t>
            </a:r>
            <a:r>
              <a:rPr lang="en-US" b="1">
                <a:solidFill>
                  <a:srgbClr val="1822CD"/>
                </a:solidFill>
                <a:latin typeface="Times New Roman" charset="0"/>
              </a:rPr>
              <a:t> ,</a:t>
            </a:r>
            <a:r>
              <a:rPr lang="en-US" b="1">
                <a:solidFill>
                  <a:srgbClr val="1822CD"/>
                </a:solidFill>
              </a:rPr>
              <a:t>,e;j Ntj Gj;jfj;ij ePq;fs; vdf;F nfhLj;jjd; %yk;</a:t>
            </a:r>
            <a:r>
              <a:rPr lang="en-US" b="1">
                <a:solidFill>
                  <a:srgbClr val="1822CD"/>
                </a:solidFill>
                <a:latin typeface="Times New Roman" charset="0"/>
              </a:rPr>
              <a:t>,</a:t>
            </a:r>
            <a:r>
              <a:rPr lang="en-US" b="1">
                <a:solidFill>
                  <a:srgbClr val="1822CD"/>
                </a:solidFill>
              </a:rPr>
              <a:t>ehd; nra;j ghtj;jpHf;F vdJ rhHgpy; ePq;fs; rpYitapy; jz;lid Vw;Wf;nfhz;lij njhptpj;jPH.  </a:t>
            </a:r>
            <a:r>
              <a:rPr lang="en-US" sz="2000" b="1">
                <a:solidFill>
                  <a:srgbClr val="1822CD"/>
                </a:solidFill>
              </a:rPr>
              <a:t> </a:t>
            </a:r>
            <a:r>
              <a:rPr lang="en-US" sz="2800" b="1">
                <a:solidFill>
                  <a:srgbClr val="1822CD"/>
                </a:solidFill>
                <a:latin typeface="Comic Sans MS" charset="0"/>
              </a:rPr>
              <a:t> </a:t>
            </a: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81359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09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7662863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62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8863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8864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19796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</a:rPr>
              <a:t>,NaR fHjhNt ,e;j Ntj Gj;jfj;ij ePq;fs; vdf;F nfhLj;jjd; %yk; ehd; nra;j ghtj;jpHf;F vdJ rhHgpy; ePq;fs; rpYitapy; jz;lid Vw;Wf;nfhz;lij njhptpj;jPH.</a:t>
            </a:r>
            <a:r>
              <a:rPr lang="en-US" b="1">
                <a:solidFill>
                  <a:srgbClr val="1822CD"/>
                </a:solidFill>
              </a:rPr>
              <a:t> </a:t>
            </a:r>
            <a:r>
              <a:rPr lang="en-US" b="1">
                <a:solidFill>
                  <a:srgbClr val="3BE3C7"/>
                </a:solidFill>
              </a:rPr>
              <a:t>ehd; ,g;nghOJ cq;fs; Kd; vdJ vd;dq;fisAk; Njho;tpfisAk; xg;Gf;nfhs;fpNud;.</a:t>
            </a:r>
            <a:r>
              <a:rPr lang="en-US" sz="2800" b="1">
                <a:solidFill>
                  <a:srgbClr val="1822CD"/>
                </a:solidFill>
                <a:latin typeface="Comic Sans MS" charset="0"/>
              </a:rPr>
              <a:t> </a:t>
            </a: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8128000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10</a:t>
            </a:r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7653338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86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988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9888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19796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</a:rPr>
              <a:t>,NaR fHjhNt ,e;j Ntj Gj;jfj;ij ePq;fs; vdf;F nfhLj;jjd; %yk; ehd; nra;j ghtj;jpHf;F vdJ rhHgpy; ePq;fs; rpYitapy; jz;lid Vw;Wf;nfhz;lij njhptpj;jPH.</a:t>
            </a:r>
            <a:r>
              <a:rPr lang="en-US" b="1">
                <a:solidFill>
                  <a:srgbClr val="1822CD"/>
                </a:solidFill>
              </a:rPr>
              <a:t> </a:t>
            </a:r>
            <a:r>
              <a:rPr lang="en-US" b="1">
                <a:solidFill>
                  <a:srgbClr val="FFFF00"/>
                </a:solidFill>
              </a:rPr>
              <a:t>ehd; ,g;nghOJ cq;fs Kd; vdJ vz;zq;fisAk; Njho;tpfisAk; xg;Gf;nfhs;fpNud;. </a:t>
            </a:r>
            <a:r>
              <a:rPr lang="en-US" b="1">
                <a:solidFill>
                  <a:srgbClr val="3BE3C7"/>
                </a:solidFill>
              </a:rPr>
              <a:t>ehd; KOikahf ,y;iy</a:t>
            </a:r>
            <a:r>
              <a:rPr lang="en-US">
                <a:solidFill>
                  <a:srgbClr val="3BE3C7"/>
                </a:solidFill>
              </a:rPr>
              <a:t>.</a:t>
            </a:r>
            <a:r>
              <a:rPr lang="en-US" sz="2800" b="1">
                <a:solidFill>
                  <a:schemeClr val="accent1"/>
                </a:solidFill>
                <a:latin typeface="Comic Sans MS" charset="0"/>
              </a:rPr>
              <a:t> </a:t>
            </a:r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81264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11</a:t>
            </a:r>
          </a:p>
        </p:txBody>
      </p:sp>
      <p:sp>
        <p:nvSpPr>
          <p:cNvPr id="7988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79884" name="Rectangle 12"/>
          <p:cNvSpPr>
            <a:spLocks noChangeArrowheads="1"/>
          </p:cNvSpPr>
          <p:nvPr/>
        </p:nvSpPr>
        <p:spPr bwMode="auto">
          <a:xfrm>
            <a:off x="7653338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10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091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0912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2282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b="1">
                <a:solidFill>
                  <a:srgbClr val="FFFF00"/>
                </a:solidFill>
              </a:rPr>
              <a:t>,NaR fHjhNt ,e;j Ntj Gj;jfj;ij ePq;fs; vdf;F nfhLj;jjd; %yk; ehd; nra;j ghtj;jpHf;F vdJ rhHgpy; ePq;fs; rpYitapy; jz;lid Vw;Wf;nfhz;lij njhptpj;jPH.</a:t>
            </a:r>
            <a:r>
              <a:rPr lang="en-US" b="1">
                <a:solidFill>
                  <a:srgbClr val="1822CD"/>
                </a:solidFill>
              </a:rPr>
              <a:t> </a:t>
            </a:r>
            <a:r>
              <a:rPr lang="en-US" b="1">
                <a:solidFill>
                  <a:srgbClr val="FFFF00"/>
                </a:solidFill>
              </a:rPr>
              <a:t>ehd; </a:t>
            </a:r>
            <a:r>
              <a:rPr lang="en-US" b="1">
                <a:solidFill>
                  <a:srgbClr val="FFEA18"/>
                </a:solidFill>
              </a:rPr>
              <a:t>,g;nghOJ cq;fs; Kd; vdJ vz;zq;fisAk; Njho;tpfisAk; xg;Gf;nfhs;fpNud;. ehd; KOikahf ,y;iy.</a:t>
            </a:r>
            <a:r>
              <a:rPr lang="en-US" b="1">
                <a:solidFill>
                  <a:srgbClr val="3BE3C7"/>
                </a:solidFill>
              </a:rPr>
              <a:t>ehd; XU ghtp. </a:t>
            </a:r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81232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12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7650163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4" name="Group 14"/>
          <p:cNvGrpSpPr>
            <a:grpSpLocks/>
          </p:cNvGrpSpPr>
          <p:nvPr/>
        </p:nvGrpSpPr>
        <p:grpSpPr bwMode="auto">
          <a:xfrm>
            <a:off x="-206375" y="0"/>
            <a:ext cx="9144000" cy="6858000"/>
            <a:chOff x="0" y="0"/>
            <a:chExt cx="5760" cy="4320"/>
          </a:xfrm>
        </p:grpSpPr>
        <p:sp>
          <p:nvSpPr>
            <p:cNvPr id="8193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1936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0749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 </a:t>
            </a:r>
            <a:r>
              <a:rPr lang="en-US" b="1">
                <a:solidFill>
                  <a:srgbClr val="3BE3C7"/>
                </a:solidFill>
              </a:rPr>
              <a:t>.ehd; cq;fsJ kd;dpg;igAk; top Nghf;ifAk; kdjhu ehLfpNwd;--,d;Wk; MjpAk; me;jKk; mw;w fhyk; tiu</a:t>
            </a:r>
            <a:r>
              <a:rPr lang="en-US">
                <a:solidFill>
                  <a:srgbClr val="3BE3C7"/>
                </a:solidFill>
              </a:rPr>
              <a:t>.</a:t>
            </a:r>
            <a:r>
              <a:rPr lang="en-US" sz="2800" b="1">
                <a:solidFill>
                  <a:srgbClr val="3BE3C7"/>
                </a:solidFill>
                <a:latin typeface="Comic Sans MS" charset="0"/>
              </a:rPr>
              <a:t>  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81264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13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1932" name="Rectangle 12"/>
          <p:cNvSpPr>
            <a:spLocks noChangeArrowheads="1"/>
          </p:cNvSpPr>
          <p:nvPr/>
        </p:nvSpPr>
        <p:spPr bwMode="auto">
          <a:xfrm>
            <a:off x="7653338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8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295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960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3378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</a:t>
            </a:r>
            <a:r>
              <a:rPr lang="en-US" b="1">
                <a:solidFill>
                  <a:srgbClr val="3BE3C7"/>
                </a:solidFill>
              </a:rPr>
              <a:t>.,t;tpdhbapy; ehd; vdJ fuq;fis ePl;b cq;fsJ ,ul;rpg;ig ngw;Wf;nfhy;fpNwd</a:t>
            </a:r>
            <a:r>
              <a:rPr lang="en-US">
                <a:solidFill>
                  <a:srgbClr val="3BE3C7"/>
                </a:solidFill>
              </a:rPr>
              <a:t>;</a:t>
            </a:r>
            <a:endParaRPr lang="en-US" sz="28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8124825" y="652462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14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7650163" y="652621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86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3987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3988" name="Picture 20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4384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3BE3C7"/>
                </a:solidFill>
              </a:rPr>
              <a:t>vdJ tho;it ePq;fs; te;J epug;gp top elj;Jk;.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latin typeface="Comic Sans MS" charset="0"/>
              </a:rPr>
              <a:t> </a:t>
            </a: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8126413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15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7653338" y="6523038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5007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5008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4749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FFEA18"/>
                </a:solidFill>
              </a:rPr>
              <a:t>vdJ tho;it ePq;fs; te;J epug;gp top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elj;Jk;.</a:t>
            </a:r>
            <a:r>
              <a:rPr lang="en-US" b="1">
                <a:solidFill>
                  <a:srgbClr val="3BE3C7"/>
                </a:solidFill>
              </a:rPr>
              <a:t>cq;fsJ vz;zk; gb vd; tho;it tho ePq;fs; vdf;F fw;Wj;jhUk;; </a:t>
            </a:r>
          </a:p>
          <a:p>
            <a:pPr>
              <a:spcBef>
                <a:spcPct val="50000"/>
              </a:spcBef>
            </a:pPr>
            <a:endParaRPr lang="en-US" sz="2800" b="1">
              <a:solidFill>
                <a:srgbClr val="3BE3C7"/>
              </a:solidFill>
              <a:latin typeface="Comic Sans MS" charset="0"/>
            </a:endParaRPr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81264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16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7653338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30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6031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32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6210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FFEA18"/>
                </a:solidFill>
              </a:rPr>
              <a:t>vdJ tho;it ePq;fs; te;J epug;gp top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elj;Jk;.cq;fsJ vz;zk; gb vd; tho;it tho ePq;fs; vdf;F fw;Wj;jhUk;;.</a:t>
            </a:r>
            <a:r>
              <a:rPr lang="en-US" b="1">
                <a:solidFill>
                  <a:srgbClr val="3BE3C7"/>
                </a:solidFill>
              </a:rPr>
              <a:t>vd;id cq;fs; ,y;yj;jpw;F mioj;Jr;nry;Yq;fs; 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3BE3C7"/>
              </a:solidFill>
            </a:endParaRPr>
          </a:p>
          <a:p>
            <a:pPr>
              <a:spcBef>
                <a:spcPct val="50000"/>
              </a:spcBef>
            </a:pPr>
            <a:endParaRPr lang="en-US" b="1">
              <a:solidFill>
                <a:srgbClr val="3BE3C7"/>
              </a:solidFill>
            </a:endParaRPr>
          </a:p>
          <a:p>
            <a:pPr>
              <a:spcBef>
                <a:spcPct val="50000"/>
              </a:spcBef>
            </a:pPr>
            <a:endParaRPr lang="en-US" sz="2800" b="1">
              <a:solidFill>
                <a:schemeClr val="accent1"/>
              </a:solidFill>
              <a:latin typeface="Comic Sans MS" charset="0"/>
            </a:endParaRP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8123238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17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6028" name="Rectangle 12"/>
          <p:cNvSpPr>
            <a:spLocks noChangeArrowheads="1"/>
          </p:cNvSpPr>
          <p:nvPr/>
        </p:nvSpPr>
        <p:spPr bwMode="auto">
          <a:xfrm>
            <a:off x="7650163" y="6523038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54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7055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056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4838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FFEA18"/>
                </a:solidFill>
              </a:rPr>
              <a:t>vdJ tho;it ePq;fs; te;J epug;gp top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elj;Jk;.cq;fsJ vz;zk; gb vd; tho;it tho ePq;fs; vdf;F fw;Wj;jhUk;;.vd;id cq;fs; ,y;yj;jpw;F mioj;Jr;nry;Yq;fs;</a:t>
            </a:r>
            <a:r>
              <a:rPr lang="en-US" b="1">
                <a:solidFill>
                  <a:srgbClr val="3BE3C7"/>
                </a:solidFill>
              </a:rPr>
              <a:t>.,it midw;iwAk; cq;fsJ gupRj;j ehkj;jpy; n[gpf;fpNwd;.</a:t>
            </a:r>
            <a:endParaRPr lang="en-US" sz="2800" b="1">
              <a:solidFill>
                <a:srgbClr val="3BE3C7"/>
              </a:solidFill>
              <a:latin typeface="Comic Sans MS" charset="0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812323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18</a:t>
            </a: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7650163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14413" y="577850"/>
            <a:ext cx="7219950" cy="56610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5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8800" b="1">
                <a:solidFill>
                  <a:schemeClr val="bg1"/>
                </a:solidFill>
                <a:latin typeface="Kalaham" charset="0"/>
              </a:rPr>
              <a:t>,g;nghoJ te;Jtpl;lJ xU nghpa </a:t>
            </a:r>
            <a:r>
              <a:rPr lang="en-US" sz="8800" b="1">
                <a:solidFill>
                  <a:srgbClr val="8CBC1C"/>
                </a:solidFill>
                <a:latin typeface="Kalaham" charset="0"/>
              </a:rPr>
              <a:t>mjh;Fnad;d! </a:t>
            </a:r>
            <a:r>
              <a:rPr lang="en-US" sz="9500" b="1">
                <a:solidFill>
                  <a:schemeClr val="bg1"/>
                </a:solidFill>
                <a:latin typeface="Kalaham" charset="0"/>
              </a:rPr>
              <a:t> </a:t>
            </a:r>
            <a:endParaRPr lang="en-US" sz="9500" b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813593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01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8540750" y="6459538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78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8079" name="Rectangl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080" name="Picture 16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93675" y="411163"/>
            <a:ext cx="8797925" cy="5845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FFEA18"/>
                </a:solidFill>
              </a:rPr>
              <a:t>vdJ  tho;it ePq;fs; te;J epug;gp top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elj;Jk;.cq;fsJ vz;zk; gb vd; tho;it tho ePq;fs; vdf;F fw;Wj;jhUk;;.vd;id cq;fs; ,y;yj;jpw;F mioj;Jr;nry;Yq;fs;.,it midw;iwAk; cq;fsJ gupRj;j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ehkj;jpy; n[gpf;fpNwd</a:t>
            </a:r>
            <a:r>
              <a:rPr lang="en-US" b="1">
                <a:solidFill>
                  <a:srgbClr val="3BE3C7"/>
                </a:solidFill>
              </a:rPr>
              <a:t>;.ePq;fs; vdf;F nra;j midj;J fhhpaq;fSf;F kpf;f ed;wp. MNkd;</a:t>
            </a:r>
            <a:r>
              <a:rPr lang="ja-JP" altLang="en-US" b="1">
                <a:solidFill>
                  <a:srgbClr val="3BE3C7"/>
                </a:solidFill>
                <a:latin typeface="Arial"/>
              </a:rPr>
              <a:t>”</a:t>
            </a:r>
            <a:endParaRPr lang="en-US" b="1">
              <a:solidFill>
                <a:srgbClr val="3BE3C7"/>
              </a:solidFill>
            </a:endParaRPr>
          </a:p>
          <a:p>
            <a:pPr>
              <a:spcBef>
                <a:spcPct val="50000"/>
              </a:spcBef>
            </a:pPr>
            <a:endParaRPr lang="en-US" sz="2800" b="1">
              <a:solidFill>
                <a:srgbClr val="3BE3C7"/>
              </a:solidFill>
              <a:latin typeface="Comic Sans MS" charset="0"/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8126413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19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88076" name="Rectangle 12"/>
          <p:cNvSpPr>
            <a:spLocks noChangeArrowheads="1"/>
          </p:cNvSpPr>
          <p:nvPr/>
        </p:nvSpPr>
        <p:spPr bwMode="auto">
          <a:xfrm>
            <a:off x="7653338" y="6523038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314" name="Group 10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1315" name="Rectangle 1027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1316" name="Picture 1028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1317" name="Text Box 1029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41318" name="Text Box 1030"/>
          <p:cNvSpPr txBox="1">
            <a:spLocks noChangeArrowheads="1"/>
          </p:cNvSpPr>
          <p:nvPr/>
        </p:nvSpPr>
        <p:spPr bwMode="auto">
          <a:xfrm>
            <a:off x="193675" y="411163"/>
            <a:ext cx="8797925" cy="5845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b="1">
                <a:solidFill>
                  <a:srgbClr val="FFEA18"/>
                </a:solidFill>
              </a:rPr>
              <a:t>,NaR fHjhNt ,e;j Ntj Gj;jfj;ij ePq;fs; vdf;F nfhLj;jjd; %yk; ehd; nra;j ghtj;jpHf;F vdJ rhHgpy; ePq;fs; rpYitapy; jz;lid Vw;Wf;nfhz;lij njhptpj;jPH. ehd; ,g;nghOJ cq;fs; Kd; vdJ vz;zq;fisAk; Njho;tpfisAk; xg;Gf;nfhs;fpNud;. ehd; KOikahf ,y;iy.ehd; xU ghtp.ehd; cq;fsJ kd;dpg;igAk; top Nghf;ifAk; kdjhu ehLfpNwd;--,d;Wk; MjpAk; me;jKk; mw;w fhyk; tiu.,t;tpdhbapy; ehd; vdJ fuq;fis ePl;b cq;fsJ ,ul;rpg;ig ngw;Wf;nfhy;fpNwd</a:t>
            </a:r>
            <a:r>
              <a:rPr lang="en-US">
                <a:solidFill>
                  <a:srgbClr val="FFEA18"/>
                </a:solidFill>
              </a:rPr>
              <a:t>;.</a:t>
            </a:r>
            <a:r>
              <a:rPr lang="en-US" b="1">
                <a:solidFill>
                  <a:srgbClr val="FFEA18"/>
                </a:solidFill>
              </a:rPr>
              <a:t>vdJ  tho;it ePq;fs; te;J epug;gp top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elj;Jk;.cq;fsJ vz;zk; gb vd; tho;it tho ePq;fs; vdf;F fw;Wj;jhUk;;.vd;id cq;fs; ,y;yj;jpw;F mioj;Jr;nry;Yq;fs;.,it midw;iwAk; cq;fsJ gupRj;j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ehkj;jpy; n[gpf;fpNwd;.ePq;fs; vdf;F nra;j</a:t>
            </a:r>
            <a:r>
              <a:rPr lang="en-US" b="1">
                <a:solidFill>
                  <a:srgbClr val="3BE3C7"/>
                </a:solidFill>
              </a:rPr>
              <a:t> </a:t>
            </a:r>
            <a:r>
              <a:rPr lang="en-US" b="1">
                <a:solidFill>
                  <a:srgbClr val="FFEA18"/>
                </a:solidFill>
              </a:rPr>
              <a:t>midj;J fhhpaq;fSf;F kpf;f ed;wp. MNkd;</a:t>
            </a:r>
            <a:r>
              <a:rPr lang="ja-JP" altLang="en-US" b="1">
                <a:solidFill>
                  <a:srgbClr val="FFEA18"/>
                </a:solidFill>
                <a:latin typeface="Arial"/>
              </a:rPr>
              <a:t>”</a:t>
            </a:r>
            <a:endParaRPr lang="en-US" b="1">
              <a:solidFill>
                <a:srgbClr val="FFEA18"/>
              </a:solidFill>
            </a:endParaRPr>
          </a:p>
          <a:p>
            <a:pPr>
              <a:spcBef>
                <a:spcPct val="50000"/>
              </a:spcBef>
            </a:pPr>
            <a:endParaRPr lang="en-US" sz="28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41319" name="Rectangle 1031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20</a:t>
            </a:r>
          </a:p>
        </p:txBody>
      </p:sp>
      <p:sp>
        <p:nvSpPr>
          <p:cNvPr id="141320" name="Text Box 1032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1321" name="Rectangle 1033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  <p:sp>
        <p:nvSpPr>
          <p:cNvPr id="141322" name="Text Box 1034"/>
          <p:cNvSpPr txBox="1">
            <a:spLocks noChangeArrowheads="1"/>
          </p:cNvSpPr>
          <p:nvPr/>
        </p:nvSpPr>
        <p:spPr bwMode="auto">
          <a:xfrm>
            <a:off x="976313" y="5634038"/>
            <a:ext cx="7121525" cy="7016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>
                <a:solidFill>
                  <a:schemeClr val="bg1"/>
                </a:solidFill>
              </a:rPr>
              <a:t>,NaR </a:t>
            </a:r>
            <a:r>
              <a:rPr lang="en-US" sz="4000" b="1" i="1">
                <a:solidFill>
                  <a:schemeClr val="bg1"/>
                </a:solidFill>
              </a:rPr>
              <a:t>cq;fis</a:t>
            </a:r>
            <a:r>
              <a:rPr lang="en-US" sz="3600" b="1" i="1">
                <a:solidFill>
                  <a:schemeClr val="bg1"/>
                </a:solidFill>
              </a:rPr>
              <a:t> tuNth;fpwhu</a:t>
            </a:r>
            <a:r>
              <a:rPr lang="en-US" sz="4000" b="1" i="1">
                <a:solidFill>
                  <a:schemeClr val="bg1"/>
                </a:solidFill>
              </a:rPr>
              <a:t>; !</a:t>
            </a:r>
            <a:endParaRPr lang="en-US" sz="3200" b="1" i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6384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63844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96"/>
            <a:stretch>
              <a:fillRect/>
            </a:stretch>
          </p:blipFill>
          <p:spPr bwMode="auto">
            <a:xfrm>
              <a:off x="103" y="110"/>
              <a:ext cx="5564" cy="41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458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8132763" y="652462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21</a:t>
            </a: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63850" name="Text Box 10"/>
          <p:cNvSpPr txBox="1">
            <a:spLocks noChangeArrowheads="1"/>
          </p:cNvSpPr>
          <p:nvPr/>
        </p:nvSpPr>
        <p:spPr bwMode="auto">
          <a:xfrm>
            <a:off x="277813" y="352425"/>
            <a:ext cx="8674100" cy="12493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Me;j [gj;ij ePq;fs; KO kdJlDk;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jpl ek;gpf;ifAlDk;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 </a:t>
            </a:r>
            <a:r>
              <a:rPr lang="en-US" sz="2800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miog;NghLk; [gpj;jpUe;jhy;.cq;fspd; </a:t>
            </a:r>
            <a:r>
              <a:rPr lang="en-US" b="1" u="sng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,ul;rpg;G cWjp nra;ag;gl;Ltpl;lJ.</a:t>
            </a:r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192088" y="4403725"/>
            <a:ext cx="8697912" cy="18446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sz="2800" b="1">
                <a:solidFill>
                  <a:srgbClr val="FFEA18"/>
                </a:solidFill>
              </a:rPr>
              <a:t>,g;nghOJ…MtpahdtNuhL cq;fs; tsh;r;rp</a:t>
            </a:r>
            <a:r>
              <a:rPr lang="en-US" sz="3200" b="1">
                <a:solidFill>
                  <a:srgbClr val="FFEA18"/>
                </a:solidFill>
              </a:rPr>
              <a:t>…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                                                 </a:t>
            </a:r>
            <a:r>
              <a:rPr lang="en-US" sz="3200" b="1" u="sng">
                <a:solidFill>
                  <a:srgbClr val="3BE3C7"/>
                </a:solidFill>
              </a:rPr>
              <a:t>cq;fs; Gdpjg;gazk;</a:t>
            </a:r>
            <a:r>
              <a:rPr lang="en-US" sz="3200" b="1">
                <a:solidFill>
                  <a:srgbClr val="3BE3C7"/>
                </a:solidFill>
                <a:latin typeface="Arial" charset="0"/>
              </a:rPr>
              <a:t>…   </a:t>
            </a:r>
            <a:r>
              <a:rPr lang="en-US" sz="3200" b="1">
                <a:solidFill>
                  <a:srgbClr val="FFEA18"/>
                </a:solidFill>
                <a:latin typeface="Arial" charset="0"/>
              </a:rPr>
              <a:t>                                     </a:t>
            </a:r>
            <a:r>
              <a:rPr lang="en-US" sz="3200" b="1">
                <a:solidFill>
                  <a:srgbClr val="FFEA18"/>
                </a:solidFill>
              </a:rPr>
              <a:t>,NaR fpwp];JNthL njhlq;fptpl;lJ</a:t>
            </a:r>
            <a:endParaRPr lang="en-US" sz="3600">
              <a:solidFill>
                <a:srgbClr val="FFEA18"/>
              </a:solidFill>
              <a:latin typeface="Arial" charset="0"/>
            </a:endParaRPr>
          </a:p>
        </p:txBody>
      </p:sp>
      <p:sp>
        <p:nvSpPr>
          <p:cNvPr id="163852" name="Text Box 12"/>
          <p:cNvSpPr txBox="1">
            <a:spLocks noChangeArrowheads="1"/>
          </p:cNvSpPr>
          <p:nvPr/>
        </p:nvSpPr>
        <p:spPr bwMode="auto">
          <a:xfrm>
            <a:off x="212725" y="3205163"/>
            <a:ext cx="8685213" cy="762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3BE3C7"/>
                </a:solidFill>
                <a:latin typeface="Arial" charset="0"/>
              </a:rPr>
              <a:t>   </a:t>
            </a:r>
            <a:r>
              <a:rPr lang="en-US" sz="4400" b="1" i="1" u="sng">
                <a:solidFill>
                  <a:srgbClr val="3BE3C7"/>
                </a:solidFill>
              </a:rPr>
              <a:t>ePq;fs; </a:t>
            </a:r>
            <a:r>
              <a:rPr lang="en-US" sz="4000" b="1" i="1" u="sng">
                <a:solidFill>
                  <a:srgbClr val="3BE3C7"/>
                </a:solidFill>
              </a:rPr>
              <a:t>rhpahf;fg;gl;Ltpl;Bh;fs</a:t>
            </a:r>
            <a:r>
              <a:rPr lang="en-US" sz="4400" b="1" i="1" u="sng">
                <a:solidFill>
                  <a:srgbClr val="3BE3C7"/>
                </a:solidFill>
              </a:rPr>
              <a:t>; ! </a:t>
            </a:r>
            <a:endParaRPr lang="en-US" sz="4400" b="1" i="1" u="sng">
              <a:solidFill>
                <a:srgbClr val="3BE3C7"/>
              </a:solidFill>
              <a:latin typeface="Arial" charset="0"/>
            </a:endParaRP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50800" y="1925638"/>
            <a:ext cx="8974138" cy="11874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accent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ghpRj;j MtpahdtH; ,e;nehbNa cq;fsJ cs;sj;jpy; FbNawpAs;shu;.cq;fSf;F </a:t>
            </a:r>
            <a:r>
              <a:rPr lang="en-US" b="1" u="sng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epj;jpa [Ptd</a:t>
            </a:r>
            <a:r>
              <a:rPr lang="en-US" b="1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; </a:t>
            </a:r>
            <a:r>
              <a:rPr lang="en-US" b="1" u="sng">
                <a:solidFill>
                  <a:srgbClr val="0066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epr;rag;gLj;jg;gl;Ltpl;lJ</a:t>
            </a:r>
          </a:p>
        </p:txBody>
      </p:sp>
      <p:sp>
        <p:nvSpPr>
          <p:cNvPr id="163854" name="Text Box 14"/>
          <p:cNvSpPr txBox="1">
            <a:spLocks noChangeArrowheads="1"/>
          </p:cNvSpPr>
          <p:nvPr/>
        </p:nvSpPr>
        <p:spPr bwMode="auto">
          <a:xfrm>
            <a:off x="8532813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3</a:t>
            </a:r>
          </a:p>
        </p:txBody>
      </p:sp>
      <p:sp>
        <p:nvSpPr>
          <p:cNvPr id="163855" name="Rectangle 15"/>
          <p:cNvSpPr>
            <a:spLocks noChangeArrowheads="1"/>
          </p:cNvSpPr>
          <p:nvPr/>
        </p:nvSpPr>
        <p:spPr bwMode="auto">
          <a:xfrm>
            <a:off x="7659688" y="6526213"/>
            <a:ext cx="661987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0" grpId="0" autoUpdateAnimBg="0"/>
      <p:bldP spid="163851" grpId="0" autoUpdateAnimBg="0"/>
      <p:bldP spid="163852" grpId="0" autoUpdateAnimBg="0"/>
      <p:bldP spid="163853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1143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121144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121145" name="Picture 31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46" name="Picture 3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47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121148" name="Picture 31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49" name="Picture 3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50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121151" name="Picture 31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52" name="Picture 3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53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121154" name="Picture 32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55" name="Picture 3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56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121157" name="Picture 32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58" name="Picture 3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59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121160" name="Picture 32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61" name="Picture 3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62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121163" name="Picture 33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64" name="Picture 33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65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121166" name="Picture 33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67" name="Picture 33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68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121169" name="Picture 33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70" name="Picture 3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71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121172" name="Picture 34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73" name="Picture 3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74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121175" name="Picture 34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76" name="Picture 34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77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121178" name="Picture 34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79" name="Picture 34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80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121181" name="Picture 34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82" name="Picture 35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83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121184" name="Picture 35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85" name="Picture 3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86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121187" name="Picture 35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88" name="Picture 3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89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121190" name="Picture 35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91" name="Picture 35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92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121193" name="Picture 36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94" name="Picture 36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95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121196" name="Picture 36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197" name="Picture 36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198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121199" name="Picture 36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00" name="Picture 36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01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121202" name="Picture 37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03" name="Picture 37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04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121205" name="Picture 37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06" name="Picture 3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07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121208" name="Picture 37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09" name="Picture 37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10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121211" name="Picture 37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12" name="Picture 38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13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121214" name="Picture 38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15" name="Picture 38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16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121217" name="Picture 38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18" name="Picture 3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19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121220" name="Picture 38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21" name="Picture 38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22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121223" name="Picture 39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24" name="Picture 39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25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121226" name="Picture 39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27" name="Picture 39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28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121229" name="Picture 39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30" name="Picture 3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31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121232" name="Picture 40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33" name="Picture 4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34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121235" name="Picture 40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36" name="Picture 40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37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121238" name="Picture 40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39" name="Picture 40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40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121241" name="Picture 40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42" name="Picture 4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43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121244" name="Picture 41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45" name="Picture 4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46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121247" name="Picture 41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48" name="Picture 4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49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121250" name="Picture 41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51" name="Picture 4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52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121253" name="Picture 42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54" name="Picture 4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55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121256" name="Picture 42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57" name="Picture 4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58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121259" name="Picture 42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60" name="Picture 4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61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121262" name="Picture 43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63" name="Picture 4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64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121265" name="Picture 43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66" name="Picture 4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67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121268" name="Picture 43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69" name="Picture 4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70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121271" name="Picture 43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72" name="Picture 44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73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121274" name="Picture 44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75" name="Picture 44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76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121277" name="Picture 44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78" name="Picture 44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79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121280" name="Picture 44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81" name="Picture 44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82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121283" name="Picture 45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84" name="Picture 4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85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121286" name="Picture 45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87" name="Picture 45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88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121289" name="Picture 45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90" name="Picture 4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91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121292" name="Picture 46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93" name="Picture 46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94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121295" name="Picture 46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96" name="Picture 46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297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121298" name="Picture 46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299" name="Picture 46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300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121301" name="Picture 46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302" name="Picture 47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1303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121304" name="Picture 47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305" name="Picture 4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20979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976" name="Text Box 144"/>
          <p:cNvSpPr txBox="1">
            <a:spLocks noChangeArrowheads="1"/>
          </p:cNvSpPr>
          <p:nvPr/>
        </p:nvSpPr>
        <p:spPr bwMode="auto">
          <a:xfrm>
            <a:off x="442913" y="2681288"/>
            <a:ext cx="8377237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EA18"/>
                </a:solidFill>
              </a:rPr>
              <a:t>flTypd; nrhw;fis nfhz;l ,e;j gazj;jpw;Fg;gpd;</a:t>
            </a:r>
            <a:r>
              <a:rPr lang="en-US" sz="4000" b="1">
                <a:solidFill>
                  <a:srgbClr val="FFEA18"/>
                </a:solidFill>
                <a:latin typeface="Comic Sans MS" charset="0"/>
              </a:rPr>
              <a:t>…</a:t>
            </a:r>
          </a:p>
        </p:txBody>
      </p:sp>
      <p:sp>
        <p:nvSpPr>
          <p:cNvPr id="120977" name="Text Box 145"/>
          <p:cNvSpPr txBox="1">
            <a:spLocks noChangeArrowheads="1"/>
          </p:cNvSpPr>
          <p:nvPr/>
        </p:nvSpPr>
        <p:spPr bwMode="auto">
          <a:xfrm>
            <a:off x="277813" y="4818063"/>
            <a:ext cx="8667750" cy="17399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</a:rPr>
              <a:t>ckJ cwT Ntj Gj;jfj;JlDk; mjpy; cy;y fUj;Jf;fSlDk; ve;j epiyapy; cs;sJ. </a:t>
            </a:r>
            <a:r>
              <a:rPr lang="en-US" sz="3600" b="1">
                <a:solidFill>
                  <a:srgbClr val="FFEA18"/>
                </a:solidFill>
                <a:latin typeface="Comic Sans MS" charset="0"/>
              </a:rPr>
              <a:t>            </a:t>
            </a:r>
          </a:p>
        </p:txBody>
      </p:sp>
      <p:sp>
        <p:nvSpPr>
          <p:cNvPr id="120978" name="Text Box 146"/>
          <p:cNvSpPr txBox="1">
            <a:spLocks noChangeArrowheads="1"/>
          </p:cNvSpPr>
          <p:nvPr/>
        </p:nvSpPr>
        <p:spPr bwMode="auto">
          <a:xfrm>
            <a:off x="490538" y="242888"/>
            <a:ext cx="8134350" cy="9969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 i="1">
                <a:solidFill>
                  <a:srgbClr val="66FFFF"/>
                </a:solidFill>
                <a:latin typeface="Kalaham" charset="0"/>
              </a:rPr>
              <a:t>,uz;lhk; Nfs;tp</a:t>
            </a:r>
            <a:r>
              <a:rPr lang="en-US" sz="6000" b="1" i="1">
                <a:solidFill>
                  <a:srgbClr val="66FFFF"/>
                </a:solidFill>
                <a:latin typeface="Comic Sans MS" charset="0"/>
              </a:rPr>
              <a:t>:</a:t>
            </a:r>
          </a:p>
        </p:txBody>
      </p:sp>
      <p:sp>
        <p:nvSpPr>
          <p:cNvPr id="121306" name="Rectangle 474"/>
          <p:cNvSpPr>
            <a:spLocks noChangeArrowheads="1"/>
          </p:cNvSpPr>
          <p:nvPr/>
        </p:nvSpPr>
        <p:spPr bwMode="auto">
          <a:xfrm>
            <a:off x="8135938" y="6521450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22</a:t>
            </a:r>
          </a:p>
        </p:txBody>
      </p:sp>
      <p:sp>
        <p:nvSpPr>
          <p:cNvPr id="121307" name="Text Box 475"/>
          <p:cNvSpPr txBox="1">
            <a:spLocks noChangeArrowheads="1"/>
          </p:cNvSpPr>
          <p:nvPr/>
        </p:nvSpPr>
        <p:spPr bwMode="auto">
          <a:xfrm>
            <a:off x="8539163" y="645477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976" grpId="0" autoUpdateAnimBg="0"/>
      <p:bldP spid="120977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/>
              <a:t>Mt Tabor aerial from northwest</a:t>
            </a:r>
            <a:endParaRPr lang="en-US"/>
          </a:p>
        </p:txBody>
      </p:sp>
      <p:pic>
        <p:nvPicPr>
          <p:cNvPr id="160771" name="Picture 3" descr="Mt Tabor aerial from northwest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60776" name="Group 8"/>
          <p:cNvGrpSpPr>
            <a:grpSpLocks/>
          </p:cNvGrpSpPr>
          <p:nvPr/>
        </p:nvGrpSpPr>
        <p:grpSpPr bwMode="auto">
          <a:xfrm>
            <a:off x="471488" y="4276725"/>
            <a:ext cx="8366125" cy="2357438"/>
            <a:chOff x="190" y="1855"/>
            <a:chExt cx="5270" cy="1485"/>
          </a:xfrm>
        </p:grpSpPr>
        <p:sp>
          <p:nvSpPr>
            <p:cNvPr id="160775" name="Rectangle 7"/>
            <p:cNvSpPr>
              <a:spLocks noChangeArrowheads="1"/>
            </p:cNvSpPr>
            <p:nvPr/>
          </p:nvSpPr>
          <p:spPr bwMode="auto">
            <a:xfrm>
              <a:off x="198" y="1871"/>
              <a:ext cx="5262" cy="146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3" name="Text Box 5"/>
            <p:cNvSpPr txBox="1">
              <a:spLocks noChangeArrowheads="1"/>
            </p:cNvSpPr>
            <p:nvPr/>
          </p:nvSpPr>
          <p:spPr bwMode="auto">
            <a:xfrm>
              <a:off x="190" y="1855"/>
              <a:ext cx="5232" cy="1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000" b="1">
                  <a:solidFill>
                    <a:srgbClr val="FFEA18"/>
                  </a:solidFill>
                  <a:latin typeface="Arial"/>
                </a:rPr>
                <a:t>“</a:t>
              </a:r>
              <a:r>
                <a:rPr lang="en-US" sz="2000" b="1">
                  <a:solidFill>
                    <a:srgbClr val="FFEA18"/>
                  </a:solidFill>
                </a:rPr>
                <a:t>thdj;jpYk; G_kpapYk; rfy mjpfhuKk; vdf;Ff; nfhLf;fg;gl;Ly;yJ. Mifahy; </a:t>
              </a:r>
              <a:r>
                <a:rPr lang="en-US" sz="2000" b="1">
                  <a:solidFill>
                    <a:schemeClr val="folHlink"/>
                  </a:solidFill>
                </a:rPr>
                <a:t>ePq;fy; gwg;gl;L Ngha;</a:t>
              </a:r>
              <a:r>
                <a:rPr lang="en-US" sz="2000" b="1">
                  <a:solidFill>
                    <a:schemeClr val="folHlink"/>
                  </a:solidFill>
                  <a:latin typeface="Times New Roman" charset="0"/>
                </a:rPr>
                <a:t>,</a:t>
              </a:r>
              <a:r>
                <a:rPr lang="en-US" sz="2000" b="1">
                  <a:solidFill>
                    <a:schemeClr val="folHlink"/>
                  </a:solidFill>
                </a:rPr>
                <a:t>rfy [hjpfisAk;</a:t>
              </a:r>
              <a:r>
                <a:rPr lang="en-US" sz="2000" b="1">
                  <a:solidFill>
                    <a:srgbClr val="FFEA18"/>
                  </a:solidFill>
                </a:rPr>
                <a:t> </a:t>
              </a:r>
              <a:r>
                <a:rPr lang="en-US" sz="2000" b="1">
                  <a:solidFill>
                    <a:schemeClr val="folHlink"/>
                  </a:solidFill>
                </a:rPr>
                <a:t>rP\uhf;fp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,</a:t>
              </a:r>
              <a:r>
                <a:rPr lang="en-US" sz="2000" b="1">
                  <a:solidFill>
                    <a:srgbClr val="FFEA18"/>
                  </a:solidFill>
                </a:rPr>
                <a:t>gpjh Fkhud; ghpRj;j Mtpapd; ehkj;jpNy mtu;fSf;F Qhd];jhdk; nfhLj;J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,</a:t>
              </a:r>
              <a:r>
                <a:rPr lang="en-US" sz="2000" b="1">
                  <a:solidFill>
                    <a:srgbClr val="FFEA18"/>
                  </a:solidFill>
                </a:rPr>
                <a:t>ehd; cq;fSf;Ff; </a:t>
              </a:r>
              <a:r>
                <a:rPr lang="en-US" sz="2000" b="1">
                  <a:solidFill>
                    <a:schemeClr val="folHlink"/>
                  </a:solidFill>
                </a:rPr>
                <a:t>fl;lisapl;lahitAk; mth;fs; iff;nfhs;Sk;gb mth;fSf;F cgNjrk;gz;Zq;f</a:t>
              </a:r>
              <a:r>
                <a:rPr lang="en-US" sz="2000" b="1">
                  <a:solidFill>
                    <a:srgbClr val="8CBC1C"/>
                  </a:solidFill>
                </a:rPr>
                <a:t>s;</a:t>
              </a:r>
              <a:r>
                <a:rPr lang="en-US" sz="2000" b="1">
                  <a:solidFill>
                    <a:srgbClr val="FFEA18"/>
                  </a:solidFill>
                </a:rPr>
                <a:t>.,Njh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, </a:t>
              </a:r>
              <a:r>
                <a:rPr lang="en-US" sz="2000" b="1">
                  <a:solidFill>
                    <a:srgbClr val="FFEA18"/>
                  </a:solidFill>
                </a:rPr>
                <a:t>cyfj;jpd; KbTghpae;jk; rfy ehl;fspYk; cq;fSlNd$l ,Wf;fpNwd;     vd;whh;.MNkd;.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   </a:t>
              </a:r>
              <a:r>
                <a:rPr lang="ja-JP" altLang="en-US" sz="2000" b="1">
                  <a:solidFill>
                    <a:srgbClr val="FFEA18"/>
                  </a:solidFill>
                  <a:latin typeface="Arial"/>
                </a:rPr>
                <a:t>”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……………….</a:t>
              </a:r>
              <a:r>
                <a:rPr lang="en-US" sz="2000" b="1">
                  <a:solidFill>
                    <a:srgbClr val="FFEA18"/>
                  </a:solidFill>
                  <a:latin typeface="Arial" charset="0"/>
                </a:rPr>
                <a:t> </a:t>
              </a:r>
              <a:r>
                <a:rPr lang="en-US" sz="2000" b="1">
                  <a:solidFill>
                    <a:srgbClr val="FFEA18"/>
                  </a:solidFill>
                </a:rPr>
                <a:t>kj;NjA 28:18</a:t>
              </a:r>
              <a:r>
                <a:rPr lang="en-US" sz="2000" b="1">
                  <a:solidFill>
                    <a:srgbClr val="FFEA18"/>
                  </a:solidFill>
                  <a:latin typeface="Times New Roman" charset="0"/>
                </a:rPr>
                <a:t>b -</a:t>
              </a:r>
              <a:r>
                <a:rPr lang="en-US" sz="2000" b="1">
                  <a:solidFill>
                    <a:srgbClr val="FFEA18"/>
                  </a:solidFill>
                </a:rPr>
                <a:t>20</a:t>
              </a:r>
              <a:r>
                <a:rPr lang="en-US" sz="1600" b="1">
                  <a:solidFill>
                    <a:srgbClr val="FFEA18"/>
                  </a:solidFill>
                  <a:latin typeface="Arial" charset="0"/>
                </a:rPr>
                <a:t>              </a:t>
              </a:r>
            </a:p>
          </p:txBody>
        </p:sp>
      </p:grpSp>
      <p:grpSp>
        <p:nvGrpSpPr>
          <p:cNvPr id="160780" name="Group 12"/>
          <p:cNvGrpSpPr>
            <a:grpSpLocks/>
          </p:cNvGrpSpPr>
          <p:nvPr/>
        </p:nvGrpSpPr>
        <p:grpSpPr bwMode="auto">
          <a:xfrm>
            <a:off x="812800" y="5372100"/>
            <a:ext cx="7459663" cy="825500"/>
            <a:chOff x="512" y="3384"/>
            <a:chExt cx="4699" cy="520"/>
          </a:xfrm>
        </p:grpSpPr>
        <p:sp>
          <p:nvSpPr>
            <p:cNvPr id="160778" name="Text Box 10"/>
            <p:cNvSpPr txBox="1">
              <a:spLocks noChangeArrowheads="1"/>
            </p:cNvSpPr>
            <p:nvPr/>
          </p:nvSpPr>
          <p:spPr bwMode="auto">
            <a:xfrm>
              <a:off x="2360" y="3384"/>
              <a:ext cx="28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endParaRPr lang="en-US" b="1">
                <a:solidFill>
                  <a:srgbClr val="FA4E19"/>
                </a:solidFill>
                <a:latin typeface="Arial" charset="0"/>
              </a:endParaRPr>
            </a:p>
          </p:txBody>
        </p:sp>
        <p:sp>
          <p:nvSpPr>
            <p:cNvPr id="160779" name="Text Box 11"/>
            <p:cNvSpPr txBox="1">
              <a:spLocks noChangeArrowheads="1"/>
            </p:cNvSpPr>
            <p:nvPr/>
          </p:nvSpPr>
          <p:spPr bwMode="auto">
            <a:xfrm>
              <a:off x="512" y="3616"/>
              <a:ext cx="35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rgbClr val="FA4E19"/>
                </a:solidFill>
                <a:latin typeface="Arial" charset="0"/>
              </a:endParaRPr>
            </a:p>
          </p:txBody>
        </p:sp>
      </p:grp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990600" y="2832100"/>
            <a:ext cx="74549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,NaR fpwp];J mspj;j kpf Kf;fpaj;Jtkhd fl;lis</a:t>
            </a:r>
            <a:r>
              <a:rPr lang="en-US" sz="3600" b="1">
                <a:solidFill>
                  <a:schemeClr val="bg1"/>
                </a:solidFill>
                <a:latin typeface="Arial" charset="0"/>
              </a:rPr>
              <a:t>: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584200" y="88900"/>
            <a:ext cx="7886700" cy="82232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rgbClr val="8CBC1C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b="1">
                <a:solidFill>
                  <a:srgbClr val="040404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gjpNdhU rP\h;fSk;</a:t>
            </a:r>
            <a:r>
              <a:rPr lang="en-US" b="1">
                <a:solidFill>
                  <a:srgbClr val="04040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,</a:t>
            </a:r>
            <a:r>
              <a:rPr lang="en-US" b="1">
                <a:solidFill>
                  <a:srgbClr val="040404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fypNyahtpny ,NaR jq;fSf;F Fwpj;jpUe;j kiyf;Fg; Nghdhh;fs;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ja-JP" altLang="en-US" b="1">
                <a:solidFill>
                  <a:schemeClr val="accent2"/>
                </a:solidFill>
                <a:latin typeface="Arial"/>
              </a:rPr>
              <a:t>”</a:t>
            </a:r>
            <a:endParaRPr lang="en-US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6489700" y="901700"/>
            <a:ext cx="1943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kj;NjA </a:t>
            </a:r>
            <a:r>
              <a:rPr lang="en-US" sz="1200" b="1">
                <a:latin typeface="Arial" charset="0"/>
              </a:rPr>
              <a:t>. 28:16 </a:t>
            </a:r>
          </a:p>
        </p:txBody>
      </p: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60786" name="Rectangle 18"/>
          <p:cNvSpPr>
            <a:spLocks noChangeArrowheads="1"/>
          </p:cNvSpPr>
          <p:nvPr/>
        </p:nvSpPr>
        <p:spPr bwMode="auto">
          <a:xfrm>
            <a:off x="7659688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  <p:sp>
        <p:nvSpPr>
          <p:cNvPr id="160787" name="Rectangle 19"/>
          <p:cNvSpPr>
            <a:spLocks noChangeArrowheads="1"/>
          </p:cNvSpPr>
          <p:nvPr/>
        </p:nvSpPr>
        <p:spPr bwMode="auto">
          <a:xfrm>
            <a:off x="8132763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23</a:t>
            </a:r>
          </a:p>
        </p:txBody>
      </p:sp>
      <p:sp>
        <p:nvSpPr>
          <p:cNvPr id="160788" name="Text Box 20"/>
          <p:cNvSpPr txBox="1">
            <a:spLocks noChangeArrowheads="1"/>
          </p:cNvSpPr>
          <p:nvPr/>
        </p:nvSpPr>
        <p:spPr bwMode="auto">
          <a:xfrm>
            <a:off x="8535988" y="645160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5</a:t>
            </a:r>
          </a:p>
        </p:txBody>
      </p:sp>
      <p:sp>
        <p:nvSpPr>
          <p:cNvPr id="160790" name="Text Box 22"/>
          <p:cNvSpPr txBox="1">
            <a:spLocks noChangeArrowheads="1"/>
          </p:cNvSpPr>
          <p:nvPr/>
        </p:nvSpPr>
        <p:spPr bwMode="auto">
          <a:xfrm>
            <a:off x="3248025" y="2041525"/>
            <a:ext cx="1600200" cy="7302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FF00"/>
                </a:solidFill>
              </a:rPr>
              <a:t>jhNghh; kiy fypNyah  tlf;F ,];uNty;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60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81" grpId="0" autoUpdateAnimBg="0"/>
      <p:bldP spid="160782" grpId="0" autoUpdateAnimBg="0"/>
      <p:bldP spid="160784" grpId="0" autoUpdateAnimBg="0"/>
      <p:bldP spid="1607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3175" y="-28575"/>
            <a:ext cx="9140825" cy="6886575"/>
            <a:chOff x="2" y="-18"/>
            <a:chExt cx="5758" cy="4338"/>
          </a:xfrm>
        </p:grpSpPr>
        <p:pic>
          <p:nvPicPr>
            <p:cNvPr id="13414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-18"/>
              <a:ext cx="5158" cy="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148" name="Rectangle 4"/>
            <p:cNvSpPr>
              <a:spLocks noChangeArrowheads="1"/>
            </p:cNvSpPr>
            <p:nvPr/>
          </p:nvSpPr>
          <p:spPr bwMode="auto">
            <a:xfrm>
              <a:off x="2" y="-10"/>
              <a:ext cx="424" cy="433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149" name="Rectangle 5"/>
            <p:cNvSpPr>
              <a:spLocks noChangeArrowheads="1"/>
            </p:cNvSpPr>
            <p:nvPr/>
          </p:nvSpPr>
          <p:spPr bwMode="auto">
            <a:xfrm>
              <a:off x="5336" y="0"/>
              <a:ext cx="424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250825" y="250825"/>
            <a:ext cx="8650288" cy="66071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150" y="366713"/>
            <a:ext cx="4084638" cy="583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27050" y="365125"/>
            <a:ext cx="8134350" cy="7016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EA18"/>
                </a:solidFill>
              </a:rPr>
              <a:t>ePq;fs; ek;GNthH vdwhy;</a:t>
            </a:r>
            <a:r>
              <a:rPr lang="en-US" sz="4000" b="1">
                <a:solidFill>
                  <a:srgbClr val="FFEA18"/>
                </a:solidFill>
                <a:latin typeface="Comic Sans MS" charset="0"/>
              </a:rPr>
              <a:t>…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762000" y="1905000"/>
            <a:ext cx="7677150" cy="4238625"/>
          </a:xfrm>
          <a:prstGeom prst="rect">
            <a:avLst/>
          </a:prstGeom>
          <a:noFill/>
          <a:ln>
            <a:noFill/>
          </a:ln>
          <a:effectLst>
            <a:outerShdw blurRad="63500" dist="127000" dir="3187806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rgbClr val="3BE3C7"/>
                </a:solidFill>
              </a:rPr>
              <a:t>NgJU ekf;F</a:t>
            </a:r>
            <a:r>
              <a:rPr lang="en-US" sz="5400" b="1">
                <a:solidFill>
                  <a:schemeClr val="accent1"/>
                </a:solidFill>
              </a:rPr>
              <a:t>   </a:t>
            </a:r>
            <a:r>
              <a:rPr lang="en-US" sz="8800" b="1">
                <a:solidFill>
                  <a:srgbClr val="FFEA18"/>
                </a:solidFill>
                <a:latin typeface="Comic Sans MS" charset="0"/>
              </a:rPr>
              <a:t>    </a:t>
            </a:r>
            <a:r>
              <a:rPr lang="en-US" sz="5400" b="1">
                <a:solidFill>
                  <a:srgbClr val="FFEA18"/>
                </a:solidFill>
                <a:latin typeface="Comic Sans MS" charset="0"/>
              </a:rPr>
              <a:t>1 </a:t>
            </a:r>
            <a:r>
              <a:rPr lang="en-US" sz="5400" b="1">
                <a:solidFill>
                  <a:srgbClr val="FFEA18"/>
                </a:solidFill>
              </a:rPr>
              <a:t>NgJU</a:t>
            </a:r>
            <a:r>
              <a:rPr lang="en-US" sz="5400" b="1">
                <a:solidFill>
                  <a:srgbClr val="FFEA18"/>
                </a:solidFill>
                <a:latin typeface="Comic Sans MS" charset="0"/>
              </a:rPr>
              <a:t> 3:15</a:t>
            </a:r>
            <a:r>
              <a:rPr lang="en-US" sz="8800" b="1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sz="4800" b="1">
                <a:solidFill>
                  <a:srgbClr val="3BE3C7"/>
                </a:solidFill>
              </a:rPr>
              <a:t>mjpfhuj;jpy; vij vt;thU nra;tnjd;U $Wfpwhh;</a:t>
            </a:r>
            <a:r>
              <a:rPr lang="en-US" sz="4800" b="1">
                <a:solidFill>
                  <a:srgbClr val="3BE3C7"/>
                </a:solidFill>
                <a:latin typeface="Comic Sans MS" charset="0"/>
              </a:rPr>
              <a:t>!</a:t>
            </a:r>
          </a:p>
        </p:txBody>
      </p: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34156" name="Rectangle 12"/>
          <p:cNvSpPr>
            <a:spLocks noChangeArrowheads="1"/>
          </p:cNvSpPr>
          <p:nvPr/>
        </p:nvSpPr>
        <p:spPr bwMode="auto">
          <a:xfrm>
            <a:off x="7662863" y="652621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  <p:sp>
        <p:nvSpPr>
          <p:cNvPr id="134157" name="Rectangle 13"/>
          <p:cNvSpPr>
            <a:spLocks noChangeArrowheads="1"/>
          </p:cNvSpPr>
          <p:nvPr/>
        </p:nvSpPr>
        <p:spPr bwMode="auto">
          <a:xfrm>
            <a:off x="8135938" y="65246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24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8539163" y="6457950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285750" y="-134938"/>
            <a:ext cx="7942263" cy="622458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endParaRPr lang="en-US" sz="3600" b="1">
              <a:solidFill>
                <a:srgbClr val="FFEA18"/>
              </a:solidFill>
              <a:latin typeface="Comic Sans MS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latin typeface="Comic Sans MS" charset="0"/>
              </a:rPr>
              <a:t>1 </a:t>
            </a:r>
            <a:r>
              <a:rPr lang="en-US" sz="4000" b="1">
                <a:solidFill>
                  <a:srgbClr val="FFEA18"/>
                </a:solidFill>
              </a:rPr>
              <a:t>NgJU</a:t>
            </a:r>
            <a:r>
              <a:rPr lang="en-US" sz="3600" b="1">
                <a:solidFill>
                  <a:srgbClr val="FFEA18"/>
                </a:solidFill>
                <a:latin typeface="Comic Sans MS" charset="0"/>
              </a:rPr>
              <a:t> </a:t>
            </a:r>
            <a:r>
              <a:rPr lang="en-US" sz="3200" b="1">
                <a:solidFill>
                  <a:srgbClr val="FFEA18"/>
                </a:solidFill>
                <a:latin typeface="Comic Sans MS" charset="0"/>
              </a:rPr>
              <a:t>3:15</a:t>
            </a:r>
            <a:r>
              <a:rPr lang="en-US" sz="3600" b="1">
                <a:solidFill>
                  <a:srgbClr val="FFEA18"/>
                </a:solidFill>
                <a:latin typeface="Comic Sans MS" charset="0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  <p:sp>
        <p:nvSpPr>
          <p:cNvPr id="132103" name="Rectangle 7"/>
          <p:cNvSpPr>
            <a:spLocks noChangeArrowheads="1"/>
          </p:cNvSpPr>
          <p:nvPr/>
        </p:nvSpPr>
        <p:spPr bwMode="auto">
          <a:xfrm>
            <a:off x="813593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25</a:t>
            </a: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7662863" y="65230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58775"/>
            <a:ext cx="71628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92138" y="0"/>
            <a:ext cx="7942262" cy="61944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3600" b="1">
                <a:solidFill>
                  <a:srgbClr val="FFEA18"/>
                </a:solidFill>
              </a:rPr>
              <a:t> </a:t>
            </a:r>
          </a:p>
          <a:p>
            <a:pPr algn="ctr"/>
            <a:r>
              <a:rPr lang="en-US" sz="3600" b="1">
                <a:solidFill>
                  <a:srgbClr val="FFEA18"/>
                </a:solidFill>
              </a:rPr>
              <a:t>1 </a:t>
            </a:r>
            <a:r>
              <a:rPr lang="en-US" sz="4000" b="1">
                <a:solidFill>
                  <a:srgbClr val="FFEA18"/>
                </a:solidFill>
              </a:rPr>
              <a:t>NgJU</a:t>
            </a:r>
            <a:r>
              <a:rPr lang="en-US" sz="3600" b="1">
                <a:solidFill>
                  <a:srgbClr val="FFEA18"/>
                </a:solidFill>
              </a:rPr>
              <a:t> 3:15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8132763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26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7659688" y="65230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752475"/>
            <a:ext cx="63246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01650" y="512763"/>
            <a:ext cx="7942263" cy="59499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/>
              <a:t> </a:t>
            </a:r>
            <a:r>
              <a:rPr lang="en-US" b="1">
                <a:solidFill>
                  <a:srgbClr val="FFEA18"/>
                </a:solidFill>
              </a:rPr>
              <a:t>          </a:t>
            </a:r>
          </a:p>
          <a:p>
            <a:r>
              <a:rPr lang="en-US" b="1">
                <a:solidFill>
                  <a:srgbClr val="FFEA18"/>
                </a:solidFill>
              </a:rPr>
              <a:t>              </a:t>
            </a:r>
            <a:r>
              <a:rPr lang="en-US" sz="3600" b="1">
                <a:solidFill>
                  <a:srgbClr val="FFEA18"/>
                </a:solidFill>
              </a:rPr>
              <a:t>1 NgJU 3:15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8132763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27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765968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035050"/>
            <a:ext cx="5638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601027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b="1">
                <a:solidFill>
                  <a:srgbClr val="FFEA18"/>
                </a:solidFill>
              </a:rPr>
              <a:t>  </a:t>
            </a:r>
          </a:p>
          <a:p>
            <a:endParaRPr lang="en-US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  <a:p>
            <a:pPr algn="ctr"/>
            <a:endParaRPr lang="en-US" sz="36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634413" y="6380163"/>
            <a:ext cx="1651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28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911225" y="1303338"/>
            <a:ext cx="7050088" cy="52149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>
                <a:solidFill>
                  <a:srgbClr val="FAFD00"/>
                </a:solidFill>
              </a:rPr>
              <a:t>kpfTk; Kf;fpaJtkhd  vz;zq;fis ehk; Muha;e;Js;Nshk;</a:t>
            </a:r>
            <a:r>
              <a:rPr lang="en-US" sz="7200" b="1">
                <a:solidFill>
                  <a:srgbClr val="FAFD00"/>
                </a:solidFill>
              </a:rPr>
              <a:t>      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8139113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02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492250"/>
            <a:ext cx="45720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61944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  <a:p>
            <a:pPr algn="ctr"/>
            <a:endParaRPr lang="en-US" sz="36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8132763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29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765968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84188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839913"/>
            <a:ext cx="3810000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6469063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36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30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7950" y="117475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166938"/>
            <a:ext cx="28956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42875" y="142875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919788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36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8131175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31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1214438" y="662940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645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812958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32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656513" y="652303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-115888" y="0"/>
            <a:ext cx="9144001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763" y="2725738"/>
            <a:ext cx="1447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33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582613" y="682625"/>
            <a:ext cx="7942262" cy="5645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3146425"/>
            <a:ext cx="685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38150" y="700088"/>
            <a:ext cx="7942263" cy="5645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8045450" y="6629400"/>
            <a:ext cx="16510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9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8126413" y="65151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34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653338" y="6516688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9600" y="3321050"/>
            <a:ext cx="304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81038" y="701675"/>
            <a:ext cx="7942262" cy="6194425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rhe;jj;NjhLk; tzf;fNjhLk; cj;juT nrhy;y vg;nghoJk; Maj;jkhapUq;fs; .</a:t>
            </a:r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</a:endParaRPr>
          </a:p>
          <a:p>
            <a:pPr algn="ctr"/>
            <a:endParaRPr lang="en-US" sz="3600" b="1">
              <a:solidFill>
                <a:srgbClr val="FFEA18"/>
              </a:solidFill>
              <a:latin typeface="Comic Sans MS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8126413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35</a:t>
            </a: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65333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404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24200" y="1447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375025"/>
            <a:ext cx="15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82613" y="682625"/>
            <a:ext cx="7942262" cy="5645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sz="4000" b="1">
                <a:solidFill>
                  <a:srgbClr val="FFEA18"/>
                </a:solidFill>
              </a:rPr>
              <a:t>1 NgJU 3:15</a:t>
            </a:r>
            <a:r>
              <a:rPr lang="en-US" sz="3600" b="1">
                <a:solidFill>
                  <a:srgbClr val="FFEA18"/>
                </a:solidFill>
              </a:rPr>
              <a:t>  </a:t>
            </a:r>
          </a:p>
          <a:p>
            <a:pPr algn="ctr"/>
            <a:endParaRPr lang="en-US" sz="3600" b="1">
              <a:solidFill>
                <a:srgbClr val="FFEA18"/>
              </a:solidFill>
            </a:endParaRPr>
          </a:p>
          <a:p>
            <a:pPr algn="ctr"/>
            <a:r>
              <a:rPr lang="ja-JP" altLang="en-US" sz="3600" b="1">
                <a:solidFill>
                  <a:srgbClr val="FFEA18"/>
                </a:solidFill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</a:rPr>
              <a:t>fh;j;juhfpa Njtid cq;fs; ,Ujaq;fspy; ghpRj;jk;gz;Zq;fs;:      cq;fspypUf;fpw ek;gpf;ifiaf;Fwpj;J cq;fsplj;jpy; tprhhpj;Jf; Nfl;fpw ahtUf;Fk; </a:t>
            </a:r>
            <a:r>
              <a:rPr lang="en-US" sz="3600" b="1">
                <a:solidFill>
                  <a:srgbClr val="3BE3C7"/>
                </a:solidFill>
              </a:rPr>
              <a:t>rhe;jj;NjhLk; tzf;fNjhLk; cj;juT nrhy;y vg;nghoJk; Maj;jkhapUq;fs</a:t>
            </a:r>
            <a:r>
              <a:rPr lang="en-US" sz="3600" b="1"/>
              <a:t>;</a:t>
            </a:r>
            <a:r>
              <a:rPr lang="en-US" sz="3600" b="1">
                <a:solidFill>
                  <a:srgbClr val="FFEA18"/>
                </a:solidFill>
              </a:rPr>
              <a:t> </a:t>
            </a:r>
            <a:r>
              <a:rPr lang="en-US" sz="3600" b="1">
                <a:solidFill>
                  <a:srgbClr val="3BE3C7"/>
                </a:solidFill>
              </a:rPr>
              <a:t>.</a:t>
            </a:r>
            <a:r>
              <a:rPr lang="ja-JP" altLang="en-US" sz="3600" b="1">
                <a:solidFill>
                  <a:srgbClr val="3BE3C7"/>
                </a:solidFill>
                <a:latin typeface="Arial"/>
              </a:rPr>
              <a:t>”</a:t>
            </a:r>
            <a:endParaRPr lang="en-US" sz="3600" b="1">
              <a:solidFill>
                <a:srgbClr val="3BE3C7"/>
              </a:solidFill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36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656513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1270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Comic Sans MS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37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744663" y="3124200"/>
            <a:ext cx="56102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Cq;fs; cyfk; fhj;Jf;nfhz;L ,Uf;fpwJ</a:t>
            </a:r>
            <a:r>
              <a:rPr lang="en-US" sz="320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766603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890588" y="1338263"/>
            <a:ext cx="7315200" cy="27130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endParaRPr lang="en-US" sz="3200" b="1" i="1">
              <a:solidFill>
                <a:srgbClr val="FFEA18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rgbClr val="FFEA18"/>
                </a:solidFill>
                <a:latin typeface="Times" charset="0"/>
              </a:rPr>
              <a:t> </a:t>
            </a:r>
            <a:r>
              <a:rPr lang="en-US" sz="4000" b="1" i="1">
                <a:solidFill>
                  <a:srgbClr val="FFEA18"/>
                </a:solidFill>
              </a:rPr>
              <a:t>B iggy;……..Ngrpf;fyp kpdp];jpup]; ,d;lu;Ne\d;dy; Nthh;l; tw;j; nlf;];r];</a:t>
            </a:r>
            <a:endParaRPr lang="en-US" sz="4000" b="1" i="1">
              <a:solidFill>
                <a:srgbClr val="FFEA18"/>
              </a:solidFill>
              <a:latin typeface="Times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5763" y="506413"/>
            <a:ext cx="8288337" cy="7016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rgbClr val="FFEA18"/>
                </a:solidFill>
                <a:latin typeface="Times" charset="0"/>
              </a:rPr>
              <a:t> </a:t>
            </a:r>
            <a:r>
              <a:rPr lang="en-US" sz="4000" b="1" i="1">
                <a:solidFill>
                  <a:srgbClr val="FFEA18"/>
                </a:solidFill>
              </a:rPr>
              <a:t>cq;fsJ Neuj;jpw;F kpf;f ed;wp</a:t>
            </a:r>
            <a:r>
              <a:rPr lang="en-US" sz="4000" b="1" i="1">
                <a:solidFill>
                  <a:srgbClr val="FFEA18"/>
                </a:solidFill>
                <a:latin typeface="Times" charset="0"/>
              </a:rPr>
              <a:t>!</a:t>
            </a:r>
          </a:p>
        </p:txBody>
      </p:sp>
      <p:sp>
        <p:nvSpPr>
          <p:cNvPr id="25608" name="Rectangle 8"/>
          <p:cNvSpPr>
            <a:spLocks noChangeArrowheads="1"/>
          </p:cNvSpPr>
          <p:nvPr/>
        </p:nvSpPr>
        <p:spPr bwMode="auto">
          <a:xfrm>
            <a:off x="8129588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38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787525" y="5626100"/>
            <a:ext cx="5486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FFEA18"/>
                </a:solidFill>
                <a:latin typeface="Times" charset="0"/>
              </a:rPr>
              <a:t>www.biblebasically.com</a:t>
            </a:r>
            <a:endParaRPr lang="en-US" sz="4000" b="1" i="1">
              <a:solidFill>
                <a:srgbClr val="FFEA18"/>
              </a:solidFill>
              <a:latin typeface="Times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b="1" i="1">
                <a:solidFill>
                  <a:srgbClr val="FFEA18"/>
                </a:solidFill>
                <a:latin typeface="Times" charset="0"/>
              </a:rPr>
              <a:t>©2005 TBBMI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65113" y="4279900"/>
            <a:ext cx="8432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FFEA18"/>
                </a:solidFill>
              </a:rPr>
              <a:t>fUj;J cWthf;fKk; jahhpg;Gk; - [hd; ,.tiukd; g_ na[; l_ .Gifg;gl cjtp - Njhl;Nghyd;</a:t>
            </a:r>
            <a:r>
              <a:rPr lang="en-US" sz="1800">
                <a:solidFill>
                  <a:srgbClr val="FFEA18"/>
                </a:solidFill>
                <a:latin typeface="Times New Roman" charset="0"/>
              </a:rPr>
              <a:t>,</a:t>
            </a:r>
            <a:r>
              <a:rPr lang="en-US" sz="1800">
                <a:solidFill>
                  <a:srgbClr val="FFEA18"/>
                </a:solidFill>
              </a:rPr>
              <a:t>[&amp;ryk;</a:t>
            </a:r>
            <a:r>
              <a:rPr lang="en-US" sz="1800">
                <a:solidFill>
                  <a:srgbClr val="FFEA18"/>
                </a:solidFill>
                <a:latin typeface="Times New Roman" charset="0"/>
              </a:rPr>
              <a:t>,</a:t>
            </a:r>
            <a:r>
              <a:rPr lang="en-US" sz="1800">
                <a:solidFill>
                  <a:srgbClr val="FFEA18"/>
                </a:solidFill>
              </a:rPr>
              <a:t>,];uNty;</a:t>
            </a:r>
            <a:r>
              <a:rPr lang="en-US" sz="1800">
                <a:solidFill>
                  <a:srgbClr val="FFEA18"/>
                </a:solidFill>
                <a:latin typeface="Times New Roman" charset="0"/>
              </a:rPr>
              <a:t>,bibleplaces.com,</a:t>
            </a:r>
            <a:r>
              <a:rPr lang="en-US" sz="1800">
                <a:solidFill>
                  <a:srgbClr val="FFEA18"/>
                </a:solidFill>
              </a:rPr>
              <a:t>NxhypNyd; NXhl;Nly;</a:t>
            </a:r>
            <a:r>
              <a:rPr lang="en-US" sz="1800">
                <a:solidFill>
                  <a:srgbClr val="FFEA18"/>
                </a:solidFill>
                <a:latin typeface="Times New Roman" charset="0"/>
              </a:rPr>
              <a:t>,</a:t>
            </a:r>
            <a:r>
              <a:rPr lang="en-US" sz="1800">
                <a:solidFill>
                  <a:srgbClr val="FFEA18"/>
                </a:solidFill>
              </a:rPr>
              <a:t>kw;Wk; lhf;lh;.tPd; hpl;Nkah;</a:t>
            </a:r>
            <a:r>
              <a:rPr lang="en-US" sz="1800">
                <a:solidFill>
                  <a:srgbClr val="FFEA18"/>
                </a:solidFill>
                <a:latin typeface="Times New Roman" charset="0"/>
              </a:rPr>
              <a:t>,</a:t>
            </a:r>
            <a:r>
              <a:rPr lang="en-US" sz="1800">
                <a:solidFill>
                  <a:srgbClr val="FFEA18"/>
                </a:solidFill>
              </a:rPr>
              <a:t>MNjhh;lPd; M];jpNuypah.</a:t>
            </a:r>
          </a:p>
        </p:txBody>
      </p:sp>
    </p:spTree>
  </p:cSld>
  <p:clrMapOvr>
    <a:masterClrMapping/>
  </p:clrMapOvr>
  <p:transition xmlns:p14="http://schemas.microsoft.com/office/powerpoint/2010/main" spd="slow" advTm="10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endParaRPr lang="en-US" sz="1600">
              <a:latin typeface="Comic Sans MS" charset="0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2177" name="Rectangle 17"/>
          <p:cNvSpPr>
            <a:spLocks noChangeArrowheads="1"/>
          </p:cNvSpPr>
          <p:nvPr/>
        </p:nvSpPr>
        <p:spPr bwMode="auto">
          <a:xfrm>
            <a:off x="8135938" y="652145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03</a:t>
            </a:r>
          </a:p>
        </p:txBody>
      </p:sp>
      <p:sp>
        <p:nvSpPr>
          <p:cNvPr id="92178" name="Text Box 18"/>
          <p:cNvSpPr txBox="1">
            <a:spLocks noChangeArrowheads="1"/>
          </p:cNvSpPr>
          <p:nvPr/>
        </p:nvSpPr>
        <p:spPr bwMode="auto">
          <a:xfrm>
            <a:off x="8540750" y="6462713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4</a:t>
            </a:r>
          </a:p>
        </p:txBody>
      </p:sp>
      <p:grpSp>
        <p:nvGrpSpPr>
          <p:cNvPr id="92179" name="Group 19"/>
          <p:cNvGrpSpPr>
            <a:grpSpLocks/>
          </p:cNvGrpSpPr>
          <p:nvPr/>
        </p:nvGrpSpPr>
        <p:grpSpPr bwMode="auto">
          <a:xfrm>
            <a:off x="554038" y="1152525"/>
            <a:ext cx="8020050" cy="4629150"/>
            <a:chOff x="523" y="514"/>
            <a:chExt cx="4762" cy="2917"/>
          </a:xfrm>
        </p:grpSpPr>
        <p:sp>
          <p:nvSpPr>
            <p:cNvPr id="92180" name="Rectangle 20"/>
            <p:cNvSpPr>
              <a:spLocks noChangeArrowheads="1"/>
            </p:cNvSpPr>
            <p:nvPr/>
          </p:nvSpPr>
          <p:spPr bwMode="auto">
            <a:xfrm>
              <a:off x="523" y="514"/>
              <a:ext cx="4762" cy="291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35" tIns="44423" rIns="90435" bIns="44423">
              <a:spAutoFit/>
            </a:bodyPr>
            <a:lstStyle/>
            <a:p>
              <a:pPr algn="ctr"/>
              <a:r>
                <a:rPr lang="ja-JP" altLang="en-US" sz="5400" b="1">
                  <a:solidFill>
                    <a:srgbClr val="FAFD00"/>
                  </a:solidFill>
                  <a:latin typeface="Arial"/>
                </a:rPr>
                <a:t>“</a:t>
              </a:r>
              <a:r>
                <a:rPr lang="en-US" sz="4000" b="1">
                  <a:solidFill>
                    <a:srgbClr val="FAFD00"/>
                  </a:solidFill>
                </a:rPr>
                <a:t>ekJ ek;gpf;if</a:t>
              </a:r>
              <a:r>
                <a:rPr lang="en-US" sz="4000" b="1">
                  <a:solidFill>
                    <a:srgbClr val="FAFD00"/>
                  </a:solidFill>
                  <a:latin typeface="Times" charset="0"/>
                </a:rPr>
                <a:t> </a:t>
              </a:r>
              <a:r>
                <a:rPr lang="en-US" sz="4000" b="1">
                  <a:solidFill>
                    <a:schemeClr val="folHlink"/>
                  </a:solidFill>
                </a:rPr>
                <a:t>Ntj rj;jpaj;jpd</a:t>
              </a:r>
              <a:r>
                <a:rPr lang="en-US" sz="4000" b="1">
                  <a:solidFill>
                    <a:srgbClr val="00FF00"/>
                  </a:solidFill>
                </a:rPr>
                <a:t>; </a:t>
              </a:r>
              <a:r>
                <a:rPr lang="en-US" sz="4000" b="1">
                  <a:solidFill>
                    <a:srgbClr val="FAFD00"/>
                  </a:solidFill>
                </a:rPr>
                <a:t>mlpg;gilia nfhz;L ;tswhtpl;lhy; me;ek;gpf;if </a:t>
              </a:r>
              <a:r>
                <a:rPr lang="en-US" sz="5400" b="1">
                  <a:solidFill>
                    <a:srgbClr val="FAFD00"/>
                  </a:solidFill>
                </a:rPr>
                <a:t> </a:t>
              </a:r>
              <a:r>
                <a:rPr lang="en-US" sz="5400" b="1">
                  <a:solidFill>
                    <a:srgbClr val="FAFD00"/>
                  </a:solidFill>
                  <a:latin typeface="Times" charset="0"/>
                </a:rPr>
                <a:t>                </a:t>
              </a:r>
              <a:r>
                <a:rPr lang="en-US" sz="3600" b="1">
                  <a:solidFill>
                    <a:srgbClr val="FAFD00"/>
                  </a:solidFill>
                </a:rPr>
                <a:t>ntUk; </a:t>
              </a:r>
              <a:r>
                <a:rPr lang="en-US" sz="3600" b="1">
                  <a:solidFill>
                    <a:schemeClr val="folHlink"/>
                  </a:solidFill>
                </a:rPr>
                <a:t>Cfp</a:t>
              </a:r>
              <a:r>
                <a:rPr lang="en-US" sz="3600" b="1">
                  <a:solidFill>
                    <a:srgbClr val="FAFD00"/>
                  </a:solidFill>
                  <a:latin typeface="Times New Roman" charset="0"/>
                </a:rPr>
                <a:t>, </a:t>
              </a:r>
              <a:r>
                <a:rPr lang="en-US" sz="3600" b="1">
                  <a:solidFill>
                    <a:schemeClr val="folHlink"/>
                  </a:solidFill>
                </a:rPr>
                <a:t>%lek;gpf;if</a:t>
              </a:r>
              <a:r>
                <a:rPr lang="en-US" sz="3600" b="1">
                  <a:solidFill>
                    <a:srgbClr val="FAFD00"/>
                  </a:solidFill>
                </a:rPr>
                <a:t> kw;Wk;  </a:t>
              </a:r>
              <a:r>
                <a:rPr lang="en-US" sz="3600" b="1">
                  <a:solidFill>
                    <a:schemeClr val="folHlink"/>
                  </a:solidFill>
                </a:rPr>
                <a:t>klj;Jdpr;ryhFk;</a:t>
              </a:r>
              <a:r>
                <a:rPr lang="en-US" sz="5400" b="1">
                  <a:solidFill>
                    <a:srgbClr val="FAFD00"/>
                  </a:solidFill>
                  <a:latin typeface="Times" charset="0"/>
                </a:rPr>
                <a:t>	 </a:t>
              </a:r>
            </a:p>
            <a:p>
              <a:r>
                <a:rPr lang="en-US" sz="4000" b="1">
                  <a:solidFill>
                    <a:srgbClr val="FAFD00"/>
                  </a:solidFill>
                  <a:latin typeface="Times" charset="0"/>
                </a:rPr>
                <a:t>                                  </a:t>
              </a:r>
              <a:endParaRPr lang="en-US" sz="3200" b="1">
                <a:solidFill>
                  <a:srgbClr val="FAFD00"/>
                </a:solidFill>
                <a:latin typeface="Times" charset="0"/>
              </a:endParaRPr>
            </a:p>
            <a:p>
              <a:r>
                <a:rPr lang="en-US" sz="2000" b="1" i="1">
                  <a:solidFill>
                    <a:srgbClr val="FAFD00"/>
                  </a:solidFill>
                  <a:latin typeface="Times" charset="0"/>
                </a:rPr>
                <a:t>                                                </a:t>
              </a:r>
            </a:p>
          </p:txBody>
        </p:sp>
        <p:grpSp>
          <p:nvGrpSpPr>
            <p:cNvPr id="92181" name="Group 21"/>
            <p:cNvGrpSpPr>
              <a:grpSpLocks/>
            </p:cNvGrpSpPr>
            <p:nvPr/>
          </p:nvGrpSpPr>
          <p:grpSpPr bwMode="auto">
            <a:xfrm>
              <a:off x="1372" y="1014"/>
              <a:ext cx="3823" cy="2124"/>
              <a:chOff x="1462" y="1119"/>
              <a:chExt cx="3823" cy="2124"/>
            </a:xfrm>
          </p:grpSpPr>
          <p:sp>
            <p:nvSpPr>
              <p:cNvPr id="92182" name="Text Box 22"/>
              <p:cNvSpPr txBox="1">
                <a:spLocks noChangeArrowheads="1"/>
              </p:cNvSpPr>
              <p:nvPr/>
            </p:nvSpPr>
            <p:spPr bwMode="auto">
              <a:xfrm>
                <a:off x="3395" y="1119"/>
                <a:ext cx="1709" cy="5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 b="1">
                  <a:solidFill>
                    <a:srgbClr val="12780A"/>
                  </a:solidFill>
                  <a:latin typeface="Times" charset="0"/>
                </a:endParaRPr>
              </a:p>
            </p:txBody>
          </p:sp>
          <p:sp>
            <p:nvSpPr>
              <p:cNvPr id="92183" name="Text Box 23"/>
              <p:cNvSpPr txBox="1">
                <a:spLocks noChangeArrowheads="1"/>
              </p:cNvSpPr>
              <p:nvPr/>
            </p:nvSpPr>
            <p:spPr bwMode="auto">
              <a:xfrm>
                <a:off x="1462" y="2162"/>
                <a:ext cx="3055" cy="5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 b="1">
                  <a:solidFill>
                    <a:srgbClr val="12780A"/>
                  </a:solidFill>
                  <a:latin typeface="Times" charset="0"/>
                </a:endParaRPr>
              </a:p>
            </p:txBody>
          </p:sp>
          <p:sp>
            <p:nvSpPr>
              <p:cNvPr id="92184" name="Text Box 24"/>
              <p:cNvSpPr txBox="1">
                <a:spLocks noChangeArrowheads="1"/>
              </p:cNvSpPr>
              <p:nvPr/>
            </p:nvSpPr>
            <p:spPr bwMode="auto">
              <a:xfrm>
                <a:off x="1606" y="2669"/>
                <a:ext cx="3006" cy="5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35" tIns="44423" rIns="90435" bIns="44423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5400" b="1">
                  <a:solidFill>
                    <a:srgbClr val="12780A"/>
                  </a:solidFill>
                  <a:latin typeface="Times" charset="0"/>
                </a:endParaRPr>
              </a:p>
            </p:txBody>
          </p:sp>
          <p:sp>
            <p:nvSpPr>
              <p:cNvPr id="92185" name="Rectangle 25"/>
              <p:cNvSpPr>
                <a:spLocks noChangeArrowheads="1"/>
              </p:cNvSpPr>
              <p:nvPr/>
            </p:nvSpPr>
            <p:spPr bwMode="auto">
              <a:xfrm>
                <a:off x="3225" y="1630"/>
                <a:ext cx="2060" cy="57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9803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35" tIns="44423" rIns="90435" bIns="44423">
                <a:spAutoFit/>
              </a:bodyPr>
              <a:lstStyle/>
              <a:p>
                <a:endParaRPr lang="en-US" sz="5400" b="1">
                  <a:solidFill>
                    <a:srgbClr val="12780A"/>
                  </a:solidFill>
                  <a:latin typeface="Times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2533650"/>
            <a:ext cx="1738313" cy="433863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pic>
        <p:nvPicPr>
          <p:cNvPr id="182276" name="Picture 4" descr="Northern Negev wadis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"/>
          <a:stretch>
            <a:fillRect/>
          </a:stretch>
        </p:blipFill>
        <p:spPr bwMode="auto">
          <a:xfrm>
            <a:off x="-22225" y="2220913"/>
            <a:ext cx="9166225" cy="466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0" y="2710393"/>
            <a:ext cx="9144000" cy="42132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rNfhjuh; Njhl; nghyDf;F [Todd Bolen] vq;fs; Copak; kpfTk; flikg;gl;Ls;sJ. fhuzk; mtNu Ntjhfkj;jpd; Njrq;fis Xtpa E}yfkhf rpU\;bj;jhh;. ekf;F 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“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Ntjhfkk; Muk;gk;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”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 vDk; ifg;Gj;jfj;jpy; ,lk; ngw;Ws;s Xtpaq;fis KOkdNjhL mh;gzpj;jhh; 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“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Ntjhfkk; Muk;gk®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”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. ifg;Gj;jfj;ij cgNahfpg;gth;fs; ,izaj;jpy; 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“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BiblePlaces.com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”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 vDk; ,izajsj;jpy; Mapuj;Jf;Nkw;gl;l Xtpaq;fis fhzyhk;. mitfs; </a:t>
            </a:r>
            <a:r>
              <a:rPr lang="en-US" sz="1800" b="1">
                <a:solidFill>
                  <a:srgbClr val="FFA27C"/>
                </a:solidFill>
                <a:latin typeface="KeralaLite" charset="0"/>
                <a:cs typeface="ＭＳ Ｐゴシック" charset="0"/>
              </a:rPr>
              <a:t> 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ghpRj;j Njrk;, Vfhd;, Nky; rKj;jpuk;, njd; INuhg;gh mjhtJ fpU];jth;fspd; tpRthrk; tpsq;fpa ,lk;.</a:t>
            </a:r>
            <a:r>
              <a:rPr lang="en-US" sz="1800" b="1">
                <a:solidFill>
                  <a:srgbClr val="FFA27C"/>
                </a:solidFill>
                <a:latin typeface="KeralaLite" charset="0"/>
                <a:cs typeface="ＭＳ Ｐゴシック" charset="0"/>
              </a:rPr>
              <a:t> 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“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BiblePlaces.com</a:t>
            </a:r>
            <a:r>
              <a:rPr lang="ja-JP" altLang="en-US" sz="1800" b="1">
                <a:solidFill>
                  <a:srgbClr val="FFFF00"/>
                </a:solidFill>
                <a:latin typeface="KeralaLite"/>
                <a:cs typeface="ＭＳ Ｐゴシック" charset="0"/>
              </a:rPr>
              <a:t>”</a:t>
            </a:r>
            <a:r>
              <a:rPr lang="en-US" sz="1800" b="1">
                <a:solidFill>
                  <a:srgbClr val="FFA27C"/>
                </a:solidFill>
                <a:latin typeface="KeralaLite" charset="0"/>
                <a:cs typeface="ＭＳ Ｐゴシック" charset="0"/>
              </a:rPr>
              <a:t>   </a:t>
            </a: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Mrphpah;fSf;Fk; jahhpg;ghsUf;Fk; rk mstpshd mjpEl;g Xtpaj;jpw;fhd Gifg;gl tsq;fis toq;FfpwJ.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,izajsj;ij tyk; thUq;fs;.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800" b="1">
                <a:solidFill>
                  <a:srgbClr val="FFFF00"/>
                </a:solidFill>
                <a:latin typeface="KeralaLite" charset="0"/>
                <a:cs typeface="ＭＳ Ｐゴシック" charset="0"/>
              </a:rPr>
              <a:t>ed;wp, (Njhl);</a:t>
            </a:r>
            <a:r>
              <a:rPr lang="en-US" sz="1800" b="1">
                <a:solidFill>
                  <a:srgbClr val="FFA27C"/>
                </a:solidFill>
                <a:latin typeface="KeralaLite" charset="0"/>
                <a:cs typeface="ＭＳ Ｐゴシック" charset="0"/>
              </a:rPr>
              <a:t> </a:t>
            </a:r>
          </a:p>
        </p:txBody>
      </p:sp>
      <p:sp>
        <p:nvSpPr>
          <p:cNvPr id="182278" name="Rectangle 6"/>
          <p:cNvSpPr>
            <a:spLocks noChangeArrowheads="1"/>
          </p:cNvSpPr>
          <p:nvPr/>
        </p:nvSpPr>
        <p:spPr bwMode="auto">
          <a:xfrm>
            <a:off x="6792913" y="1925638"/>
            <a:ext cx="2351087" cy="9874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82279" name="Oval 7"/>
          <p:cNvSpPr>
            <a:spLocks noChangeArrowheads="1"/>
          </p:cNvSpPr>
          <p:nvPr/>
        </p:nvSpPr>
        <p:spPr bwMode="auto">
          <a:xfrm rot="-244415">
            <a:off x="-14288" y="1582738"/>
            <a:ext cx="3208338" cy="65405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82280" name="Rectangle 8"/>
          <p:cNvSpPr>
            <a:spLocks noChangeArrowheads="1"/>
          </p:cNvSpPr>
          <p:nvPr/>
        </p:nvSpPr>
        <p:spPr bwMode="auto">
          <a:xfrm>
            <a:off x="-22225" y="2085975"/>
            <a:ext cx="1697038" cy="6111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82281" name="Rectangle 9"/>
          <p:cNvSpPr>
            <a:spLocks noChangeArrowheads="1"/>
          </p:cNvSpPr>
          <p:nvPr/>
        </p:nvSpPr>
        <p:spPr bwMode="auto">
          <a:xfrm>
            <a:off x="2020888" y="1592263"/>
            <a:ext cx="6621462" cy="9588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0" y="1521356"/>
            <a:ext cx="91440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00CC00"/>
                </a:solidFill>
                <a:latin typeface="KeralaLite" charset="0"/>
                <a:cs typeface="ＭＳ Ｐゴシック" charset="0"/>
              </a:rPr>
              <a:t>Ntjhfkj;jpd; Njrk; - Xtpa E}yfk;</a:t>
            </a:r>
          </a:p>
        </p:txBody>
      </p:sp>
    </p:spTree>
    <p:extLst>
      <p:ext uri="{BB962C8B-B14F-4D97-AF65-F5344CB8AC3E}">
        <p14:creationId xmlns:p14="http://schemas.microsoft.com/office/powerpoint/2010/main" val="363056320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613" y="0"/>
            <a:ext cx="932656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10600" b="1" smtClean="0">
                <a:solidFill>
                  <a:srgbClr val="FFFC1E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/>
            </a:r>
            <a:b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</a:br>
            <a:r>
              <a:rPr lang="en-US" altLang="ko-KR" sz="10600" b="1" smtClean="0">
                <a:solidFill>
                  <a:srgbClr val="FFFC1E"/>
                </a:solidFill>
                <a:latin typeface="Tharmini Plain" charset="0"/>
                <a:ea typeface="굴림" charset="0"/>
                <a:cs typeface="굴림" charset="0"/>
              </a:rPr>
              <a:t>mbg;gil</a:t>
            </a:r>
          </a:p>
        </p:txBody>
      </p:sp>
      <p:pic>
        <p:nvPicPr>
          <p:cNvPr id="16388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-1428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9144000" y="1289037"/>
            <a:ext cx="9144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800" b="1" dirty="0" smtClean="0">
                <a:solidFill>
                  <a:srgbClr val="FFFF00"/>
                </a:solidFill>
                <a:effectLst>
                  <a:outerShdw blurRad="50800" dist="101600" dir="2700000" algn="tl" rotWithShape="0">
                    <a:srgbClr val="000000"/>
                  </a:outerShdw>
                </a:effectLst>
                <a:latin typeface="Kosher-Normal" charset="0"/>
              </a:rPr>
              <a:t>THE BIBLE... BASICALLY</a:t>
            </a:r>
          </a:p>
        </p:txBody>
      </p:sp>
    </p:spTree>
    <p:extLst>
      <p:ext uri="{BB962C8B-B14F-4D97-AF65-F5344CB8AC3E}">
        <p14:creationId xmlns:p14="http://schemas.microsoft.com/office/powerpoint/2010/main" val="954661399"/>
      </p:ext>
    </p:extLst>
  </p:cSld>
  <p:clrMapOvr>
    <a:masterClrMapping/>
  </p:clrMapOvr>
  <p:transition xmlns:p14="http://schemas.microsoft.com/office/powerpoint/2010/main">
    <p:wheel spokes="0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jpUkiwapd;</a:t>
            </a:r>
            <a:r>
              <a:rPr lang="en-US" altLang="ko-KR" sz="2800" b="1">
                <a:solidFill>
                  <a:schemeClr val="tx1"/>
                </a:solidFill>
                <a:latin typeface="Lucida Grande" charset="0"/>
                <a:ea typeface="굴림" charset="0"/>
                <a:cs typeface="굴림" charset="0"/>
              </a:rPr>
              <a:t>…</a:t>
            </a:r>
            <a:r>
              <a:rPr lang="en-US" altLang="ko-KR" sz="2800" b="1">
                <a:solidFill>
                  <a:schemeClr val="tx1"/>
                </a:solidFill>
                <a:latin typeface="Tharmini Plain" charset="0"/>
                <a:ea typeface="굴림" charset="0"/>
                <a:cs typeface="굴림" charset="0"/>
              </a:rPr>
              <a:t>mbg;gil •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g;ghlf;Fwpg;Gfis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,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ytrkhf</a:t>
            </a:r>
            <a:r>
              <a:rPr lang="en-US" sz="3200" b="1" dirty="0">
                <a:solidFill>
                  <a:srgbClr val="FFFFFF"/>
                </a:solidFill>
                <a:latin typeface="Bamini" pitchFamily="2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Bamini" pitchFamily="2" charset="0"/>
                <a:cs typeface="Arial" charset="0"/>
              </a:rPr>
              <a:t>ngw;Wf;nfhs;s</a:t>
            </a:r>
            <a:endParaRPr lang="en-US" sz="1100" b="1" dirty="0">
              <a:solidFill>
                <a:srgbClr val="FFFFFF"/>
              </a:solidFill>
              <a:latin typeface="Bamini" pitchFamily="2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47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 algn="ctr" defTabSz="820738"/>
            <a:endParaRPr lang="en-US" sz="1800" b="1">
              <a:latin typeface="Comic Sans MS" charset="0"/>
            </a:endParaRPr>
          </a:p>
        </p:txBody>
      </p:sp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496888" y="6545263"/>
            <a:ext cx="89693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FF"/>
                </a:solidFill>
                <a:latin typeface="Arial" charset="0"/>
              </a:rPr>
              <a:t>©2005 TBBMI</a:t>
            </a: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8139113" y="65182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40</a:t>
            </a:r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7666038" y="6519863"/>
            <a:ext cx="661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81391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04</a:t>
            </a:r>
          </a:p>
        </p:txBody>
      </p:sp>
      <p:grpSp>
        <p:nvGrpSpPr>
          <p:cNvPr id="123024" name="Group 144"/>
          <p:cNvGrpSpPr>
            <a:grpSpLocks/>
          </p:cNvGrpSpPr>
          <p:nvPr/>
        </p:nvGrpSpPr>
        <p:grpSpPr bwMode="auto">
          <a:xfrm>
            <a:off x="1809750" y="3160713"/>
            <a:ext cx="379413" cy="379412"/>
            <a:chOff x="3461" y="3471"/>
            <a:chExt cx="239" cy="239"/>
          </a:xfrm>
        </p:grpSpPr>
        <p:pic>
          <p:nvPicPr>
            <p:cNvPr id="123025" name="Picture 14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6" name="Picture 1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27" name="Group 147"/>
          <p:cNvGrpSpPr>
            <a:grpSpLocks/>
          </p:cNvGrpSpPr>
          <p:nvPr/>
        </p:nvGrpSpPr>
        <p:grpSpPr bwMode="auto">
          <a:xfrm>
            <a:off x="1897063" y="2897188"/>
            <a:ext cx="379412" cy="379412"/>
            <a:chOff x="3461" y="3471"/>
            <a:chExt cx="239" cy="239"/>
          </a:xfrm>
        </p:grpSpPr>
        <p:pic>
          <p:nvPicPr>
            <p:cNvPr id="123028" name="Picture 14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9" name="Picture 1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0" name="Group 150"/>
          <p:cNvGrpSpPr>
            <a:grpSpLocks/>
          </p:cNvGrpSpPr>
          <p:nvPr/>
        </p:nvGrpSpPr>
        <p:grpSpPr bwMode="auto">
          <a:xfrm>
            <a:off x="2027238" y="2655888"/>
            <a:ext cx="379412" cy="379412"/>
            <a:chOff x="3461" y="3471"/>
            <a:chExt cx="239" cy="239"/>
          </a:xfrm>
        </p:grpSpPr>
        <p:pic>
          <p:nvPicPr>
            <p:cNvPr id="123031" name="Picture 15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2" name="Picture 1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3" name="Group 153"/>
          <p:cNvGrpSpPr>
            <a:grpSpLocks/>
          </p:cNvGrpSpPr>
          <p:nvPr/>
        </p:nvGrpSpPr>
        <p:grpSpPr bwMode="auto">
          <a:xfrm>
            <a:off x="2197100" y="2441575"/>
            <a:ext cx="379413" cy="379413"/>
            <a:chOff x="3461" y="3471"/>
            <a:chExt cx="239" cy="239"/>
          </a:xfrm>
        </p:grpSpPr>
        <p:pic>
          <p:nvPicPr>
            <p:cNvPr id="123034" name="Picture 15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5" name="Picture 1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6" name="Group 156"/>
          <p:cNvGrpSpPr>
            <a:grpSpLocks/>
          </p:cNvGrpSpPr>
          <p:nvPr/>
        </p:nvGrpSpPr>
        <p:grpSpPr bwMode="auto">
          <a:xfrm>
            <a:off x="2370138" y="2212975"/>
            <a:ext cx="379412" cy="379413"/>
            <a:chOff x="3461" y="3471"/>
            <a:chExt cx="239" cy="239"/>
          </a:xfrm>
        </p:grpSpPr>
        <p:pic>
          <p:nvPicPr>
            <p:cNvPr id="123037" name="Picture 15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8" name="Picture 1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39" name="Group 159"/>
          <p:cNvGrpSpPr>
            <a:grpSpLocks/>
          </p:cNvGrpSpPr>
          <p:nvPr/>
        </p:nvGrpSpPr>
        <p:grpSpPr bwMode="auto">
          <a:xfrm>
            <a:off x="2568575" y="2019300"/>
            <a:ext cx="379413" cy="379413"/>
            <a:chOff x="3461" y="3471"/>
            <a:chExt cx="239" cy="239"/>
          </a:xfrm>
        </p:grpSpPr>
        <p:pic>
          <p:nvPicPr>
            <p:cNvPr id="123040" name="Picture 16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1" name="Picture 1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42" name="Group 162"/>
          <p:cNvGrpSpPr>
            <a:grpSpLocks/>
          </p:cNvGrpSpPr>
          <p:nvPr/>
        </p:nvGrpSpPr>
        <p:grpSpPr bwMode="auto">
          <a:xfrm>
            <a:off x="2779713" y="1847850"/>
            <a:ext cx="379412" cy="379413"/>
            <a:chOff x="3461" y="3471"/>
            <a:chExt cx="239" cy="239"/>
          </a:xfrm>
        </p:grpSpPr>
        <p:pic>
          <p:nvPicPr>
            <p:cNvPr id="123043" name="Picture 16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4" name="Picture 1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45" name="Group 165"/>
          <p:cNvGrpSpPr>
            <a:grpSpLocks/>
          </p:cNvGrpSpPr>
          <p:nvPr/>
        </p:nvGrpSpPr>
        <p:grpSpPr bwMode="auto">
          <a:xfrm>
            <a:off x="3022600" y="1708150"/>
            <a:ext cx="379413" cy="379413"/>
            <a:chOff x="3461" y="3471"/>
            <a:chExt cx="239" cy="239"/>
          </a:xfrm>
        </p:grpSpPr>
        <p:pic>
          <p:nvPicPr>
            <p:cNvPr id="123046" name="Picture 16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7" name="Picture 1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48" name="Group 168"/>
          <p:cNvGrpSpPr>
            <a:grpSpLocks/>
          </p:cNvGrpSpPr>
          <p:nvPr/>
        </p:nvGrpSpPr>
        <p:grpSpPr bwMode="auto">
          <a:xfrm>
            <a:off x="3290888" y="1617663"/>
            <a:ext cx="379412" cy="379412"/>
            <a:chOff x="3461" y="3471"/>
            <a:chExt cx="239" cy="239"/>
          </a:xfrm>
        </p:grpSpPr>
        <p:pic>
          <p:nvPicPr>
            <p:cNvPr id="123049" name="Picture 16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0" name="Picture 1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51" name="Group 171"/>
          <p:cNvGrpSpPr>
            <a:grpSpLocks/>
          </p:cNvGrpSpPr>
          <p:nvPr/>
        </p:nvGrpSpPr>
        <p:grpSpPr bwMode="auto">
          <a:xfrm>
            <a:off x="3584575" y="1660525"/>
            <a:ext cx="379413" cy="379413"/>
            <a:chOff x="3461" y="3471"/>
            <a:chExt cx="239" cy="239"/>
          </a:xfrm>
        </p:grpSpPr>
        <p:pic>
          <p:nvPicPr>
            <p:cNvPr id="123052" name="Picture 17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3" name="Picture 1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54" name="Group 174"/>
          <p:cNvGrpSpPr>
            <a:grpSpLocks/>
          </p:cNvGrpSpPr>
          <p:nvPr/>
        </p:nvGrpSpPr>
        <p:grpSpPr bwMode="auto">
          <a:xfrm>
            <a:off x="3835400" y="1820863"/>
            <a:ext cx="379413" cy="379412"/>
            <a:chOff x="3461" y="3471"/>
            <a:chExt cx="239" cy="239"/>
          </a:xfrm>
        </p:grpSpPr>
        <p:pic>
          <p:nvPicPr>
            <p:cNvPr id="123055" name="Picture 17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6" name="Picture 1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57" name="Group 177"/>
          <p:cNvGrpSpPr>
            <a:grpSpLocks/>
          </p:cNvGrpSpPr>
          <p:nvPr/>
        </p:nvGrpSpPr>
        <p:grpSpPr bwMode="auto">
          <a:xfrm>
            <a:off x="4081463" y="1973263"/>
            <a:ext cx="379412" cy="379412"/>
            <a:chOff x="3461" y="3471"/>
            <a:chExt cx="239" cy="239"/>
          </a:xfrm>
        </p:grpSpPr>
        <p:pic>
          <p:nvPicPr>
            <p:cNvPr id="123058" name="Picture 17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9" name="Picture 1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60" name="Group 180"/>
          <p:cNvGrpSpPr>
            <a:grpSpLocks/>
          </p:cNvGrpSpPr>
          <p:nvPr/>
        </p:nvGrpSpPr>
        <p:grpSpPr bwMode="auto">
          <a:xfrm>
            <a:off x="4360863" y="2085975"/>
            <a:ext cx="379412" cy="379413"/>
            <a:chOff x="3461" y="3471"/>
            <a:chExt cx="239" cy="239"/>
          </a:xfrm>
        </p:grpSpPr>
        <p:pic>
          <p:nvPicPr>
            <p:cNvPr id="123061" name="Picture 18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2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63" name="Group 183"/>
          <p:cNvGrpSpPr>
            <a:grpSpLocks/>
          </p:cNvGrpSpPr>
          <p:nvPr/>
        </p:nvGrpSpPr>
        <p:grpSpPr bwMode="auto">
          <a:xfrm>
            <a:off x="4656138" y="2074863"/>
            <a:ext cx="379412" cy="379412"/>
            <a:chOff x="3461" y="3471"/>
            <a:chExt cx="239" cy="239"/>
          </a:xfrm>
        </p:grpSpPr>
        <p:pic>
          <p:nvPicPr>
            <p:cNvPr id="123064" name="Picture 18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5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66" name="Group 186"/>
          <p:cNvGrpSpPr>
            <a:grpSpLocks/>
          </p:cNvGrpSpPr>
          <p:nvPr/>
        </p:nvGrpSpPr>
        <p:grpSpPr bwMode="auto">
          <a:xfrm>
            <a:off x="4905375" y="1936750"/>
            <a:ext cx="379413" cy="379413"/>
            <a:chOff x="3461" y="3471"/>
            <a:chExt cx="239" cy="239"/>
          </a:xfrm>
        </p:grpSpPr>
        <p:pic>
          <p:nvPicPr>
            <p:cNvPr id="123067" name="Picture 18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8" name="Picture 1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69" name="Group 189"/>
          <p:cNvGrpSpPr>
            <a:grpSpLocks/>
          </p:cNvGrpSpPr>
          <p:nvPr/>
        </p:nvGrpSpPr>
        <p:grpSpPr bwMode="auto">
          <a:xfrm>
            <a:off x="5130800" y="1781175"/>
            <a:ext cx="379413" cy="379413"/>
            <a:chOff x="3461" y="3471"/>
            <a:chExt cx="239" cy="239"/>
          </a:xfrm>
        </p:grpSpPr>
        <p:pic>
          <p:nvPicPr>
            <p:cNvPr id="123070" name="Picture 19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1" name="Picture 1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72" name="Group 192"/>
          <p:cNvGrpSpPr>
            <a:grpSpLocks/>
          </p:cNvGrpSpPr>
          <p:nvPr/>
        </p:nvGrpSpPr>
        <p:grpSpPr bwMode="auto">
          <a:xfrm>
            <a:off x="5378450" y="1657350"/>
            <a:ext cx="379413" cy="379413"/>
            <a:chOff x="3461" y="3471"/>
            <a:chExt cx="239" cy="239"/>
          </a:xfrm>
        </p:grpSpPr>
        <p:pic>
          <p:nvPicPr>
            <p:cNvPr id="123073" name="Picture 19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4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75" name="Group 195"/>
          <p:cNvGrpSpPr>
            <a:grpSpLocks/>
          </p:cNvGrpSpPr>
          <p:nvPr/>
        </p:nvGrpSpPr>
        <p:grpSpPr bwMode="auto">
          <a:xfrm>
            <a:off x="5670550" y="1631950"/>
            <a:ext cx="379413" cy="379413"/>
            <a:chOff x="3461" y="3471"/>
            <a:chExt cx="239" cy="239"/>
          </a:xfrm>
        </p:grpSpPr>
        <p:pic>
          <p:nvPicPr>
            <p:cNvPr id="123076" name="Picture 19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7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78" name="Group 198"/>
          <p:cNvGrpSpPr>
            <a:grpSpLocks/>
          </p:cNvGrpSpPr>
          <p:nvPr/>
        </p:nvGrpSpPr>
        <p:grpSpPr bwMode="auto">
          <a:xfrm>
            <a:off x="7237413" y="3792538"/>
            <a:ext cx="379412" cy="379412"/>
            <a:chOff x="3461" y="3471"/>
            <a:chExt cx="239" cy="239"/>
          </a:xfrm>
        </p:grpSpPr>
        <p:pic>
          <p:nvPicPr>
            <p:cNvPr id="123079" name="Picture 19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0" name="Picture 2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81" name="Group 201"/>
          <p:cNvGrpSpPr>
            <a:grpSpLocks/>
          </p:cNvGrpSpPr>
          <p:nvPr/>
        </p:nvGrpSpPr>
        <p:grpSpPr bwMode="auto">
          <a:xfrm>
            <a:off x="7080250" y="3973513"/>
            <a:ext cx="379413" cy="379412"/>
            <a:chOff x="3461" y="3471"/>
            <a:chExt cx="239" cy="239"/>
          </a:xfrm>
        </p:grpSpPr>
        <p:pic>
          <p:nvPicPr>
            <p:cNvPr id="123082" name="Picture 20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3" name="Picture 2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84" name="Group 204"/>
          <p:cNvGrpSpPr>
            <a:grpSpLocks/>
          </p:cNvGrpSpPr>
          <p:nvPr/>
        </p:nvGrpSpPr>
        <p:grpSpPr bwMode="auto">
          <a:xfrm>
            <a:off x="6905625" y="4165600"/>
            <a:ext cx="379413" cy="379413"/>
            <a:chOff x="3461" y="3471"/>
            <a:chExt cx="239" cy="239"/>
          </a:xfrm>
        </p:grpSpPr>
        <p:pic>
          <p:nvPicPr>
            <p:cNvPr id="123085" name="Picture 20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6" name="Picture 2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87" name="Group 207"/>
          <p:cNvGrpSpPr>
            <a:grpSpLocks/>
          </p:cNvGrpSpPr>
          <p:nvPr/>
        </p:nvGrpSpPr>
        <p:grpSpPr bwMode="auto">
          <a:xfrm>
            <a:off x="4424363" y="3841750"/>
            <a:ext cx="379412" cy="379413"/>
            <a:chOff x="3461" y="3471"/>
            <a:chExt cx="239" cy="239"/>
          </a:xfrm>
        </p:grpSpPr>
        <p:pic>
          <p:nvPicPr>
            <p:cNvPr id="123088" name="Picture 20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9" name="Picture 2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90" name="Group 210"/>
          <p:cNvGrpSpPr>
            <a:grpSpLocks/>
          </p:cNvGrpSpPr>
          <p:nvPr/>
        </p:nvGrpSpPr>
        <p:grpSpPr bwMode="auto">
          <a:xfrm>
            <a:off x="3908425" y="3997325"/>
            <a:ext cx="379413" cy="379413"/>
            <a:chOff x="3461" y="3471"/>
            <a:chExt cx="239" cy="239"/>
          </a:xfrm>
        </p:grpSpPr>
        <p:pic>
          <p:nvPicPr>
            <p:cNvPr id="123091" name="Picture 21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2" name="Picture 2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93" name="Group 213"/>
          <p:cNvGrpSpPr>
            <a:grpSpLocks/>
          </p:cNvGrpSpPr>
          <p:nvPr/>
        </p:nvGrpSpPr>
        <p:grpSpPr bwMode="auto">
          <a:xfrm>
            <a:off x="3502025" y="4367213"/>
            <a:ext cx="379413" cy="379412"/>
            <a:chOff x="3461" y="3471"/>
            <a:chExt cx="239" cy="239"/>
          </a:xfrm>
        </p:grpSpPr>
        <p:pic>
          <p:nvPicPr>
            <p:cNvPr id="123094" name="Picture 21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5" name="Picture 2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96" name="Group 216"/>
          <p:cNvGrpSpPr>
            <a:grpSpLocks/>
          </p:cNvGrpSpPr>
          <p:nvPr/>
        </p:nvGrpSpPr>
        <p:grpSpPr bwMode="auto">
          <a:xfrm rot="-805157">
            <a:off x="1930400" y="3573463"/>
            <a:ext cx="104775" cy="223837"/>
            <a:chOff x="3461" y="3471"/>
            <a:chExt cx="239" cy="239"/>
          </a:xfrm>
        </p:grpSpPr>
        <p:pic>
          <p:nvPicPr>
            <p:cNvPr id="123097" name="Picture 21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8" name="Picture 2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099" name="Group 219"/>
          <p:cNvGrpSpPr>
            <a:grpSpLocks/>
          </p:cNvGrpSpPr>
          <p:nvPr/>
        </p:nvGrpSpPr>
        <p:grpSpPr bwMode="auto">
          <a:xfrm>
            <a:off x="2017713" y="3959225"/>
            <a:ext cx="379412" cy="379413"/>
            <a:chOff x="3461" y="3471"/>
            <a:chExt cx="239" cy="239"/>
          </a:xfrm>
        </p:grpSpPr>
        <p:pic>
          <p:nvPicPr>
            <p:cNvPr id="123100" name="Picture 22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1" name="Picture 2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02" name="Group 222"/>
          <p:cNvGrpSpPr>
            <a:grpSpLocks/>
          </p:cNvGrpSpPr>
          <p:nvPr/>
        </p:nvGrpSpPr>
        <p:grpSpPr bwMode="auto">
          <a:xfrm>
            <a:off x="5949950" y="1681163"/>
            <a:ext cx="379413" cy="379412"/>
            <a:chOff x="3461" y="3471"/>
            <a:chExt cx="239" cy="239"/>
          </a:xfrm>
        </p:grpSpPr>
        <p:pic>
          <p:nvPicPr>
            <p:cNvPr id="123103" name="Picture 22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4" name="Picture 2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05" name="Group 225"/>
          <p:cNvGrpSpPr>
            <a:grpSpLocks/>
          </p:cNvGrpSpPr>
          <p:nvPr/>
        </p:nvGrpSpPr>
        <p:grpSpPr bwMode="auto">
          <a:xfrm>
            <a:off x="6224588" y="1774825"/>
            <a:ext cx="379412" cy="379413"/>
            <a:chOff x="3461" y="3471"/>
            <a:chExt cx="239" cy="239"/>
          </a:xfrm>
        </p:grpSpPr>
        <p:pic>
          <p:nvPicPr>
            <p:cNvPr id="123106" name="Picture 22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7" name="Picture 2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08" name="Group 228"/>
          <p:cNvGrpSpPr>
            <a:grpSpLocks/>
          </p:cNvGrpSpPr>
          <p:nvPr/>
        </p:nvGrpSpPr>
        <p:grpSpPr bwMode="auto">
          <a:xfrm>
            <a:off x="6518275" y="1868488"/>
            <a:ext cx="379413" cy="379412"/>
            <a:chOff x="3461" y="3471"/>
            <a:chExt cx="239" cy="239"/>
          </a:xfrm>
        </p:grpSpPr>
        <p:pic>
          <p:nvPicPr>
            <p:cNvPr id="123109" name="Picture 22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0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11" name="Group 231"/>
          <p:cNvGrpSpPr>
            <a:grpSpLocks/>
          </p:cNvGrpSpPr>
          <p:nvPr/>
        </p:nvGrpSpPr>
        <p:grpSpPr bwMode="auto">
          <a:xfrm>
            <a:off x="6786563" y="2036763"/>
            <a:ext cx="379412" cy="379412"/>
            <a:chOff x="3461" y="3471"/>
            <a:chExt cx="239" cy="239"/>
          </a:xfrm>
        </p:grpSpPr>
        <p:pic>
          <p:nvPicPr>
            <p:cNvPr id="123112" name="Picture 23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3" name="Picture 2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14" name="Group 234"/>
          <p:cNvGrpSpPr>
            <a:grpSpLocks/>
          </p:cNvGrpSpPr>
          <p:nvPr/>
        </p:nvGrpSpPr>
        <p:grpSpPr bwMode="auto">
          <a:xfrm>
            <a:off x="7018338" y="2233613"/>
            <a:ext cx="379412" cy="379412"/>
            <a:chOff x="3461" y="3471"/>
            <a:chExt cx="239" cy="239"/>
          </a:xfrm>
        </p:grpSpPr>
        <p:pic>
          <p:nvPicPr>
            <p:cNvPr id="123115" name="Picture 23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6" name="Picture 2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17" name="Group 237"/>
          <p:cNvGrpSpPr>
            <a:grpSpLocks/>
          </p:cNvGrpSpPr>
          <p:nvPr/>
        </p:nvGrpSpPr>
        <p:grpSpPr bwMode="auto">
          <a:xfrm>
            <a:off x="7210425" y="2457450"/>
            <a:ext cx="379413" cy="379413"/>
            <a:chOff x="3461" y="3471"/>
            <a:chExt cx="239" cy="239"/>
          </a:xfrm>
        </p:grpSpPr>
        <p:pic>
          <p:nvPicPr>
            <p:cNvPr id="123118" name="Picture 23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9" name="Picture 2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20" name="Group 240"/>
          <p:cNvGrpSpPr>
            <a:grpSpLocks/>
          </p:cNvGrpSpPr>
          <p:nvPr/>
        </p:nvGrpSpPr>
        <p:grpSpPr bwMode="auto">
          <a:xfrm>
            <a:off x="7346950" y="2724150"/>
            <a:ext cx="379413" cy="379413"/>
            <a:chOff x="3461" y="3471"/>
            <a:chExt cx="239" cy="239"/>
          </a:xfrm>
        </p:grpSpPr>
        <p:pic>
          <p:nvPicPr>
            <p:cNvPr id="123121" name="Picture 24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2" name="Picture 2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23" name="Group 243"/>
          <p:cNvGrpSpPr>
            <a:grpSpLocks/>
          </p:cNvGrpSpPr>
          <p:nvPr/>
        </p:nvGrpSpPr>
        <p:grpSpPr bwMode="auto">
          <a:xfrm>
            <a:off x="7424738" y="3009900"/>
            <a:ext cx="379412" cy="379413"/>
            <a:chOff x="3461" y="3471"/>
            <a:chExt cx="239" cy="239"/>
          </a:xfrm>
        </p:grpSpPr>
        <p:pic>
          <p:nvPicPr>
            <p:cNvPr id="123124" name="Picture 24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5" name="Picture 2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26" name="Group 246"/>
          <p:cNvGrpSpPr>
            <a:grpSpLocks/>
          </p:cNvGrpSpPr>
          <p:nvPr/>
        </p:nvGrpSpPr>
        <p:grpSpPr bwMode="auto">
          <a:xfrm>
            <a:off x="7440613" y="3305175"/>
            <a:ext cx="379412" cy="379413"/>
            <a:chOff x="3461" y="3471"/>
            <a:chExt cx="239" cy="239"/>
          </a:xfrm>
        </p:grpSpPr>
        <p:pic>
          <p:nvPicPr>
            <p:cNvPr id="123127" name="Picture 24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8" name="Picture 2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29" name="Group 249"/>
          <p:cNvGrpSpPr>
            <a:grpSpLocks/>
          </p:cNvGrpSpPr>
          <p:nvPr/>
        </p:nvGrpSpPr>
        <p:grpSpPr bwMode="auto">
          <a:xfrm>
            <a:off x="7367588" y="3554413"/>
            <a:ext cx="379412" cy="379412"/>
            <a:chOff x="3461" y="3471"/>
            <a:chExt cx="239" cy="239"/>
          </a:xfrm>
        </p:grpSpPr>
        <p:pic>
          <p:nvPicPr>
            <p:cNvPr id="123130" name="Picture 25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1" name="Picture 2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32" name="Group 252"/>
          <p:cNvGrpSpPr>
            <a:grpSpLocks/>
          </p:cNvGrpSpPr>
          <p:nvPr/>
        </p:nvGrpSpPr>
        <p:grpSpPr bwMode="auto">
          <a:xfrm>
            <a:off x="6688138" y="4319588"/>
            <a:ext cx="379412" cy="379412"/>
            <a:chOff x="3461" y="3471"/>
            <a:chExt cx="239" cy="239"/>
          </a:xfrm>
        </p:grpSpPr>
        <p:pic>
          <p:nvPicPr>
            <p:cNvPr id="123133" name="Picture 25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4" name="Picture 2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35" name="Group 255"/>
          <p:cNvGrpSpPr>
            <a:grpSpLocks/>
          </p:cNvGrpSpPr>
          <p:nvPr/>
        </p:nvGrpSpPr>
        <p:grpSpPr bwMode="auto">
          <a:xfrm>
            <a:off x="6442075" y="4465638"/>
            <a:ext cx="379413" cy="379412"/>
            <a:chOff x="3461" y="3471"/>
            <a:chExt cx="239" cy="239"/>
          </a:xfrm>
        </p:grpSpPr>
        <p:pic>
          <p:nvPicPr>
            <p:cNvPr id="123136" name="Picture 25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7" name="Picture 2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38" name="Group 258"/>
          <p:cNvGrpSpPr>
            <a:grpSpLocks/>
          </p:cNvGrpSpPr>
          <p:nvPr/>
        </p:nvGrpSpPr>
        <p:grpSpPr bwMode="auto">
          <a:xfrm>
            <a:off x="2205038" y="4198938"/>
            <a:ext cx="379412" cy="379412"/>
            <a:chOff x="3461" y="3471"/>
            <a:chExt cx="239" cy="239"/>
          </a:xfrm>
        </p:grpSpPr>
        <p:pic>
          <p:nvPicPr>
            <p:cNvPr id="123139" name="Picture 25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0" name="Picture 2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41" name="Group 261"/>
          <p:cNvGrpSpPr>
            <a:grpSpLocks/>
          </p:cNvGrpSpPr>
          <p:nvPr/>
        </p:nvGrpSpPr>
        <p:grpSpPr bwMode="auto">
          <a:xfrm>
            <a:off x="2451100" y="4379913"/>
            <a:ext cx="379413" cy="379412"/>
            <a:chOff x="3461" y="3471"/>
            <a:chExt cx="239" cy="239"/>
          </a:xfrm>
        </p:grpSpPr>
        <p:pic>
          <p:nvPicPr>
            <p:cNvPr id="123142" name="Picture 26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3" name="Picture 2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44" name="Group 264"/>
          <p:cNvGrpSpPr>
            <a:grpSpLocks/>
          </p:cNvGrpSpPr>
          <p:nvPr/>
        </p:nvGrpSpPr>
        <p:grpSpPr bwMode="auto">
          <a:xfrm>
            <a:off x="2713038" y="4513263"/>
            <a:ext cx="379412" cy="379412"/>
            <a:chOff x="3461" y="3471"/>
            <a:chExt cx="239" cy="239"/>
          </a:xfrm>
        </p:grpSpPr>
        <p:pic>
          <p:nvPicPr>
            <p:cNvPr id="123145" name="Picture 26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6" name="Picture 26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47" name="Group 267"/>
          <p:cNvGrpSpPr>
            <a:grpSpLocks/>
          </p:cNvGrpSpPr>
          <p:nvPr/>
        </p:nvGrpSpPr>
        <p:grpSpPr bwMode="auto">
          <a:xfrm>
            <a:off x="2976563" y="4556125"/>
            <a:ext cx="379412" cy="379413"/>
            <a:chOff x="3461" y="3471"/>
            <a:chExt cx="239" cy="239"/>
          </a:xfrm>
        </p:grpSpPr>
        <p:pic>
          <p:nvPicPr>
            <p:cNvPr id="123148" name="Picture 26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9" name="Picture 2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50" name="Group 270"/>
          <p:cNvGrpSpPr>
            <a:grpSpLocks/>
          </p:cNvGrpSpPr>
          <p:nvPr/>
        </p:nvGrpSpPr>
        <p:grpSpPr bwMode="auto">
          <a:xfrm>
            <a:off x="3265488" y="4513263"/>
            <a:ext cx="379412" cy="379412"/>
            <a:chOff x="3461" y="3471"/>
            <a:chExt cx="239" cy="239"/>
          </a:xfrm>
        </p:grpSpPr>
        <p:pic>
          <p:nvPicPr>
            <p:cNvPr id="123151" name="Picture 27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2" name="Picture 2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53" name="Group 273"/>
          <p:cNvGrpSpPr>
            <a:grpSpLocks/>
          </p:cNvGrpSpPr>
          <p:nvPr/>
        </p:nvGrpSpPr>
        <p:grpSpPr bwMode="auto">
          <a:xfrm>
            <a:off x="3692525" y="4154488"/>
            <a:ext cx="379413" cy="379412"/>
            <a:chOff x="3461" y="3471"/>
            <a:chExt cx="239" cy="239"/>
          </a:xfrm>
        </p:grpSpPr>
        <p:pic>
          <p:nvPicPr>
            <p:cNvPr id="123154" name="Picture 27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5" name="Picture 27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56" name="Group 276"/>
          <p:cNvGrpSpPr>
            <a:grpSpLocks/>
          </p:cNvGrpSpPr>
          <p:nvPr/>
        </p:nvGrpSpPr>
        <p:grpSpPr bwMode="auto">
          <a:xfrm>
            <a:off x="4149725" y="3862388"/>
            <a:ext cx="379413" cy="379412"/>
            <a:chOff x="3461" y="3471"/>
            <a:chExt cx="239" cy="239"/>
          </a:xfrm>
        </p:grpSpPr>
        <p:pic>
          <p:nvPicPr>
            <p:cNvPr id="123157" name="Picture 27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8" name="Picture 2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59" name="Group 279"/>
          <p:cNvGrpSpPr>
            <a:grpSpLocks/>
          </p:cNvGrpSpPr>
          <p:nvPr/>
        </p:nvGrpSpPr>
        <p:grpSpPr bwMode="auto">
          <a:xfrm>
            <a:off x="4713288" y="3978275"/>
            <a:ext cx="379412" cy="379413"/>
            <a:chOff x="3461" y="3471"/>
            <a:chExt cx="239" cy="239"/>
          </a:xfrm>
        </p:grpSpPr>
        <p:pic>
          <p:nvPicPr>
            <p:cNvPr id="123160" name="Picture 28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1" name="Picture 2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62" name="Group 282"/>
          <p:cNvGrpSpPr>
            <a:grpSpLocks/>
          </p:cNvGrpSpPr>
          <p:nvPr/>
        </p:nvGrpSpPr>
        <p:grpSpPr bwMode="auto">
          <a:xfrm>
            <a:off x="4972050" y="4175125"/>
            <a:ext cx="379413" cy="379413"/>
            <a:chOff x="3461" y="3471"/>
            <a:chExt cx="239" cy="239"/>
          </a:xfrm>
        </p:grpSpPr>
        <p:pic>
          <p:nvPicPr>
            <p:cNvPr id="123163" name="Picture 28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4" name="Picture 28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65" name="Group 285"/>
          <p:cNvGrpSpPr>
            <a:grpSpLocks/>
          </p:cNvGrpSpPr>
          <p:nvPr/>
        </p:nvGrpSpPr>
        <p:grpSpPr bwMode="auto">
          <a:xfrm>
            <a:off x="5197475" y="4389438"/>
            <a:ext cx="379413" cy="379412"/>
            <a:chOff x="3461" y="3471"/>
            <a:chExt cx="239" cy="239"/>
          </a:xfrm>
        </p:grpSpPr>
        <p:pic>
          <p:nvPicPr>
            <p:cNvPr id="123166" name="Picture 28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7" name="Picture 28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68" name="Group 288"/>
          <p:cNvGrpSpPr>
            <a:grpSpLocks/>
          </p:cNvGrpSpPr>
          <p:nvPr/>
        </p:nvGrpSpPr>
        <p:grpSpPr bwMode="auto">
          <a:xfrm>
            <a:off x="5462588" y="4516438"/>
            <a:ext cx="379412" cy="379412"/>
            <a:chOff x="3461" y="3471"/>
            <a:chExt cx="239" cy="239"/>
          </a:xfrm>
        </p:grpSpPr>
        <p:pic>
          <p:nvPicPr>
            <p:cNvPr id="123169" name="Picture 28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0" name="Picture 2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1" name="Group 291"/>
          <p:cNvGrpSpPr>
            <a:grpSpLocks/>
          </p:cNvGrpSpPr>
          <p:nvPr/>
        </p:nvGrpSpPr>
        <p:grpSpPr bwMode="auto">
          <a:xfrm>
            <a:off x="5718175" y="4635500"/>
            <a:ext cx="379413" cy="379413"/>
            <a:chOff x="3461" y="3471"/>
            <a:chExt cx="239" cy="239"/>
          </a:xfrm>
        </p:grpSpPr>
        <p:pic>
          <p:nvPicPr>
            <p:cNvPr id="123172" name="Picture 29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3" name="Picture 2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4" name="Group 294"/>
          <p:cNvGrpSpPr>
            <a:grpSpLocks/>
          </p:cNvGrpSpPr>
          <p:nvPr/>
        </p:nvGrpSpPr>
        <p:grpSpPr bwMode="auto">
          <a:xfrm>
            <a:off x="5997575" y="4678363"/>
            <a:ext cx="379413" cy="379412"/>
            <a:chOff x="3461" y="3471"/>
            <a:chExt cx="239" cy="239"/>
          </a:xfrm>
        </p:grpSpPr>
        <p:pic>
          <p:nvPicPr>
            <p:cNvPr id="123175" name="Picture 29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6" name="Picture 29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77" name="Group 297"/>
          <p:cNvGrpSpPr>
            <a:grpSpLocks/>
          </p:cNvGrpSpPr>
          <p:nvPr/>
        </p:nvGrpSpPr>
        <p:grpSpPr bwMode="auto">
          <a:xfrm>
            <a:off x="6226175" y="4594225"/>
            <a:ext cx="379413" cy="379413"/>
            <a:chOff x="3461" y="3471"/>
            <a:chExt cx="239" cy="239"/>
          </a:xfrm>
        </p:grpSpPr>
        <p:pic>
          <p:nvPicPr>
            <p:cNvPr id="123178" name="Picture 29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79" name="Picture 2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80" name="Group 300"/>
          <p:cNvGrpSpPr>
            <a:grpSpLocks/>
          </p:cNvGrpSpPr>
          <p:nvPr/>
        </p:nvGrpSpPr>
        <p:grpSpPr bwMode="auto">
          <a:xfrm>
            <a:off x="1884363" y="3408363"/>
            <a:ext cx="104775" cy="223837"/>
            <a:chOff x="3461" y="3471"/>
            <a:chExt cx="239" cy="239"/>
          </a:xfrm>
        </p:grpSpPr>
        <p:pic>
          <p:nvPicPr>
            <p:cNvPr id="123181" name="Picture 30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2" name="Picture 3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3183" name="Group 303"/>
          <p:cNvGrpSpPr>
            <a:grpSpLocks/>
          </p:cNvGrpSpPr>
          <p:nvPr/>
        </p:nvGrpSpPr>
        <p:grpSpPr bwMode="auto">
          <a:xfrm>
            <a:off x="1858963" y="3705225"/>
            <a:ext cx="379412" cy="379413"/>
            <a:chOff x="3461" y="3471"/>
            <a:chExt cx="239" cy="239"/>
          </a:xfrm>
        </p:grpSpPr>
        <p:pic>
          <p:nvPicPr>
            <p:cNvPr id="123184" name="Picture 30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85" name="Picture 3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3023" name="Text Box 143"/>
          <p:cNvSpPr txBox="1">
            <a:spLocks noChangeArrowheads="1"/>
          </p:cNvSpPr>
          <p:nvPr/>
        </p:nvSpPr>
        <p:spPr bwMode="auto">
          <a:xfrm>
            <a:off x="2403475" y="2200275"/>
            <a:ext cx="4652963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chemeClr val="accent2"/>
                </a:solidFill>
              </a:rPr>
              <a:t>ekJ ek;gpf;ifapd; mbg;gil gj;jpuk;</a:t>
            </a:r>
          </a:p>
        </p:txBody>
      </p:sp>
      <p:sp>
        <p:nvSpPr>
          <p:cNvPr id="123186" name="Text Box 306"/>
          <p:cNvSpPr txBox="1">
            <a:spLocks noChangeArrowheads="1"/>
          </p:cNvSpPr>
          <p:nvPr/>
        </p:nvSpPr>
        <p:spPr bwMode="auto">
          <a:xfrm>
            <a:off x="214313" y="165100"/>
            <a:ext cx="8715375" cy="965200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tabLst>
                <a:tab pos="49672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00" b="1" i="1">
                <a:solidFill>
                  <a:srgbClr val="FFFF00"/>
                </a:solidFill>
                <a:latin typeface="Kalaham" charset="0"/>
              </a:rPr>
              <a:t>vd;wpNal;lhtpd; Kj;Jf;fis NfhHgjHnf ehk;      mjpf Neuk; nrytypj;Jtpl;Nlhk;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3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3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3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3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3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3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3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3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3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3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3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3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3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3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3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2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2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3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3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23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23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3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2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2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4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2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2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5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2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2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2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2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6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2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2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3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3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3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23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7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23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3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3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23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3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8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2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3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3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3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3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2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2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2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2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2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2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2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2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2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2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2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23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23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23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23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23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23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12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2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2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3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3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23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23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2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23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23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23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23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23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23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3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3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123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3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3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123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23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123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123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3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23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23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23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23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2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23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23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2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23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2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2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3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23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23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12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123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3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12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12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3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2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2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2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12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2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2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3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2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12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12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12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12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12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12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3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23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3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3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23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3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2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123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123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3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3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3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3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3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3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3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12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2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3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23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23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23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3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3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23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123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12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12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3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123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3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23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123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23" grpId="0" autoUpdateAnimBg="0"/>
      <p:bldP spid="12318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188" y="1047750"/>
            <a:ext cx="7289800" cy="48021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38" y="1020763"/>
            <a:ext cx="7348537" cy="48593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5194" dir="159390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119" name="Group 311"/>
          <p:cNvGrpSpPr>
            <a:grpSpLocks/>
          </p:cNvGrpSpPr>
          <p:nvPr/>
        </p:nvGrpSpPr>
        <p:grpSpPr bwMode="auto">
          <a:xfrm>
            <a:off x="1809750" y="1617663"/>
            <a:ext cx="6010275" cy="3440112"/>
            <a:chOff x="1140" y="1019"/>
            <a:chExt cx="3786" cy="2167"/>
          </a:xfrm>
        </p:grpSpPr>
        <p:grpSp>
          <p:nvGrpSpPr>
            <p:cNvPr id="120120" name="Group 312"/>
            <p:cNvGrpSpPr>
              <a:grpSpLocks/>
            </p:cNvGrpSpPr>
            <p:nvPr/>
          </p:nvGrpSpPr>
          <p:grpSpPr bwMode="auto">
            <a:xfrm>
              <a:off x="1140" y="1991"/>
              <a:ext cx="239" cy="239"/>
              <a:chOff x="3461" y="3471"/>
              <a:chExt cx="239" cy="239"/>
            </a:xfrm>
          </p:grpSpPr>
          <p:pic>
            <p:nvPicPr>
              <p:cNvPr id="120121" name="Picture 31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22" name="Picture 3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23" name="Group 315"/>
            <p:cNvGrpSpPr>
              <a:grpSpLocks/>
            </p:cNvGrpSpPr>
            <p:nvPr/>
          </p:nvGrpSpPr>
          <p:grpSpPr bwMode="auto">
            <a:xfrm>
              <a:off x="1195" y="1825"/>
              <a:ext cx="239" cy="239"/>
              <a:chOff x="3461" y="3471"/>
              <a:chExt cx="239" cy="239"/>
            </a:xfrm>
          </p:grpSpPr>
          <p:pic>
            <p:nvPicPr>
              <p:cNvPr id="120124" name="Picture 31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25" name="Picture 3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26" name="Group 318"/>
            <p:cNvGrpSpPr>
              <a:grpSpLocks/>
            </p:cNvGrpSpPr>
            <p:nvPr/>
          </p:nvGrpSpPr>
          <p:grpSpPr bwMode="auto">
            <a:xfrm>
              <a:off x="1277" y="1673"/>
              <a:ext cx="239" cy="239"/>
              <a:chOff x="3461" y="3471"/>
              <a:chExt cx="239" cy="239"/>
            </a:xfrm>
          </p:grpSpPr>
          <p:pic>
            <p:nvPicPr>
              <p:cNvPr id="120127" name="Picture 31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28" name="Picture 3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29" name="Group 321"/>
            <p:cNvGrpSpPr>
              <a:grpSpLocks/>
            </p:cNvGrpSpPr>
            <p:nvPr/>
          </p:nvGrpSpPr>
          <p:grpSpPr bwMode="auto">
            <a:xfrm>
              <a:off x="1384" y="1538"/>
              <a:ext cx="239" cy="239"/>
              <a:chOff x="3461" y="3471"/>
              <a:chExt cx="239" cy="239"/>
            </a:xfrm>
          </p:grpSpPr>
          <p:pic>
            <p:nvPicPr>
              <p:cNvPr id="120130" name="Picture 32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31" name="Picture 32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32" name="Group 324"/>
            <p:cNvGrpSpPr>
              <a:grpSpLocks/>
            </p:cNvGrpSpPr>
            <p:nvPr/>
          </p:nvGrpSpPr>
          <p:grpSpPr bwMode="auto">
            <a:xfrm>
              <a:off x="1493" y="1394"/>
              <a:ext cx="239" cy="239"/>
              <a:chOff x="3461" y="3471"/>
              <a:chExt cx="239" cy="239"/>
            </a:xfrm>
          </p:grpSpPr>
          <p:pic>
            <p:nvPicPr>
              <p:cNvPr id="120133" name="Picture 32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34" name="Picture 3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35" name="Group 327"/>
            <p:cNvGrpSpPr>
              <a:grpSpLocks/>
            </p:cNvGrpSpPr>
            <p:nvPr/>
          </p:nvGrpSpPr>
          <p:grpSpPr bwMode="auto">
            <a:xfrm>
              <a:off x="1618" y="1272"/>
              <a:ext cx="239" cy="239"/>
              <a:chOff x="3461" y="3471"/>
              <a:chExt cx="239" cy="239"/>
            </a:xfrm>
          </p:grpSpPr>
          <p:pic>
            <p:nvPicPr>
              <p:cNvPr id="120136" name="Picture 32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37" name="Picture 3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38" name="Group 330"/>
            <p:cNvGrpSpPr>
              <a:grpSpLocks/>
            </p:cNvGrpSpPr>
            <p:nvPr/>
          </p:nvGrpSpPr>
          <p:grpSpPr bwMode="auto">
            <a:xfrm>
              <a:off x="1751" y="1164"/>
              <a:ext cx="239" cy="239"/>
              <a:chOff x="3461" y="3471"/>
              <a:chExt cx="239" cy="239"/>
            </a:xfrm>
          </p:grpSpPr>
          <p:pic>
            <p:nvPicPr>
              <p:cNvPr id="120139" name="Picture 33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40" name="Picture 33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41" name="Group 333"/>
            <p:cNvGrpSpPr>
              <a:grpSpLocks/>
            </p:cNvGrpSpPr>
            <p:nvPr/>
          </p:nvGrpSpPr>
          <p:grpSpPr bwMode="auto">
            <a:xfrm>
              <a:off x="1904" y="1076"/>
              <a:ext cx="239" cy="239"/>
              <a:chOff x="3461" y="3471"/>
              <a:chExt cx="239" cy="239"/>
            </a:xfrm>
          </p:grpSpPr>
          <p:pic>
            <p:nvPicPr>
              <p:cNvPr id="120142" name="Picture 33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43" name="Picture 33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44" name="Group 336"/>
            <p:cNvGrpSpPr>
              <a:grpSpLocks/>
            </p:cNvGrpSpPr>
            <p:nvPr/>
          </p:nvGrpSpPr>
          <p:grpSpPr bwMode="auto">
            <a:xfrm>
              <a:off x="2073" y="1019"/>
              <a:ext cx="239" cy="239"/>
              <a:chOff x="3461" y="3471"/>
              <a:chExt cx="239" cy="239"/>
            </a:xfrm>
          </p:grpSpPr>
          <p:pic>
            <p:nvPicPr>
              <p:cNvPr id="120145" name="Picture 33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46" name="Picture 3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47" name="Group 339"/>
            <p:cNvGrpSpPr>
              <a:grpSpLocks/>
            </p:cNvGrpSpPr>
            <p:nvPr/>
          </p:nvGrpSpPr>
          <p:grpSpPr bwMode="auto">
            <a:xfrm>
              <a:off x="2258" y="1046"/>
              <a:ext cx="239" cy="239"/>
              <a:chOff x="3461" y="3471"/>
              <a:chExt cx="239" cy="239"/>
            </a:xfrm>
          </p:grpSpPr>
          <p:pic>
            <p:nvPicPr>
              <p:cNvPr id="120148" name="Picture 34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49" name="Picture 3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50" name="Group 342"/>
            <p:cNvGrpSpPr>
              <a:grpSpLocks/>
            </p:cNvGrpSpPr>
            <p:nvPr/>
          </p:nvGrpSpPr>
          <p:grpSpPr bwMode="auto">
            <a:xfrm>
              <a:off x="2416" y="1147"/>
              <a:ext cx="239" cy="239"/>
              <a:chOff x="3461" y="3471"/>
              <a:chExt cx="239" cy="239"/>
            </a:xfrm>
          </p:grpSpPr>
          <p:pic>
            <p:nvPicPr>
              <p:cNvPr id="120151" name="Picture 34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52" name="Picture 34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53" name="Group 345"/>
            <p:cNvGrpSpPr>
              <a:grpSpLocks/>
            </p:cNvGrpSpPr>
            <p:nvPr/>
          </p:nvGrpSpPr>
          <p:grpSpPr bwMode="auto">
            <a:xfrm>
              <a:off x="2571" y="1243"/>
              <a:ext cx="239" cy="239"/>
              <a:chOff x="3461" y="3471"/>
              <a:chExt cx="239" cy="239"/>
            </a:xfrm>
          </p:grpSpPr>
          <p:pic>
            <p:nvPicPr>
              <p:cNvPr id="120154" name="Picture 34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55" name="Picture 34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56" name="Group 348"/>
            <p:cNvGrpSpPr>
              <a:grpSpLocks/>
            </p:cNvGrpSpPr>
            <p:nvPr/>
          </p:nvGrpSpPr>
          <p:grpSpPr bwMode="auto">
            <a:xfrm>
              <a:off x="2747" y="1314"/>
              <a:ext cx="239" cy="239"/>
              <a:chOff x="3461" y="3471"/>
              <a:chExt cx="239" cy="239"/>
            </a:xfrm>
          </p:grpSpPr>
          <p:pic>
            <p:nvPicPr>
              <p:cNvPr id="120157" name="Picture 34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58" name="Picture 35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59" name="Group 351"/>
            <p:cNvGrpSpPr>
              <a:grpSpLocks/>
            </p:cNvGrpSpPr>
            <p:nvPr/>
          </p:nvGrpSpPr>
          <p:grpSpPr bwMode="auto">
            <a:xfrm>
              <a:off x="2933" y="1307"/>
              <a:ext cx="239" cy="239"/>
              <a:chOff x="3461" y="3471"/>
              <a:chExt cx="239" cy="239"/>
            </a:xfrm>
          </p:grpSpPr>
          <p:pic>
            <p:nvPicPr>
              <p:cNvPr id="120160" name="Picture 35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61" name="Picture 3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62" name="Group 354"/>
            <p:cNvGrpSpPr>
              <a:grpSpLocks/>
            </p:cNvGrpSpPr>
            <p:nvPr/>
          </p:nvGrpSpPr>
          <p:grpSpPr bwMode="auto">
            <a:xfrm>
              <a:off x="3090" y="1220"/>
              <a:ext cx="239" cy="239"/>
              <a:chOff x="3461" y="3471"/>
              <a:chExt cx="239" cy="239"/>
            </a:xfrm>
          </p:grpSpPr>
          <p:pic>
            <p:nvPicPr>
              <p:cNvPr id="120163" name="Picture 35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64" name="Picture 35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65" name="Group 357"/>
            <p:cNvGrpSpPr>
              <a:grpSpLocks/>
            </p:cNvGrpSpPr>
            <p:nvPr/>
          </p:nvGrpSpPr>
          <p:grpSpPr bwMode="auto">
            <a:xfrm>
              <a:off x="3232" y="1122"/>
              <a:ext cx="239" cy="239"/>
              <a:chOff x="3461" y="3471"/>
              <a:chExt cx="239" cy="239"/>
            </a:xfrm>
          </p:grpSpPr>
          <p:pic>
            <p:nvPicPr>
              <p:cNvPr id="120166" name="Picture 35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67" name="Picture 35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68" name="Group 360"/>
            <p:cNvGrpSpPr>
              <a:grpSpLocks/>
            </p:cNvGrpSpPr>
            <p:nvPr/>
          </p:nvGrpSpPr>
          <p:grpSpPr bwMode="auto">
            <a:xfrm>
              <a:off x="3388" y="1044"/>
              <a:ext cx="239" cy="239"/>
              <a:chOff x="3461" y="3471"/>
              <a:chExt cx="239" cy="239"/>
            </a:xfrm>
          </p:grpSpPr>
          <p:pic>
            <p:nvPicPr>
              <p:cNvPr id="120169" name="Picture 36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70" name="Picture 36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71" name="Group 363"/>
            <p:cNvGrpSpPr>
              <a:grpSpLocks/>
            </p:cNvGrpSpPr>
            <p:nvPr/>
          </p:nvGrpSpPr>
          <p:grpSpPr bwMode="auto">
            <a:xfrm>
              <a:off x="3572" y="1028"/>
              <a:ext cx="239" cy="239"/>
              <a:chOff x="3461" y="3471"/>
              <a:chExt cx="239" cy="239"/>
            </a:xfrm>
          </p:grpSpPr>
          <p:pic>
            <p:nvPicPr>
              <p:cNvPr id="120172" name="Picture 36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73" name="Picture 36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74" name="Group 366"/>
            <p:cNvGrpSpPr>
              <a:grpSpLocks/>
            </p:cNvGrpSpPr>
            <p:nvPr/>
          </p:nvGrpSpPr>
          <p:grpSpPr bwMode="auto">
            <a:xfrm>
              <a:off x="4559" y="2389"/>
              <a:ext cx="239" cy="239"/>
              <a:chOff x="3461" y="3471"/>
              <a:chExt cx="239" cy="239"/>
            </a:xfrm>
          </p:grpSpPr>
          <p:pic>
            <p:nvPicPr>
              <p:cNvPr id="120175" name="Picture 36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76" name="Picture 36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77" name="Group 369"/>
            <p:cNvGrpSpPr>
              <a:grpSpLocks/>
            </p:cNvGrpSpPr>
            <p:nvPr/>
          </p:nvGrpSpPr>
          <p:grpSpPr bwMode="auto">
            <a:xfrm>
              <a:off x="4460" y="2503"/>
              <a:ext cx="239" cy="239"/>
              <a:chOff x="3461" y="3471"/>
              <a:chExt cx="239" cy="239"/>
            </a:xfrm>
          </p:grpSpPr>
          <p:pic>
            <p:nvPicPr>
              <p:cNvPr id="120178" name="Picture 37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79" name="Picture 37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80" name="Group 372"/>
            <p:cNvGrpSpPr>
              <a:grpSpLocks/>
            </p:cNvGrpSpPr>
            <p:nvPr/>
          </p:nvGrpSpPr>
          <p:grpSpPr bwMode="auto">
            <a:xfrm>
              <a:off x="4350" y="2624"/>
              <a:ext cx="239" cy="239"/>
              <a:chOff x="3461" y="3471"/>
              <a:chExt cx="239" cy="239"/>
            </a:xfrm>
          </p:grpSpPr>
          <p:pic>
            <p:nvPicPr>
              <p:cNvPr id="120181" name="Picture 37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82" name="Picture 3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83" name="Group 375"/>
            <p:cNvGrpSpPr>
              <a:grpSpLocks/>
            </p:cNvGrpSpPr>
            <p:nvPr/>
          </p:nvGrpSpPr>
          <p:grpSpPr bwMode="auto">
            <a:xfrm>
              <a:off x="2787" y="2420"/>
              <a:ext cx="239" cy="239"/>
              <a:chOff x="3461" y="3471"/>
              <a:chExt cx="239" cy="239"/>
            </a:xfrm>
          </p:grpSpPr>
          <p:pic>
            <p:nvPicPr>
              <p:cNvPr id="120184" name="Picture 37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85" name="Picture 37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86" name="Group 378"/>
            <p:cNvGrpSpPr>
              <a:grpSpLocks/>
            </p:cNvGrpSpPr>
            <p:nvPr/>
          </p:nvGrpSpPr>
          <p:grpSpPr bwMode="auto">
            <a:xfrm>
              <a:off x="2462" y="2518"/>
              <a:ext cx="239" cy="239"/>
              <a:chOff x="3461" y="3471"/>
              <a:chExt cx="239" cy="239"/>
            </a:xfrm>
          </p:grpSpPr>
          <p:pic>
            <p:nvPicPr>
              <p:cNvPr id="120187" name="Picture 37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88" name="Picture 38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89" name="Group 381"/>
            <p:cNvGrpSpPr>
              <a:grpSpLocks/>
            </p:cNvGrpSpPr>
            <p:nvPr/>
          </p:nvGrpSpPr>
          <p:grpSpPr bwMode="auto">
            <a:xfrm>
              <a:off x="2206" y="2751"/>
              <a:ext cx="239" cy="239"/>
              <a:chOff x="3461" y="3471"/>
              <a:chExt cx="239" cy="239"/>
            </a:xfrm>
          </p:grpSpPr>
          <p:pic>
            <p:nvPicPr>
              <p:cNvPr id="120190" name="Picture 38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91" name="Picture 38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92" name="Group 384"/>
            <p:cNvGrpSpPr>
              <a:grpSpLocks/>
            </p:cNvGrpSpPr>
            <p:nvPr/>
          </p:nvGrpSpPr>
          <p:grpSpPr bwMode="auto">
            <a:xfrm rot="-805157">
              <a:off x="1216" y="2251"/>
              <a:ext cx="66" cy="141"/>
              <a:chOff x="3461" y="3471"/>
              <a:chExt cx="239" cy="239"/>
            </a:xfrm>
          </p:grpSpPr>
          <p:pic>
            <p:nvPicPr>
              <p:cNvPr id="120193" name="Picture 38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94" name="Picture 3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95" name="Group 387"/>
            <p:cNvGrpSpPr>
              <a:grpSpLocks/>
            </p:cNvGrpSpPr>
            <p:nvPr/>
          </p:nvGrpSpPr>
          <p:grpSpPr bwMode="auto">
            <a:xfrm>
              <a:off x="1271" y="2494"/>
              <a:ext cx="239" cy="239"/>
              <a:chOff x="3461" y="3471"/>
              <a:chExt cx="239" cy="239"/>
            </a:xfrm>
          </p:grpSpPr>
          <p:pic>
            <p:nvPicPr>
              <p:cNvPr id="120196" name="Picture 38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197" name="Picture 38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198" name="Group 390"/>
            <p:cNvGrpSpPr>
              <a:grpSpLocks/>
            </p:cNvGrpSpPr>
            <p:nvPr/>
          </p:nvGrpSpPr>
          <p:grpSpPr bwMode="auto">
            <a:xfrm>
              <a:off x="3748" y="1059"/>
              <a:ext cx="239" cy="239"/>
              <a:chOff x="3461" y="3471"/>
              <a:chExt cx="239" cy="239"/>
            </a:xfrm>
          </p:grpSpPr>
          <p:pic>
            <p:nvPicPr>
              <p:cNvPr id="120199" name="Picture 39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00" name="Picture 39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01" name="Group 393"/>
            <p:cNvGrpSpPr>
              <a:grpSpLocks/>
            </p:cNvGrpSpPr>
            <p:nvPr/>
          </p:nvGrpSpPr>
          <p:grpSpPr bwMode="auto">
            <a:xfrm>
              <a:off x="3921" y="1118"/>
              <a:ext cx="239" cy="239"/>
              <a:chOff x="3461" y="3471"/>
              <a:chExt cx="239" cy="239"/>
            </a:xfrm>
          </p:grpSpPr>
          <p:pic>
            <p:nvPicPr>
              <p:cNvPr id="120202" name="Picture 39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03" name="Picture 39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04" name="Group 396"/>
            <p:cNvGrpSpPr>
              <a:grpSpLocks/>
            </p:cNvGrpSpPr>
            <p:nvPr/>
          </p:nvGrpSpPr>
          <p:grpSpPr bwMode="auto">
            <a:xfrm>
              <a:off x="4106" y="1177"/>
              <a:ext cx="239" cy="239"/>
              <a:chOff x="3461" y="3471"/>
              <a:chExt cx="239" cy="239"/>
            </a:xfrm>
          </p:grpSpPr>
          <p:pic>
            <p:nvPicPr>
              <p:cNvPr id="120205" name="Picture 39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06" name="Picture 3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07" name="Group 399"/>
            <p:cNvGrpSpPr>
              <a:grpSpLocks/>
            </p:cNvGrpSpPr>
            <p:nvPr/>
          </p:nvGrpSpPr>
          <p:grpSpPr bwMode="auto">
            <a:xfrm>
              <a:off x="4275" y="1283"/>
              <a:ext cx="239" cy="239"/>
              <a:chOff x="3461" y="3471"/>
              <a:chExt cx="239" cy="239"/>
            </a:xfrm>
          </p:grpSpPr>
          <p:pic>
            <p:nvPicPr>
              <p:cNvPr id="120208" name="Picture 40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09" name="Picture 4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10" name="Group 402"/>
            <p:cNvGrpSpPr>
              <a:grpSpLocks/>
            </p:cNvGrpSpPr>
            <p:nvPr/>
          </p:nvGrpSpPr>
          <p:grpSpPr bwMode="auto">
            <a:xfrm>
              <a:off x="4421" y="1407"/>
              <a:ext cx="239" cy="239"/>
              <a:chOff x="3461" y="3471"/>
              <a:chExt cx="239" cy="239"/>
            </a:xfrm>
          </p:grpSpPr>
          <p:pic>
            <p:nvPicPr>
              <p:cNvPr id="120211" name="Picture 40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12" name="Picture 40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13" name="Group 405"/>
            <p:cNvGrpSpPr>
              <a:grpSpLocks/>
            </p:cNvGrpSpPr>
            <p:nvPr/>
          </p:nvGrpSpPr>
          <p:grpSpPr bwMode="auto">
            <a:xfrm>
              <a:off x="4542" y="1548"/>
              <a:ext cx="239" cy="239"/>
              <a:chOff x="3461" y="3471"/>
              <a:chExt cx="239" cy="239"/>
            </a:xfrm>
          </p:grpSpPr>
          <p:pic>
            <p:nvPicPr>
              <p:cNvPr id="120214" name="Picture 40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15" name="Picture 40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16" name="Group 408"/>
            <p:cNvGrpSpPr>
              <a:grpSpLocks/>
            </p:cNvGrpSpPr>
            <p:nvPr/>
          </p:nvGrpSpPr>
          <p:grpSpPr bwMode="auto">
            <a:xfrm>
              <a:off x="4628" y="1716"/>
              <a:ext cx="239" cy="239"/>
              <a:chOff x="3461" y="3471"/>
              <a:chExt cx="239" cy="239"/>
            </a:xfrm>
          </p:grpSpPr>
          <p:pic>
            <p:nvPicPr>
              <p:cNvPr id="120217" name="Picture 40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18" name="Picture 4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19" name="Group 411"/>
            <p:cNvGrpSpPr>
              <a:grpSpLocks/>
            </p:cNvGrpSpPr>
            <p:nvPr/>
          </p:nvGrpSpPr>
          <p:grpSpPr bwMode="auto">
            <a:xfrm>
              <a:off x="4677" y="1896"/>
              <a:ext cx="239" cy="239"/>
              <a:chOff x="3461" y="3471"/>
              <a:chExt cx="239" cy="239"/>
            </a:xfrm>
          </p:grpSpPr>
          <p:pic>
            <p:nvPicPr>
              <p:cNvPr id="120220" name="Picture 41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21" name="Picture 4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22" name="Group 414"/>
            <p:cNvGrpSpPr>
              <a:grpSpLocks/>
            </p:cNvGrpSpPr>
            <p:nvPr/>
          </p:nvGrpSpPr>
          <p:grpSpPr bwMode="auto">
            <a:xfrm>
              <a:off x="4687" y="2082"/>
              <a:ext cx="239" cy="239"/>
              <a:chOff x="3461" y="3471"/>
              <a:chExt cx="239" cy="239"/>
            </a:xfrm>
          </p:grpSpPr>
          <p:pic>
            <p:nvPicPr>
              <p:cNvPr id="120223" name="Picture 41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24" name="Picture 4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25" name="Group 417"/>
            <p:cNvGrpSpPr>
              <a:grpSpLocks/>
            </p:cNvGrpSpPr>
            <p:nvPr/>
          </p:nvGrpSpPr>
          <p:grpSpPr bwMode="auto">
            <a:xfrm>
              <a:off x="4641" y="2239"/>
              <a:ext cx="239" cy="239"/>
              <a:chOff x="3461" y="3471"/>
              <a:chExt cx="239" cy="239"/>
            </a:xfrm>
          </p:grpSpPr>
          <p:pic>
            <p:nvPicPr>
              <p:cNvPr id="120226" name="Picture 41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27" name="Picture 4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28" name="Group 420"/>
            <p:cNvGrpSpPr>
              <a:grpSpLocks/>
            </p:cNvGrpSpPr>
            <p:nvPr/>
          </p:nvGrpSpPr>
          <p:grpSpPr bwMode="auto">
            <a:xfrm>
              <a:off x="4213" y="2721"/>
              <a:ext cx="239" cy="239"/>
              <a:chOff x="3461" y="3471"/>
              <a:chExt cx="239" cy="239"/>
            </a:xfrm>
          </p:grpSpPr>
          <p:pic>
            <p:nvPicPr>
              <p:cNvPr id="120229" name="Picture 42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30" name="Picture 4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31" name="Group 423"/>
            <p:cNvGrpSpPr>
              <a:grpSpLocks/>
            </p:cNvGrpSpPr>
            <p:nvPr/>
          </p:nvGrpSpPr>
          <p:grpSpPr bwMode="auto">
            <a:xfrm>
              <a:off x="4058" y="2813"/>
              <a:ext cx="239" cy="239"/>
              <a:chOff x="3461" y="3471"/>
              <a:chExt cx="239" cy="239"/>
            </a:xfrm>
          </p:grpSpPr>
          <p:pic>
            <p:nvPicPr>
              <p:cNvPr id="120232" name="Picture 42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33" name="Picture 4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34" name="Group 426"/>
            <p:cNvGrpSpPr>
              <a:grpSpLocks/>
            </p:cNvGrpSpPr>
            <p:nvPr/>
          </p:nvGrpSpPr>
          <p:grpSpPr bwMode="auto">
            <a:xfrm>
              <a:off x="1389" y="2645"/>
              <a:ext cx="239" cy="239"/>
              <a:chOff x="3461" y="3471"/>
              <a:chExt cx="239" cy="239"/>
            </a:xfrm>
          </p:grpSpPr>
          <p:pic>
            <p:nvPicPr>
              <p:cNvPr id="120235" name="Picture 42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36" name="Picture 4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37" name="Group 429"/>
            <p:cNvGrpSpPr>
              <a:grpSpLocks/>
            </p:cNvGrpSpPr>
            <p:nvPr/>
          </p:nvGrpSpPr>
          <p:grpSpPr bwMode="auto">
            <a:xfrm>
              <a:off x="1544" y="2759"/>
              <a:ext cx="239" cy="239"/>
              <a:chOff x="3461" y="3471"/>
              <a:chExt cx="239" cy="239"/>
            </a:xfrm>
          </p:grpSpPr>
          <p:pic>
            <p:nvPicPr>
              <p:cNvPr id="120238" name="Picture 43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39" name="Picture 43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40" name="Group 432"/>
            <p:cNvGrpSpPr>
              <a:grpSpLocks/>
            </p:cNvGrpSpPr>
            <p:nvPr/>
          </p:nvGrpSpPr>
          <p:grpSpPr bwMode="auto">
            <a:xfrm>
              <a:off x="1709" y="2843"/>
              <a:ext cx="239" cy="239"/>
              <a:chOff x="3461" y="3471"/>
              <a:chExt cx="239" cy="239"/>
            </a:xfrm>
          </p:grpSpPr>
          <p:pic>
            <p:nvPicPr>
              <p:cNvPr id="120241" name="Picture 43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42" name="Picture 4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43" name="Group 435"/>
            <p:cNvGrpSpPr>
              <a:grpSpLocks/>
            </p:cNvGrpSpPr>
            <p:nvPr/>
          </p:nvGrpSpPr>
          <p:grpSpPr bwMode="auto">
            <a:xfrm>
              <a:off x="1875" y="2870"/>
              <a:ext cx="239" cy="239"/>
              <a:chOff x="3461" y="3471"/>
              <a:chExt cx="239" cy="239"/>
            </a:xfrm>
          </p:grpSpPr>
          <p:pic>
            <p:nvPicPr>
              <p:cNvPr id="120244" name="Picture 43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45" name="Picture 4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46" name="Group 438"/>
            <p:cNvGrpSpPr>
              <a:grpSpLocks/>
            </p:cNvGrpSpPr>
            <p:nvPr/>
          </p:nvGrpSpPr>
          <p:grpSpPr bwMode="auto">
            <a:xfrm>
              <a:off x="2057" y="2843"/>
              <a:ext cx="239" cy="239"/>
              <a:chOff x="3461" y="3471"/>
              <a:chExt cx="239" cy="239"/>
            </a:xfrm>
          </p:grpSpPr>
          <p:pic>
            <p:nvPicPr>
              <p:cNvPr id="120247" name="Picture 43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48" name="Picture 44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49" name="Group 441"/>
            <p:cNvGrpSpPr>
              <a:grpSpLocks/>
            </p:cNvGrpSpPr>
            <p:nvPr/>
          </p:nvGrpSpPr>
          <p:grpSpPr bwMode="auto">
            <a:xfrm>
              <a:off x="2326" y="2617"/>
              <a:ext cx="239" cy="239"/>
              <a:chOff x="3461" y="3471"/>
              <a:chExt cx="239" cy="239"/>
            </a:xfrm>
          </p:grpSpPr>
          <p:pic>
            <p:nvPicPr>
              <p:cNvPr id="120250" name="Picture 44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51" name="Picture 44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52" name="Group 444"/>
            <p:cNvGrpSpPr>
              <a:grpSpLocks/>
            </p:cNvGrpSpPr>
            <p:nvPr/>
          </p:nvGrpSpPr>
          <p:grpSpPr bwMode="auto">
            <a:xfrm>
              <a:off x="2614" y="2433"/>
              <a:ext cx="239" cy="239"/>
              <a:chOff x="3461" y="3471"/>
              <a:chExt cx="239" cy="239"/>
            </a:xfrm>
          </p:grpSpPr>
          <p:pic>
            <p:nvPicPr>
              <p:cNvPr id="120253" name="Picture 445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54" name="Picture 44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55" name="Group 447"/>
            <p:cNvGrpSpPr>
              <a:grpSpLocks/>
            </p:cNvGrpSpPr>
            <p:nvPr/>
          </p:nvGrpSpPr>
          <p:grpSpPr bwMode="auto">
            <a:xfrm>
              <a:off x="2969" y="2506"/>
              <a:ext cx="239" cy="239"/>
              <a:chOff x="3461" y="3471"/>
              <a:chExt cx="239" cy="239"/>
            </a:xfrm>
          </p:grpSpPr>
          <p:pic>
            <p:nvPicPr>
              <p:cNvPr id="120256" name="Picture 448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57" name="Picture 44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58" name="Group 450"/>
            <p:cNvGrpSpPr>
              <a:grpSpLocks/>
            </p:cNvGrpSpPr>
            <p:nvPr/>
          </p:nvGrpSpPr>
          <p:grpSpPr bwMode="auto">
            <a:xfrm>
              <a:off x="3132" y="2630"/>
              <a:ext cx="239" cy="239"/>
              <a:chOff x="3461" y="3471"/>
              <a:chExt cx="239" cy="239"/>
            </a:xfrm>
          </p:grpSpPr>
          <p:pic>
            <p:nvPicPr>
              <p:cNvPr id="120259" name="Picture 451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60" name="Picture 45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61" name="Group 453"/>
            <p:cNvGrpSpPr>
              <a:grpSpLocks/>
            </p:cNvGrpSpPr>
            <p:nvPr/>
          </p:nvGrpSpPr>
          <p:grpSpPr bwMode="auto">
            <a:xfrm>
              <a:off x="3274" y="2765"/>
              <a:ext cx="239" cy="239"/>
              <a:chOff x="3461" y="3471"/>
              <a:chExt cx="239" cy="239"/>
            </a:xfrm>
          </p:grpSpPr>
          <p:pic>
            <p:nvPicPr>
              <p:cNvPr id="120262" name="Picture 454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63" name="Picture 45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64" name="Group 456"/>
            <p:cNvGrpSpPr>
              <a:grpSpLocks/>
            </p:cNvGrpSpPr>
            <p:nvPr/>
          </p:nvGrpSpPr>
          <p:grpSpPr bwMode="auto">
            <a:xfrm>
              <a:off x="3441" y="2845"/>
              <a:ext cx="239" cy="239"/>
              <a:chOff x="3461" y="3471"/>
              <a:chExt cx="239" cy="239"/>
            </a:xfrm>
          </p:grpSpPr>
          <p:pic>
            <p:nvPicPr>
              <p:cNvPr id="120265" name="Picture 457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66" name="Picture 4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67" name="Group 459"/>
            <p:cNvGrpSpPr>
              <a:grpSpLocks/>
            </p:cNvGrpSpPr>
            <p:nvPr/>
          </p:nvGrpSpPr>
          <p:grpSpPr bwMode="auto">
            <a:xfrm>
              <a:off x="3602" y="2920"/>
              <a:ext cx="239" cy="239"/>
              <a:chOff x="3461" y="3471"/>
              <a:chExt cx="239" cy="239"/>
            </a:xfrm>
          </p:grpSpPr>
          <p:pic>
            <p:nvPicPr>
              <p:cNvPr id="120268" name="Picture 460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69" name="Picture 46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70" name="Group 462"/>
            <p:cNvGrpSpPr>
              <a:grpSpLocks/>
            </p:cNvGrpSpPr>
            <p:nvPr/>
          </p:nvGrpSpPr>
          <p:grpSpPr bwMode="auto">
            <a:xfrm>
              <a:off x="3778" y="2947"/>
              <a:ext cx="239" cy="239"/>
              <a:chOff x="3461" y="3471"/>
              <a:chExt cx="239" cy="239"/>
            </a:xfrm>
          </p:grpSpPr>
          <p:pic>
            <p:nvPicPr>
              <p:cNvPr id="120271" name="Picture 463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72" name="Picture 46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73" name="Group 465"/>
            <p:cNvGrpSpPr>
              <a:grpSpLocks/>
            </p:cNvGrpSpPr>
            <p:nvPr/>
          </p:nvGrpSpPr>
          <p:grpSpPr bwMode="auto">
            <a:xfrm>
              <a:off x="3922" y="2894"/>
              <a:ext cx="239" cy="239"/>
              <a:chOff x="3461" y="3471"/>
              <a:chExt cx="239" cy="239"/>
            </a:xfrm>
          </p:grpSpPr>
          <p:pic>
            <p:nvPicPr>
              <p:cNvPr id="120274" name="Picture 466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75" name="Picture 46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76" name="Group 468"/>
            <p:cNvGrpSpPr>
              <a:grpSpLocks/>
            </p:cNvGrpSpPr>
            <p:nvPr/>
          </p:nvGrpSpPr>
          <p:grpSpPr bwMode="auto">
            <a:xfrm>
              <a:off x="1187" y="2147"/>
              <a:ext cx="66" cy="141"/>
              <a:chOff x="3461" y="3471"/>
              <a:chExt cx="239" cy="239"/>
            </a:xfrm>
          </p:grpSpPr>
          <p:pic>
            <p:nvPicPr>
              <p:cNvPr id="120277" name="Picture 469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78" name="Picture 47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0279" name="Group 471"/>
            <p:cNvGrpSpPr>
              <a:grpSpLocks/>
            </p:cNvGrpSpPr>
            <p:nvPr/>
          </p:nvGrpSpPr>
          <p:grpSpPr bwMode="auto">
            <a:xfrm>
              <a:off x="1171" y="2334"/>
              <a:ext cx="239" cy="239"/>
              <a:chOff x="3461" y="3471"/>
              <a:chExt cx="239" cy="239"/>
            </a:xfrm>
          </p:grpSpPr>
          <p:pic>
            <p:nvPicPr>
              <p:cNvPr id="120280" name="Picture 472"/>
              <p:cNvPicPr>
                <a:picLocks noChangeAspect="1" noChangeArrowheads="1"/>
              </p:cNvPicPr>
              <p:nvPr/>
            </p:nvPicPr>
            <p:blipFill>
              <a:blip r:embed="rId4">
                <a:lum bright="-7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7" y="3507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0281" name="Picture 4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61" y="3471"/>
                <a:ext cx="203" cy="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9955" name="Rectangle 147"/>
          <p:cNvSpPr>
            <a:spLocks noChangeArrowheads="1"/>
          </p:cNvSpPr>
          <p:nvPr/>
        </p:nvSpPr>
        <p:spPr bwMode="auto">
          <a:xfrm>
            <a:off x="966788" y="1014413"/>
            <a:ext cx="7329487" cy="4883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952" name="Text Box 144"/>
          <p:cNvSpPr txBox="1">
            <a:spLocks noChangeArrowheads="1"/>
          </p:cNvSpPr>
          <p:nvPr/>
        </p:nvSpPr>
        <p:spPr bwMode="auto">
          <a:xfrm>
            <a:off x="915988" y="1460500"/>
            <a:ext cx="7261225" cy="15843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US" sz="4900" b="1">
                <a:solidFill>
                  <a:srgbClr val="66FFFF"/>
                </a:solidFill>
              </a:rPr>
              <a:t>Ehk; ,g;nghoJ xd;W $btpl;Nlhk;… </a:t>
            </a:r>
          </a:p>
        </p:txBody>
      </p:sp>
      <p:sp>
        <p:nvSpPr>
          <p:cNvPr id="119953" name="Text Box 145"/>
          <p:cNvSpPr txBox="1">
            <a:spLocks noChangeArrowheads="1"/>
          </p:cNvSpPr>
          <p:nvPr/>
        </p:nvSpPr>
        <p:spPr bwMode="auto">
          <a:xfrm>
            <a:off x="209550" y="3451225"/>
            <a:ext cx="8667750" cy="11890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</a:rPr>
              <a:t>ekf;F ,g;nghoJ kpQ;QpapUg;gJ ,uz;L Kf;fpa Nfs;tpfs; kl;LNk</a:t>
            </a:r>
            <a:r>
              <a:rPr lang="en-US" sz="4400" b="1">
                <a:solidFill>
                  <a:srgbClr val="FFEA18"/>
                </a:solidFill>
                <a:latin typeface="Comic Sans MS" charset="0"/>
              </a:rPr>
              <a:t>.</a:t>
            </a:r>
          </a:p>
        </p:txBody>
      </p:sp>
      <p:sp>
        <p:nvSpPr>
          <p:cNvPr id="120282" name="Rectangle 474"/>
          <p:cNvSpPr>
            <a:spLocks noChangeArrowheads="1"/>
          </p:cNvSpPr>
          <p:nvPr/>
        </p:nvSpPr>
        <p:spPr bwMode="auto">
          <a:xfrm>
            <a:off x="8139113" y="6518275"/>
            <a:ext cx="339725" cy="244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05</a:t>
            </a:r>
          </a:p>
        </p:txBody>
      </p:sp>
      <p:sp>
        <p:nvSpPr>
          <p:cNvPr id="120283" name="Text Box 475"/>
          <p:cNvSpPr txBox="1">
            <a:spLocks noChangeArrowheads="1"/>
          </p:cNvSpPr>
          <p:nvPr/>
        </p:nvSpPr>
        <p:spPr bwMode="auto">
          <a:xfrm>
            <a:off x="8602663" y="642620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52" grpId="0" autoUpdateAnimBg="0"/>
      <p:bldP spid="11995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0" name="Rectangle 20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729" name="Picture 2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717" name="Text Box 189"/>
          <p:cNvSpPr txBox="1">
            <a:spLocks noChangeArrowheads="1"/>
          </p:cNvSpPr>
          <p:nvPr/>
        </p:nvSpPr>
        <p:spPr bwMode="auto">
          <a:xfrm>
            <a:off x="274638" y="4016375"/>
            <a:ext cx="8512175" cy="205898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300" b="1">
                <a:solidFill>
                  <a:srgbClr val="FFEA18"/>
                </a:solidFill>
              </a:rPr>
              <a:t>Ck;Kila cwT ekJ fHjH </a:t>
            </a:r>
            <a:r>
              <a:rPr lang="en-US" sz="4300" b="1" u="sng">
                <a:solidFill>
                  <a:srgbClr val="FFEA18"/>
                </a:solidFill>
              </a:rPr>
              <a:t>,NaR fpwp];JTld</a:t>
            </a:r>
            <a:r>
              <a:rPr lang="en-US" sz="4300" b="1">
                <a:solidFill>
                  <a:srgbClr val="FFEA18"/>
                </a:solidFill>
              </a:rPr>
              <a:t>; ve;j epiyaps; cs;sJ</a:t>
            </a:r>
            <a:r>
              <a:rPr lang="en-US" sz="4300" b="1">
                <a:solidFill>
                  <a:srgbClr val="FFEA18"/>
                </a:solidFill>
                <a:latin typeface="Comic Sans MS" charset="0"/>
              </a:rPr>
              <a:t>?</a:t>
            </a:r>
          </a:p>
        </p:txBody>
      </p:sp>
      <p:sp>
        <p:nvSpPr>
          <p:cNvPr id="22720" name="Text Box 192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722" name="Text Box 194"/>
          <p:cNvSpPr txBox="1">
            <a:spLocks noChangeArrowheads="1"/>
          </p:cNvSpPr>
          <p:nvPr/>
        </p:nvSpPr>
        <p:spPr bwMode="auto">
          <a:xfrm>
            <a:off x="619125" y="2382838"/>
            <a:ext cx="7773988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EA18"/>
                </a:solidFill>
              </a:rPr>
              <a:t>flTypd; nrhw;fis nfhz;l ,e;j gazj;jpw;F gpd;</a:t>
            </a:r>
            <a:r>
              <a:rPr lang="en-US" sz="4000" b="1">
                <a:solidFill>
                  <a:srgbClr val="FFEA18"/>
                </a:solidFill>
                <a:latin typeface="Comic Sans MS" charset="0"/>
              </a:rPr>
              <a:t>…</a:t>
            </a:r>
          </a:p>
        </p:txBody>
      </p:sp>
      <p:sp>
        <p:nvSpPr>
          <p:cNvPr id="22723" name="Text Box 195"/>
          <p:cNvSpPr txBox="1">
            <a:spLocks noChangeArrowheads="1"/>
          </p:cNvSpPr>
          <p:nvPr/>
        </p:nvSpPr>
        <p:spPr bwMode="auto">
          <a:xfrm>
            <a:off x="752475" y="114300"/>
            <a:ext cx="7548563" cy="9969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 b="1" i="1">
                <a:solidFill>
                  <a:srgbClr val="1822CD"/>
                </a:solidFill>
                <a:latin typeface="Kalaham" charset="0"/>
              </a:rPr>
              <a:t>Kjy; Nfs;tp :</a:t>
            </a:r>
          </a:p>
        </p:txBody>
      </p:sp>
      <p:sp>
        <p:nvSpPr>
          <p:cNvPr id="22724" name="Rectangle 196"/>
          <p:cNvSpPr>
            <a:spLocks noChangeArrowheads="1"/>
          </p:cNvSpPr>
          <p:nvPr/>
        </p:nvSpPr>
        <p:spPr bwMode="auto">
          <a:xfrm>
            <a:off x="8135938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06</a:t>
            </a:r>
          </a:p>
        </p:txBody>
      </p:sp>
      <p:sp>
        <p:nvSpPr>
          <p:cNvPr id="22726" name="Text Box 198"/>
          <p:cNvSpPr txBox="1">
            <a:spLocks noChangeArrowheads="1"/>
          </p:cNvSpPr>
          <p:nvPr/>
        </p:nvSpPr>
        <p:spPr bwMode="auto">
          <a:xfrm>
            <a:off x="8532813" y="64611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2</a:t>
            </a:r>
          </a:p>
        </p:txBody>
      </p:sp>
      <p:sp>
        <p:nvSpPr>
          <p:cNvPr id="22727" name="Text Box 199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22728" name="Rectangle 200"/>
          <p:cNvSpPr>
            <a:spLocks noChangeArrowheads="1"/>
          </p:cNvSpPr>
          <p:nvPr/>
        </p:nvSpPr>
        <p:spPr bwMode="auto">
          <a:xfrm>
            <a:off x="7673975" y="651827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17" grpId="0" autoUpdateAnimBg="0"/>
      <p:bldP spid="22722" grpId="0" autoUpdateAnimBg="0"/>
      <p:bldP spid="227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96"/>
          <a:stretch>
            <a:fillRect/>
          </a:stretch>
        </p:blipFill>
        <p:spPr bwMode="auto">
          <a:xfrm>
            <a:off x="163513" y="174625"/>
            <a:ext cx="8832850" cy="65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8435975" y="6338888"/>
            <a:ext cx="1841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39276" name="Text Box 12"/>
          <p:cNvSpPr txBox="1">
            <a:spLocks noChangeArrowheads="1"/>
          </p:cNvSpPr>
          <p:nvPr/>
        </p:nvSpPr>
        <p:spPr bwMode="auto">
          <a:xfrm>
            <a:off x="995363" y="971550"/>
            <a:ext cx="7061200" cy="2835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1822CD"/>
                </a:solidFill>
              </a:rPr>
              <a:t>Kd;ghfnt ePq;fs; flTypd; fuq;fypy; ghJfhg;ghf ,Ue;jpWf;fshk;</a:t>
            </a:r>
            <a:r>
              <a:rPr lang="en-US" sz="4500" b="1">
                <a:solidFill>
                  <a:srgbClr val="1822CD"/>
                </a:solidFill>
                <a:latin typeface="Comic Sans MS" charset="0"/>
              </a:rPr>
              <a:t>.</a:t>
            </a:r>
          </a:p>
        </p:txBody>
      </p:sp>
      <p:sp>
        <p:nvSpPr>
          <p:cNvPr id="139277" name="Text Box 13"/>
          <p:cNvSpPr txBox="1">
            <a:spLocks noChangeArrowheads="1"/>
          </p:cNvSpPr>
          <p:nvPr/>
        </p:nvSpPr>
        <p:spPr bwMode="auto">
          <a:xfrm>
            <a:off x="1117600" y="4121150"/>
            <a:ext cx="7061200" cy="14636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FFEA18"/>
                </a:solidFill>
              </a:rPr>
              <a:t>,Wg;gpDk; cq;fSf;F mjpy; re;Njfk; ,Ue;jhy;</a:t>
            </a:r>
            <a:r>
              <a:rPr lang="en-US" sz="4500" b="1">
                <a:solidFill>
                  <a:srgbClr val="FFEA18"/>
                </a:solidFill>
                <a:latin typeface="Comic Sans MS" charset="0"/>
              </a:rPr>
              <a:t>…</a:t>
            </a:r>
          </a:p>
        </p:txBody>
      </p:sp>
      <p:sp>
        <p:nvSpPr>
          <p:cNvPr id="139278" name="Text Box 14"/>
          <p:cNvSpPr txBox="1">
            <a:spLocks noChangeArrowheads="1"/>
          </p:cNvSpPr>
          <p:nvPr/>
        </p:nvSpPr>
        <p:spPr bwMode="auto">
          <a:xfrm>
            <a:off x="8602663" y="642620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39279" name="Text Box 15"/>
          <p:cNvSpPr txBox="1">
            <a:spLocks noChangeArrowheads="1"/>
          </p:cNvSpPr>
          <p:nvPr/>
        </p:nvSpPr>
        <p:spPr bwMode="auto">
          <a:xfrm>
            <a:off x="8532813" y="6461125"/>
            <a:ext cx="307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chemeClr val="bg1"/>
                </a:solidFill>
                <a:latin typeface="Comic Sans MS" charset="0"/>
              </a:rPr>
              <a:t>1</a:t>
            </a:r>
          </a:p>
        </p:txBody>
      </p:sp>
      <p:sp>
        <p:nvSpPr>
          <p:cNvPr id="139280" name="Rectangle 16"/>
          <p:cNvSpPr>
            <a:spLocks noChangeArrowheads="1"/>
          </p:cNvSpPr>
          <p:nvPr/>
        </p:nvSpPr>
        <p:spPr bwMode="auto">
          <a:xfrm>
            <a:off x="8139113" y="6519863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07</a:t>
            </a:r>
          </a:p>
        </p:txBody>
      </p:sp>
      <p:sp>
        <p:nvSpPr>
          <p:cNvPr id="139281" name="Rectangle 17"/>
          <p:cNvSpPr>
            <a:spLocks noChangeArrowheads="1"/>
          </p:cNvSpPr>
          <p:nvPr/>
        </p:nvSpPr>
        <p:spPr bwMode="auto">
          <a:xfrm>
            <a:off x="7677150" y="6521450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76" grpId="0" autoUpdateAnimBg="0"/>
      <p:bldP spid="13927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952"/>
          <a:stretch>
            <a:fillRect/>
          </a:stretch>
        </p:blipFill>
        <p:spPr bwMode="auto">
          <a:xfrm>
            <a:off x="163513" y="174625"/>
            <a:ext cx="8832850" cy="65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8461375" y="6289675"/>
            <a:ext cx="1651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>
            <a:spAutoFit/>
          </a:bodyPr>
          <a:lstStyle>
            <a:lvl1pPr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4095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20738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230313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641475" defTabSz="82073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0986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5558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0130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470275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34963" y="6478588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chemeClr val="bg1"/>
                </a:solidFill>
                <a:latin typeface="Arial" charset="0"/>
              </a:rPr>
              <a:t>©2005 TBBMI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995363" y="1400175"/>
            <a:ext cx="7061200" cy="28352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500" b="1">
                <a:solidFill>
                  <a:srgbClr val="3BE3C7"/>
                </a:solidFill>
              </a:rPr>
              <a:t>xU xg;gtpf;Fk; [gk; cq;fspd; Kbtw;w tho;iff;F xU thrf;fjthFk;</a:t>
            </a:r>
            <a:r>
              <a:rPr lang="en-US" sz="4500" b="1">
                <a:solidFill>
                  <a:srgbClr val="3BE3C7"/>
                </a:solidFill>
                <a:latin typeface="Comic Sans MS" charset="0"/>
              </a:rPr>
              <a:t>…</a:t>
            </a:r>
          </a:p>
        </p:txBody>
      </p:sp>
      <p:sp>
        <p:nvSpPr>
          <p:cNvPr id="140301" name="Rectangle 13"/>
          <p:cNvSpPr>
            <a:spLocks noChangeArrowheads="1"/>
          </p:cNvSpPr>
          <p:nvPr/>
        </p:nvSpPr>
        <p:spPr bwMode="auto">
          <a:xfrm>
            <a:off x="8139113" y="6516688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08</a:t>
            </a:r>
          </a:p>
        </p:txBody>
      </p:sp>
      <p:sp>
        <p:nvSpPr>
          <p:cNvPr id="140302" name="Rectangle 14"/>
          <p:cNvSpPr>
            <a:spLocks noChangeArrowheads="1"/>
          </p:cNvSpPr>
          <p:nvPr/>
        </p:nvSpPr>
        <p:spPr bwMode="auto">
          <a:xfrm>
            <a:off x="7677150" y="6518275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  <a:latin typeface="Comic Sans MS" charset="0"/>
              </a:rPr>
              <a:t>9.6.09.</a:t>
            </a:r>
          </a:p>
        </p:txBody>
      </p:sp>
    </p:spTree>
  </p:cSld>
  <p:clrMapOvr>
    <a:masterClrMapping/>
  </p:clrMapOvr>
  <p:transition xmlns:p14="http://schemas.microsoft.com/office/powerpoint/2010/main" spd="slow" advClick="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Jezreel Valley\sr\Mt Tabor aerial from northwest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Adds 2002\04 Judah\010703 Beersheba flight\Biblical Negev\sr\Northern Negev wadis aerial.jpg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alaham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Kalaham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4752</Words>
  <Application>Microsoft Macintosh PowerPoint</Application>
  <PresentationFormat>On-screen Show (4:3)</PresentationFormat>
  <Paragraphs>218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Blank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Mt Tabor aerial from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jpUkiwapd;…mbg;gil •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fryman</dc:creator>
  <cp:lastModifiedBy>Rick Griffith</cp:lastModifiedBy>
  <cp:revision>137</cp:revision>
  <dcterms:created xsi:type="dcterms:W3CDTF">2003-03-24T20:02:22Z</dcterms:created>
  <dcterms:modified xsi:type="dcterms:W3CDTF">2017-09-28T07:46:22Z</dcterms:modified>
</cp:coreProperties>
</file>