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3"/>
  </p:notesMasterIdLst>
  <p:handoutMasterIdLst>
    <p:handoutMasterId r:id="rId24"/>
  </p:handoutMasterIdLst>
  <p:sldIdLst>
    <p:sldId id="756" r:id="rId3"/>
    <p:sldId id="755" r:id="rId4"/>
    <p:sldId id="738" r:id="rId5"/>
    <p:sldId id="739" r:id="rId6"/>
    <p:sldId id="740" r:id="rId7"/>
    <p:sldId id="716" r:id="rId8"/>
    <p:sldId id="726" r:id="rId9"/>
    <p:sldId id="681" r:id="rId10"/>
    <p:sldId id="346" r:id="rId11"/>
    <p:sldId id="360" r:id="rId12"/>
    <p:sldId id="682" r:id="rId13"/>
    <p:sldId id="683" r:id="rId14"/>
    <p:sldId id="684" r:id="rId15"/>
    <p:sldId id="685" r:id="rId16"/>
    <p:sldId id="686" r:id="rId17"/>
    <p:sldId id="750" r:id="rId18"/>
    <p:sldId id="752" r:id="rId19"/>
    <p:sldId id="757" r:id="rId20"/>
    <p:sldId id="715" r:id="rId21"/>
    <p:sldId id="759" r:id="rId2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Arial"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Arial"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Arial"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Arial"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4DEFE"/>
    <a:srgbClr val="7AFEEE"/>
    <a:srgbClr val="B0DDFE"/>
    <a:srgbClr val="1C1C1C"/>
    <a:srgbClr val="5F5F5F"/>
    <a:srgbClr val="3E223C"/>
    <a:srgbClr val="4A344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2128" y="-488"/>
      </p:cViewPr>
      <p:guideLst>
        <p:guide orient="horz" pos="2150"/>
        <p:guide orient="horz" pos="4223"/>
        <p:guide pos="5219"/>
        <p:guide pos="54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A1A48C6D-0633-544A-8384-C7A1D0BE75A3}"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609729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2821DCBC-21C4-DB4A-ABF9-9E7A7E41288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27039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fld id="{C22EDCE6-CF0F-A84A-8416-03E75E6B283F}" type="slidenum">
              <a:rPr lang="en-US"/>
              <a:pPr/>
              <a:t>1</a:t>
            </a:fld>
            <a:endParaRPr lang="en-US"/>
          </a:p>
        </p:txBody>
      </p:sp>
      <p:sp>
        <p:nvSpPr>
          <p:cNvPr id="16387" name="Rectangle 2"/>
          <p:cNvSpPr>
            <a:spLocks noGrp="1" noRot="1" noChangeAspect="1" noChangeArrowheads="1"/>
          </p:cNvSpPr>
          <p:nvPr>
            <p:ph type="sldImg"/>
          </p:nvPr>
        </p:nvSpPr>
        <p:spPr>
          <a:xfrm>
            <a:off x="1150938" y="692150"/>
            <a:ext cx="4556125" cy="3416300"/>
          </a:xfrm>
          <a:solidFill>
            <a:srgbClr val="FFFFFF"/>
          </a:solidFill>
          <a:ln/>
        </p:spPr>
      </p:sp>
      <p:sp>
        <p:nvSpPr>
          <p:cNvPr id="16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FIFTH FILE FOLDER….JOSHUA…the last of the four great people…still in the 1500 B.C. time frame…As MOSES' successor, Joshua takes command as a new generation prepares to go into The Land and to subdue it. </a:t>
            </a:r>
          </a:p>
          <a:p>
            <a:r>
              <a:rPr lang="en-US" b="1">
                <a:latin typeface="Times" charset="0"/>
                <a:ea typeface="ＭＳ Ｐゴシック" charset="0"/>
                <a:cs typeface="ＭＳ Ｐゴシック" charset="0"/>
              </a:rPr>
              <a:t>////	....The Israelites enter Canaan, taking first the cities of Jericho and Ai and begin the long campaign to take possession under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direction. </a:t>
            </a:r>
          </a:p>
          <a:p>
            <a:r>
              <a:rPr lang="en-US" b="1">
                <a:latin typeface="Times" charset="0"/>
                <a:ea typeface="ＭＳ Ｐゴシック" charset="0"/>
                <a:cs typeface="ＭＳ Ｐゴシック" charset="0"/>
              </a:rPr>
              <a:t>////	After seven years the land is sufficiently subdued to begin dividing up the region among the Israelite tribes. They settle down to their new way of living in the Promised Land.  Joshua dies, making way for the first of the three societies.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SIXTH FILE FOLDER…the period of ANARCHY in a time frame of about 1000 B.C.….</a:t>
            </a:r>
          </a:p>
          <a:p>
            <a:r>
              <a:rPr lang="en-US" b="1">
                <a:latin typeface="Times" charset="0"/>
                <a:ea typeface="ＭＳ Ｐゴシック" charset="0"/>
                <a:cs typeface="ＭＳ Ｐゴシック" charset="0"/>
              </a:rPr>
              <a:t>////	....the JUDGES appear during a time of national apostasy or falling away from the God of the Hebrews, now called Israelites.  The Judges repeatedly call the people back to God and His commandments for their lives.</a:t>
            </a:r>
          </a:p>
          <a:p>
            <a:r>
              <a:rPr lang="en-US" b="1">
                <a:latin typeface="Times" charset="0"/>
                <a:ea typeface="ＭＳ Ｐゴシック" charset="0"/>
                <a:cs typeface="ＭＳ Ｐゴシック" charset="0"/>
              </a:rPr>
              <a:t>////	....Lasting some 350 years, the period ends with the emergence of SAMUEL, whom God commissions to appoint Israel's first king.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Leading to .... THE SEVENTH FILE FOLDER …THE ROYALTY period.....Time frame: 1000 B.C.   A united Israel enters its period of ROYALTY under the direction of three kings…</a:t>
            </a:r>
          </a:p>
          <a:p>
            <a:r>
              <a:rPr lang="en-US" b="1">
                <a:latin typeface="Times" charset="0"/>
                <a:ea typeface="ＭＳ Ｐゴシック" charset="0"/>
                <a:cs typeface="ＭＳ Ｐゴシック" charset="0"/>
              </a:rPr>
              <a:t>////	....S-D-S…SAUL, DAVID and SOLOMON…the three kings of a united Israel. SAUL is eventually deposed, replaced by DAVID, who is succeeded by his son SOLOMON. </a:t>
            </a:r>
          </a:p>
          <a:p>
            <a:r>
              <a:rPr lang="en-US" b="1">
                <a:latin typeface="Times" charset="0"/>
                <a:ea typeface="ＭＳ Ｐゴシック" charset="0"/>
                <a:cs typeface="ＭＳ Ｐゴシック" charset="0"/>
              </a:rPr>
              <a:t>////	....Through David God pronounces the unconditional DAVIDIC COVENANT.  After Solomon dies there is…</a:t>
            </a:r>
          </a:p>
          <a:p>
            <a:r>
              <a:rPr lang="en-US" b="1">
                <a:latin typeface="Times" charset="0"/>
                <a:ea typeface="ＭＳ Ｐゴシック" charset="0"/>
                <a:cs typeface="ＭＳ Ｐゴシック" charset="0"/>
              </a:rPr>
              <a:t>////	....the great NATIONAL SPLIT…Israel</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tragic CIVIL WAR...</a:t>
            </a:r>
          </a:p>
          <a:p>
            <a:r>
              <a:rPr lang="en-US" b="1">
                <a:latin typeface="Times" charset="0"/>
                <a:ea typeface="ＭＳ Ｐゴシック" charset="0"/>
                <a:cs typeface="ＭＳ Ｐゴシック" charset="0"/>
              </a:rPr>
              <a:t>////	....10 Tribes to the NORTH as a kingdom: calling itself ISRAEL...2 tribes to the SOUTH become the kingdom of JUDAH. </a:t>
            </a:r>
          </a:p>
          <a:p>
            <a:r>
              <a:rPr lang="en-US" b="1">
                <a:latin typeface="Times" charset="0"/>
                <a:ea typeface="ＭＳ Ｐゴシック" charset="0"/>
                <a:cs typeface="ＭＳ Ｐゴシック" charset="0"/>
              </a:rPr>
              <a:t>////	....Now the great Old Testament prophets appear. Through their messages to the people, God begins to chastise both parts of His Chosen People, issuing </a:t>
            </a:r>
          </a:p>
          <a:p>
            <a:r>
              <a:rPr lang="en-US" b="1">
                <a:latin typeface="Times" charset="0"/>
                <a:ea typeface="ＭＳ Ｐゴシック" charset="0"/>
                <a:cs typeface="ＭＳ Ｐゴシック" charset="0"/>
              </a:rPr>
              <a:t>////	....the unconditional NEW COVENANT in which God promises a new arrangement with his creation to appear at some future time.  Here the Messiah is clearly prefigured.</a:t>
            </a:r>
          </a:p>
          <a:p>
            <a:r>
              <a:rPr lang="en-US" b="1">
                <a:latin typeface="Times" charset="0"/>
                <a:ea typeface="ＭＳ Ｐゴシック" charset="0"/>
                <a:cs typeface="ＭＳ Ｐゴシック" charset="0"/>
              </a:rPr>
              <a:t>////	....There follow 20 kings in each nation, beginning with JEROBOAM in the NORTH and REHOBOAM in the SOUTH…J before R….North before South. </a:t>
            </a:r>
          </a:p>
          <a:p>
            <a:r>
              <a:rPr lang="en-US" b="1">
                <a:latin typeface="Times" charset="0"/>
                <a:ea typeface="ＭＳ Ｐゴシック" charset="0"/>
                <a:cs typeface="ＭＳ Ｐゴシック" charset="0"/>
              </a:rPr>
              <a:t>////	....After some 200 years, the ASSYRIANS invade and carry off the NORTHERN KINGDOM, ISRAEL, never to be heard from again. It is dispersed. </a:t>
            </a:r>
          </a:p>
          <a:p>
            <a:r>
              <a:rPr lang="en-US" b="1">
                <a:latin typeface="Times" charset="0"/>
                <a:ea typeface="ＭＳ Ｐゴシック" charset="0"/>
                <a:cs typeface="ＭＳ Ｐゴシック" charset="0"/>
              </a:rPr>
              <a:t>////	....Then, after another 150 years or so, the BABYLONIANS invade, destroying Jerusalem and carrying off the SOUTHERN KINGDOM, JUDAH, into the great Babylonian CAPTIVITY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EIGHTH FILE FOLDER ….The CAPTIVITY file....time frame: 500 B.C…</a:t>
            </a:r>
          </a:p>
          <a:p>
            <a:r>
              <a:rPr lang="en-US" b="1">
                <a:latin typeface="Times" charset="0"/>
                <a:ea typeface="ＭＳ Ｐゴシック" charset="0"/>
                <a:cs typeface="ＭＳ Ｐゴシック" charset="0"/>
              </a:rPr>
              <a:t>////	....After 70 Years captivity in Babylon, the Jews are told that they can return to The Land to rebuild the Temple and the city of Jerusalem. </a:t>
            </a:r>
          </a:p>
          <a:p>
            <a:r>
              <a:rPr lang="en-US" b="1">
                <a:latin typeface="Times" charset="0"/>
                <a:ea typeface="ＭＳ Ｐゴシック" charset="0"/>
                <a:cs typeface="ＭＳ Ｐゴシック" charset="0"/>
              </a:rPr>
              <a:t>////	....In 3 different treks back to Israel…</a:t>
            </a:r>
          </a:p>
          <a:p>
            <a:r>
              <a:rPr lang="en-US" b="1">
                <a:latin typeface="Times" charset="0"/>
                <a:ea typeface="ＭＳ Ｐゴシック" charset="0"/>
                <a:cs typeface="ＭＳ Ｐゴシック" charset="0"/>
              </a:rPr>
              <a:t>////	....over a 100-year period, 3 diplomat-priests lead 50,000 people back into The Promised Land.  </a:t>
            </a:r>
          </a:p>
          <a:p>
            <a:r>
              <a:rPr lang="en-US" b="1">
                <a:latin typeface="Times" charset="0"/>
                <a:ea typeface="ＭＳ Ｐゴシック" charset="0"/>
                <a:cs typeface="ＭＳ Ｐゴシック" charset="0"/>
              </a:rPr>
              <a:t>////	....Those great leaders are: Z -E-N: ZERUBBABEL, EZRA and NEHEMIAH.  And here the Old Testament closes.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a:latin typeface="Times" charset="0"/>
                <a:ea typeface="ＭＳ Ｐゴシック" charset="0"/>
              </a:rPr>
              <a:t>THE NINTH FILE FOLDER:  SILENCE.... time frame still about 500 B.C., a period of about 400 years called Biblical SILENCE follows…events not recorded in Scripture. </a:t>
            </a:r>
          </a:p>
          <a:p>
            <a:r>
              <a:rPr lang="en-US" b="1">
                <a:latin typeface="Times" charset="0"/>
                <a:ea typeface="ＭＳ Ｐゴシック" charset="0"/>
                <a:cs typeface="ＭＳ Ｐゴシック" charset="0"/>
              </a:rPr>
              <a:t>////	....ALEX THE GREEK -- ALEXANDER the Great –- appears on history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stage, spreading the GREEK culture and language throughout all his conquered lands… </a:t>
            </a:r>
          </a:p>
          <a:p>
            <a:r>
              <a:rPr lang="en-US" b="1">
                <a:latin typeface="Times" charset="0"/>
                <a:ea typeface="ＭＳ Ｐゴシック" charset="0"/>
                <a:cs typeface="ＭＳ Ｐゴシック" charset="0"/>
              </a:rPr>
              <a:t>////	....followed by ROME and its efficient but difficult SYSTEMS for maintaining civil order while expanding its enormous empire from the Middle East to Britain.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TENTH AND LAST FILE FOLDER....its time frame: the First Century.  Finally…JESUS – the long-promised Messiah -- is introduced in the first chapter of Matthew. We are now into the New Testament where we experience JESUS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	....LIFE, in its many locations in Israel and its infinite lessons of ministry and loving care and message of salvation…to all the world.</a:t>
            </a:r>
          </a:p>
          <a:p>
            <a:r>
              <a:rPr lang="en-US" b="1">
                <a:latin typeface="Times" charset="0"/>
                <a:ea typeface="ＭＳ Ｐゴシック" charset="0"/>
                <a:cs typeface="ＭＳ Ｐゴシック" charset="0"/>
              </a:rPr>
              <a:t>////	....the CROSS — where we encounter the implications of his death, burial and resurrection — </a:t>
            </a:r>
          </a:p>
          <a:p>
            <a:r>
              <a:rPr lang="en-US" b="1">
                <a:latin typeface="Times" charset="0"/>
                <a:ea typeface="ＭＳ Ｐゴシック" charset="0"/>
                <a:cs typeface="ＭＳ Ｐゴシック" charset="0"/>
              </a:rPr>
              <a:t>////	....and finally…the historic spread of His CHURCH, which includes every believer on Planet Earth.</a:t>
            </a:r>
          </a:p>
          <a:p>
            <a:r>
              <a:rPr lang="en-US" b="1">
                <a:latin typeface="Times" charset="0"/>
                <a:ea typeface="ＭＳ Ｐゴシック" charset="0"/>
                <a:cs typeface="ＭＳ Ｐゴシック" charset="0"/>
              </a:rPr>
              <a:t>////	....The record is preserved for us in the facts and theology of the Gospels, </a:t>
            </a:r>
          </a:p>
          <a:p>
            <a:r>
              <a:rPr lang="en-US" b="1">
                <a:latin typeface="Times" charset="0"/>
                <a:ea typeface="ＭＳ Ｐゴシック" charset="0"/>
                <a:cs typeface="ＭＳ Ｐゴシック" charset="0"/>
              </a:rPr>
              <a:t>////	....Jesus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outworking in the early history of the Church, the Acts, </a:t>
            </a:r>
          </a:p>
          <a:p>
            <a:r>
              <a:rPr lang="en-US" b="1">
                <a:latin typeface="Times" charset="0"/>
                <a:ea typeface="ＭＳ Ｐゴシック" charset="0"/>
                <a:cs typeface="ＭＳ Ｐゴシック" charset="0"/>
              </a:rPr>
              <a:t>////	....and the many letters of instruction and encouragement to the young churches, known as the Epistles. </a:t>
            </a:r>
          </a:p>
          <a:p>
            <a:r>
              <a:rPr lang="en-US" b="1">
                <a:latin typeface="Times" charset="0"/>
                <a:ea typeface="ＭＳ Ｐゴシック" charset="0"/>
                <a:cs typeface="ＭＳ Ｐゴシック" charset="0"/>
              </a:rPr>
              <a:t>////	....Finally…in the great climax to the Biblical chronology…In the Revelation…God's Program of the Ages, originally pronounced unconditionally through THE ABRAHAMIC COVENANT,  is consummated. Here we are given a glimpse of the wonder of the future with JESUS CHRIST, the Seed of David, seated eternally on his Davidic Throne providing the blessings of salvation and redemption for all men of the Earth.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we have this great stack of Bibles…each one – through their Old and New Testaments -- with the same assuring and hopeful story of salvation and eternal life.</a:t>
            </a:r>
          </a:p>
          <a:p>
            <a:r>
              <a:rPr lang="en-US" b="1">
                <a:latin typeface="Times" charset="0"/>
                <a:ea typeface="ＭＳ Ｐゴシック" charset="0"/>
                <a:cs typeface="ＭＳ Ｐゴシック" charset="0"/>
              </a:rPr>
              <a:t>////	We get a mental handle on all that information with the little memory tool of C, 7, S and J…</a:t>
            </a:r>
          </a:p>
          <a:p>
            <a:r>
              <a:rPr lang="en-US" b="1">
                <a:latin typeface="Times" charset="0"/>
                <a:ea typeface="ＭＳ Ｐゴシック" charset="0"/>
                <a:cs typeface="ＭＳ Ｐゴシック" charset="0"/>
              </a:rPr>
              <a:t>////	….which leads directly to the 10 KEY WORDS as file folder labels…CREATION, ABRAHAM, JOSEPH, MOSES, JOSHUA, ANARCHY, ROYALTY, CAPTIVITY, SILENCE AND JESUS…</a:t>
            </a:r>
          </a:p>
          <a:p>
            <a:r>
              <a:rPr lang="en-US" b="1">
                <a:latin typeface="Times" charset="0"/>
                <a:ea typeface="ＭＳ Ｐゴシック" charset="0"/>
                <a:cs typeface="ＭＳ Ｐゴシック" charset="0"/>
              </a:rPr>
              <a:t>….from which the incomparable drama of the scriptures can be recalled, reclaimed and enjoyed all over again…time after time…in every life circumstance…ever mining deeper the great truths of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love letter to May.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your Bible…THE QUICK CHRONOLOGY…in quick time!</a:t>
            </a:r>
          </a:p>
          <a:p>
            <a:r>
              <a:rPr lang="en-US" b="1">
                <a:latin typeface="Times" charset="0"/>
                <a:ea typeface="ＭＳ Ｐゴシック" charset="0"/>
                <a:cs typeface="ＭＳ Ｐゴシック" charset="0"/>
              </a:rPr>
              <a:t>Master it…and it will return to you untold treasures of insight, instruction and assurance that the Father IS there…a Plan IS in effect…history IS going somewhere!  THE GOSPEL OF JESUS CHRIST IS ACTIVE UPON THE EARTH! </a:t>
            </a:r>
            <a:endParaRPr lang="en-US" b="1">
              <a:solidFill>
                <a:srgbClr val="993300"/>
              </a:solidFill>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 Scriptures clearly demand – our study clearly communicates –– that through Jesus Christ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Commission, it is our assigned and individual responsibility to spread that message to every human being in our own assigned space as long as we are allowed by the Father</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Plan to walk upon Planet Earth.</a:t>
            </a:r>
          </a:p>
          <a:p>
            <a:r>
              <a:rPr lang="en-US" b="1">
                <a:latin typeface="Times" charset="0"/>
                <a:ea typeface="ＭＳ Ｐゴシック" charset="0"/>
                <a:cs typeface="ＭＳ Ｐゴシック" charset="0"/>
              </a:rPr>
              <a:t>////	And our assignment is clearly…to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go therefore and make disciples of all nations.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fld id="{7B28BDAD-DB8A-8A49-845D-94B4F91E1992}" type="slidenum">
              <a:rPr lang="en-US"/>
              <a:pPr/>
              <a:t>18</a:t>
            </a:fld>
            <a:endParaRPr lang="en-US"/>
          </a:p>
        </p:txBody>
      </p:sp>
      <p:sp>
        <p:nvSpPr>
          <p:cNvPr id="51203" name="Rectangle 2"/>
          <p:cNvSpPr>
            <a:spLocks noGrp="1" noRot="1" noChangeAspect="1" noChangeArrowheads="1"/>
          </p:cNvSpPr>
          <p:nvPr>
            <p:ph type="sldImg"/>
          </p:nvPr>
        </p:nvSpPr>
        <p:spPr>
          <a:xfrm>
            <a:off x="1150938" y="692150"/>
            <a:ext cx="4556125" cy="3416300"/>
          </a:xfrm>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xfrm>
            <a:off x="1150938" y="692150"/>
            <a:ext cx="4556125" cy="3416300"/>
          </a:xfrm>
          <a:ln/>
        </p:spPr>
      </p:sp>
      <p:sp>
        <p:nvSpPr>
          <p:cNvPr id="184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Now we</a:t>
            </a:r>
            <a:r>
              <a:rPr lang="ja-JP" altLang="en-US">
                <a:latin typeface="Times" charset="0"/>
                <a:ea typeface="ＭＳ Ｐゴシック" charset="0"/>
                <a:cs typeface="ＭＳ Ｐゴシック" charset="0"/>
              </a:rPr>
              <a:t>’</a:t>
            </a:r>
            <a:r>
              <a:rPr lang="en-US">
                <a:latin typeface="Times" charset="0"/>
                <a:ea typeface="ＭＳ Ｐゴシック" charset="0"/>
                <a:cs typeface="ＭＳ Ｐゴシック" charset="0"/>
              </a:rPr>
              <a:t>re going to do the entire Quick Chronology!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xfrm>
            <a:off x="1150938" y="692150"/>
            <a:ext cx="4556125" cy="3416300"/>
          </a:xfrm>
          <a:ln/>
        </p:spPr>
      </p:sp>
      <p:sp>
        <p:nvSpPr>
          <p:cNvPr id="20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200000"/>
              </a:lnSpc>
            </a:pPr>
            <a:r>
              <a:rPr lang="en-US" b="1">
                <a:latin typeface="Times New Roman" charset="0"/>
                <a:ea typeface="ＭＳ Ｐゴシック" charset="0"/>
                <a:cs typeface="Times" charset="0"/>
              </a:rPr>
              <a:t>Now…after your trip through THE QUICK CHRONOLOGY…here</a:t>
            </a:r>
            <a:r>
              <a:rPr lang="ja-JP" altLang="en-US" b="1">
                <a:latin typeface="Times New Roman" charset="0"/>
                <a:ea typeface="ＭＳ Ｐゴシック" charset="0"/>
                <a:cs typeface="Times" charset="0"/>
              </a:rPr>
              <a:t>’</a:t>
            </a:r>
            <a:r>
              <a:rPr lang="en-US" b="1">
                <a:latin typeface="Times New Roman" charset="0"/>
                <a:ea typeface="ＭＳ Ｐゴシック" charset="0"/>
                <a:cs typeface="Times" charset="0"/>
              </a:rPr>
              <a:t>s a challenging question:  how quickly could YOU tell that great Bible story -- in all of these books -- to somebody else?  It</a:t>
            </a:r>
            <a:r>
              <a:rPr lang="ja-JP" altLang="en-US" b="1">
                <a:latin typeface="Times New Roman" charset="0"/>
                <a:ea typeface="ＭＳ Ｐゴシック" charset="0"/>
                <a:cs typeface="Times" charset="0"/>
              </a:rPr>
              <a:t>’</a:t>
            </a:r>
            <a:r>
              <a:rPr lang="en-US" b="1">
                <a:latin typeface="Times New Roman" charset="0"/>
                <a:ea typeface="ＭＳ Ｐゴシック" charset="0"/>
                <a:cs typeface="Times" charset="0"/>
              </a:rPr>
              <a:t>s a powerful witnessing tool, you know!  Yes...the whole thing…and YOU can do it!</a:t>
            </a:r>
            <a:endParaRPr lang="en-US">
              <a:latin typeface="Times New Roman" charset="0"/>
              <a:ea typeface="ＭＳ Ｐゴシック" charset="0"/>
              <a:cs typeface="Times" charset="0"/>
            </a:endParaRPr>
          </a:p>
          <a:p>
            <a:r>
              <a:rPr lang="en-US" b="1">
                <a:latin typeface="Times" charset="0"/>
                <a:ea typeface="ＭＳ Ｐゴシック" charset="0"/>
                <a:cs typeface="Times" charset="0"/>
              </a:rPr>
              <a:t>////	So…get ready to tell the Bible story in quick time!</a:t>
            </a:r>
            <a:r>
              <a:rPr lang="en-US">
                <a:latin typeface="Times" charset="0"/>
                <a:ea typeface="ＭＳ Ｐゴシック" charset="0"/>
                <a:cs typeface="ＭＳ Ｐゴシック"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how about doing all this is just about twelve minutes?  You can, you know!  So,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make this final sprint through THE QUICK CHRONOLOGY in a lightning-fast run taking us across the entire Bible time line…once again: and remember, </a:t>
            </a:r>
            <a:r>
              <a:rPr lang="en-US" b="1" u="sng">
                <a:latin typeface="Times" charset="0"/>
                <a:ea typeface="ＭＳ Ｐゴシック" charset="0"/>
                <a:cs typeface="ＭＳ Ｐゴシック" charset="0"/>
              </a:rPr>
              <a:t>only</a:t>
            </a:r>
            <a:r>
              <a:rPr lang="en-US" b="1">
                <a:latin typeface="Times" charset="0"/>
                <a:ea typeface="ＭＳ Ｐゴシック" charset="0"/>
                <a:cs typeface="ＭＳ Ｐゴシック" charset="0"/>
              </a:rPr>
              <a:t> an overview!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Ready? Follow along with your BIBLE FILE Study Helps 04 or 31.  Here we go!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with the CREATION folder…</a:t>
            </a:r>
          </a:p>
          <a:p>
            <a:r>
              <a:rPr lang="en-US" b="1">
                <a:latin typeface="Times" charset="0"/>
                <a:ea typeface="ＭＳ Ｐゴシック" charset="0"/>
                <a:cs typeface="ＭＳ Ｐゴシック" charset="0"/>
              </a:rPr>
              <a:t>////	Five first things and two great programs are described here in the Creation folder.</a:t>
            </a:r>
          </a:p>
          <a:p>
            <a:pPr marL="37931725" lvl="1" indent="-37474525"/>
            <a:r>
              <a:rPr lang="en-US" b="1">
                <a:latin typeface="Times" charset="0"/>
                <a:ea typeface="ＭＳ Ｐゴシック" charset="0"/>
              </a:rPr>
              <a:t>////	God has always been eternal and without a beginning, so we can call time before creation of the earth </a:t>
            </a:r>
            <a:r>
              <a:rPr lang="ja-JP" altLang="en-US" b="1">
                <a:latin typeface="Times" charset="0"/>
                <a:ea typeface="ＭＳ Ｐゴシック" charset="0"/>
              </a:rPr>
              <a:t>“</a:t>
            </a:r>
            <a:r>
              <a:rPr lang="en-US" b="1">
                <a:latin typeface="Times" charset="0"/>
                <a:ea typeface="ＭＳ Ｐゴシック" charset="0"/>
              </a:rPr>
              <a:t>pre-history,</a:t>
            </a:r>
            <a:r>
              <a:rPr lang="ja-JP" altLang="en-US" b="1">
                <a:latin typeface="Times" charset="0"/>
                <a:ea typeface="ＭＳ Ｐゴシック" charset="0"/>
              </a:rPr>
              <a:t>”</a:t>
            </a:r>
            <a:r>
              <a:rPr lang="en-US" b="1">
                <a:latin typeface="Times" charset="0"/>
                <a:ea typeface="ＭＳ Ｐゴシック" charset="0"/>
              </a:rPr>
              <a:t>  certainly before the time of Abraham.</a:t>
            </a:r>
          </a:p>
          <a:p>
            <a:pPr marL="37931725" lvl="1" indent="-37474525"/>
            <a:r>
              <a:rPr lang="en-US" b="1">
                <a:latin typeface="Times" charset="0"/>
                <a:ea typeface="ＭＳ Ｐゴシック" charset="0"/>
              </a:rPr>
              <a:t>////	.... However after the earth was created the FIRST MAN and WOMAN appear on earth in a perfect form and placed in the sinless environment of God</a:t>
            </a:r>
            <a:r>
              <a:rPr lang="ja-JP" altLang="en-US" b="1">
                <a:latin typeface="Times" charset="0"/>
                <a:ea typeface="ＭＳ Ｐゴシック" charset="0"/>
              </a:rPr>
              <a:t>’</a:t>
            </a:r>
            <a:r>
              <a:rPr lang="en-US" b="1">
                <a:latin typeface="Times" charset="0"/>
                <a:ea typeface="ＭＳ Ｐゴシック" charset="0"/>
              </a:rPr>
              <a:t>s created perfection.</a:t>
            </a:r>
          </a:p>
          <a:p>
            <a:r>
              <a:rPr lang="en-US" b="1">
                <a:latin typeface="Times" charset="0"/>
                <a:ea typeface="ＭＳ Ｐゴシック" charset="0"/>
                <a:cs typeface="ＭＳ Ｐゴシック" charset="0"/>
              </a:rPr>
              <a:t>////	....  The FIRST SIN is committed…where Man is given a test of his gift of free will. He is tempted by Satan and falls from his created state of perfection into a sinful condition, having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missed the mark</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for which he was created.</a:t>
            </a:r>
          </a:p>
          <a:p>
            <a:r>
              <a:rPr lang="en-US" b="1">
                <a:latin typeface="Times" charset="0"/>
                <a:ea typeface="ＭＳ Ｐゴシック" charset="0"/>
                <a:cs typeface="ＭＳ Ｐゴシック" charset="0"/>
              </a:rPr>
              <a:t>////	.... The FIRST GOSPEL or good news is given to men…</a:t>
            </a:r>
          </a:p>
          <a:p>
            <a:r>
              <a:rPr lang="en-US" b="1">
                <a:latin typeface="Times" charset="0"/>
                <a:ea typeface="ＭＳ Ｐゴシック" charset="0"/>
                <a:cs typeface="ＭＳ Ｐゴシック" charset="0"/>
              </a:rPr>
              <a:t>The Creator provides the first announcement that He will send a Redeemer to provide for man a way back to that original state of created perfection, innocence and holiness.</a:t>
            </a:r>
          </a:p>
          <a:p>
            <a:r>
              <a:rPr lang="en-US" b="1">
                <a:latin typeface="Times" charset="0"/>
                <a:ea typeface="ＭＳ Ｐゴシック" charset="0"/>
                <a:cs typeface="ＭＳ Ｐゴシック" charset="0"/>
              </a:rPr>
              <a:t>////	.... The FIRST FAMILY appears…</a:t>
            </a:r>
          </a:p>
          <a:p>
            <a:r>
              <a:rPr lang="en-US" b="1">
                <a:latin typeface="Times" charset="0"/>
                <a:ea typeface="ＭＳ Ｐゴシック" charset="0"/>
                <a:cs typeface="ＭＳ Ｐゴシック" charset="0"/>
              </a:rPr>
              <a:t>Adam and Eve have children and provide the basis for future development of a race of men who must contend with Satanic efforts to keep them from a restored relationship with the loving Father and Creator.</a:t>
            </a:r>
          </a:p>
          <a:p>
            <a:r>
              <a:rPr lang="en-US" b="1">
                <a:latin typeface="Times" charset="0"/>
                <a:ea typeface="ＭＳ Ｐゴシック" charset="0"/>
                <a:cs typeface="ＭＳ Ｐゴシック" charset="0"/>
              </a:rPr>
              <a:t>////	.... The FIRST MURDER is committed…</a:t>
            </a:r>
          </a:p>
          <a:p>
            <a:r>
              <a:rPr lang="en-US" b="1">
                <a:latin typeface="Times" charset="0"/>
                <a:ea typeface="ＭＳ Ｐゴシック" charset="0"/>
                <a:cs typeface="ＭＳ Ｐゴシック" charset="0"/>
              </a:rPr>
              <a:t>Sin is committed in its most abusive and abject form, the destruction by man of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ultimate gift, life itself.</a:t>
            </a:r>
          </a:p>
          <a:p>
            <a:r>
              <a:rPr lang="en-US" b="1">
                <a:latin typeface="Times" charset="0"/>
                <a:ea typeface="ＭＳ Ｐゴシック" charset="0"/>
                <a:cs typeface="ＭＳ Ｐゴシック" charset="0"/>
              </a:rPr>
              <a:t>AND THEN…The first of two great God-ordained programs comes into view…</a:t>
            </a:r>
          </a:p>
          <a:p>
            <a:r>
              <a:rPr lang="en-US" b="1">
                <a:latin typeface="Times" charset="0"/>
                <a:ea typeface="ＭＳ Ｐゴシック" charset="0"/>
                <a:cs typeface="ＭＳ Ｐゴシック" charset="0"/>
              </a:rPr>
              <a:t>////	.... Program #1: The GREAT FLOOD and RAINBOW….</a:t>
            </a:r>
          </a:p>
          <a:p>
            <a:r>
              <a:rPr lang="en-US" b="1">
                <a:latin typeface="Times" charset="0"/>
                <a:ea typeface="ＭＳ Ｐゴシック" charset="0"/>
                <a:cs typeface="ＭＳ Ｐゴシック" charset="0"/>
              </a:rPr>
              <a:t>….where God determines to wipe out His creation and begin it again. All mankind perishes except eight people who, under the leadership of righteous Noah, have remained true to God, who provides His rainbow promise as the waters recede.</a:t>
            </a:r>
          </a:p>
          <a:p>
            <a:r>
              <a:rPr lang="en-US" b="1">
                <a:latin typeface="Times" charset="0"/>
                <a:ea typeface="ＭＳ Ｐゴシック" charset="0"/>
                <a:cs typeface="ＭＳ Ｐゴシック" charset="0"/>
              </a:rPr>
              <a:t>////	.... At a later time, Program #2, during the TOWER OF BABEL event…</a:t>
            </a:r>
          </a:p>
          <a:p>
            <a:r>
              <a:rPr lang="en-US" b="1">
                <a:latin typeface="Times" charset="0"/>
                <a:ea typeface="ＭＳ Ｐゴシック" charset="0"/>
                <a:cs typeface="ＭＳ Ｐゴシック" charset="0"/>
              </a:rPr>
              <a:t>Man attempts to climb to an elevation equal to God Himself. God intervenes with a confusion of languages in order to disperse the races.</a:t>
            </a:r>
          </a:p>
        </p:txBody>
      </p:sp>
      <p:sp>
        <p:nvSpPr>
          <p:cNvPr id="26627" name="Rectangle 3"/>
          <p:cNvSpPr>
            <a:spLocks noGrp="1" noRot="1" noChangeAspect="1" noChangeArrowheads="1"/>
          </p:cNvSpPr>
          <p:nvPr>
            <p:ph type="sldImg"/>
          </p:nvPr>
        </p:nvSpPr>
        <p:spPr>
          <a:xfrm>
            <a:off x="1150938" y="692150"/>
            <a:ext cx="4556125" cy="3416300"/>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SECOND FILE FOLDER…presents the first of the four great people…ABRAHAM, JOSEPH, MOSES AND JOSHUA.  First is.... ABRAHAM….TIME FRAME…about 2000 B.C.…remember that these few time frames are roughly in 500 year increments.</a:t>
            </a:r>
          </a:p>
          <a:p>
            <a:r>
              <a:rPr lang="en-US" b="1">
                <a:latin typeface="Times" charset="0"/>
                <a:ea typeface="ＭＳ Ｐゴシック" charset="0"/>
                <a:cs typeface="ＭＳ Ｐゴシック" charset="0"/>
              </a:rPr>
              <a:t>////	.... ABRAHAM is called by God out of Ur of the Chaldees when he proclaimed </a:t>
            </a:r>
          </a:p>
          <a:p>
            <a:r>
              <a:rPr lang="en-US" b="1">
                <a:latin typeface="Times" charset="0"/>
                <a:ea typeface="ＭＳ Ｐゴシック" charset="0"/>
                <a:cs typeface="ＭＳ Ｐゴシック" charset="0"/>
              </a:rPr>
              <a:t>////	.... his great promise of a LAND, a SEED, and a BLESSING, </a:t>
            </a:r>
          </a:p>
          <a:p>
            <a:r>
              <a:rPr lang="en-US" b="1">
                <a:latin typeface="Times" charset="0"/>
                <a:ea typeface="ＭＳ Ｐゴシック" charset="0"/>
                <a:cs typeface="ＭＳ Ｐゴシック" charset="0"/>
              </a:rPr>
              <a:t>////	.... to be later expanded in the unconditional ABRAHAMIC COVENANT.  All future biblical events unfold from these single covenant promises!  Abraham leaves UR of the Chaldees with his family, moving toward an unknown land. With him were wife SARAH, nephew Lot and father Terah. They journey to ancient Haran where old Terah, ABRAHAM</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father, dies.  At a later time, under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continued beckoning, they move on to Canaan. </a:t>
            </a:r>
          </a:p>
          <a:p>
            <a:r>
              <a:rPr lang="en-US" b="1">
                <a:latin typeface="Times" charset="0"/>
                <a:ea typeface="ＭＳ Ｐゴシック" charset="0"/>
                <a:cs typeface="ＭＳ Ｐゴシック" charset="0"/>
              </a:rPr>
              <a:t>////	....Eventually ABRAHAM has two sons: I and I…ISHMAEL through Sarah</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maidservant, Hagar; then years later ISAAC through his wife Sarah.  </a:t>
            </a:r>
            <a:r>
              <a:rPr lang="en-US" b="1" i="1" u="sng">
                <a:latin typeface="Times" charset="0"/>
                <a:ea typeface="ＭＳ Ｐゴシック" charset="0"/>
                <a:cs typeface="ＭＳ Ｐゴシック" charset="0"/>
              </a:rPr>
              <a:t>ISAAC is the son through which God</a:t>
            </a:r>
            <a:r>
              <a:rPr lang="ja-JP" altLang="en-US" b="1" i="1" u="sng">
                <a:latin typeface="Times" charset="0"/>
                <a:ea typeface="ＭＳ Ｐゴシック" charset="0"/>
                <a:cs typeface="ＭＳ Ｐゴシック" charset="0"/>
              </a:rPr>
              <a:t>’</a:t>
            </a:r>
            <a:r>
              <a:rPr lang="en-US" b="1" i="1" u="sng">
                <a:latin typeface="Times" charset="0"/>
                <a:ea typeface="ＭＳ Ｐゴシック" charset="0"/>
                <a:cs typeface="ＭＳ Ｐゴシック" charset="0"/>
              </a:rPr>
              <a:t>s promise to Abraham will be passed.</a:t>
            </a:r>
          </a:p>
          <a:p>
            <a:r>
              <a:rPr lang="en-US" b="1">
                <a:latin typeface="Times" charset="0"/>
                <a:ea typeface="ＭＳ Ｐゴシック" charset="0"/>
                <a:cs typeface="ＭＳ Ｐゴシック" charset="0"/>
              </a:rPr>
              <a:t>////	....ISAAC has two sons... J and E ...JACOB and ESAU.   In this case, Jacob is the recognized son through which the promise will pass.</a:t>
            </a:r>
          </a:p>
          <a:p>
            <a:r>
              <a:rPr lang="en-US" b="1">
                <a:latin typeface="Times" charset="0"/>
                <a:ea typeface="ＭＳ Ｐゴシック" charset="0"/>
                <a:cs typeface="ＭＳ Ｐゴシック" charset="0"/>
              </a:rPr>
              <a:t>////	....JACOB then has 12 SONS who become the patriarchs of the 12 TRIBES OF ANCIENT ISRAEL. One of those sons 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THIRD FILE FOLDER ....  JOSEPH…time frame remains about 2000 B.C.….the second of the four great people…</a:t>
            </a:r>
          </a:p>
          <a:p>
            <a:r>
              <a:rPr lang="en-US" b="1">
                <a:latin typeface="Times" charset="0"/>
                <a:ea typeface="ＭＳ Ｐゴシック" charset="0"/>
                <a:cs typeface="ＭＳ Ｐゴシック" charset="0"/>
              </a:rPr>
              <a:t>JOSEPH, is sold into Egyptian slavery by his jealous brothers. He arrives in Egypt and eventually rises to become Governor. The family of JACOB, with all JOSEPH</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brothers, is driven down to Egypt by famine. </a:t>
            </a:r>
          </a:p>
          <a:p>
            <a:r>
              <a:rPr lang="en-US" b="1">
                <a:latin typeface="Times" charset="0"/>
                <a:ea typeface="ＭＳ Ｐゴシック" charset="0"/>
                <a:cs typeface="ＭＳ Ｐゴシック" charset="0"/>
              </a:rPr>
              <a:t>////	.... Eventually slavery for the Hebrews follows because they multiplied rapidly!  Through time, because of their increasing population, they become a threat to the Egyptian government.  Thus, they become SLAVES of the Egyptians. </a:t>
            </a:r>
          </a:p>
          <a:p>
            <a:r>
              <a:rPr lang="en-US" b="1">
                <a:latin typeface="Times" charset="0"/>
                <a:ea typeface="ＭＳ Ｐゴシック" charset="0"/>
                <a:cs typeface="ＭＳ Ｐゴシック" charset="0"/>
              </a:rPr>
              <a:t>////	....They remain in Egypt for 430 years.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FOURTH FILE FOLDER....  Now in a time frame of about 1500 B.C.….the third of the four great people…MOSES….rises from among them, leading the Israelites out of Egypt in the great</a:t>
            </a:r>
          </a:p>
          <a:p>
            <a:r>
              <a:rPr lang="en-US" b="1">
                <a:latin typeface="Times" charset="0"/>
                <a:ea typeface="ＭＳ Ｐゴシック" charset="0"/>
                <a:cs typeface="ＭＳ Ｐゴシック" charset="0"/>
              </a:rPr>
              <a:t>////	....EXODUS and into the desert of the Sinai Peninsula. At </a:t>
            </a:r>
          </a:p>
          <a:p>
            <a:r>
              <a:rPr lang="en-US" b="1">
                <a:latin typeface="Times" charset="0"/>
                <a:ea typeface="ＭＳ Ｐゴシック" charset="0"/>
                <a:cs typeface="ＭＳ Ｐゴシック" charset="0"/>
              </a:rPr>
              <a:t>////	....MT. SINAI,  MOSES is given the LAW, the Torah...</a:t>
            </a:r>
          </a:p>
          <a:p>
            <a:r>
              <a:rPr lang="en-US" b="1">
                <a:latin typeface="Times" charset="0"/>
                <a:ea typeface="ＭＳ Ｐゴシック" charset="0"/>
                <a:cs typeface="ＭＳ Ｐゴシック" charset="0"/>
              </a:rPr>
              <a:t>////	....in 3 parts ...M-C-C... Moral, Civil and Ceremonial. MOSES </a:t>
            </a:r>
          </a:p>
          <a:p>
            <a:r>
              <a:rPr lang="en-US" b="1">
                <a:latin typeface="Times" charset="0"/>
                <a:ea typeface="ＭＳ Ｐゴシック" charset="0"/>
                <a:cs typeface="ＭＳ Ｐゴシック" charset="0"/>
              </a:rPr>
              <a:t>////	....leads the Israelites on to the oasis of KADESH BARNEA ....where 12 spies are dispatched on a mission to the north to check out The Land of Canaan prior to the Israelites going in to take it as God had commanded.</a:t>
            </a:r>
          </a:p>
          <a:p>
            <a:r>
              <a:rPr lang="en-US" b="1">
                <a:latin typeface="Times" charset="0"/>
                <a:ea typeface="ＭＳ Ｐゴシック" charset="0"/>
                <a:cs typeface="ＭＳ Ｐゴシック" charset="0"/>
              </a:rPr>
              <a:t>	A majority report comes back, saying they cannot take The Land: the people are too tall, too powerful; Israelites too small, too weak.</a:t>
            </a:r>
          </a:p>
          <a:p>
            <a:r>
              <a:rPr lang="en-US" b="1">
                <a:latin typeface="Times" charset="0"/>
                <a:ea typeface="ＭＳ Ｐゴシック" charset="0"/>
                <a:cs typeface="ＭＳ Ｐゴシック" charset="0"/>
              </a:rPr>
              <a:t>	However, two spies, Joshua and Caleb, report that with obedience and faithfulness to God, they can  enter The Land and victoriously subdue it.</a:t>
            </a:r>
          </a:p>
          <a:p>
            <a:r>
              <a:rPr lang="en-US" b="1">
                <a:latin typeface="Times" charset="0"/>
                <a:ea typeface="ＭＳ Ｐゴシック" charset="0"/>
                <a:cs typeface="ＭＳ Ｐゴシック" charset="0"/>
              </a:rPr>
              <a:t>	The people rebel against God, having no faith in His provision. The faithless Israelites follow that majority report.</a:t>
            </a:r>
          </a:p>
          <a:p>
            <a:r>
              <a:rPr lang="en-US" b="1">
                <a:latin typeface="Times" charset="0"/>
                <a:ea typeface="ＭＳ Ｐゴシック" charset="0"/>
                <a:cs typeface="ＭＳ Ｐゴシック" charset="0"/>
              </a:rPr>
              <a:t>	As a result of their disbelief God banishes them to wander in the wilderness until all those above the age of 20 who disobeyed Him have died out. </a:t>
            </a:r>
          </a:p>
          <a:p>
            <a:r>
              <a:rPr lang="en-US" b="1">
                <a:latin typeface="Times" charset="0"/>
                <a:ea typeface="ＭＳ Ｐゴシック" charset="0"/>
                <a:cs typeface="ＭＳ Ｐゴシック" charset="0"/>
              </a:rPr>
              <a:t>////	....After 40 YEARS of wandering, just before entering The Promised Land, </a:t>
            </a:r>
          </a:p>
          <a:p>
            <a:r>
              <a:rPr lang="en-US" b="1">
                <a:latin typeface="Times" charset="0"/>
                <a:ea typeface="ＭＳ Ｐゴシック" charset="0"/>
                <a:cs typeface="ＭＳ Ｐゴシック" charset="0"/>
              </a:rPr>
              <a:t>MOSES </a:t>
            </a:r>
          </a:p>
          <a:p>
            <a:r>
              <a:rPr lang="en-US" b="1">
                <a:latin typeface="Times" charset="0"/>
                <a:ea typeface="ＭＳ Ｐゴシック" charset="0"/>
                <a:cs typeface="ＭＳ Ｐゴシック" charset="0"/>
              </a:rPr>
              <a:t>////	....in a series of FIVE SERMONS…teaches the new generation who they are in God's sight, reminds them of all that God expects of them and defines the promises of the unconditional .... </a:t>
            </a:r>
          </a:p>
          <a:p>
            <a:r>
              <a:rPr lang="en-US" b="1">
                <a:latin typeface="Times" charset="0"/>
                <a:ea typeface="ＭＳ Ｐゴシック" charset="0"/>
                <a:cs typeface="ＭＳ Ｐゴシック" charset="0"/>
              </a:rPr>
              <a:t>////	….LAND COVENANT.  MOSES dies, never himself, having set foot in Israel</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Promised Land.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6785627"/>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0743191"/>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725284"/>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716207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020129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0144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7598390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4726780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65012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6605893"/>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065635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5185086"/>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515540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13794618"/>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4976748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5403097"/>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51966"/>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967656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16474774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859267"/>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2646365"/>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027450"/>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grpSp>
      </p:grpSp>
      <p:sp>
        <p:nvSpPr>
          <p:cNvPr id="1063" name="Text Box 39"/>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a:solidFill>
                  <a:srgbClr val="FFFFFF"/>
                </a:solidFill>
                <a:ea typeface="ＭＳ Ｐゴシック" charset="-128"/>
                <a:cs typeface="ＭＳ Ｐゴシック" charset="-128"/>
              </a:rPr>
              <a:t>© </a:t>
            </a:r>
            <a:r>
              <a:rPr lang="en-US" sz="1000">
                <a:solidFill>
                  <a:srgbClr val="FFFFFF"/>
                </a:solidFill>
                <a:ea typeface="ＭＳ Ｐゴシック" charset="-128"/>
                <a:cs typeface="ＭＳ Ｐゴシック" charset="-128"/>
              </a:rPr>
              <a:t>2006</a:t>
            </a:r>
            <a:r>
              <a:rPr lang="en-US" sz="900">
                <a:solidFill>
                  <a:srgbClr val="FFFFFF"/>
                </a:solidFill>
                <a:ea typeface="ＭＳ Ｐゴシック" charset="-128"/>
                <a:cs typeface="ＭＳ Ｐゴシック" charset="-128"/>
              </a:rPr>
              <a:t> TBBMI</a:t>
            </a:r>
          </a:p>
        </p:txBody>
      </p:sp>
      <p:sp>
        <p:nvSpPr>
          <p:cNvPr id="1064" name="Rectangle 40"/>
          <p:cNvSpPr>
            <a:spLocks noChangeArrowheads="1"/>
          </p:cNvSpPr>
          <p:nvPr userDrawn="1"/>
        </p:nvSpPr>
        <p:spPr bwMode="auto">
          <a:xfrm>
            <a:off x="7562850" y="6526213"/>
            <a:ext cx="817563"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9.7.04SL.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2703880749"/>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6.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7.wm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wmf"/></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2"/>
          <p:cNvSpPr txBox="1">
            <a:spLocks noChangeArrowheads="1"/>
          </p:cNvSpPr>
          <p:nvPr/>
        </p:nvSpPr>
        <p:spPr bwMode="auto">
          <a:xfrm>
            <a:off x="-1704975" y="738188"/>
            <a:ext cx="74406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ltLang="ko-KR" sz="5400">
                <a:solidFill>
                  <a:schemeClr val="bg1"/>
                </a:solidFill>
                <a:latin typeface="Tharmini Plain" charset="0"/>
                <a:ea typeface="굴림" charset="0"/>
                <a:cs typeface="굴림" charset="0"/>
              </a:rPr>
              <a:t>jpUkiwapd;</a:t>
            </a:r>
            <a:r>
              <a:rPr lang="en-US" altLang="ko-KR" sz="5400">
                <a:solidFill>
                  <a:schemeClr val="bg1"/>
                </a:solidFill>
                <a:latin typeface="Lucida Grande" charset="0"/>
                <a:ea typeface="굴림" charset="0"/>
                <a:cs typeface="굴림" charset="0"/>
              </a:rPr>
              <a:t>…</a:t>
            </a:r>
            <a:r>
              <a:rPr lang="en-US" altLang="ko-KR" sz="5400">
                <a:solidFill>
                  <a:schemeClr val="bg1"/>
                </a:solidFill>
                <a:latin typeface="Tharmini Plain" charset="0"/>
                <a:ea typeface="굴림" charset="0"/>
                <a:cs typeface="굴림" charset="0"/>
              </a:rPr>
              <a:t>mbg;gil</a:t>
            </a:r>
          </a:p>
          <a:p>
            <a:endParaRPr lang="en-US" sz="5400">
              <a:solidFill>
                <a:schemeClr val="bg1"/>
              </a:solidFill>
            </a:endParaRPr>
          </a:p>
        </p:txBody>
      </p:sp>
      <p:pic>
        <p:nvPicPr>
          <p:cNvPr id="1536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ctrTitle"/>
          </p:nvPr>
        </p:nvSpPr>
        <p:spPr>
          <a:xfrm>
            <a:off x="0" y="-719138"/>
            <a:ext cx="7772400" cy="1143001"/>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Tamil (Sri Lanka/India)</a:t>
            </a:r>
            <a:endParaRPr lang="en-US">
              <a:latin typeface="Times" charset="0"/>
              <a:ea typeface="ＭＳ Ｐゴシック" charset="0"/>
              <a:cs typeface="ＭＳ Ｐゴシック" charset="0"/>
            </a:endParaRPr>
          </a:p>
        </p:txBody>
      </p:sp>
      <p:grpSp>
        <p:nvGrpSpPr>
          <p:cNvPr id="15365"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effectLst>
                  <a:outerShdw blurRad="38100" dist="38100" dir="2700000" algn="tl">
                    <a:srgbClr val="DDDDDD"/>
                  </a:outerShdw>
                </a:effectLst>
                <a:latin typeface="Times New Roman" charset="0"/>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2000" i="1">
                  <a:solidFill>
                    <a:srgbClr val="FAFD00"/>
                  </a:solidFill>
                  <a:latin typeface="Times New Roman" charset="0"/>
                  <a:ea typeface="굴림" charset="0"/>
                  <a:cs typeface="굴림" charset="0"/>
                </a:rPr>
                <a:t>A Presentation of The Bible…Basically Ministries International Inc.                Fort Worth, Texas</a:t>
              </a:r>
              <a:endParaRPr lang="en-US" altLang="ko-KR" sz="1800">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2269"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err="1">
                  <a:solidFill>
                    <a:srgbClr val="FFFB0C"/>
                  </a:solidFill>
                  <a:latin typeface="Helvetica" charset="0"/>
                  <a:ea typeface="굴림" charset="-127"/>
                  <a:cs typeface="굴림" charset="-127"/>
                </a:rPr>
                <a:t>www.biblebasically.com</a:t>
              </a:r>
              <a:endParaRPr lang="en-US" altLang="ko-KR" sz="2000" dirty="0">
                <a:solidFill>
                  <a:srgbClr val="FFFB0C"/>
                </a:solidFill>
                <a:latin typeface="Helvetica" charset="0"/>
                <a:ea typeface="굴림" charset="-127"/>
                <a:cs typeface="굴림" charset="-127"/>
              </a:endParaRPr>
            </a:p>
          </p:txBody>
        </p:sp>
      </p:grpSp>
      <p:sp>
        <p:nvSpPr>
          <p:cNvPr id="1536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900">
                <a:solidFill>
                  <a:srgbClr val="FFFFFF"/>
                </a:solidFill>
                <a:ea typeface="굴림" charset="0"/>
                <a:cs typeface="굴림" charset="0"/>
              </a:rPr>
              <a:t>©2004 TBBMI</a:t>
            </a:r>
          </a:p>
        </p:txBody>
      </p:sp>
      <p:sp>
        <p:nvSpPr>
          <p:cNvPr id="15367" name="Rectangle 9"/>
          <p:cNvSpPr>
            <a:spLocks noChangeArrowheads="1"/>
          </p:cNvSpPr>
          <p:nvPr/>
        </p:nvSpPr>
        <p:spPr bwMode="auto">
          <a:xfrm>
            <a:off x="7662863" y="6526213"/>
            <a:ext cx="576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ea typeface="굴림" charset="0"/>
                <a:cs typeface="굴림" charset="0"/>
              </a:rPr>
              <a:t>8.0.04.</a:t>
            </a:r>
          </a:p>
        </p:txBody>
      </p:sp>
      <p:sp>
        <p:nvSpPr>
          <p:cNvPr id="15368"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01</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a:solidFill>
                  <a:srgbClr val="FFFC1E"/>
                </a:solidFill>
                <a:latin typeface="Tharmini Plain" charset="0"/>
                <a:ea typeface="굴림" charset="-127"/>
                <a:cs typeface="굴림" charset="-127"/>
              </a:rPr>
              <a:t>jpUkiwapd;</a:t>
            </a:r>
            <a:r>
              <a:rPr lang="en-US" altLang="ko-KR" sz="10600">
                <a:solidFill>
                  <a:srgbClr val="FFFC1E"/>
                </a:solidFill>
                <a:latin typeface="Lucida Grande" charset="0"/>
                <a:ea typeface="굴림" charset="-127"/>
                <a:cs typeface="굴림" charset="-127"/>
              </a:rPr>
              <a:t>…</a:t>
            </a:r>
            <a:r>
              <a:rPr lang="en-US" altLang="ko-KR" sz="10600">
                <a:solidFill>
                  <a:srgbClr val="FFFC1E"/>
                </a:solidFill>
                <a:latin typeface="Tharmini Plain" charset="0"/>
                <a:ea typeface="굴림" charset="-127"/>
                <a:cs typeface="굴림" charset="-127"/>
              </a:rPr>
              <a:t/>
            </a:r>
            <a:br>
              <a:rPr lang="en-US" altLang="ko-KR" sz="10600">
                <a:solidFill>
                  <a:srgbClr val="FFFC1E"/>
                </a:solidFill>
                <a:latin typeface="Tharmini Plain" charset="0"/>
                <a:ea typeface="굴림" charset="-127"/>
                <a:cs typeface="굴림" charset="-127"/>
              </a:rPr>
            </a:br>
            <a:r>
              <a:rPr lang="en-US" altLang="ko-KR" sz="10600">
                <a:solidFill>
                  <a:srgbClr val="FFFC1E"/>
                </a:solidFill>
                <a:latin typeface="Tharmini Plain" charset="0"/>
                <a:ea typeface="굴림" charset="-127"/>
                <a:cs typeface="굴림" charset="-127"/>
              </a:rPr>
              <a:t>mbg;gil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b="6732"/>
          <a:stretch>
            <a:fillRect/>
          </a:stretch>
        </p:blipFill>
        <p:spPr bwMode="auto">
          <a:xfrm>
            <a:off x="385763" y="309563"/>
            <a:ext cx="83597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72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111722" name="Rectangle 106"/>
          <p:cNvSpPr>
            <a:spLocks noChangeArrowheads="1"/>
          </p:cNvSpPr>
          <p:nvPr/>
        </p:nvSpPr>
        <p:spPr bwMode="auto">
          <a:xfrm>
            <a:off x="3149600" y="1384300"/>
            <a:ext cx="2901950" cy="14208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3797" name="Rectangle 6"/>
          <p:cNvSpPr>
            <a:spLocks noChangeArrowheads="1"/>
          </p:cNvSpPr>
          <p:nvPr/>
        </p:nvSpPr>
        <p:spPr bwMode="auto">
          <a:xfrm>
            <a:off x="2854325" y="989013"/>
            <a:ext cx="21320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a:solidFill>
                  <a:schemeClr val="accent2"/>
                </a:solidFill>
                <a:latin typeface="Helvetica" charset="0"/>
              </a:rPr>
              <a:t>   </a:t>
            </a:r>
            <a:r>
              <a:rPr lang="en-US"/>
              <a:t> </a:t>
            </a:r>
            <a:r>
              <a:rPr lang="en-US" sz="3200">
                <a:solidFill>
                  <a:schemeClr val="accent2"/>
                </a:solidFill>
                <a:latin typeface="MylaiOssai" charset="0"/>
              </a:rPr>
              <a:t>EyaCva</a:t>
            </a:r>
          </a:p>
        </p:txBody>
      </p:sp>
      <p:sp>
        <p:nvSpPr>
          <p:cNvPr id="33798" name="Rectangle 8"/>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799" name="Rectangle 10"/>
          <p:cNvSpPr>
            <a:spLocks noChangeArrowheads="1"/>
          </p:cNvSpPr>
          <p:nvPr/>
        </p:nvSpPr>
        <p:spPr bwMode="auto">
          <a:xfrm>
            <a:off x="3468688" y="23510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698" name="Text Box 82"/>
          <p:cNvSpPr txBox="1">
            <a:spLocks noChangeArrowheads="1"/>
          </p:cNvSpPr>
          <p:nvPr/>
        </p:nvSpPr>
        <p:spPr bwMode="auto">
          <a:xfrm>
            <a:off x="17780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EyaCva</a:t>
            </a:r>
            <a:endParaRPr lang="en-US" sz="1800" b="0">
              <a:solidFill>
                <a:srgbClr val="FFFF00"/>
              </a:solidFill>
              <a:latin typeface="MylaiOssai" charset="0"/>
            </a:endParaRPr>
          </a:p>
        </p:txBody>
      </p:sp>
      <p:sp>
        <p:nvSpPr>
          <p:cNvPr id="111619" name="Rectangle 3"/>
          <p:cNvSpPr>
            <a:spLocks noChangeArrowheads="1"/>
          </p:cNvSpPr>
          <p:nvPr/>
        </p:nvSpPr>
        <p:spPr bwMode="auto">
          <a:xfrm>
            <a:off x="3373438" y="1574800"/>
            <a:ext cx="22558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i="1">
                <a:solidFill>
                  <a:schemeClr val="accent2"/>
                </a:solidFill>
                <a:latin typeface="MylaiOssai" charset="0"/>
              </a:rPr>
              <a:t>'riEka </a:t>
            </a:r>
            <a:r>
              <a:rPr lang="en-US" sz="2800">
                <a:solidFill>
                  <a:schemeClr val="accent2"/>
                </a:solidFill>
                <a:latin typeface="Helvetica" charset="0"/>
              </a:rPr>
              <a:t>/ </a:t>
            </a:r>
            <a:r>
              <a:rPr lang="en-US" sz="2800">
                <a:solidFill>
                  <a:schemeClr val="accent2"/>
                </a:solidFill>
                <a:latin typeface="MylaiOssai" charset="0"/>
              </a:rPr>
              <a:t>~yi</a:t>
            </a:r>
            <a:endParaRPr lang="en-US" sz="2800">
              <a:solidFill>
                <a:schemeClr val="accent2"/>
              </a:solidFill>
              <a:latin typeface="Helvetica" charset="0"/>
            </a:endParaRPr>
          </a:p>
        </p:txBody>
      </p:sp>
      <p:sp>
        <p:nvSpPr>
          <p:cNvPr id="33802" name="Line 91"/>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3" name="Line 92"/>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709" name="Rectangle 93"/>
          <p:cNvSpPr>
            <a:spLocks noChangeArrowheads="1"/>
          </p:cNvSpPr>
          <p:nvPr/>
        </p:nvSpPr>
        <p:spPr bwMode="auto">
          <a:xfrm>
            <a:off x="3208338" y="2065338"/>
            <a:ext cx="25733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nilmf pgfkiDtlf</a:t>
            </a:r>
            <a:endParaRPr lang="en-US" sz="2800">
              <a:solidFill>
                <a:schemeClr val="accent2"/>
              </a:solidFill>
              <a:latin typeface="Helvetica" charset="0"/>
            </a:endParaRPr>
          </a:p>
        </p:txBody>
      </p:sp>
      <p:sp>
        <p:nvSpPr>
          <p:cNvPr id="33805" name="Text Box 102"/>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111725" name="Rectangle 109"/>
          <p:cNvSpPr>
            <a:spLocks noChangeArrowheads="1"/>
          </p:cNvSpPr>
          <p:nvPr/>
        </p:nvSpPr>
        <p:spPr bwMode="auto">
          <a:xfrm>
            <a:off x="817086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10</a:t>
            </a:r>
          </a:p>
        </p:txBody>
      </p:sp>
      <p:sp>
        <p:nvSpPr>
          <p:cNvPr id="33807" name="Text Box 110"/>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3808"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3809" name="Group 113"/>
          <p:cNvGrpSpPr>
            <a:grpSpLocks/>
          </p:cNvGrpSpPr>
          <p:nvPr/>
        </p:nvGrpSpPr>
        <p:grpSpPr bwMode="auto">
          <a:xfrm>
            <a:off x="152400" y="2305050"/>
            <a:ext cx="3143250" cy="1938338"/>
            <a:chOff x="96" y="1452"/>
            <a:chExt cx="1980" cy="1221"/>
          </a:xfrm>
        </p:grpSpPr>
        <p:sp>
          <p:nvSpPr>
            <p:cNvPr id="33812" name="Rectangle 1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11633" name="Rectangle 1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14" name="Rectangle 1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3815" name="AutoShape 1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16" name="Rectangle 2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3817" name="Rectangle 21"/>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3818" name="Line 2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19" name="Line 2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0" name="Rectangle 2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11641" name="Rectangle 25"/>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22" name="Rectangle 2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23" name="AutoShape 2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3824" name="Rectangle 2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3825" name="Rectangle 29"/>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3826" name="Line 3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7" name="Line 3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8" name="Rectangle 3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11649" name="Rectangle 33"/>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3830" name="Rectangle 3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3831" name="AutoShape 3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32" name="Rectangle 3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3833" name="Rectangle 37"/>
            <p:cNvSpPr>
              <a:spLocks noChangeArrowheads="1"/>
            </p:cNvSpPr>
            <p:nvPr/>
          </p:nvSpPr>
          <p:spPr bwMode="auto">
            <a:xfrm>
              <a:off x="397" y="1751"/>
              <a:ext cx="7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p:txBody>
        </p:sp>
        <p:sp>
          <p:nvSpPr>
            <p:cNvPr id="33834" name="Line 3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35" name="Line 3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36" name="Rectangle 4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37" name="AutoShape 4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38" name="Rectangle 4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11659" name="Rectangle 43"/>
            <p:cNvSpPr>
              <a:spLocks noChangeArrowheads="1"/>
            </p:cNvSpPr>
            <p:nvPr/>
          </p:nvSpPr>
          <p:spPr bwMode="auto">
            <a:xfrm>
              <a:off x="693" y="1896"/>
              <a:ext cx="489" cy="38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endParaRPr lang="en-US" sz="2000">
                <a:solidFill>
                  <a:srgbClr val="FFA27C"/>
                </a:solidFill>
                <a:effectLst>
                  <a:outerShdw blurRad="38100" dist="38100" dir="2700000" algn="tl">
                    <a:srgbClr val="000000"/>
                  </a:outerShdw>
                </a:effectLst>
                <a:latin typeface="MylaiOssai" charset="0"/>
              </a:endParaRPr>
            </a:p>
            <a:p>
              <a:pPr algn="ctr"/>
              <a:endParaRPr lang="en-US" sz="2000">
                <a:solidFill>
                  <a:srgbClr val="FFA27C"/>
                </a:solidFill>
                <a:effectLst>
                  <a:outerShdw blurRad="38100" dist="38100" dir="2700000" algn="tl">
                    <a:srgbClr val="000000"/>
                  </a:outerShdw>
                </a:effectLst>
                <a:latin typeface="MylaiOssai" charset="0"/>
              </a:endParaRPr>
            </a:p>
          </p:txBody>
        </p:sp>
        <p:sp>
          <p:nvSpPr>
            <p:cNvPr id="33840" name="Line 4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41" name="Line 4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42" name="Rectangle 4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3843" name="AutoShape 4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3844" name="Rectangle 48"/>
            <p:cNvSpPr>
              <a:spLocks noChangeArrowheads="1"/>
            </p:cNvSpPr>
            <p:nvPr/>
          </p:nvSpPr>
          <p:spPr bwMode="auto">
            <a:xfrm>
              <a:off x="731" y="2221"/>
              <a:ext cx="964" cy="406"/>
            </a:xfrm>
            <a:prstGeom prst="rect">
              <a:avLst/>
            </a:prstGeom>
            <a:solidFill>
              <a:srgbClr val="FFD34A"/>
            </a:solidFill>
            <a:ln w="31750">
              <a:solidFill>
                <a:srgbClr val="FFD34A"/>
              </a:solidFill>
              <a:miter lim="800000"/>
              <a:headEnd/>
              <a:tailEnd/>
            </a:ln>
          </p:spPr>
          <p:txBody>
            <a:bodyPr/>
            <a:lstStyle/>
            <a:p>
              <a:endParaRPr lang="en-US"/>
            </a:p>
          </p:txBody>
        </p:sp>
        <p:sp>
          <p:nvSpPr>
            <p:cNvPr id="111665" name="Rectangle 49"/>
            <p:cNvSpPr>
              <a:spLocks noChangeArrowheads="1"/>
            </p:cNvSpPr>
            <p:nvPr/>
          </p:nvSpPr>
          <p:spPr bwMode="auto">
            <a:xfrm>
              <a:off x="734" y="2031"/>
              <a:ext cx="665" cy="192"/>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endParaRPr lang="en-US" sz="2000">
                <a:solidFill>
                  <a:schemeClr val="accent2"/>
                </a:solidFill>
                <a:effectLst>
                  <a:outerShdw blurRad="38100" dist="38100" dir="2700000" algn="tl">
                    <a:srgbClr val="000000"/>
                  </a:outerShdw>
                </a:effectLst>
                <a:latin typeface="MylaiOssai" charset="0"/>
              </a:endParaRPr>
            </a:p>
          </p:txBody>
        </p:sp>
        <p:sp>
          <p:nvSpPr>
            <p:cNvPr id="33846" name="Line 5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731" name="Rectangle 115"/>
          <p:cNvSpPr>
            <a:spLocks noChangeArrowheads="1"/>
          </p:cNvSpPr>
          <p:nvPr/>
        </p:nvSpPr>
        <p:spPr bwMode="auto">
          <a:xfrm>
            <a:off x="4875213" y="1027113"/>
            <a:ext cx="1465262" cy="33655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dirty="0">
                <a:solidFill>
                  <a:srgbClr val="1A0004"/>
                </a:solidFill>
                <a:latin typeface="MylaiOssai" charset="0"/>
                <a:ea typeface="ＭＳ Ｐゴシック" charset="-128"/>
                <a:cs typeface="ＭＳ Ｐゴシック" charset="-128"/>
              </a:rPr>
              <a:t>`. 2000 </a:t>
            </a:r>
            <a:r>
              <a:rPr lang="en-US" dirty="0" err="1">
                <a:solidFill>
                  <a:srgbClr val="1A0004"/>
                </a:solidFill>
                <a:latin typeface="MylaiOssai" charset="0"/>
                <a:ea typeface="ＭＳ Ｐゴシック" charset="-128"/>
                <a:cs typeface="ＭＳ Ｐゴシック" charset="-128"/>
              </a:rPr>
              <a:t>ki</a:t>
            </a:r>
            <a:r>
              <a:rPr lang="en-US" dirty="0">
                <a:solidFill>
                  <a:srgbClr val="1A0004"/>
                </a:solidFill>
                <a:latin typeface="MylaiOssai" charset="0"/>
                <a:ea typeface="ＭＳ Ｐゴシック" charset="-128"/>
                <a:cs typeface="ＭＳ Ｐゴシック" charset="-128"/>
              </a:rPr>
              <a:t>. M.</a:t>
            </a:r>
          </a:p>
        </p:txBody>
      </p:sp>
      <p:sp>
        <p:nvSpPr>
          <p:cNvPr id="33811" name="Text Box 108"/>
          <p:cNvSpPr txBox="1">
            <a:spLocks noChangeArrowheads="1"/>
          </p:cNvSpPr>
          <p:nvPr/>
        </p:nvSpPr>
        <p:spPr bwMode="auto">
          <a:xfrm>
            <a:off x="857250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731"/>
                                        </p:tgtEl>
                                        <p:attrNameLst>
                                          <p:attrName>style.visibility</p:attrName>
                                        </p:attrNameLst>
                                      </p:cBhvr>
                                      <p:to>
                                        <p:strVal val="visible"/>
                                      </p:to>
                                    </p:set>
                                    <p:anim calcmode="lin" valueType="num">
                                      <p:cBhvr>
                                        <p:cTn id="7" dur="500" fill="hold"/>
                                        <p:tgtEl>
                                          <p:spTgt spid="111731"/>
                                        </p:tgtEl>
                                        <p:attrNameLst>
                                          <p:attrName>ppt_x</p:attrName>
                                        </p:attrNameLst>
                                      </p:cBhvr>
                                      <p:tavLst>
                                        <p:tav tm="0">
                                          <p:val>
                                            <p:strVal val="#ppt_x-#ppt_w/2"/>
                                          </p:val>
                                        </p:tav>
                                        <p:tav tm="100000">
                                          <p:val>
                                            <p:strVal val="#ppt_x"/>
                                          </p:val>
                                        </p:tav>
                                      </p:tavLst>
                                    </p:anim>
                                    <p:anim calcmode="lin" valueType="num">
                                      <p:cBhvr>
                                        <p:cTn id="8" dur="500" fill="hold"/>
                                        <p:tgtEl>
                                          <p:spTgt spid="111731"/>
                                        </p:tgtEl>
                                        <p:attrNameLst>
                                          <p:attrName>ppt_y</p:attrName>
                                        </p:attrNameLst>
                                      </p:cBhvr>
                                      <p:tavLst>
                                        <p:tav tm="0">
                                          <p:val>
                                            <p:strVal val="#ppt_y"/>
                                          </p:val>
                                        </p:tav>
                                        <p:tav tm="100000">
                                          <p:val>
                                            <p:strVal val="#ppt_y"/>
                                          </p:val>
                                        </p:tav>
                                      </p:tavLst>
                                    </p:anim>
                                    <p:anim calcmode="lin" valueType="num">
                                      <p:cBhvr>
                                        <p:cTn id="9" dur="500" fill="hold"/>
                                        <p:tgtEl>
                                          <p:spTgt spid="111731"/>
                                        </p:tgtEl>
                                        <p:attrNameLst>
                                          <p:attrName>ppt_w</p:attrName>
                                        </p:attrNameLst>
                                      </p:cBhvr>
                                      <p:tavLst>
                                        <p:tav tm="0">
                                          <p:val>
                                            <p:fltVal val="0"/>
                                          </p:val>
                                        </p:tav>
                                        <p:tav tm="100000">
                                          <p:val>
                                            <p:strVal val="#ppt_w"/>
                                          </p:val>
                                        </p:tav>
                                      </p:tavLst>
                                    </p:anim>
                                    <p:anim calcmode="lin" valueType="num">
                                      <p:cBhvr>
                                        <p:cTn id="10" dur="500" fill="hold"/>
                                        <p:tgtEl>
                                          <p:spTgt spid="11173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11619"/>
                                        </p:tgtEl>
                                        <p:attrNameLst>
                                          <p:attrName>style.visibility</p:attrName>
                                        </p:attrNameLst>
                                      </p:cBhvr>
                                      <p:to>
                                        <p:strVal val="visible"/>
                                      </p:to>
                                    </p:set>
                                    <p:anim calcmode="lin" valueType="num">
                                      <p:cBhvr>
                                        <p:cTn id="15" dur="500" fill="hold"/>
                                        <p:tgtEl>
                                          <p:spTgt spid="111619"/>
                                        </p:tgtEl>
                                        <p:attrNameLst>
                                          <p:attrName>ppt_x</p:attrName>
                                        </p:attrNameLst>
                                      </p:cBhvr>
                                      <p:tavLst>
                                        <p:tav tm="0">
                                          <p:val>
                                            <p:strVal val="#ppt_x-#ppt_w/2"/>
                                          </p:val>
                                        </p:tav>
                                        <p:tav tm="100000">
                                          <p:val>
                                            <p:strVal val="#ppt_x"/>
                                          </p:val>
                                        </p:tav>
                                      </p:tavLst>
                                    </p:anim>
                                    <p:anim calcmode="lin" valueType="num">
                                      <p:cBhvr>
                                        <p:cTn id="16" dur="500" fill="hold"/>
                                        <p:tgtEl>
                                          <p:spTgt spid="111619"/>
                                        </p:tgtEl>
                                        <p:attrNameLst>
                                          <p:attrName>ppt_y</p:attrName>
                                        </p:attrNameLst>
                                      </p:cBhvr>
                                      <p:tavLst>
                                        <p:tav tm="0">
                                          <p:val>
                                            <p:strVal val="#ppt_y"/>
                                          </p:val>
                                        </p:tav>
                                        <p:tav tm="100000">
                                          <p:val>
                                            <p:strVal val="#ppt_y"/>
                                          </p:val>
                                        </p:tav>
                                      </p:tavLst>
                                    </p:anim>
                                    <p:anim calcmode="lin" valueType="num">
                                      <p:cBhvr>
                                        <p:cTn id="17" dur="500" fill="hold"/>
                                        <p:tgtEl>
                                          <p:spTgt spid="111619"/>
                                        </p:tgtEl>
                                        <p:attrNameLst>
                                          <p:attrName>ppt_w</p:attrName>
                                        </p:attrNameLst>
                                      </p:cBhvr>
                                      <p:tavLst>
                                        <p:tav tm="0">
                                          <p:val>
                                            <p:fltVal val="0"/>
                                          </p:val>
                                        </p:tav>
                                        <p:tav tm="100000">
                                          <p:val>
                                            <p:strVal val="#ppt_w"/>
                                          </p:val>
                                        </p:tav>
                                      </p:tavLst>
                                    </p:anim>
                                    <p:anim calcmode="lin" valueType="num">
                                      <p:cBhvr>
                                        <p:cTn id="18" dur="500" fill="hold"/>
                                        <p:tgtEl>
                                          <p:spTgt spid="11161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1709"/>
                                        </p:tgtEl>
                                        <p:attrNameLst>
                                          <p:attrName>style.visibility</p:attrName>
                                        </p:attrNameLst>
                                      </p:cBhvr>
                                      <p:to>
                                        <p:strVal val="visible"/>
                                      </p:to>
                                    </p:set>
                                    <p:anim calcmode="lin" valueType="num">
                                      <p:cBhvr>
                                        <p:cTn id="23" dur="500" fill="hold"/>
                                        <p:tgtEl>
                                          <p:spTgt spid="111709"/>
                                        </p:tgtEl>
                                        <p:attrNameLst>
                                          <p:attrName>ppt_x</p:attrName>
                                        </p:attrNameLst>
                                      </p:cBhvr>
                                      <p:tavLst>
                                        <p:tav tm="0">
                                          <p:val>
                                            <p:strVal val="#ppt_x-#ppt_w/2"/>
                                          </p:val>
                                        </p:tav>
                                        <p:tav tm="100000">
                                          <p:val>
                                            <p:strVal val="#ppt_x"/>
                                          </p:val>
                                        </p:tav>
                                      </p:tavLst>
                                    </p:anim>
                                    <p:anim calcmode="lin" valueType="num">
                                      <p:cBhvr>
                                        <p:cTn id="24" dur="500" fill="hold"/>
                                        <p:tgtEl>
                                          <p:spTgt spid="111709"/>
                                        </p:tgtEl>
                                        <p:attrNameLst>
                                          <p:attrName>ppt_y</p:attrName>
                                        </p:attrNameLst>
                                      </p:cBhvr>
                                      <p:tavLst>
                                        <p:tav tm="0">
                                          <p:val>
                                            <p:strVal val="#ppt_y"/>
                                          </p:val>
                                        </p:tav>
                                        <p:tav tm="100000">
                                          <p:val>
                                            <p:strVal val="#ppt_y"/>
                                          </p:val>
                                        </p:tav>
                                      </p:tavLst>
                                    </p:anim>
                                    <p:anim calcmode="lin" valueType="num">
                                      <p:cBhvr>
                                        <p:cTn id="25" dur="500" fill="hold"/>
                                        <p:tgtEl>
                                          <p:spTgt spid="111709"/>
                                        </p:tgtEl>
                                        <p:attrNameLst>
                                          <p:attrName>ppt_w</p:attrName>
                                        </p:attrNameLst>
                                      </p:cBhvr>
                                      <p:tavLst>
                                        <p:tav tm="0">
                                          <p:val>
                                            <p:fltVal val="0"/>
                                          </p:val>
                                        </p:tav>
                                        <p:tav tm="100000">
                                          <p:val>
                                            <p:strVal val="#ppt_w"/>
                                          </p:val>
                                        </p:tav>
                                      </p:tavLst>
                                    </p:anim>
                                    <p:anim calcmode="lin" valueType="num">
                                      <p:cBhvr>
                                        <p:cTn id="26" dur="500" fill="hold"/>
                                        <p:tgtEl>
                                          <p:spTgt spid="1117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709" grpId="0" autoUpdateAnimBg="0"/>
      <p:bldP spid="1117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11"/>
          <p:cNvPicPr>
            <a:picLocks noChangeAspect="1" noChangeArrowheads="1"/>
          </p:cNvPicPr>
          <p:nvPr/>
        </p:nvPicPr>
        <p:blipFill>
          <a:blip r:embed="rId3" cstate="screen">
            <a:extLst>
              <a:ext uri="{28A0092B-C50C-407E-A947-70E740481C1C}">
                <a14:useLocalDpi xmlns:a14="http://schemas.microsoft.com/office/drawing/2010/main"/>
              </a:ext>
            </a:extLst>
          </a:blip>
          <a:srcRect l="4736" t="3784" r="6250" b="3760"/>
          <a:stretch>
            <a:fillRect/>
          </a:stretch>
        </p:blipFill>
        <p:spPr bwMode="auto">
          <a:xfrm>
            <a:off x="376238" y="322263"/>
            <a:ext cx="8383587"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0601" name="AutoShape 105"/>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0602" name="Rectangle 106"/>
          <p:cNvSpPr>
            <a:spLocks noChangeArrowheads="1"/>
          </p:cNvSpPr>
          <p:nvPr/>
        </p:nvSpPr>
        <p:spPr bwMode="auto">
          <a:xfrm>
            <a:off x="3149600" y="1384300"/>
            <a:ext cx="2901950" cy="14351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5845" name="Rectangle 5"/>
          <p:cNvSpPr>
            <a:spLocks noChangeArrowheads="1"/>
          </p:cNvSpPr>
          <p:nvPr/>
        </p:nvSpPr>
        <p:spPr bwMode="auto">
          <a:xfrm>
            <a:off x="3128963" y="973138"/>
            <a:ext cx="17843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`rci[fAm</a:t>
            </a:r>
          </a:p>
        </p:txBody>
      </p:sp>
      <p:sp>
        <p:nvSpPr>
          <p:cNvPr id="35846"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509" name="Rectangle 13"/>
          <p:cNvSpPr>
            <a:spLocks noChangeArrowheads="1"/>
          </p:cNvSpPr>
          <p:nvPr/>
        </p:nvSpPr>
        <p:spPr bwMode="auto">
          <a:xfrm>
            <a:off x="3333750" y="1574800"/>
            <a:ext cx="29543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niyayatiptikqf</a:t>
            </a:r>
            <a:endParaRPr lang="en-US" sz="2800">
              <a:solidFill>
                <a:schemeClr val="accent2"/>
              </a:solidFill>
            </a:endParaRPr>
          </a:p>
        </p:txBody>
      </p:sp>
      <p:sp>
        <p:nvSpPr>
          <p:cNvPr id="490510" name="Rectangle 14"/>
          <p:cNvSpPr>
            <a:spLocks noChangeArrowheads="1"/>
          </p:cNvSpPr>
          <p:nvPr/>
        </p:nvSpPr>
        <p:spPr bwMode="auto">
          <a:xfrm>
            <a:off x="4197350" y="2066925"/>
            <a:ext cx="774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350</a:t>
            </a:r>
          </a:p>
        </p:txBody>
      </p:sp>
      <p:sp>
        <p:nvSpPr>
          <p:cNvPr id="35849" name="Rectangle 15"/>
          <p:cNvSpPr>
            <a:spLocks noChangeArrowheads="1"/>
          </p:cNvSpPr>
          <p:nvPr/>
        </p:nvSpPr>
        <p:spPr bwMode="auto">
          <a:xfrm>
            <a:off x="3525838" y="22082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0581" name="Text Box 85"/>
          <p:cNvSpPr txBox="1">
            <a:spLocks noChangeArrowheads="1"/>
          </p:cNvSpPr>
          <p:nvPr/>
        </p:nvSpPr>
        <p:spPr bwMode="auto">
          <a:xfrm>
            <a:off x="17780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MylaiOssai" charset="0"/>
                <a:ea typeface="ＭＳ Ｐゴシック" charset="-128"/>
                <a:cs typeface="ＭＳ Ｐゴシック" charset="-128"/>
              </a:rPr>
              <a:t>Niyayatiptikqf, Rtf</a:t>
            </a:r>
          </a:p>
        </p:txBody>
      </p:sp>
      <p:sp>
        <p:nvSpPr>
          <p:cNvPr id="35851" name="Line 92"/>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2" name="Line 93"/>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3" name="Text Box 102"/>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0605" name="Rectangle 109"/>
          <p:cNvSpPr>
            <a:spLocks noChangeArrowheads="1"/>
          </p:cNvSpPr>
          <p:nvPr/>
        </p:nvSpPr>
        <p:spPr bwMode="auto">
          <a:xfrm>
            <a:off x="817403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11</a:t>
            </a:r>
          </a:p>
        </p:txBody>
      </p:sp>
      <p:sp>
        <p:nvSpPr>
          <p:cNvPr id="35855" name="Text Box 110"/>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5856" name="Rectangle 112"/>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5857" name="Group 113"/>
          <p:cNvGrpSpPr>
            <a:grpSpLocks/>
          </p:cNvGrpSpPr>
          <p:nvPr/>
        </p:nvGrpSpPr>
        <p:grpSpPr bwMode="auto">
          <a:xfrm>
            <a:off x="152400" y="2305050"/>
            <a:ext cx="3355975" cy="2176463"/>
            <a:chOff x="96" y="1452"/>
            <a:chExt cx="2114" cy="1371"/>
          </a:xfrm>
        </p:grpSpPr>
        <p:sp>
          <p:nvSpPr>
            <p:cNvPr id="35860"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0516" name="Rectangle 2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62"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5863"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64"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5865" name="Rectangle 24"/>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5866"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7"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8"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0524" name="Rectangle 28"/>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70"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71"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5872"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5873" name="Rectangle 32"/>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5874"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5"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6"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0532" name="Rectangle 36"/>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5878"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5879"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80"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90536" name="Rectangle 40"/>
            <p:cNvSpPr>
              <a:spLocks noChangeArrowheads="1"/>
            </p:cNvSpPr>
            <p:nvPr/>
          </p:nvSpPr>
          <p:spPr bwMode="auto">
            <a:xfrm>
              <a:off x="397" y="1751"/>
              <a:ext cx="731" cy="38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a:p>
              <a:pPr algn="ctr"/>
              <a:endParaRPr lang="en-US" sz="2000">
                <a:solidFill>
                  <a:srgbClr val="FFA27C"/>
                </a:solidFill>
                <a:effectLst>
                  <a:outerShdw blurRad="38100" dist="38100" dir="2700000" algn="tl">
                    <a:srgbClr val="000000"/>
                  </a:outerShdw>
                </a:effectLst>
                <a:latin typeface="MylaiOssai" charset="0"/>
              </a:endParaRPr>
            </a:p>
          </p:txBody>
        </p:sp>
        <p:sp>
          <p:nvSpPr>
            <p:cNvPr id="35882"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3"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84"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85"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5886" name="Rectangle 46"/>
            <p:cNvSpPr>
              <a:spLocks noChangeArrowheads="1"/>
            </p:cNvSpPr>
            <p:nvPr/>
          </p:nvSpPr>
          <p:spPr bwMode="auto">
            <a:xfrm>
              <a:off x="678" y="1896"/>
              <a:ext cx="5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p>
          </p:txBody>
        </p:sp>
        <p:sp>
          <p:nvSpPr>
            <p:cNvPr id="35887"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8"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89"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5890"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5891" name="Rectangle 52"/>
            <p:cNvSpPr>
              <a:spLocks noChangeArrowheads="1"/>
            </p:cNvSpPr>
            <p:nvPr/>
          </p:nvSpPr>
          <p:spPr bwMode="auto">
            <a:xfrm>
              <a:off x="735" y="2031"/>
              <a:ext cx="6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p>
          </p:txBody>
        </p:sp>
        <p:sp>
          <p:nvSpPr>
            <p:cNvPr id="35892"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93"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5894"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5895"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5896" name="Rectangle 58"/>
            <p:cNvSpPr>
              <a:spLocks noChangeArrowheads="1"/>
            </p:cNvSpPr>
            <p:nvPr/>
          </p:nvSpPr>
          <p:spPr bwMode="auto">
            <a:xfrm>
              <a:off x="799" y="2177"/>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`rci[fAm</a:t>
              </a:r>
            </a:p>
          </p:txBody>
        </p:sp>
        <p:sp>
          <p:nvSpPr>
            <p:cNvPr id="35897"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0611" name="Rectangle 115"/>
          <p:cNvSpPr>
            <a:spLocks noChangeArrowheads="1"/>
          </p:cNvSpPr>
          <p:nvPr/>
        </p:nvSpPr>
        <p:spPr bwMode="auto">
          <a:xfrm>
            <a:off x="4852988" y="1017588"/>
            <a:ext cx="1760537" cy="8509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pPr>
            <a:r>
              <a:rPr lang="en-US" sz="2000">
                <a:solidFill>
                  <a:schemeClr val="tx1"/>
                </a:solidFill>
                <a:latin typeface="MylaiOssai" charset="0"/>
              </a:rPr>
              <a:t>`. 2000 ki. M.</a:t>
            </a:r>
          </a:p>
          <a:p>
            <a:pPr>
              <a:spcBef>
                <a:spcPct val="50000"/>
              </a:spcBef>
            </a:pPr>
            <a:endParaRPr lang="en-US" sz="2000">
              <a:solidFill>
                <a:schemeClr val="tx1"/>
              </a:solidFill>
            </a:endParaRPr>
          </a:p>
        </p:txBody>
      </p:sp>
      <p:sp>
        <p:nvSpPr>
          <p:cNvPr id="35859" name="Text Box 108"/>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0611"/>
                                        </p:tgtEl>
                                        <p:attrNameLst>
                                          <p:attrName>style.visibility</p:attrName>
                                        </p:attrNameLst>
                                      </p:cBhvr>
                                      <p:to>
                                        <p:strVal val="visible"/>
                                      </p:to>
                                    </p:set>
                                    <p:anim calcmode="lin" valueType="num">
                                      <p:cBhvr>
                                        <p:cTn id="7" dur="500" fill="hold"/>
                                        <p:tgtEl>
                                          <p:spTgt spid="490611"/>
                                        </p:tgtEl>
                                        <p:attrNameLst>
                                          <p:attrName>ppt_x</p:attrName>
                                        </p:attrNameLst>
                                      </p:cBhvr>
                                      <p:tavLst>
                                        <p:tav tm="0">
                                          <p:val>
                                            <p:strVal val="#ppt_x-#ppt_w/2"/>
                                          </p:val>
                                        </p:tav>
                                        <p:tav tm="100000">
                                          <p:val>
                                            <p:strVal val="#ppt_x"/>
                                          </p:val>
                                        </p:tav>
                                      </p:tavLst>
                                    </p:anim>
                                    <p:anim calcmode="lin" valueType="num">
                                      <p:cBhvr>
                                        <p:cTn id="8" dur="500" fill="hold"/>
                                        <p:tgtEl>
                                          <p:spTgt spid="490611"/>
                                        </p:tgtEl>
                                        <p:attrNameLst>
                                          <p:attrName>ppt_y</p:attrName>
                                        </p:attrNameLst>
                                      </p:cBhvr>
                                      <p:tavLst>
                                        <p:tav tm="0">
                                          <p:val>
                                            <p:strVal val="#ppt_y"/>
                                          </p:val>
                                        </p:tav>
                                        <p:tav tm="100000">
                                          <p:val>
                                            <p:strVal val="#ppt_y"/>
                                          </p:val>
                                        </p:tav>
                                      </p:tavLst>
                                    </p:anim>
                                    <p:anim calcmode="lin" valueType="num">
                                      <p:cBhvr>
                                        <p:cTn id="9" dur="500" fill="hold"/>
                                        <p:tgtEl>
                                          <p:spTgt spid="490611"/>
                                        </p:tgtEl>
                                        <p:attrNameLst>
                                          <p:attrName>ppt_w</p:attrName>
                                        </p:attrNameLst>
                                      </p:cBhvr>
                                      <p:tavLst>
                                        <p:tav tm="0">
                                          <p:val>
                                            <p:fltVal val="0"/>
                                          </p:val>
                                        </p:tav>
                                        <p:tav tm="100000">
                                          <p:val>
                                            <p:strVal val="#ppt_w"/>
                                          </p:val>
                                        </p:tav>
                                      </p:tavLst>
                                    </p:anim>
                                    <p:anim calcmode="lin" valueType="num">
                                      <p:cBhvr>
                                        <p:cTn id="10" dur="500" fill="hold"/>
                                        <p:tgtEl>
                                          <p:spTgt spid="49061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0509"/>
                                        </p:tgtEl>
                                        <p:attrNameLst>
                                          <p:attrName>style.visibility</p:attrName>
                                        </p:attrNameLst>
                                      </p:cBhvr>
                                      <p:to>
                                        <p:strVal val="visible"/>
                                      </p:to>
                                    </p:set>
                                    <p:anim calcmode="lin" valueType="num">
                                      <p:cBhvr>
                                        <p:cTn id="15" dur="500" fill="hold"/>
                                        <p:tgtEl>
                                          <p:spTgt spid="490509"/>
                                        </p:tgtEl>
                                        <p:attrNameLst>
                                          <p:attrName>ppt_x</p:attrName>
                                        </p:attrNameLst>
                                      </p:cBhvr>
                                      <p:tavLst>
                                        <p:tav tm="0">
                                          <p:val>
                                            <p:strVal val="#ppt_x-#ppt_w/2"/>
                                          </p:val>
                                        </p:tav>
                                        <p:tav tm="100000">
                                          <p:val>
                                            <p:strVal val="#ppt_x"/>
                                          </p:val>
                                        </p:tav>
                                      </p:tavLst>
                                    </p:anim>
                                    <p:anim calcmode="lin" valueType="num">
                                      <p:cBhvr>
                                        <p:cTn id="16" dur="500" fill="hold"/>
                                        <p:tgtEl>
                                          <p:spTgt spid="490509"/>
                                        </p:tgtEl>
                                        <p:attrNameLst>
                                          <p:attrName>ppt_y</p:attrName>
                                        </p:attrNameLst>
                                      </p:cBhvr>
                                      <p:tavLst>
                                        <p:tav tm="0">
                                          <p:val>
                                            <p:strVal val="#ppt_y"/>
                                          </p:val>
                                        </p:tav>
                                        <p:tav tm="100000">
                                          <p:val>
                                            <p:strVal val="#ppt_y"/>
                                          </p:val>
                                        </p:tav>
                                      </p:tavLst>
                                    </p:anim>
                                    <p:anim calcmode="lin" valueType="num">
                                      <p:cBhvr>
                                        <p:cTn id="17" dur="500" fill="hold"/>
                                        <p:tgtEl>
                                          <p:spTgt spid="490509"/>
                                        </p:tgtEl>
                                        <p:attrNameLst>
                                          <p:attrName>ppt_w</p:attrName>
                                        </p:attrNameLst>
                                      </p:cBhvr>
                                      <p:tavLst>
                                        <p:tav tm="0">
                                          <p:val>
                                            <p:fltVal val="0"/>
                                          </p:val>
                                        </p:tav>
                                        <p:tav tm="100000">
                                          <p:val>
                                            <p:strVal val="#ppt_w"/>
                                          </p:val>
                                        </p:tav>
                                      </p:tavLst>
                                    </p:anim>
                                    <p:anim calcmode="lin" valueType="num">
                                      <p:cBhvr>
                                        <p:cTn id="18" dur="500" fill="hold"/>
                                        <p:tgtEl>
                                          <p:spTgt spid="49050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0510"/>
                                        </p:tgtEl>
                                        <p:attrNameLst>
                                          <p:attrName>style.visibility</p:attrName>
                                        </p:attrNameLst>
                                      </p:cBhvr>
                                      <p:to>
                                        <p:strVal val="visible"/>
                                      </p:to>
                                    </p:set>
                                    <p:anim calcmode="lin" valueType="num">
                                      <p:cBhvr>
                                        <p:cTn id="23" dur="500" fill="hold"/>
                                        <p:tgtEl>
                                          <p:spTgt spid="490510"/>
                                        </p:tgtEl>
                                        <p:attrNameLst>
                                          <p:attrName>ppt_x</p:attrName>
                                        </p:attrNameLst>
                                      </p:cBhvr>
                                      <p:tavLst>
                                        <p:tav tm="0">
                                          <p:val>
                                            <p:strVal val="#ppt_x-#ppt_w/2"/>
                                          </p:val>
                                        </p:tav>
                                        <p:tav tm="100000">
                                          <p:val>
                                            <p:strVal val="#ppt_x"/>
                                          </p:val>
                                        </p:tav>
                                      </p:tavLst>
                                    </p:anim>
                                    <p:anim calcmode="lin" valueType="num">
                                      <p:cBhvr>
                                        <p:cTn id="24" dur="500" fill="hold"/>
                                        <p:tgtEl>
                                          <p:spTgt spid="490510"/>
                                        </p:tgtEl>
                                        <p:attrNameLst>
                                          <p:attrName>ppt_y</p:attrName>
                                        </p:attrNameLst>
                                      </p:cBhvr>
                                      <p:tavLst>
                                        <p:tav tm="0">
                                          <p:val>
                                            <p:strVal val="#ppt_y"/>
                                          </p:val>
                                        </p:tav>
                                        <p:tav tm="100000">
                                          <p:val>
                                            <p:strVal val="#ppt_y"/>
                                          </p:val>
                                        </p:tav>
                                      </p:tavLst>
                                    </p:anim>
                                    <p:anim calcmode="lin" valueType="num">
                                      <p:cBhvr>
                                        <p:cTn id="25" dur="500" fill="hold"/>
                                        <p:tgtEl>
                                          <p:spTgt spid="490510"/>
                                        </p:tgtEl>
                                        <p:attrNameLst>
                                          <p:attrName>ppt_w</p:attrName>
                                        </p:attrNameLst>
                                      </p:cBhvr>
                                      <p:tavLst>
                                        <p:tav tm="0">
                                          <p:val>
                                            <p:fltVal val="0"/>
                                          </p:val>
                                        </p:tav>
                                        <p:tav tm="100000">
                                          <p:val>
                                            <p:strVal val="#ppt_w"/>
                                          </p:val>
                                        </p:tav>
                                      </p:tavLst>
                                    </p:anim>
                                    <p:anim calcmode="lin" valueType="num">
                                      <p:cBhvr>
                                        <p:cTn id="26" dur="500" fill="hold"/>
                                        <p:tgtEl>
                                          <p:spTgt spid="4905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9" grpId="0" autoUpdateAnimBg="0"/>
      <p:bldP spid="490510" grpId="0" autoUpdateAnimBg="0"/>
      <p:bldP spid="4906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70"/>
          <p:cNvPicPr>
            <a:picLocks noChangeAspect="1" noChangeArrowheads="1"/>
          </p:cNvPicPr>
          <p:nvPr/>
        </p:nvPicPr>
        <p:blipFill>
          <a:blip r:embed="rId3" cstate="screen">
            <a:extLst>
              <a:ext uri="{28A0092B-C50C-407E-A947-70E740481C1C}">
                <a14:useLocalDpi xmlns:a14="http://schemas.microsoft.com/office/drawing/2010/main"/>
              </a:ext>
            </a:extLst>
          </a:blip>
          <a:srcRect l="-93" r="-116"/>
          <a:stretch>
            <a:fillRect/>
          </a:stretch>
        </p:blipFill>
        <p:spPr bwMode="auto">
          <a:xfrm>
            <a:off x="296863" y="309563"/>
            <a:ext cx="8340725"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1" name="Group 68"/>
          <p:cNvGrpSpPr>
            <a:grpSpLocks/>
          </p:cNvGrpSpPr>
          <p:nvPr/>
        </p:nvGrpSpPr>
        <p:grpSpPr bwMode="auto">
          <a:xfrm>
            <a:off x="6186488" y="3336925"/>
            <a:ext cx="1938337" cy="1843088"/>
            <a:chOff x="1557" y="1007"/>
            <a:chExt cx="2105" cy="1949"/>
          </a:xfrm>
        </p:grpSpPr>
        <p:grpSp>
          <p:nvGrpSpPr>
            <p:cNvPr id="37997" name="Group 70"/>
            <p:cNvGrpSpPr>
              <a:grpSpLocks/>
            </p:cNvGrpSpPr>
            <p:nvPr/>
          </p:nvGrpSpPr>
          <p:grpSpPr bwMode="auto">
            <a:xfrm>
              <a:off x="1557" y="1209"/>
              <a:ext cx="2105" cy="1421"/>
              <a:chOff x="578" y="2316"/>
              <a:chExt cx="2105" cy="1421"/>
            </a:xfrm>
          </p:grpSpPr>
          <p:sp>
            <p:nvSpPr>
              <p:cNvPr id="38003" name="Freeform 7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8004" name="Freeform 7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7998" name="Freeform 7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999" name="Freeform 7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8000" name="Freeform 7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8001" name="Freeform 7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8002" name="Freeform 7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91680" name="AutoShape 160"/>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1681" name="Rectangle 161"/>
          <p:cNvSpPr>
            <a:spLocks noChangeArrowheads="1"/>
          </p:cNvSpPr>
          <p:nvPr/>
        </p:nvSpPr>
        <p:spPr bwMode="auto">
          <a:xfrm>
            <a:off x="3175000" y="1384300"/>
            <a:ext cx="2901950" cy="4657725"/>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789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527" name="Rectangle 7"/>
          <p:cNvSpPr>
            <a:spLocks noChangeArrowheads="1"/>
          </p:cNvSpPr>
          <p:nvPr/>
        </p:nvSpPr>
        <p:spPr bwMode="auto">
          <a:xfrm>
            <a:off x="4783138" y="1017588"/>
            <a:ext cx="1738312"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2000">
                <a:solidFill>
                  <a:schemeClr val="tx1"/>
                </a:solidFill>
                <a:latin typeface="MylaiOssai" charset="0"/>
                <a:ea typeface="ＭＳ Ｐゴシック" charset="-128"/>
                <a:cs typeface="ＭＳ Ｐゴシック" charset="-128"/>
              </a:rPr>
              <a:t>`. 1000 ki. M.</a:t>
            </a:r>
          </a:p>
        </p:txBody>
      </p:sp>
      <p:sp>
        <p:nvSpPr>
          <p:cNvPr id="491530" name="Rectangle 10"/>
          <p:cNvSpPr>
            <a:spLocks noChangeArrowheads="1"/>
          </p:cNvSpPr>
          <p:nvPr/>
        </p:nvSpPr>
        <p:spPr bwMode="auto">
          <a:xfrm>
            <a:off x="3856038" y="1501775"/>
            <a:ext cx="1641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600">
                <a:solidFill>
                  <a:schemeClr val="accent2"/>
                </a:solidFill>
                <a:latin typeface="MylaiOssai" charset="0"/>
              </a:rPr>
              <a:t>c-t-ca</a:t>
            </a:r>
          </a:p>
          <a:p>
            <a:endParaRPr lang="en-US" sz="3600">
              <a:solidFill>
                <a:schemeClr val="accent2"/>
              </a:solidFill>
              <a:latin typeface="MylaiOssai" charset="0"/>
            </a:endParaRPr>
          </a:p>
        </p:txBody>
      </p:sp>
      <p:sp>
        <p:nvSpPr>
          <p:cNvPr id="491531" name="Rectangle 11"/>
          <p:cNvSpPr>
            <a:spLocks noChangeArrowheads="1"/>
          </p:cNvSpPr>
          <p:nvPr/>
        </p:nvSpPr>
        <p:spPr bwMode="auto">
          <a:xfrm>
            <a:off x="3379788" y="4349750"/>
            <a:ext cx="2354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20-J    20-R</a:t>
            </a:r>
          </a:p>
        </p:txBody>
      </p:sp>
      <p:sp>
        <p:nvSpPr>
          <p:cNvPr id="37898"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899"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90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1557" name="Rectangle 37"/>
          <p:cNvSpPr>
            <a:spLocks noChangeArrowheads="1"/>
          </p:cNvSpPr>
          <p:nvPr/>
        </p:nvSpPr>
        <p:spPr bwMode="auto">
          <a:xfrm>
            <a:off x="3073400" y="2055813"/>
            <a:ext cx="2820988" cy="515937"/>
          </a:xfrm>
          <a:prstGeom prst="rect">
            <a:avLst/>
          </a:prstGeom>
          <a:noFill/>
          <a:ln w="12700">
            <a:noFill/>
            <a:miter lim="800000"/>
            <a:headEnd/>
            <a:tailEnd/>
          </a:ln>
          <a:effectLst/>
        </p:spPr>
        <p:txBody>
          <a:bodyPr wrap="none" lIns="90487" tIns="44450" rIns="90487" bIns="44450">
            <a:spAutoFit/>
          </a:bodyPr>
          <a:lstStyle/>
          <a:p>
            <a:r>
              <a:rPr lang="en-US" sz="2800">
                <a:solidFill>
                  <a:schemeClr val="accent1"/>
                </a:solidFill>
                <a:effectLst>
                  <a:outerShdw blurRad="38100" dist="38100" dir="2700000" algn="tl">
                    <a:srgbClr val="000000"/>
                  </a:outerShdw>
                </a:effectLst>
              </a:rPr>
              <a:t>&lt;&lt;&lt;&lt; </a:t>
            </a:r>
            <a:r>
              <a:rPr lang="en-US" sz="2800">
                <a:solidFill>
                  <a:schemeClr val="accent1"/>
                </a:solidFill>
                <a:effectLst>
                  <a:outerShdw blurRad="38100" dist="38100" dir="2700000" algn="tl">
                    <a:srgbClr val="000000"/>
                  </a:outerShdw>
                </a:effectLst>
                <a:latin typeface="MylaiOssai" charset="0"/>
              </a:rPr>
              <a:t>piriv&lt;</a:t>
            </a:r>
            <a:r>
              <a:rPr lang="en-US" sz="2800">
                <a:solidFill>
                  <a:schemeClr val="accent1"/>
                </a:solidFill>
                <a:effectLst>
                  <a:outerShdw blurRad="38100" dist="38100" dir="2700000" algn="tl">
                    <a:srgbClr val="000000"/>
                  </a:outerShdw>
                </a:effectLst>
              </a:rPr>
              <a:t> &gt;&gt;&gt;&gt;</a:t>
            </a:r>
          </a:p>
        </p:txBody>
      </p:sp>
      <p:sp>
        <p:nvSpPr>
          <p:cNvPr id="37902"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155"/>
          <p:cNvGrpSpPr>
            <a:grpSpLocks/>
          </p:cNvGrpSpPr>
          <p:nvPr/>
        </p:nvGrpSpPr>
        <p:grpSpPr bwMode="auto">
          <a:xfrm>
            <a:off x="3122613" y="4832350"/>
            <a:ext cx="3073400" cy="1020763"/>
            <a:chOff x="2073" y="3092"/>
            <a:chExt cx="1936" cy="643"/>
          </a:xfrm>
        </p:grpSpPr>
        <p:sp>
          <p:nvSpPr>
            <p:cNvPr id="37995" name="Rectangle 12"/>
            <p:cNvSpPr>
              <a:spLocks noChangeArrowheads="1"/>
            </p:cNvSpPr>
            <p:nvPr/>
          </p:nvSpPr>
          <p:spPr bwMode="auto">
            <a:xfrm>
              <a:off x="2093" y="3092"/>
              <a:ext cx="117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200        </a:t>
              </a:r>
            </a:p>
          </p:txBody>
        </p:sp>
        <p:sp>
          <p:nvSpPr>
            <p:cNvPr id="37996" name="Rectangle 21"/>
            <p:cNvSpPr>
              <a:spLocks noChangeArrowheads="1"/>
            </p:cNvSpPr>
            <p:nvPr/>
          </p:nvSpPr>
          <p:spPr bwMode="auto">
            <a:xfrm>
              <a:off x="2073" y="3449"/>
              <a:ext cx="193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E32434"/>
                  </a:solidFill>
                  <a:latin typeface="MylaiOssai" charset="0"/>
                </a:rPr>
                <a:t>  `ciaiya  p</a:t>
              </a:r>
              <a:r>
                <a:rPr lang="en-US" sz="2000">
                  <a:solidFill>
                    <a:srgbClr val="E32434"/>
                  </a:solidFill>
                  <a:latin typeface="MylaiOssai" charset="0"/>
                </a:rPr>
                <a:t>apiEla[f</a:t>
              </a:r>
              <a:r>
                <a:rPr lang="en-US" sz="2000">
                  <a:latin typeface="MylaiOssai" charset="0"/>
                </a:rPr>
                <a:t> </a:t>
              </a:r>
              <a:endParaRPr lang="en-US" sz="2000">
                <a:solidFill>
                  <a:schemeClr val="accent2"/>
                </a:solidFill>
                <a:latin typeface="MylaiOssai" charset="0"/>
              </a:endParaRPr>
            </a:p>
          </p:txBody>
        </p:sp>
      </p:grpSp>
      <p:grpSp>
        <p:nvGrpSpPr>
          <p:cNvPr id="5" name="Group 156"/>
          <p:cNvGrpSpPr>
            <a:grpSpLocks/>
          </p:cNvGrpSpPr>
          <p:nvPr/>
        </p:nvGrpSpPr>
        <p:grpSpPr bwMode="auto">
          <a:xfrm>
            <a:off x="4651375" y="4878388"/>
            <a:ext cx="1754188" cy="974725"/>
            <a:chOff x="2902" y="3089"/>
            <a:chExt cx="1105" cy="614"/>
          </a:xfrm>
        </p:grpSpPr>
        <p:sp>
          <p:nvSpPr>
            <p:cNvPr id="37993" name="Rectangle 22"/>
            <p:cNvSpPr>
              <a:spLocks noChangeArrowheads="1"/>
            </p:cNvSpPr>
            <p:nvPr/>
          </p:nvSpPr>
          <p:spPr bwMode="auto">
            <a:xfrm>
              <a:off x="3021" y="3089"/>
              <a:ext cx="98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350        </a:t>
              </a:r>
            </a:p>
          </p:txBody>
        </p:sp>
        <p:sp>
          <p:nvSpPr>
            <p:cNvPr id="37994" name="Rectangle 40"/>
            <p:cNvSpPr>
              <a:spLocks noChangeArrowheads="1"/>
            </p:cNvSpPr>
            <p:nvPr/>
          </p:nvSpPr>
          <p:spPr bwMode="auto">
            <a:xfrm>
              <a:off x="2902" y="3455"/>
              <a:ext cx="11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2000">
                <a:solidFill>
                  <a:schemeClr val="accent2"/>
                </a:solidFill>
              </a:endParaRPr>
            </a:p>
          </p:txBody>
        </p:sp>
      </p:grpSp>
      <p:sp>
        <p:nvSpPr>
          <p:cNvPr id="491569" name="Rectangle 49"/>
          <p:cNvSpPr>
            <a:spLocks noChangeArrowheads="1"/>
          </p:cNvSpPr>
          <p:nvPr/>
        </p:nvSpPr>
        <p:spPr bwMode="auto">
          <a:xfrm>
            <a:off x="3640138" y="3448050"/>
            <a:ext cx="1860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10           2</a:t>
            </a:r>
          </a:p>
        </p:txBody>
      </p:sp>
      <p:sp>
        <p:nvSpPr>
          <p:cNvPr id="491570" name="Rectangle 50"/>
          <p:cNvSpPr>
            <a:spLocks noChangeArrowheads="1"/>
          </p:cNvSpPr>
          <p:nvPr/>
        </p:nvSpPr>
        <p:spPr bwMode="auto">
          <a:xfrm>
            <a:off x="3068638" y="2530475"/>
            <a:ext cx="3898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 </a:t>
            </a:r>
            <a:r>
              <a:rPr lang="en-US" sz="3200">
                <a:solidFill>
                  <a:schemeClr val="accent2"/>
                </a:solidFill>
                <a:latin typeface="MylaiOssai" charset="0"/>
              </a:rPr>
              <a:t>vdkfK  etbfK</a:t>
            </a:r>
          </a:p>
        </p:txBody>
      </p:sp>
      <p:sp>
        <p:nvSpPr>
          <p:cNvPr id="491571" name="Rectangle 51"/>
          <p:cNvSpPr>
            <a:spLocks noChangeArrowheads="1"/>
          </p:cNvSpPr>
          <p:nvPr/>
        </p:nvSpPr>
        <p:spPr bwMode="auto">
          <a:xfrm>
            <a:off x="3011488" y="2978150"/>
            <a:ext cx="34067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;sfrEvlf  y&lt;&gt;ta </a:t>
            </a:r>
          </a:p>
        </p:txBody>
      </p:sp>
      <p:sp>
        <p:nvSpPr>
          <p:cNvPr id="491642" name="Text Box 122"/>
          <p:cNvSpPr txBox="1">
            <a:spLocks noChangeArrowheads="1"/>
          </p:cNvSpPr>
          <p:nvPr/>
        </p:nvSpPr>
        <p:spPr bwMode="auto">
          <a:xfrm>
            <a:off x="1790700" y="0"/>
            <a:ext cx="38608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Comic Sans MS" charset="0"/>
              </a:rPr>
              <a:t>I </a:t>
            </a:r>
            <a:r>
              <a:rPr lang="en-US" sz="1800">
                <a:solidFill>
                  <a:srgbClr val="FFFF00"/>
                </a:solidFill>
                <a:latin typeface="MylaiOssai" charset="0"/>
              </a:rPr>
              <a:t>caMEvlf Mtlf </a:t>
            </a:r>
            <a:r>
              <a:rPr lang="en-US" sz="1800">
                <a:solidFill>
                  <a:srgbClr val="FFFF00"/>
                </a:solidFill>
                <a:latin typeface="Comic Sans MS" charset="0"/>
              </a:rPr>
              <a:t>2 </a:t>
            </a:r>
            <a:r>
              <a:rPr lang="en-US" sz="1800">
                <a:solidFill>
                  <a:srgbClr val="FFFF00"/>
                </a:solidFill>
                <a:latin typeface="MylaiOssai" charset="0"/>
              </a:rPr>
              <a:t>naqakmmf vAr</a:t>
            </a:r>
            <a:endParaRPr lang="en-US" sz="1800">
              <a:solidFill>
                <a:srgbClr val="FFFF00"/>
              </a:solidFill>
              <a:latin typeface="Comic Sans MS" charset="0"/>
            </a:endParaRPr>
          </a:p>
        </p:txBody>
      </p:sp>
      <p:sp>
        <p:nvSpPr>
          <p:cNvPr id="37909" name="Line 124"/>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0" name="Line 125"/>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1" name="Line 126"/>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2" name="Line 127"/>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3" name="Line 128"/>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4" name="Line 129"/>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5" name="Line 130"/>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6" name="Line 131"/>
          <p:cNvSpPr>
            <a:spLocks noChangeShapeType="1"/>
          </p:cNvSpPr>
          <p:nvPr/>
        </p:nvSpPr>
        <p:spPr bwMode="auto">
          <a:xfrm>
            <a:off x="3351213" y="5318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7" name="Line 132"/>
          <p:cNvSpPr>
            <a:spLocks noChangeShapeType="1"/>
          </p:cNvSpPr>
          <p:nvPr/>
        </p:nvSpPr>
        <p:spPr bwMode="auto">
          <a:xfrm>
            <a:off x="3351213" y="58134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7918" name="Group 135"/>
          <p:cNvGrpSpPr>
            <a:grpSpLocks/>
          </p:cNvGrpSpPr>
          <p:nvPr/>
        </p:nvGrpSpPr>
        <p:grpSpPr bwMode="auto">
          <a:xfrm>
            <a:off x="4635500" y="2622550"/>
            <a:ext cx="63500" cy="3365500"/>
            <a:chOff x="2920" y="1652"/>
            <a:chExt cx="40" cy="2120"/>
          </a:xfrm>
        </p:grpSpPr>
        <p:sp>
          <p:nvSpPr>
            <p:cNvPr id="37991" name="Line 133"/>
            <p:cNvSpPr>
              <a:spLocks noChangeShapeType="1"/>
            </p:cNvSpPr>
            <p:nvPr/>
          </p:nvSpPr>
          <p:spPr bwMode="auto">
            <a:xfrm>
              <a:off x="2920" y="1652"/>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92" name="Line 134"/>
            <p:cNvSpPr>
              <a:spLocks noChangeShapeType="1"/>
            </p:cNvSpPr>
            <p:nvPr/>
          </p:nvSpPr>
          <p:spPr bwMode="auto">
            <a:xfrm>
              <a:off x="2960" y="1676"/>
              <a:ext cx="0" cy="2096"/>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919" name="Line 45"/>
          <p:cNvSpPr>
            <a:spLocks noChangeShapeType="1"/>
          </p:cNvSpPr>
          <p:nvPr/>
        </p:nvSpPr>
        <p:spPr bwMode="auto">
          <a:xfrm flipH="1">
            <a:off x="4660900" y="2635250"/>
            <a:ext cx="0" cy="33401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0" name="Rectangle 144"/>
          <p:cNvSpPr>
            <a:spLocks noChangeArrowheads="1"/>
          </p:cNvSpPr>
          <p:nvPr/>
        </p:nvSpPr>
        <p:spPr bwMode="auto">
          <a:xfrm>
            <a:off x="3044825" y="917575"/>
            <a:ext cx="17700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 </a:t>
            </a:r>
            <a:r>
              <a:rPr lang="en-US" sz="2800">
                <a:solidFill>
                  <a:schemeClr val="accent2"/>
                </a:solidFill>
                <a:latin typeface="MylaiOssai" charset="0"/>
              </a:rPr>
              <a:t>raj ptvi</a:t>
            </a:r>
          </a:p>
        </p:txBody>
      </p:sp>
      <p:sp>
        <p:nvSpPr>
          <p:cNvPr id="37921" name="Text Box 157"/>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1684" name="Rectangle 164"/>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12</a:t>
            </a:r>
          </a:p>
        </p:txBody>
      </p:sp>
      <p:sp>
        <p:nvSpPr>
          <p:cNvPr id="37923" name="Text Box 165"/>
          <p:cNvSpPr txBox="1">
            <a:spLocks noChangeArrowheads="1"/>
          </p:cNvSpPr>
          <p:nvPr/>
        </p:nvSpPr>
        <p:spPr bwMode="auto">
          <a:xfrm>
            <a:off x="6865938" y="61087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7924" name="Rectangle 167"/>
          <p:cNvSpPr>
            <a:spLocks noChangeArrowheads="1"/>
          </p:cNvSpPr>
          <p:nvPr/>
        </p:nvSpPr>
        <p:spPr bwMode="auto">
          <a:xfrm>
            <a:off x="381000" y="3698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7925" name="Group 68"/>
          <p:cNvGrpSpPr>
            <a:grpSpLocks/>
          </p:cNvGrpSpPr>
          <p:nvPr/>
        </p:nvGrpSpPr>
        <p:grpSpPr bwMode="auto">
          <a:xfrm>
            <a:off x="6254750" y="1055688"/>
            <a:ext cx="1938338" cy="1619250"/>
            <a:chOff x="1557" y="1007"/>
            <a:chExt cx="2105" cy="1949"/>
          </a:xfrm>
        </p:grpSpPr>
        <p:grpSp>
          <p:nvGrpSpPr>
            <p:cNvPr id="37983" name="Group 70"/>
            <p:cNvGrpSpPr>
              <a:grpSpLocks/>
            </p:cNvGrpSpPr>
            <p:nvPr/>
          </p:nvGrpSpPr>
          <p:grpSpPr bwMode="auto">
            <a:xfrm>
              <a:off x="1557" y="1209"/>
              <a:ext cx="2105" cy="1421"/>
              <a:chOff x="578" y="2316"/>
              <a:chExt cx="2105" cy="1421"/>
            </a:xfrm>
          </p:grpSpPr>
          <p:sp>
            <p:nvSpPr>
              <p:cNvPr id="37989" name="Freeform 71" descr="Cork"/>
              <p:cNvSpPr>
                <a:spLocks/>
              </p:cNvSpPr>
              <p:nvPr/>
            </p:nvSpPr>
            <p:spPr bwMode="auto">
              <a:xfrm>
                <a:off x="633" y="2316"/>
                <a:ext cx="2050" cy="256"/>
              </a:xfrm>
              <a:custGeom>
                <a:avLst/>
                <a:gdLst>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7990" name="Freeform 72" descr="Cork"/>
              <p:cNvSpPr>
                <a:spLocks/>
              </p:cNvSpPr>
              <p:nvPr/>
            </p:nvSpPr>
            <p:spPr bwMode="auto">
              <a:xfrm>
                <a:off x="578" y="2506"/>
                <a:ext cx="2074" cy="1231"/>
              </a:xfrm>
              <a:custGeom>
                <a:avLst/>
                <a:gdLst>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7984" name="Freeform 74"/>
            <p:cNvSpPr>
              <a:spLocks/>
            </p:cNvSpPr>
            <p:nvPr/>
          </p:nvSpPr>
          <p:spPr bwMode="auto">
            <a:xfrm>
              <a:off x="1616" y="2649"/>
              <a:ext cx="88" cy="277"/>
            </a:xfrm>
            <a:custGeom>
              <a:avLst/>
              <a:gdLst>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985" name="Freeform 75"/>
            <p:cNvSpPr>
              <a:spLocks/>
            </p:cNvSpPr>
            <p:nvPr/>
          </p:nvSpPr>
          <p:spPr bwMode="auto">
            <a:xfrm>
              <a:off x="1635" y="2647"/>
              <a:ext cx="109" cy="309"/>
            </a:xfrm>
            <a:custGeom>
              <a:avLst/>
              <a:gdLst>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986" name="Freeform 76"/>
            <p:cNvSpPr>
              <a:spLocks/>
            </p:cNvSpPr>
            <p:nvPr/>
          </p:nvSpPr>
          <p:spPr bwMode="auto">
            <a:xfrm>
              <a:off x="3008" y="2583"/>
              <a:ext cx="155" cy="328"/>
            </a:xfrm>
            <a:custGeom>
              <a:avLst/>
              <a:gdLst>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987" name="Freeform 77"/>
            <p:cNvSpPr>
              <a:spLocks/>
            </p:cNvSpPr>
            <p:nvPr/>
          </p:nvSpPr>
          <p:spPr bwMode="auto">
            <a:xfrm>
              <a:off x="1714" y="1020"/>
              <a:ext cx="99" cy="440"/>
            </a:xfrm>
            <a:custGeom>
              <a:avLst/>
              <a:gdLst>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7988" name="Freeform 78"/>
            <p:cNvSpPr>
              <a:spLocks/>
            </p:cNvSpPr>
            <p:nvPr/>
          </p:nvSpPr>
          <p:spPr bwMode="auto">
            <a:xfrm>
              <a:off x="3431" y="1007"/>
              <a:ext cx="156" cy="358"/>
            </a:xfrm>
            <a:custGeom>
              <a:avLst/>
              <a:gdLst>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37926" name="Group 213"/>
          <p:cNvGrpSpPr>
            <a:grpSpLocks/>
          </p:cNvGrpSpPr>
          <p:nvPr/>
        </p:nvGrpSpPr>
        <p:grpSpPr bwMode="auto">
          <a:xfrm>
            <a:off x="6380163" y="1343025"/>
            <a:ext cx="1466850" cy="1376363"/>
            <a:chOff x="3888" y="970"/>
            <a:chExt cx="924" cy="867"/>
          </a:xfrm>
        </p:grpSpPr>
        <p:sp>
          <p:nvSpPr>
            <p:cNvPr id="491734" name="Rectangle 214"/>
            <p:cNvSpPr>
              <a:spLocks noChangeArrowheads="1"/>
            </p:cNvSpPr>
            <p:nvPr/>
          </p:nvSpPr>
          <p:spPr bwMode="auto">
            <a:xfrm>
              <a:off x="3975" y="970"/>
              <a:ext cx="837"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ta. u</a:t>
              </a:r>
              <a:endParaRPr lang="en-US" sz="3600" i="1">
                <a:solidFill>
                  <a:schemeClr val="tx1"/>
                </a:solidFill>
                <a:latin typeface="Kosher-Normal" charset="0"/>
              </a:endParaRPr>
            </a:p>
          </p:txBody>
        </p:sp>
        <p:sp>
          <p:nvSpPr>
            <p:cNvPr id="491735" name="Rectangle 215"/>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charset="0"/>
                <a:ea typeface="ＭＳ Ｐゴシック" charset="-128"/>
                <a:cs typeface="ＭＳ Ｐゴシック" charset="-128"/>
              </a:endParaRPr>
            </a:p>
          </p:txBody>
        </p:sp>
      </p:grpSp>
      <p:grpSp>
        <p:nvGrpSpPr>
          <p:cNvPr id="37927" name="Group 228"/>
          <p:cNvGrpSpPr>
            <a:grpSpLocks/>
          </p:cNvGrpSpPr>
          <p:nvPr/>
        </p:nvGrpSpPr>
        <p:grpSpPr bwMode="auto">
          <a:xfrm>
            <a:off x="6394450" y="3706813"/>
            <a:ext cx="1295400" cy="1376362"/>
            <a:chOff x="3888" y="970"/>
            <a:chExt cx="816" cy="867"/>
          </a:xfrm>
        </p:grpSpPr>
        <p:sp>
          <p:nvSpPr>
            <p:cNvPr id="491749" name="Rectangle 229"/>
            <p:cNvSpPr>
              <a:spLocks noChangeArrowheads="1"/>
            </p:cNvSpPr>
            <p:nvPr/>
          </p:nvSpPr>
          <p:spPr bwMode="auto">
            <a:xfrm>
              <a:off x="3975" y="970"/>
              <a:ext cx="729"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p&lt;. u</a:t>
              </a:r>
              <a:endParaRPr lang="en-US" sz="3600" i="1">
                <a:solidFill>
                  <a:schemeClr val="tx1"/>
                </a:solidFill>
                <a:latin typeface="Kosher-Normal" charset="0"/>
              </a:endParaRPr>
            </a:p>
          </p:txBody>
        </p:sp>
        <p:sp>
          <p:nvSpPr>
            <p:cNvPr id="491750" name="Rectangle 230"/>
            <p:cNvSpPr>
              <a:spLocks noChangeArrowheads="1"/>
            </p:cNvSpPr>
            <p:nvPr/>
          </p:nvSpPr>
          <p:spPr bwMode="auto">
            <a:xfrm>
              <a:off x="3888" y="1357"/>
              <a:ext cx="116" cy="480"/>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400" i="1">
                <a:solidFill>
                  <a:schemeClr val="tx1"/>
                </a:solidFill>
                <a:latin typeface="Kosher-Normal" charset="0"/>
                <a:ea typeface="ＭＳ Ｐゴシック" charset="-128"/>
                <a:cs typeface="ＭＳ Ｐゴシック" charset="-128"/>
              </a:endParaRPr>
            </a:p>
          </p:txBody>
        </p:sp>
      </p:grpSp>
      <p:sp>
        <p:nvSpPr>
          <p:cNvPr id="37928" name="Text Box 163"/>
          <p:cNvSpPr txBox="1">
            <a:spLocks noChangeArrowheads="1"/>
          </p:cNvSpPr>
          <p:nvPr/>
        </p:nvSpPr>
        <p:spPr bwMode="auto">
          <a:xfrm>
            <a:off x="8582025"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9</a:t>
            </a:r>
          </a:p>
        </p:txBody>
      </p:sp>
      <p:grpSp>
        <p:nvGrpSpPr>
          <p:cNvPr id="37929" name="Group 136"/>
          <p:cNvGrpSpPr>
            <a:grpSpLocks/>
          </p:cNvGrpSpPr>
          <p:nvPr/>
        </p:nvGrpSpPr>
        <p:grpSpPr bwMode="auto">
          <a:xfrm>
            <a:off x="152400" y="2305050"/>
            <a:ext cx="3589338" cy="2401888"/>
            <a:chOff x="96" y="1452"/>
            <a:chExt cx="2261" cy="1513"/>
          </a:xfrm>
        </p:grpSpPr>
        <p:sp>
          <p:nvSpPr>
            <p:cNvPr id="37931"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7932" name="Freeform 19"/>
            <p:cNvSpPr>
              <a:spLocks/>
            </p:cNvSpPr>
            <p:nvPr/>
          </p:nvSpPr>
          <p:spPr bwMode="auto">
            <a:xfrm>
              <a:off x="1001" y="1551"/>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7933"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1577"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35"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7936"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37" name="Rectangle 6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7938" name="Rectangle 61"/>
            <p:cNvSpPr>
              <a:spLocks noChangeArrowheads="1"/>
            </p:cNvSpPr>
            <p:nvPr/>
          </p:nvSpPr>
          <p:spPr bwMode="auto">
            <a:xfrm>
              <a:off x="142" y="1463"/>
              <a:ext cx="59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p>
          </p:txBody>
        </p:sp>
        <p:sp>
          <p:nvSpPr>
            <p:cNvPr id="37939" name="Line 6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0" name="Line 6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1" name="Rectangle 6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1585" name="Rectangle 65"/>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43" name="Rectangle 6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44" name="AutoShape 6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45" name="Rectangle 6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7946" name="Rectangle 69"/>
            <p:cNvSpPr>
              <a:spLocks noChangeArrowheads="1"/>
            </p:cNvSpPr>
            <p:nvPr/>
          </p:nvSpPr>
          <p:spPr bwMode="auto">
            <a:xfrm>
              <a:off x="234" y="1606"/>
              <a:ext cx="6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p>
          </p:txBody>
        </p:sp>
        <p:sp>
          <p:nvSpPr>
            <p:cNvPr id="37947" name="Line 7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8" name="Line 7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49" name="Rectangle 7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1593" name="Rectangle 73"/>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7951" name="Rectangle 7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7952" name="AutoShape 7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3" name="Rectangle 7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7954" name="Rectangle 77"/>
            <p:cNvSpPr>
              <a:spLocks noChangeArrowheads="1"/>
            </p:cNvSpPr>
            <p:nvPr/>
          </p:nvSpPr>
          <p:spPr bwMode="auto">
            <a:xfrm>
              <a:off x="397" y="1751"/>
              <a:ext cx="7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EyaEcpfp&lt;</a:t>
              </a:r>
            </a:p>
          </p:txBody>
        </p:sp>
        <p:sp>
          <p:nvSpPr>
            <p:cNvPr id="37955" name="Line 7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6" name="Line 7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57" name="Rectangle 8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58" name="AutoShape 8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9" name="Rectangle 8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7960" name="Rectangle 83"/>
            <p:cNvSpPr>
              <a:spLocks noChangeArrowheads="1"/>
            </p:cNvSpPr>
            <p:nvPr/>
          </p:nvSpPr>
          <p:spPr bwMode="auto">
            <a:xfrm>
              <a:off x="678" y="1896"/>
              <a:ext cx="5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EmaEc</a:t>
              </a:r>
            </a:p>
          </p:txBody>
        </p:sp>
        <p:sp>
          <p:nvSpPr>
            <p:cNvPr id="37961" name="Line 8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2" name="Line 8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3" name="Rectangle 8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64" name="AutoShape 8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65" name="Rectangle 8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7966" name="Rectangle 89"/>
            <p:cNvSpPr>
              <a:spLocks noChangeArrowheads="1"/>
            </p:cNvSpPr>
            <p:nvPr/>
          </p:nvSpPr>
          <p:spPr bwMode="auto">
            <a:xfrm>
              <a:off x="735" y="2031"/>
              <a:ext cx="6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EyaCva</a:t>
              </a:r>
            </a:p>
          </p:txBody>
        </p:sp>
        <p:sp>
          <p:nvSpPr>
            <p:cNvPr id="37967" name="Line 9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8" name="Line 9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69" name="Rectangle 9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7970" name="AutoShape 9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7971" name="Rectangle 9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7972" name="Rectangle 95"/>
            <p:cNvSpPr>
              <a:spLocks noChangeArrowheads="1"/>
            </p:cNvSpPr>
            <p:nvPr/>
          </p:nvSpPr>
          <p:spPr bwMode="auto">
            <a:xfrm>
              <a:off x="799" y="2177"/>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`rci[fAm</a:t>
              </a:r>
            </a:p>
          </p:txBody>
        </p:sp>
        <p:sp>
          <p:nvSpPr>
            <p:cNvPr id="37973" name="Line 9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74" name="Rectangle 9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37975" name="AutoShape 9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76" name="Rectangle 99"/>
            <p:cNvSpPr>
              <a:spLocks noChangeArrowheads="1"/>
            </p:cNvSpPr>
            <p:nvPr/>
          </p:nvSpPr>
          <p:spPr bwMode="auto">
            <a:xfrm>
              <a:off x="992" y="2524"/>
              <a:ext cx="977" cy="404"/>
            </a:xfrm>
            <a:prstGeom prst="rect">
              <a:avLst/>
            </a:prstGeom>
            <a:solidFill>
              <a:srgbClr val="FFD34A"/>
            </a:solidFill>
            <a:ln w="31750">
              <a:solidFill>
                <a:srgbClr val="FFD34A"/>
              </a:solidFill>
              <a:miter lim="800000"/>
              <a:headEnd/>
              <a:tailEnd/>
            </a:ln>
          </p:spPr>
          <p:txBody>
            <a:bodyPr/>
            <a:lstStyle/>
            <a:p>
              <a:endParaRPr lang="en-US"/>
            </a:p>
          </p:txBody>
        </p:sp>
        <p:sp>
          <p:nvSpPr>
            <p:cNvPr id="37977" name="Rectangle 100"/>
            <p:cNvSpPr>
              <a:spLocks noChangeArrowheads="1"/>
            </p:cNvSpPr>
            <p:nvPr/>
          </p:nvSpPr>
          <p:spPr bwMode="auto">
            <a:xfrm>
              <a:off x="1004" y="2320"/>
              <a:ext cx="7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raj ptvi</a:t>
              </a:r>
            </a:p>
          </p:txBody>
        </p:sp>
        <p:sp>
          <p:nvSpPr>
            <p:cNvPr id="37978" name="Line 10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7930" name="Rectangle 123"/>
          <p:cNvSpPr>
            <a:spLocks noChangeArrowheads="1"/>
          </p:cNvSpPr>
          <p:nvPr/>
        </p:nvSpPr>
        <p:spPr bwMode="auto">
          <a:xfrm>
            <a:off x="3821113" y="3848100"/>
            <a:ext cx="2349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r>
              <a:rPr lang="en-US" sz="2800">
                <a:solidFill>
                  <a:schemeClr val="accent2"/>
                </a:solidFill>
                <a:latin typeface="MylaiOssai" charset="0"/>
              </a:rPr>
              <a:t>tIafkfktaicikqf</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1527"/>
                                        </p:tgtEl>
                                        <p:attrNameLst>
                                          <p:attrName>style.visibility</p:attrName>
                                        </p:attrNameLst>
                                      </p:cBhvr>
                                      <p:to>
                                        <p:strVal val="visible"/>
                                      </p:to>
                                    </p:set>
                                    <p:anim calcmode="lin" valueType="num">
                                      <p:cBhvr>
                                        <p:cTn id="7" dur="500" fill="hold"/>
                                        <p:tgtEl>
                                          <p:spTgt spid="491527"/>
                                        </p:tgtEl>
                                        <p:attrNameLst>
                                          <p:attrName>ppt_x</p:attrName>
                                        </p:attrNameLst>
                                      </p:cBhvr>
                                      <p:tavLst>
                                        <p:tav tm="0">
                                          <p:val>
                                            <p:strVal val="#ppt_x-#ppt_w/2"/>
                                          </p:val>
                                        </p:tav>
                                        <p:tav tm="100000">
                                          <p:val>
                                            <p:strVal val="#ppt_x"/>
                                          </p:val>
                                        </p:tav>
                                      </p:tavLst>
                                    </p:anim>
                                    <p:anim calcmode="lin" valueType="num">
                                      <p:cBhvr>
                                        <p:cTn id="8" dur="500" fill="hold"/>
                                        <p:tgtEl>
                                          <p:spTgt spid="491527"/>
                                        </p:tgtEl>
                                        <p:attrNameLst>
                                          <p:attrName>ppt_y</p:attrName>
                                        </p:attrNameLst>
                                      </p:cBhvr>
                                      <p:tavLst>
                                        <p:tav tm="0">
                                          <p:val>
                                            <p:strVal val="#ppt_y"/>
                                          </p:val>
                                        </p:tav>
                                        <p:tav tm="100000">
                                          <p:val>
                                            <p:strVal val="#ppt_y"/>
                                          </p:val>
                                        </p:tav>
                                      </p:tavLst>
                                    </p:anim>
                                    <p:anim calcmode="lin" valueType="num">
                                      <p:cBhvr>
                                        <p:cTn id="9" dur="500" fill="hold"/>
                                        <p:tgtEl>
                                          <p:spTgt spid="491527"/>
                                        </p:tgtEl>
                                        <p:attrNameLst>
                                          <p:attrName>ppt_w</p:attrName>
                                        </p:attrNameLst>
                                      </p:cBhvr>
                                      <p:tavLst>
                                        <p:tav tm="0">
                                          <p:val>
                                            <p:fltVal val="0"/>
                                          </p:val>
                                        </p:tav>
                                        <p:tav tm="100000">
                                          <p:val>
                                            <p:strVal val="#ppt_w"/>
                                          </p:val>
                                        </p:tav>
                                      </p:tavLst>
                                    </p:anim>
                                    <p:anim calcmode="lin" valueType="num">
                                      <p:cBhvr>
                                        <p:cTn id="10" dur="500" fill="hold"/>
                                        <p:tgtEl>
                                          <p:spTgt spid="49152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1530"/>
                                        </p:tgtEl>
                                        <p:attrNameLst>
                                          <p:attrName>style.visibility</p:attrName>
                                        </p:attrNameLst>
                                      </p:cBhvr>
                                      <p:to>
                                        <p:strVal val="visible"/>
                                      </p:to>
                                    </p:set>
                                    <p:anim calcmode="lin" valueType="num">
                                      <p:cBhvr>
                                        <p:cTn id="15" dur="500" fill="hold"/>
                                        <p:tgtEl>
                                          <p:spTgt spid="491530"/>
                                        </p:tgtEl>
                                        <p:attrNameLst>
                                          <p:attrName>ppt_x</p:attrName>
                                        </p:attrNameLst>
                                      </p:cBhvr>
                                      <p:tavLst>
                                        <p:tav tm="0">
                                          <p:val>
                                            <p:strVal val="#ppt_x-#ppt_w/2"/>
                                          </p:val>
                                        </p:tav>
                                        <p:tav tm="100000">
                                          <p:val>
                                            <p:strVal val="#ppt_x"/>
                                          </p:val>
                                        </p:tav>
                                      </p:tavLst>
                                    </p:anim>
                                    <p:anim calcmode="lin" valueType="num">
                                      <p:cBhvr>
                                        <p:cTn id="16" dur="500" fill="hold"/>
                                        <p:tgtEl>
                                          <p:spTgt spid="491530"/>
                                        </p:tgtEl>
                                        <p:attrNameLst>
                                          <p:attrName>ppt_y</p:attrName>
                                        </p:attrNameLst>
                                      </p:cBhvr>
                                      <p:tavLst>
                                        <p:tav tm="0">
                                          <p:val>
                                            <p:strVal val="#ppt_y"/>
                                          </p:val>
                                        </p:tav>
                                        <p:tav tm="100000">
                                          <p:val>
                                            <p:strVal val="#ppt_y"/>
                                          </p:val>
                                        </p:tav>
                                      </p:tavLst>
                                    </p:anim>
                                    <p:anim calcmode="lin" valueType="num">
                                      <p:cBhvr>
                                        <p:cTn id="17" dur="500" fill="hold"/>
                                        <p:tgtEl>
                                          <p:spTgt spid="491530"/>
                                        </p:tgtEl>
                                        <p:attrNameLst>
                                          <p:attrName>ppt_w</p:attrName>
                                        </p:attrNameLst>
                                      </p:cBhvr>
                                      <p:tavLst>
                                        <p:tav tm="0">
                                          <p:val>
                                            <p:fltVal val="0"/>
                                          </p:val>
                                        </p:tav>
                                        <p:tav tm="100000">
                                          <p:val>
                                            <p:strVal val="#ppt_w"/>
                                          </p:val>
                                        </p:tav>
                                      </p:tavLst>
                                    </p:anim>
                                    <p:anim calcmode="lin" valueType="num">
                                      <p:cBhvr>
                                        <p:cTn id="18" dur="500" fill="hold"/>
                                        <p:tgtEl>
                                          <p:spTgt spid="491530"/>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1557"/>
                                        </p:tgtEl>
                                        <p:attrNameLst>
                                          <p:attrName>style.visibility</p:attrName>
                                        </p:attrNameLst>
                                      </p:cBhvr>
                                      <p:to>
                                        <p:strVal val="visible"/>
                                      </p:to>
                                    </p:set>
                                    <p:anim calcmode="lin" valueType="num">
                                      <p:cBhvr>
                                        <p:cTn id="23" dur="500" fill="hold"/>
                                        <p:tgtEl>
                                          <p:spTgt spid="491557"/>
                                        </p:tgtEl>
                                        <p:attrNameLst>
                                          <p:attrName>ppt_x</p:attrName>
                                        </p:attrNameLst>
                                      </p:cBhvr>
                                      <p:tavLst>
                                        <p:tav tm="0">
                                          <p:val>
                                            <p:strVal val="#ppt_x-#ppt_w/2"/>
                                          </p:val>
                                        </p:tav>
                                        <p:tav tm="100000">
                                          <p:val>
                                            <p:strVal val="#ppt_x"/>
                                          </p:val>
                                        </p:tav>
                                      </p:tavLst>
                                    </p:anim>
                                    <p:anim calcmode="lin" valueType="num">
                                      <p:cBhvr>
                                        <p:cTn id="24" dur="500" fill="hold"/>
                                        <p:tgtEl>
                                          <p:spTgt spid="491557"/>
                                        </p:tgtEl>
                                        <p:attrNameLst>
                                          <p:attrName>ppt_y</p:attrName>
                                        </p:attrNameLst>
                                      </p:cBhvr>
                                      <p:tavLst>
                                        <p:tav tm="0">
                                          <p:val>
                                            <p:strVal val="#ppt_y"/>
                                          </p:val>
                                        </p:tav>
                                        <p:tav tm="100000">
                                          <p:val>
                                            <p:strVal val="#ppt_y"/>
                                          </p:val>
                                        </p:tav>
                                      </p:tavLst>
                                    </p:anim>
                                    <p:anim calcmode="lin" valueType="num">
                                      <p:cBhvr>
                                        <p:cTn id="25" dur="500" fill="hold"/>
                                        <p:tgtEl>
                                          <p:spTgt spid="491557"/>
                                        </p:tgtEl>
                                        <p:attrNameLst>
                                          <p:attrName>ppt_w</p:attrName>
                                        </p:attrNameLst>
                                      </p:cBhvr>
                                      <p:tavLst>
                                        <p:tav tm="0">
                                          <p:val>
                                            <p:fltVal val="0"/>
                                          </p:val>
                                        </p:tav>
                                        <p:tav tm="100000">
                                          <p:val>
                                            <p:strVal val="#ppt_w"/>
                                          </p:val>
                                        </p:tav>
                                      </p:tavLst>
                                    </p:anim>
                                    <p:anim calcmode="lin" valueType="num">
                                      <p:cBhvr>
                                        <p:cTn id="26" dur="500" fill="hold"/>
                                        <p:tgtEl>
                                          <p:spTgt spid="49155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1570"/>
                                        </p:tgtEl>
                                        <p:attrNameLst>
                                          <p:attrName>style.visibility</p:attrName>
                                        </p:attrNameLst>
                                      </p:cBhvr>
                                      <p:to>
                                        <p:strVal val="visible"/>
                                      </p:to>
                                    </p:set>
                                    <p:anim calcmode="lin" valueType="num">
                                      <p:cBhvr>
                                        <p:cTn id="31" dur="500" fill="hold"/>
                                        <p:tgtEl>
                                          <p:spTgt spid="491570"/>
                                        </p:tgtEl>
                                        <p:attrNameLst>
                                          <p:attrName>ppt_x</p:attrName>
                                        </p:attrNameLst>
                                      </p:cBhvr>
                                      <p:tavLst>
                                        <p:tav tm="0">
                                          <p:val>
                                            <p:strVal val="#ppt_x-#ppt_w/2"/>
                                          </p:val>
                                        </p:tav>
                                        <p:tav tm="100000">
                                          <p:val>
                                            <p:strVal val="#ppt_x"/>
                                          </p:val>
                                        </p:tav>
                                      </p:tavLst>
                                    </p:anim>
                                    <p:anim calcmode="lin" valueType="num">
                                      <p:cBhvr>
                                        <p:cTn id="32" dur="500" fill="hold"/>
                                        <p:tgtEl>
                                          <p:spTgt spid="491570"/>
                                        </p:tgtEl>
                                        <p:attrNameLst>
                                          <p:attrName>ppt_y</p:attrName>
                                        </p:attrNameLst>
                                      </p:cBhvr>
                                      <p:tavLst>
                                        <p:tav tm="0">
                                          <p:val>
                                            <p:strVal val="#ppt_y"/>
                                          </p:val>
                                        </p:tav>
                                        <p:tav tm="100000">
                                          <p:val>
                                            <p:strVal val="#ppt_y"/>
                                          </p:val>
                                        </p:tav>
                                      </p:tavLst>
                                    </p:anim>
                                    <p:anim calcmode="lin" valueType="num">
                                      <p:cBhvr>
                                        <p:cTn id="33" dur="500" fill="hold"/>
                                        <p:tgtEl>
                                          <p:spTgt spid="491570"/>
                                        </p:tgtEl>
                                        <p:attrNameLst>
                                          <p:attrName>ppt_w</p:attrName>
                                        </p:attrNameLst>
                                      </p:cBhvr>
                                      <p:tavLst>
                                        <p:tav tm="0">
                                          <p:val>
                                            <p:fltVal val="0"/>
                                          </p:val>
                                        </p:tav>
                                        <p:tav tm="100000">
                                          <p:val>
                                            <p:strVal val="#ppt_w"/>
                                          </p:val>
                                        </p:tav>
                                      </p:tavLst>
                                    </p:anim>
                                    <p:anim calcmode="lin" valueType="num">
                                      <p:cBhvr>
                                        <p:cTn id="34" dur="500" fill="hold"/>
                                        <p:tgtEl>
                                          <p:spTgt spid="491570"/>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500"/>
                            </p:stCondLst>
                            <p:childTnLst>
                              <p:par>
                                <p:cTn id="36" presetID="17" presetClass="entr" presetSubtype="8" fill="hold" grpId="0" nodeType="afterEffect">
                                  <p:stCondLst>
                                    <p:cond delay="0"/>
                                  </p:stCondLst>
                                  <p:childTnLst>
                                    <p:set>
                                      <p:cBhvr>
                                        <p:cTn id="37" dur="1" fill="hold">
                                          <p:stCondLst>
                                            <p:cond delay="0"/>
                                          </p:stCondLst>
                                        </p:cTn>
                                        <p:tgtEl>
                                          <p:spTgt spid="491571"/>
                                        </p:tgtEl>
                                        <p:attrNameLst>
                                          <p:attrName>style.visibility</p:attrName>
                                        </p:attrNameLst>
                                      </p:cBhvr>
                                      <p:to>
                                        <p:strVal val="visible"/>
                                      </p:to>
                                    </p:set>
                                    <p:anim calcmode="lin" valueType="num">
                                      <p:cBhvr>
                                        <p:cTn id="38" dur="500" fill="hold"/>
                                        <p:tgtEl>
                                          <p:spTgt spid="491571"/>
                                        </p:tgtEl>
                                        <p:attrNameLst>
                                          <p:attrName>ppt_x</p:attrName>
                                        </p:attrNameLst>
                                      </p:cBhvr>
                                      <p:tavLst>
                                        <p:tav tm="0">
                                          <p:val>
                                            <p:strVal val="#ppt_x-#ppt_w/2"/>
                                          </p:val>
                                        </p:tav>
                                        <p:tav tm="100000">
                                          <p:val>
                                            <p:strVal val="#ppt_x"/>
                                          </p:val>
                                        </p:tav>
                                      </p:tavLst>
                                    </p:anim>
                                    <p:anim calcmode="lin" valueType="num">
                                      <p:cBhvr>
                                        <p:cTn id="39" dur="500" fill="hold"/>
                                        <p:tgtEl>
                                          <p:spTgt spid="491571"/>
                                        </p:tgtEl>
                                        <p:attrNameLst>
                                          <p:attrName>ppt_y</p:attrName>
                                        </p:attrNameLst>
                                      </p:cBhvr>
                                      <p:tavLst>
                                        <p:tav tm="0">
                                          <p:val>
                                            <p:strVal val="#ppt_y"/>
                                          </p:val>
                                        </p:tav>
                                        <p:tav tm="100000">
                                          <p:val>
                                            <p:strVal val="#ppt_y"/>
                                          </p:val>
                                        </p:tav>
                                      </p:tavLst>
                                    </p:anim>
                                    <p:anim calcmode="lin" valueType="num">
                                      <p:cBhvr>
                                        <p:cTn id="40" dur="500" fill="hold"/>
                                        <p:tgtEl>
                                          <p:spTgt spid="491571"/>
                                        </p:tgtEl>
                                        <p:attrNameLst>
                                          <p:attrName>ppt_w</p:attrName>
                                        </p:attrNameLst>
                                      </p:cBhvr>
                                      <p:tavLst>
                                        <p:tav tm="0">
                                          <p:val>
                                            <p:fltVal val="0"/>
                                          </p:val>
                                        </p:tav>
                                        <p:tav tm="100000">
                                          <p:val>
                                            <p:strVal val="#ppt_w"/>
                                          </p:val>
                                        </p:tav>
                                      </p:tavLst>
                                    </p:anim>
                                    <p:anim calcmode="lin" valueType="num">
                                      <p:cBhvr>
                                        <p:cTn id="41" dur="500" fill="hold"/>
                                        <p:tgtEl>
                                          <p:spTgt spid="491571"/>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1000"/>
                            </p:stCondLst>
                            <p:childTnLst>
                              <p:par>
                                <p:cTn id="43" presetID="17" presetClass="entr" presetSubtype="8" fill="hold" grpId="0" nodeType="afterEffect">
                                  <p:stCondLst>
                                    <p:cond delay="0"/>
                                  </p:stCondLst>
                                  <p:childTnLst>
                                    <p:set>
                                      <p:cBhvr>
                                        <p:cTn id="44" dur="1" fill="hold">
                                          <p:stCondLst>
                                            <p:cond delay="0"/>
                                          </p:stCondLst>
                                        </p:cTn>
                                        <p:tgtEl>
                                          <p:spTgt spid="491569"/>
                                        </p:tgtEl>
                                        <p:attrNameLst>
                                          <p:attrName>style.visibility</p:attrName>
                                        </p:attrNameLst>
                                      </p:cBhvr>
                                      <p:to>
                                        <p:strVal val="visible"/>
                                      </p:to>
                                    </p:set>
                                    <p:anim calcmode="lin" valueType="num">
                                      <p:cBhvr>
                                        <p:cTn id="45" dur="500" fill="hold"/>
                                        <p:tgtEl>
                                          <p:spTgt spid="491569"/>
                                        </p:tgtEl>
                                        <p:attrNameLst>
                                          <p:attrName>ppt_x</p:attrName>
                                        </p:attrNameLst>
                                      </p:cBhvr>
                                      <p:tavLst>
                                        <p:tav tm="0">
                                          <p:val>
                                            <p:strVal val="#ppt_x-#ppt_w/2"/>
                                          </p:val>
                                        </p:tav>
                                        <p:tav tm="100000">
                                          <p:val>
                                            <p:strVal val="#ppt_x"/>
                                          </p:val>
                                        </p:tav>
                                      </p:tavLst>
                                    </p:anim>
                                    <p:anim calcmode="lin" valueType="num">
                                      <p:cBhvr>
                                        <p:cTn id="46" dur="500" fill="hold"/>
                                        <p:tgtEl>
                                          <p:spTgt spid="491569"/>
                                        </p:tgtEl>
                                        <p:attrNameLst>
                                          <p:attrName>ppt_y</p:attrName>
                                        </p:attrNameLst>
                                      </p:cBhvr>
                                      <p:tavLst>
                                        <p:tav tm="0">
                                          <p:val>
                                            <p:strVal val="#ppt_y"/>
                                          </p:val>
                                        </p:tav>
                                        <p:tav tm="100000">
                                          <p:val>
                                            <p:strVal val="#ppt_y"/>
                                          </p:val>
                                        </p:tav>
                                      </p:tavLst>
                                    </p:anim>
                                    <p:anim calcmode="lin" valueType="num">
                                      <p:cBhvr>
                                        <p:cTn id="47" dur="500" fill="hold"/>
                                        <p:tgtEl>
                                          <p:spTgt spid="491569"/>
                                        </p:tgtEl>
                                        <p:attrNameLst>
                                          <p:attrName>ppt_w</p:attrName>
                                        </p:attrNameLst>
                                      </p:cBhvr>
                                      <p:tavLst>
                                        <p:tav tm="0">
                                          <p:val>
                                            <p:fltVal val="0"/>
                                          </p:val>
                                        </p:tav>
                                        <p:tav tm="100000">
                                          <p:val>
                                            <p:strVal val="#ppt_w"/>
                                          </p:val>
                                        </p:tav>
                                      </p:tavLst>
                                    </p:anim>
                                    <p:anim calcmode="lin" valueType="num">
                                      <p:cBhvr>
                                        <p:cTn id="48" dur="500" fill="hold"/>
                                        <p:tgtEl>
                                          <p:spTgt spid="491569"/>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491531"/>
                                        </p:tgtEl>
                                        <p:attrNameLst>
                                          <p:attrName>style.visibility</p:attrName>
                                        </p:attrNameLst>
                                      </p:cBhvr>
                                      <p:to>
                                        <p:strVal val="visible"/>
                                      </p:to>
                                    </p:set>
                                    <p:anim calcmode="lin" valueType="num">
                                      <p:cBhvr>
                                        <p:cTn id="53" dur="500" fill="hold"/>
                                        <p:tgtEl>
                                          <p:spTgt spid="491531"/>
                                        </p:tgtEl>
                                        <p:attrNameLst>
                                          <p:attrName>ppt_x</p:attrName>
                                        </p:attrNameLst>
                                      </p:cBhvr>
                                      <p:tavLst>
                                        <p:tav tm="0">
                                          <p:val>
                                            <p:strVal val="#ppt_x-#ppt_w/2"/>
                                          </p:val>
                                        </p:tav>
                                        <p:tav tm="100000">
                                          <p:val>
                                            <p:strVal val="#ppt_x"/>
                                          </p:val>
                                        </p:tav>
                                      </p:tavLst>
                                    </p:anim>
                                    <p:anim calcmode="lin" valueType="num">
                                      <p:cBhvr>
                                        <p:cTn id="54" dur="500" fill="hold"/>
                                        <p:tgtEl>
                                          <p:spTgt spid="491531"/>
                                        </p:tgtEl>
                                        <p:attrNameLst>
                                          <p:attrName>ppt_y</p:attrName>
                                        </p:attrNameLst>
                                      </p:cBhvr>
                                      <p:tavLst>
                                        <p:tav tm="0">
                                          <p:val>
                                            <p:strVal val="#ppt_y"/>
                                          </p:val>
                                        </p:tav>
                                        <p:tav tm="100000">
                                          <p:val>
                                            <p:strVal val="#ppt_y"/>
                                          </p:val>
                                        </p:tav>
                                      </p:tavLst>
                                    </p:anim>
                                    <p:anim calcmode="lin" valueType="num">
                                      <p:cBhvr>
                                        <p:cTn id="55" dur="500" fill="hold"/>
                                        <p:tgtEl>
                                          <p:spTgt spid="491531"/>
                                        </p:tgtEl>
                                        <p:attrNameLst>
                                          <p:attrName>ppt_w</p:attrName>
                                        </p:attrNameLst>
                                      </p:cBhvr>
                                      <p:tavLst>
                                        <p:tav tm="0">
                                          <p:val>
                                            <p:fltVal val="0"/>
                                          </p:val>
                                        </p:tav>
                                        <p:tav tm="100000">
                                          <p:val>
                                            <p:strVal val="#ppt_w"/>
                                          </p:val>
                                        </p:tav>
                                      </p:tavLst>
                                    </p:anim>
                                    <p:anim calcmode="lin" valueType="num">
                                      <p:cBhvr>
                                        <p:cTn id="56" dur="500" fill="hold"/>
                                        <p:tgtEl>
                                          <p:spTgt spid="491531"/>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8"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ppt_x</p:attrName>
                                        </p:attrNameLst>
                                      </p:cBhvr>
                                      <p:tavLst>
                                        <p:tav tm="0">
                                          <p:val>
                                            <p:strVal val="#ppt_x-#ppt_w/2"/>
                                          </p:val>
                                        </p:tav>
                                        <p:tav tm="100000">
                                          <p:val>
                                            <p:strVal val="#ppt_x"/>
                                          </p:val>
                                        </p:tav>
                                      </p:tavLst>
                                    </p:anim>
                                    <p:anim calcmode="lin" valueType="num">
                                      <p:cBhvr>
                                        <p:cTn id="62" dur="500" fill="hold"/>
                                        <p:tgtEl>
                                          <p:spTgt spid="4"/>
                                        </p:tgtEl>
                                        <p:attrNameLst>
                                          <p:attrName>ppt_y</p:attrName>
                                        </p:attrNameLst>
                                      </p:cBhvr>
                                      <p:tavLst>
                                        <p:tav tm="0">
                                          <p:val>
                                            <p:strVal val="#ppt_y"/>
                                          </p:val>
                                        </p:tav>
                                        <p:tav tm="100000">
                                          <p:val>
                                            <p:strVal val="#ppt_y"/>
                                          </p:val>
                                        </p:tav>
                                      </p:tavLst>
                                    </p:anim>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7" presetClass="entr" presetSubtype="8"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ppt_x</p:attrName>
                                        </p:attrNameLst>
                                      </p:cBhvr>
                                      <p:tavLst>
                                        <p:tav tm="0">
                                          <p:val>
                                            <p:strVal val="#ppt_x-#ppt_w/2"/>
                                          </p:val>
                                        </p:tav>
                                        <p:tav tm="100000">
                                          <p:val>
                                            <p:strVal val="#ppt_x"/>
                                          </p:val>
                                        </p:tav>
                                      </p:tavLst>
                                    </p:anim>
                                    <p:anim calcmode="lin" valueType="num">
                                      <p:cBhvr>
                                        <p:cTn id="70" dur="500" fill="hold"/>
                                        <p:tgtEl>
                                          <p:spTgt spid="5"/>
                                        </p:tgtEl>
                                        <p:attrNameLst>
                                          <p:attrName>ppt_y</p:attrName>
                                        </p:attrNameLst>
                                      </p:cBhvr>
                                      <p:tavLst>
                                        <p:tav tm="0">
                                          <p:val>
                                            <p:strVal val="#ppt_y"/>
                                          </p:val>
                                        </p:tav>
                                        <p:tav tm="100000">
                                          <p:val>
                                            <p:strVal val="#ppt_y"/>
                                          </p:val>
                                        </p:tav>
                                      </p:tavLst>
                                    </p:anim>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autoUpdateAnimBg="0"/>
      <p:bldP spid="491530" grpId="0" autoUpdateAnimBg="0"/>
      <p:bldP spid="491531" grpId="0" autoUpdateAnimBg="0"/>
      <p:bldP spid="491557" grpId="0" autoUpdateAnimBg="0"/>
      <p:bldP spid="491569" grpId="0" autoUpdateAnimBg="0"/>
      <p:bldP spid="491570" grpId="0" autoUpdateAnimBg="0"/>
      <p:bldP spid="49157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4"/>
          <p:cNvPicPr>
            <a:picLocks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00050"/>
            <a:ext cx="8313737" cy="60452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92652" name="AutoShape 108"/>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2653" name="Rectangle 109"/>
          <p:cNvSpPr>
            <a:spLocks noChangeArrowheads="1"/>
          </p:cNvSpPr>
          <p:nvPr/>
        </p:nvSpPr>
        <p:spPr bwMode="auto">
          <a:xfrm>
            <a:off x="3149600" y="1384300"/>
            <a:ext cx="2901950" cy="235743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9941" name="Rectangle 4"/>
          <p:cNvSpPr>
            <a:spLocks noChangeArrowheads="1"/>
          </p:cNvSpPr>
          <p:nvPr/>
        </p:nvSpPr>
        <p:spPr bwMode="auto">
          <a:xfrm>
            <a:off x="3154363" y="973138"/>
            <a:ext cx="18938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a:solidFill>
                  <a:srgbClr val="790015"/>
                </a:solidFill>
                <a:latin typeface="MylaiOssai" charset="0"/>
              </a:rPr>
              <a:t>`FAmtft[mf</a:t>
            </a:r>
          </a:p>
        </p:txBody>
      </p:sp>
      <p:sp>
        <p:nvSpPr>
          <p:cNvPr id="492549" name="Rectangle 5"/>
          <p:cNvSpPr>
            <a:spLocks noChangeArrowheads="1"/>
          </p:cNvSpPr>
          <p:nvPr/>
        </p:nvSpPr>
        <p:spPr bwMode="auto">
          <a:xfrm>
            <a:off x="3411538" y="1571625"/>
            <a:ext cx="25082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70 </a:t>
            </a:r>
            <a:r>
              <a:rPr lang="en-US" sz="2800">
                <a:solidFill>
                  <a:schemeClr val="accent2"/>
                </a:solidFill>
                <a:latin typeface="MylaiOssai" charset="0"/>
              </a:rPr>
              <a:t>~]fDkqf</a:t>
            </a:r>
            <a:endParaRPr lang="en-US" sz="2800">
              <a:solidFill>
                <a:schemeClr val="accent2"/>
              </a:solidFill>
            </a:endParaRPr>
          </a:p>
        </p:txBody>
      </p:sp>
      <p:sp>
        <p:nvSpPr>
          <p:cNvPr id="492550" name="Rectangle 6"/>
          <p:cNvSpPr>
            <a:spLocks noChangeArrowheads="1"/>
          </p:cNvSpPr>
          <p:nvPr/>
        </p:nvSpPr>
        <p:spPr bwMode="auto">
          <a:xfrm>
            <a:off x="3359150" y="2066925"/>
            <a:ext cx="2854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rPr>
              <a:t>3  </a:t>
            </a:r>
            <a:r>
              <a:rPr lang="en-US" sz="2800">
                <a:solidFill>
                  <a:schemeClr val="accent2"/>
                </a:solidFill>
                <a:latin typeface="MylaiOssai" charset="0"/>
              </a:rPr>
              <a:t>pirya[gfkqf</a:t>
            </a:r>
            <a:endParaRPr lang="en-US" sz="2800">
              <a:solidFill>
                <a:schemeClr val="accent2"/>
              </a:solidFill>
            </a:endParaRPr>
          </a:p>
        </p:txBody>
      </p:sp>
      <p:sp>
        <p:nvSpPr>
          <p:cNvPr id="492551" name="Rectangle 7"/>
          <p:cNvSpPr>
            <a:spLocks noChangeArrowheads="1"/>
          </p:cNvSpPr>
          <p:nvPr/>
        </p:nvSpPr>
        <p:spPr bwMode="auto">
          <a:xfrm>
            <a:off x="3028950" y="2565400"/>
            <a:ext cx="32178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400">
                <a:solidFill>
                  <a:schemeClr val="accent2"/>
                </a:solidFill>
              </a:rPr>
              <a:t>100 </a:t>
            </a:r>
            <a:r>
              <a:rPr lang="en-US" sz="2400">
                <a:solidFill>
                  <a:schemeClr val="accent2"/>
                </a:solidFill>
                <a:latin typeface="MylaiOssai" charset="0"/>
              </a:rPr>
              <a:t>~]fDkqf</a:t>
            </a:r>
            <a:r>
              <a:rPr lang="en-US" sz="2400">
                <a:solidFill>
                  <a:schemeClr val="accent2"/>
                </a:solidFill>
              </a:rPr>
              <a:t>/50,000</a:t>
            </a:r>
          </a:p>
        </p:txBody>
      </p:sp>
      <p:sp>
        <p:nvSpPr>
          <p:cNvPr id="492552" name="Rectangle 8"/>
          <p:cNvSpPr>
            <a:spLocks noChangeArrowheads="1"/>
          </p:cNvSpPr>
          <p:nvPr/>
        </p:nvSpPr>
        <p:spPr bwMode="auto">
          <a:xfrm>
            <a:off x="3821113" y="2981325"/>
            <a:ext cx="18875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ec</a:t>
            </a:r>
            <a:r>
              <a:rPr lang="en-US" sz="2800">
                <a:solidFill>
                  <a:schemeClr val="accent2"/>
                </a:solidFill>
              </a:rPr>
              <a:t> - </a:t>
            </a:r>
            <a:r>
              <a:rPr lang="en-US" sz="2800">
                <a:solidFill>
                  <a:schemeClr val="accent2"/>
                </a:solidFill>
                <a:latin typeface="MylaiOssai" charset="0"/>
              </a:rPr>
              <a:t>'</a:t>
            </a:r>
            <a:r>
              <a:rPr lang="en-US" sz="2800">
                <a:solidFill>
                  <a:schemeClr val="accent2"/>
                </a:solidFill>
              </a:rPr>
              <a:t> - </a:t>
            </a:r>
            <a:r>
              <a:rPr lang="en-US" sz="2800">
                <a:solidFill>
                  <a:schemeClr val="accent2"/>
                </a:solidFill>
                <a:latin typeface="MylaiOssai" charset="0"/>
              </a:rPr>
              <a:t>en</a:t>
            </a:r>
            <a:endParaRPr lang="en-US" sz="2800">
              <a:solidFill>
                <a:schemeClr val="accent2"/>
              </a:solidFill>
            </a:endParaRPr>
          </a:p>
        </p:txBody>
      </p:sp>
      <p:sp>
        <p:nvSpPr>
          <p:cNvPr id="3994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2631" name="Text Box 87"/>
          <p:cNvSpPr txBox="1">
            <a:spLocks noChangeArrowheads="1"/>
          </p:cNvSpPr>
          <p:nvPr/>
        </p:nvSpPr>
        <p:spPr bwMode="auto">
          <a:xfrm>
            <a:off x="1790700" y="0"/>
            <a:ext cx="3357563"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'sfra Mtlf 'sftrf vAr </a:t>
            </a:r>
            <a:endParaRPr lang="en-US" sz="1800">
              <a:solidFill>
                <a:srgbClr val="FFFF00"/>
              </a:solidFill>
              <a:latin typeface="Comic Sans MS" charset="0"/>
            </a:endParaRPr>
          </a:p>
        </p:txBody>
      </p:sp>
      <p:sp>
        <p:nvSpPr>
          <p:cNvPr id="39948" name="Line 9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9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9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9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Text Box 105"/>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2656" name="Rectangle 112"/>
          <p:cNvSpPr>
            <a:spLocks noChangeArrowheads="1"/>
          </p:cNvSpPr>
          <p:nvPr/>
        </p:nvSpPr>
        <p:spPr bwMode="auto">
          <a:xfrm>
            <a:off x="8177213"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13</a:t>
            </a:r>
          </a:p>
        </p:txBody>
      </p:sp>
      <p:sp>
        <p:nvSpPr>
          <p:cNvPr id="39954" name="Text Box 113"/>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9955" name="Rectangle 115"/>
          <p:cNvSpPr>
            <a:spLocks noChangeArrowheads="1"/>
          </p:cNvSpPr>
          <p:nvPr/>
        </p:nvSpPr>
        <p:spPr bwMode="auto">
          <a:xfrm>
            <a:off x="541338" y="377825"/>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9956" name="Group 116"/>
          <p:cNvGrpSpPr>
            <a:grpSpLocks/>
          </p:cNvGrpSpPr>
          <p:nvPr/>
        </p:nvGrpSpPr>
        <p:grpSpPr bwMode="auto">
          <a:xfrm>
            <a:off x="152400" y="2305050"/>
            <a:ext cx="3865563" cy="2632075"/>
            <a:chOff x="96" y="1452"/>
            <a:chExt cx="2435" cy="1658"/>
          </a:xfrm>
        </p:grpSpPr>
        <p:sp>
          <p:nvSpPr>
            <p:cNvPr id="39959"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2567" name="Rectangle 23"/>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61"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9962"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63"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9964" name="Rectangle 27"/>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39965"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6"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7"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2575" name="Rectangle 31"/>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69"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70"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9971"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9972" name="Rectangle 35"/>
            <p:cNvSpPr>
              <a:spLocks noChangeArrowheads="1"/>
            </p:cNvSpPr>
            <p:nvPr/>
          </p:nvSpPr>
          <p:spPr bwMode="auto">
            <a:xfrm>
              <a:off x="297" y="1606"/>
              <a:ext cx="56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39973"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4"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75"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2583" name="Rectangle 39"/>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9977"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9978"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79" name="Rectangle 42"/>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9980" name="Rectangle 43"/>
            <p:cNvSpPr>
              <a:spLocks noChangeArrowheads="1"/>
            </p:cNvSpPr>
            <p:nvPr/>
          </p:nvSpPr>
          <p:spPr bwMode="auto">
            <a:xfrm>
              <a:off x="460" y="1751"/>
              <a:ext cx="6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39981"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2" name="Rectangle 46"/>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83" name="AutoShape 47"/>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84" name="Rectangle 48"/>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39985" name="Rectangle 49"/>
            <p:cNvSpPr>
              <a:spLocks noChangeArrowheads="1"/>
            </p:cNvSpPr>
            <p:nvPr/>
          </p:nvSpPr>
          <p:spPr bwMode="auto">
            <a:xfrm>
              <a:off x="720" y="1896"/>
              <a:ext cx="4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39986" name="Line 50"/>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7" name="Rectangle 52"/>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88" name="AutoShape 53"/>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89" name="Rectangle 54"/>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39990" name="Rectangle 55"/>
            <p:cNvSpPr>
              <a:spLocks noChangeArrowheads="1"/>
            </p:cNvSpPr>
            <p:nvPr/>
          </p:nvSpPr>
          <p:spPr bwMode="auto">
            <a:xfrm>
              <a:off x="792" y="2031"/>
              <a:ext cx="5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EyaCva</a:t>
              </a:r>
            </a:p>
          </p:txBody>
        </p:sp>
        <p:sp>
          <p:nvSpPr>
            <p:cNvPr id="39991" name="Line 56"/>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2" name="Rectangle 58"/>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9993" name="AutoShape 59"/>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9994" name="Rectangle 60"/>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9995" name="Rectangle 61"/>
            <p:cNvSpPr>
              <a:spLocks noChangeArrowheads="1"/>
            </p:cNvSpPr>
            <p:nvPr/>
          </p:nvSpPr>
          <p:spPr bwMode="auto">
            <a:xfrm>
              <a:off x="871" y="2177"/>
              <a:ext cx="6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39996" name="Line 62"/>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7" name="Rectangle 63"/>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39998" name="AutoShape 64"/>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9999" name="Rectangle 65"/>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0000" name="Rectangle 66"/>
            <p:cNvSpPr>
              <a:spLocks noChangeArrowheads="1"/>
            </p:cNvSpPr>
            <p:nvPr/>
          </p:nvSpPr>
          <p:spPr bwMode="auto">
            <a:xfrm>
              <a:off x="1040" y="2320"/>
              <a:ext cx="6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0001" name="Line 67"/>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02" name="Rectangle 68"/>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0003" name="AutoShape 69"/>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0004" name="Rectangle 70"/>
            <p:cNvSpPr>
              <a:spLocks noChangeArrowheads="1"/>
            </p:cNvSpPr>
            <p:nvPr/>
          </p:nvSpPr>
          <p:spPr bwMode="auto">
            <a:xfrm>
              <a:off x="1186" y="2655"/>
              <a:ext cx="977" cy="433"/>
            </a:xfrm>
            <a:prstGeom prst="rect">
              <a:avLst/>
            </a:prstGeom>
            <a:solidFill>
              <a:srgbClr val="FFD34A"/>
            </a:solidFill>
            <a:ln w="31750">
              <a:solidFill>
                <a:srgbClr val="FFD34A"/>
              </a:solidFill>
              <a:miter lim="800000"/>
              <a:headEnd/>
              <a:tailEnd/>
            </a:ln>
          </p:spPr>
          <p:txBody>
            <a:bodyPr/>
            <a:lstStyle/>
            <a:p>
              <a:endParaRPr lang="en-US"/>
            </a:p>
          </p:txBody>
        </p:sp>
        <p:sp>
          <p:nvSpPr>
            <p:cNvPr id="492615" name="Rectangle 71"/>
            <p:cNvSpPr>
              <a:spLocks noChangeArrowheads="1"/>
            </p:cNvSpPr>
            <p:nvPr/>
          </p:nvSpPr>
          <p:spPr bwMode="auto">
            <a:xfrm>
              <a:off x="1099" y="2471"/>
              <a:ext cx="841" cy="15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`FAmtft[mf</a:t>
              </a:r>
              <a:endParaRPr lang="en-US">
                <a:solidFill>
                  <a:srgbClr val="FFA27C"/>
                </a:solidFill>
                <a:effectLst>
                  <a:outerShdw blurRad="38100" dist="38100" dir="2700000" algn="tl">
                    <a:srgbClr val="000000"/>
                  </a:outerShdw>
                </a:effectLst>
                <a:latin typeface="Helvetica" charset="0"/>
              </a:endParaRPr>
            </a:p>
          </p:txBody>
        </p:sp>
        <p:sp>
          <p:nvSpPr>
            <p:cNvPr id="40006" name="Line 72"/>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2662" name="Rectangle 118"/>
          <p:cNvSpPr>
            <a:spLocks noChangeArrowheads="1"/>
          </p:cNvSpPr>
          <p:nvPr/>
        </p:nvSpPr>
        <p:spPr bwMode="auto">
          <a:xfrm>
            <a:off x="4875213" y="976313"/>
            <a:ext cx="1646237" cy="941387"/>
          </a:xfrm>
          <a:prstGeom prst="rect">
            <a:avLst/>
          </a:prstGeom>
          <a:noFill/>
          <a:ln w="12700">
            <a:noFill/>
            <a:miter lim="800000"/>
            <a:headEnd/>
            <a:tailEnd/>
          </a:ln>
          <a:effectLst>
            <a:outerShdw blurRad="63500" dist="63500" dir="2212194" algn="ctr" rotWithShape="0">
              <a:schemeClr val="bg1">
                <a:alpha val="74998"/>
              </a:schemeClr>
            </a:outerShdw>
          </a:effectLst>
        </p:spPr>
        <p:txBody>
          <a:bodyPr wrap="none" lIns="90487" tIns="44450" rIns="90487" bIns="44450">
            <a:spAutoFit/>
          </a:bodyPr>
          <a:lstStyle/>
          <a:p>
            <a:pPr>
              <a:spcBef>
                <a:spcPct val="50000"/>
              </a:spcBef>
            </a:pPr>
            <a:r>
              <a:rPr lang="en-US" sz="2000">
                <a:solidFill>
                  <a:schemeClr val="tx1"/>
                </a:solidFill>
                <a:latin typeface="MylaiOssai" charset="0"/>
              </a:rPr>
              <a:t>`. 500 ki. M.</a:t>
            </a:r>
          </a:p>
          <a:p>
            <a:pPr>
              <a:spcBef>
                <a:spcPct val="50000"/>
              </a:spcBef>
            </a:pPr>
            <a:endParaRPr lang="en-US" sz="2400">
              <a:solidFill>
                <a:schemeClr val="tx1"/>
              </a:solidFill>
              <a:latin typeface="MylaiOssai" charset="0"/>
            </a:endParaRPr>
          </a:p>
        </p:txBody>
      </p:sp>
      <p:sp>
        <p:nvSpPr>
          <p:cNvPr id="39958" name="Text Box 111"/>
          <p:cNvSpPr txBox="1">
            <a:spLocks noChangeArrowheads="1"/>
          </p:cNvSpPr>
          <p:nvPr/>
        </p:nvSpPr>
        <p:spPr bwMode="auto">
          <a:xfrm>
            <a:off x="858520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2662"/>
                                        </p:tgtEl>
                                        <p:attrNameLst>
                                          <p:attrName>style.visibility</p:attrName>
                                        </p:attrNameLst>
                                      </p:cBhvr>
                                      <p:to>
                                        <p:strVal val="visible"/>
                                      </p:to>
                                    </p:set>
                                    <p:anim calcmode="lin" valueType="num">
                                      <p:cBhvr>
                                        <p:cTn id="7" dur="500" fill="hold"/>
                                        <p:tgtEl>
                                          <p:spTgt spid="492662"/>
                                        </p:tgtEl>
                                        <p:attrNameLst>
                                          <p:attrName>ppt_x</p:attrName>
                                        </p:attrNameLst>
                                      </p:cBhvr>
                                      <p:tavLst>
                                        <p:tav tm="0">
                                          <p:val>
                                            <p:strVal val="#ppt_x-#ppt_w/2"/>
                                          </p:val>
                                        </p:tav>
                                        <p:tav tm="100000">
                                          <p:val>
                                            <p:strVal val="#ppt_x"/>
                                          </p:val>
                                        </p:tav>
                                      </p:tavLst>
                                    </p:anim>
                                    <p:anim calcmode="lin" valueType="num">
                                      <p:cBhvr>
                                        <p:cTn id="8" dur="500" fill="hold"/>
                                        <p:tgtEl>
                                          <p:spTgt spid="492662"/>
                                        </p:tgtEl>
                                        <p:attrNameLst>
                                          <p:attrName>ppt_y</p:attrName>
                                        </p:attrNameLst>
                                      </p:cBhvr>
                                      <p:tavLst>
                                        <p:tav tm="0">
                                          <p:val>
                                            <p:strVal val="#ppt_y"/>
                                          </p:val>
                                        </p:tav>
                                        <p:tav tm="100000">
                                          <p:val>
                                            <p:strVal val="#ppt_y"/>
                                          </p:val>
                                        </p:tav>
                                      </p:tavLst>
                                    </p:anim>
                                    <p:anim calcmode="lin" valueType="num">
                                      <p:cBhvr>
                                        <p:cTn id="9" dur="500" fill="hold"/>
                                        <p:tgtEl>
                                          <p:spTgt spid="492662"/>
                                        </p:tgtEl>
                                        <p:attrNameLst>
                                          <p:attrName>ppt_w</p:attrName>
                                        </p:attrNameLst>
                                      </p:cBhvr>
                                      <p:tavLst>
                                        <p:tav tm="0">
                                          <p:val>
                                            <p:fltVal val="0"/>
                                          </p:val>
                                        </p:tav>
                                        <p:tav tm="100000">
                                          <p:val>
                                            <p:strVal val="#ppt_w"/>
                                          </p:val>
                                        </p:tav>
                                      </p:tavLst>
                                    </p:anim>
                                    <p:anim calcmode="lin" valueType="num">
                                      <p:cBhvr>
                                        <p:cTn id="10" dur="500" fill="hold"/>
                                        <p:tgtEl>
                                          <p:spTgt spid="49266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2549"/>
                                        </p:tgtEl>
                                        <p:attrNameLst>
                                          <p:attrName>style.visibility</p:attrName>
                                        </p:attrNameLst>
                                      </p:cBhvr>
                                      <p:to>
                                        <p:strVal val="visible"/>
                                      </p:to>
                                    </p:set>
                                    <p:anim calcmode="lin" valueType="num">
                                      <p:cBhvr>
                                        <p:cTn id="15" dur="500" fill="hold"/>
                                        <p:tgtEl>
                                          <p:spTgt spid="492549"/>
                                        </p:tgtEl>
                                        <p:attrNameLst>
                                          <p:attrName>ppt_x</p:attrName>
                                        </p:attrNameLst>
                                      </p:cBhvr>
                                      <p:tavLst>
                                        <p:tav tm="0">
                                          <p:val>
                                            <p:strVal val="#ppt_x-#ppt_w/2"/>
                                          </p:val>
                                        </p:tav>
                                        <p:tav tm="100000">
                                          <p:val>
                                            <p:strVal val="#ppt_x"/>
                                          </p:val>
                                        </p:tav>
                                      </p:tavLst>
                                    </p:anim>
                                    <p:anim calcmode="lin" valueType="num">
                                      <p:cBhvr>
                                        <p:cTn id="16" dur="500" fill="hold"/>
                                        <p:tgtEl>
                                          <p:spTgt spid="492549"/>
                                        </p:tgtEl>
                                        <p:attrNameLst>
                                          <p:attrName>ppt_y</p:attrName>
                                        </p:attrNameLst>
                                      </p:cBhvr>
                                      <p:tavLst>
                                        <p:tav tm="0">
                                          <p:val>
                                            <p:strVal val="#ppt_y"/>
                                          </p:val>
                                        </p:tav>
                                        <p:tav tm="100000">
                                          <p:val>
                                            <p:strVal val="#ppt_y"/>
                                          </p:val>
                                        </p:tav>
                                      </p:tavLst>
                                    </p:anim>
                                    <p:anim calcmode="lin" valueType="num">
                                      <p:cBhvr>
                                        <p:cTn id="17" dur="500" fill="hold"/>
                                        <p:tgtEl>
                                          <p:spTgt spid="492549"/>
                                        </p:tgtEl>
                                        <p:attrNameLst>
                                          <p:attrName>ppt_w</p:attrName>
                                        </p:attrNameLst>
                                      </p:cBhvr>
                                      <p:tavLst>
                                        <p:tav tm="0">
                                          <p:val>
                                            <p:fltVal val="0"/>
                                          </p:val>
                                        </p:tav>
                                        <p:tav tm="100000">
                                          <p:val>
                                            <p:strVal val="#ppt_w"/>
                                          </p:val>
                                        </p:tav>
                                      </p:tavLst>
                                    </p:anim>
                                    <p:anim calcmode="lin" valueType="num">
                                      <p:cBhvr>
                                        <p:cTn id="18" dur="500" fill="hold"/>
                                        <p:tgtEl>
                                          <p:spTgt spid="49254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2550"/>
                                        </p:tgtEl>
                                        <p:attrNameLst>
                                          <p:attrName>style.visibility</p:attrName>
                                        </p:attrNameLst>
                                      </p:cBhvr>
                                      <p:to>
                                        <p:strVal val="visible"/>
                                      </p:to>
                                    </p:set>
                                    <p:anim calcmode="lin" valueType="num">
                                      <p:cBhvr>
                                        <p:cTn id="23" dur="500" fill="hold"/>
                                        <p:tgtEl>
                                          <p:spTgt spid="492550"/>
                                        </p:tgtEl>
                                        <p:attrNameLst>
                                          <p:attrName>ppt_x</p:attrName>
                                        </p:attrNameLst>
                                      </p:cBhvr>
                                      <p:tavLst>
                                        <p:tav tm="0">
                                          <p:val>
                                            <p:strVal val="#ppt_x-#ppt_w/2"/>
                                          </p:val>
                                        </p:tav>
                                        <p:tav tm="100000">
                                          <p:val>
                                            <p:strVal val="#ppt_x"/>
                                          </p:val>
                                        </p:tav>
                                      </p:tavLst>
                                    </p:anim>
                                    <p:anim calcmode="lin" valueType="num">
                                      <p:cBhvr>
                                        <p:cTn id="24" dur="500" fill="hold"/>
                                        <p:tgtEl>
                                          <p:spTgt spid="492550"/>
                                        </p:tgtEl>
                                        <p:attrNameLst>
                                          <p:attrName>ppt_y</p:attrName>
                                        </p:attrNameLst>
                                      </p:cBhvr>
                                      <p:tavLst>
                                        <p:tav tm="0">
                                          <p:val>
                                            <p:strVal val="#ppt_y"/>
                                          </p:val>
                                        </p:tav>
                                        <p:tav tm="100000">
                                          <p:val>
                                            <p:strVal val="#ppt_y"/>
                                          </p:val>
                                        </p:tav>
                                      </p:tavLst>
                                    </p:anim>
                                    <p:anim calcmode="lin" valueType="num">
                                      <p:cBhvr>
                                        <p:cTn id="25" dur="500" fill="hold"/>
                                        <p:tgtEl>
                                          <p:spTgt spid="492550"/>
                                        </p:tgtEl>
                                        <p:attrNameLst>
                                          <p:attrName>ppt_w</p:attrName>
                                        </p:attrNameLst>
                                      </p:cBhvr>
                                      <p:tavLst>
                                        <p:tav tm="0">
                                          <p:val>
                                            <p:fltVal val="0"/>
                                          </p:val>
                                        </p:tav>
                                        <p:tav tm="100000">
                                          <p:val>
                                            <p:strVal val="#ppt_w"/>
                                          </p:val>
                                        </p:tav>
                                      </p:tavLst>
                                    </p:anim>
                                    <p:anim calcmode="lin" valueType="num">
                                      <p:cBhvr>
                                        <p:cTn id="26" dur="500" fill="hold"/>
                                        <p:tgtEl>
                                          <p:spTgt spid="492550"/>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2551"/>
                                        </p:tgtEl>
                                        <p:attrNameLst>
                                          <p:attrName>style.visibility</p:attrName>
                                        </p:attrNameLst>
                                      </p:cBhvr>
                                      <p:to>
                                        <p:strVal val="visible"/>
                                      </p:to>
                                    </p:set>
                                    <p:anim calcmode="lin" valueType="num">
                                      <p:cBhvr>
                                        <p:cTn id="31" dur="500" fill="hold"/>
                                        <p:tgtEl>
                                          <p:spTgt spid="492551"/>
                                        </p:tgtEl>
                                        <p:attrNameLst>
                                          <p:attrName>ppt_x</p:attrName>
                                        </p:attrNameLst>
                                      </p:cBhvr>
                                      <p:tavLst>
                                        <p:tav tm="0">
                                          <p:val>
                                            <p:strVal val="#ppt_x-#ppt_w/2"/>
                                          </p:val>
                                        </p:tav>
                                        <p:tav tm="100000">
                                          <p:val>
                                            <p:strVal val="#ppt_x"/>
                                          </p:val>
                                        </p:tav>
                                      </p:tavLst>
                                    </p:anim>
                                    <p:anim calcmode="lin" valueType="num">
                                      <p:cBhvr>
                                        <p:cTn id="32" dur="500" fill="hold"/>
                                        <p:tgtEl>
                                          <p:spTgt spid="492551"/>
                                        </p:tgtEl>
                                        <p:attrNameLst>
                                          <p:attrName>ppt_y</p:attrName>
                                        </p:attrNameLst>
                                      </p:cBhvr>
                                      <p:tavLst>
                                        <p:tav tm="0">
                                          <p:val>
                                            <p:strVal val="#ppt_y"/>
                                          </p:val>
                                        </p:tav>
                                        <p:tav tm="100000">
                                          <p:val>
                                            <p:strVal val="#ppt_y"/>
                                          </p:val>
                                        </p:tav>
                                      </p:tavLst>
                                    </p:anim>
                                    <p:anim calcmode="lin" valueType="num">
                                      <p:cBhvr>
                                        <p:cTn id="33" dur="500" fill="hold"/>
                                        <p:tgtEl>
                                          <p:spTgt spid="492551"/>
                                        </p:tgtEl>
                                        <p:attrNameLst>
                                          <p:attrName>ppt_w</p:attrName>
                                        </p:attrNameLst>
                                      </p:cBhvr>
                                      <p:tavLst>
                                        <p:tav tm="0">
                                          <p:val>
                                            <p:fltVal val="0"/>
                                          </p:val>
                                        </p:tav>
                                        <p:tav tm="100000">
                                          <p:val>
                                            <p:strVal val="#ppt_w"/>
                                          </p:val>
                                        </p:tav>
                                      </p:tavLst>
                                    </p:anim>
                                    <p:anim calcmode="lin" valueType="num">
                                      <p:cBhvr>
                                        <p:cTn id="34" dur="500" fill="hold"/>
                                        <p:tgtEl>
                                          <p:spTgt spid="492551"/>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492552"/>
                                        </p:tgtEl>
                                        <p:attrNameLst>
                                          <p:attrName>style.visibility</p:attrName>
                                        </p:attrNameLst>
                                      </p:cBhvr>
                                      <p:to>
                                        <p:strVal val="visible"/>
                                      </p:to>
                                    </p:set>
                                    <p:anim calcmode="lin" valueType="num">
                                      <p:cBhvr>
                                        <p:cTn id="39" dur="500" fill="hold"/>
                                        <p:tgtEl>
                                          <p:spTgt spid="492552"/>
                                        </p:tgtEl>
                                        <p:attrNameLst>
                                          <p:attrName>ppt_x</p:attrName>
                                        </p:attrNameLst>
                                      </p:cBhvr>
                                      <p:tavLst>
                                        <p:tav tm="0">
                                          <p:val>
                                            <p:strVal val="#ppt_x-#ppt_w/2"/>
                                          </p:val>
                                        </p:tav>
                                        <p:tav tm="100000">
                                          <p:val>
                                            <p:strVal val="#ppt_x"/>
                                          </p:val>
                                        </p:tav>
                                      </p:tavLst>
                                    </p:anim>
                                    <p:anim calcmode="lin" valueType="num">
                                      <p:cBhvr>
                                        <p:cTn id="40" dur="500" fill="hold"/>
                                        <p:tgtEl>
                                          <p:spTgt spid="492552"/>
                                        </p:tgtEl>
                                        <p:attrNameLst>
                                          <p:attrName>ppt_y</p:attrName>
                                        </p:attrNameLst>
                                      </p:cBhvr>
                                      <p:tavLst>
                                        <p:tav tm="0">
                                          <p:val>
                                            <p:strVal val="#ppt_y"/>
                                          </p:val>
                                        </p:tav>
                                        <p:tav tm="100000">
                                          <p:val>
                                            <p:strVal val="#ppt_y"/>
                                          </p:val>
                                        </p:tav>
                                      </p:tavLst>
                                    </p:anim>
                                    <p:anim calcmode="lin" valueType="num">
                                      <p:cBhvr>
                                        <p:cTn id="41" dur="500" fill="hold"/>
                                        <p:tgtEl>
                                          <p:spTgt spid="492552"/>
                                        </p:tgtEl>
                                        <p:attrNameLst>
                                          <p:attrName>ppt_w</p:attrName>
                                        </p:attrNameLst>
                                      </p:cBhvr>
                                      <p:tavLst>
                                        <p:tav tm="0">
                                          <p:val>
                                            <p:fltVal val="0"/>
                                          </p:val>
                                        </p:tav>
                                        <p:tav tm="100000">
                                          <p:val>
                                            <p:strVal val="#ppt_w"/>
                                          </p:val>
                                        </p:tav>
                                      </p:tavLst>
                                    </p:anim>
                                    <p:anim calcmode="lin" valueType="num">
                                      <p:cBhvr>
                                        <p:cTn id="42" dur="500" fill="hold"/>
                                        <p:tgtEl>
                                          <p:spTgt spid="4925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9" grpId="0" autoUpdateAnimBg="0"/>
      <p:bldP spid="492550" grpId="0" autoUpdateAnimBg="0"/>
      <p:bldP spid="492551" grpId="0" autoUpdateAnimBg="0"/>
      <p:bldP spid="492552" grpId="0" autoUpdateAnimBg="0"/>
      <p:bldP spid="49266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2"/>
          <p:cNvPicPr>
            <a:picLocks noChangeAspect="1" noChangeArrowheads="1"/>
          </p:cNvPicPr>
          <p:nvPr/>
        </p:nvPicPr>
        <p:blipFill>
          <a:blip r:embed="rId3" cstate="screen">
            <a:extLst>
              <a:ext uri="{28A0092B-C50C-407E-A947-70E740481C1C}">
                <a14:useLocalDpi xmlns:a14="http://schemas.microsoft.com/office/drawing/2010/main"/>
              </a:ext>
            </a:extLst>
          </a:blip>
          <a:srcRect b="10121"/>
          <a:stretch>
            <a:fillRect/>
          </a:stretch>
        </p:blipFill>
        <p:spPr bwMode="auto">
          <a:xfrm>
            <a:off x="415925" y="303213"/>
            <a:ext cx="8326438"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674" name="AutoShape 10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3675" name="Rectangle 107"/>
          <p:cNvSpPr>
            <a:spLocks noChangeArrowheads="1"/>
          </p:cNvSpPr>
          <p:nvPr/>
        </p:nvSpPr>
        <p:spPr bwMode="auto">
          <a:xfrm>
            <a:off x="3149600" y="1384300"/>
            <a:ext cx="2901950" cy="14478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1989" name="Rectangle 5"/>
          <p:cNvSpPr>
            <a:spLocks noChangeArrowheads="1"/>
          </p:cNvSpPr>
          <p:nvPr/>
        </p:nvSpPr>
        <p:spPr bwMode="auto">
          <a:xfrm>
            <a:off x="3016250" y="989013"/>
            <a:ext cx="1697038" cy="1063625"/>
          </a:xfrm>
          <a:prstGeom prst="rect">
            <a:avLst/>
          </a:prstGeom>
          <a:noFill/>
          <a:ln w="12700">
            <a:noFill/>
            <a:miter lim="800000"/>
            <a:headEnd/>
            <a:tailEnd/>
          </a:ln>
        </p:spPr>
        <p:txBody>
          <a:bodyPr wrap="none" lIns="90487" tIns="44450" rIns="90487" bIns="44450">
            <a:spAutoFit/>
          </a:bodyPr>
          <a:lstStyle/>
          <a:p>
            <a:r>
              <a:rPr lang="en-US" sz="2400">
                <a:solidFill>
                  <a:schemeClr val="accent2"/>
                </a:solidFill>
                <a:latin typeface="Helvetica" charset="0"/>
              </a:rPr>
              <a:t>   </a:t>
            </a:r>
            <a:r>
              <a:rPr lang="en-US" sz="3200">
                <a:solidFill>
                  <a:srgbClr val="790015"/>
                </a:solidFill>
                <a:latin typeface="MylaiOssai" charset="0"/>
              </a:rPr>
              <a:t>`Amti</a:t>
            </a:r>
            <a:endParaRPr lang="en-US" sz="3200">
              <a:solidFill>
                <a:srgbClr val="FFA27C"/>
              </a:solidFill>
              <a:effectLst>
                <a:outerShdw blurRad="38100" dist="38100" dir="2700000" algn="tl">
                  <a:srgbClr val="000000"/>
                </a:outerShdw>
              </a:effectLst>
              <a:latin typeface="MylaiOssai" charset="0"/>
            </a:endParaRPr>
          </a:p>
          <a:p>
            <a:endParaRPr lang="en-US" sz="3200">
              <a:solidFill>
                <a:schemeClr val="accent2"/>
              </a:solidFill>
              <a:latin typeface="MylaiOssai" charset="0"/>
            </a:endParaRPr>
          </a:p>
        </p:txBody>
      </p:sp>
      <p:sp>
        <p:nvSpPr>
          <p:cNvPr id="41990"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1"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93584" name="Rectangle 16"/>
          <p:cNvSpPr>
            <a:spLocks noChangeArrowheads="1"/>
          </p:cNvSpPr>
          <p:nvPr/>
        </p:nvSpPr>
        <p:spPr bwMode="auto">
          <a:xfrm>
            <a:off x="4875213" y="976313"/>
            <a:ext cx="1646237" cy="39370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defRPr/>
            </a:pPr>
            <a:r>
              <a:rPr lang="en-US" sz="2000">
                <a:solidFill>
                  <a:schemeClr val="bg2"/>
                </a:solidFill>
                <a:latin typeface="MylaiOssai" charset="0"/>
                <a:ea typeface="ＭＳ Ｐゴシック" charset="-128"/>
                <a:cs typeface="ＭＳ Ｐゴシック" charset="-128"/>
              </a:rPr>
              <a:t>`. 500 ki. M.</a:t>
            </a:r>
          </a:p>
        </p:txBody>
      </p:sp>
      <p:sp>
        <p:nvSpPr>
          <p:cNvPr id="41993" name="Text Box 8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endParaRPr lang="en-US">
              <a:solidFill>
                <a:schemeClr val="tx1"/>
              </a:solidFill>
              <a:latin typeface="Comic Sans MS" charset="0"/>
            </a:endParaRPr>
          </a:p>
        </p:txBody>
      </p:sp>
      <p:sp>
        <p:nvSpPr>
          <p:cNvPr id="493653" name="Text Box 85"/>
          <p:cNvSpPr txBox="1">
            <a:spLocks noChangeArrowheads="1"/>
          </p:cNvSpPr>
          <p:nvPr/>
        </p:nvSpPr>
        <p:spPr bwMode="auto">
          <a:xfrm>
            <a:off x="1778000" y="0"/>
            <a:ext cx="6705600" cy="7794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mlfkiyav&lt;kfKmf mtfEty&lt;v&lt;kfKmf  ;Adyilff (pAzy p&lt;tiy "bfpaD)</a:t>
            </a:r>
          </a:p>
          <a:p>
            <a:pPr>
              <a:spcBef>
                <a:spcPct val="50000"/>
              </a:spcBef>
            </a:pPr>
            <a:r>
              <a:rPr lang="en-US" sz="1800">
                <a:solidFill>
                  <a:srgbClr val="FFFF00"/>
                </a:solidFill>
                <a:latin typeface="MylaiOssai" charset="0"/>
              </a:rPr>
              <a:t> </a:t>
            </a:r>
            <a:endParaRPr lang="en-US" sz="1800">
              <a:solidFill>
                <a:srgbClr val="FFFF00"/>
              </a:solidFill>
              <a:latin typeface="Comic Sans MS" charset="0"/>
            </a:endParaRPr>
          </a:p>
        </p:txBody>
      </p:sp>
      <p:sp>
        <p:nvSpPr>
          <p:cNvPr id="493571" name="Rectangle 3"/>
          <p:cNvSpPr>
            <a:spLocks noChangeArrowheads="1"/>
          </p:cNvSpPr>
          <p:nvPr/>
        </p:nvSpPr>
        <p:spPr bwMode="auto">
          <a:xfrm>
            <a:off x="3087688" y="1546225"/>
            <a:ext cx="308133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rgbClr val="E32434"/>
                </a:solidFill>
                <a:latin typeface="MylaiOssai" charset="0"/>
              </a:rPr>
              <a:t>kiErkfkiy `elkfsf</a:t>
            </a:r>
            <a:endParaRPr lang="en-US" sz="2800" b="0">
              <a:solidFill>
                <a:srgbClr val="E32434"/>
              </a:solidFill>
              <a:latin typeface="MylaiOssai" charset="0"/>
            </a:endParaRPr>
          </a:p>
          <a:p>
            <a:endParaRPr lang="en-US" sz="2800">
              <a:solidFill>
                <a:schemeClr val="accent2"/>
              </a:solidFill>
            </a:endParaRPr>
          </a:p>
        </p:txBody>
      </p:sp>
      <p:sp>
        <p:nvSpPr>
          <p:cNvPr id="493585" name="Rectangle 17"/>
          <p:cNvSpPr>
            <a:spLocks noChangeArrowheads="1"/>
          </p:cNvSpPr>
          <p:nvPr/>
        </p:nvSpPr>
        <p:spPr bwMode="auto">
          <a:xfrm>
            <a:off x="3267075" y="1997075"/>
            <a:ext cx="27797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rgbClr val="E32434"/>
                </a:solidFill>
                <a:latin typeface="MylaiOssai" charset="0"/>
              </a:rPr>
              <a:t>Eram MAbkqf</a:t>
            </a:r>
          </a:p>
        </p:txBody>
      </p:sp>
      <p:sp>
        <p:nvSpPr>
          <p:cNvPr id="41997" name="Line 9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8" name="Line 9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Text Box 103"/>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3678" name="Rectangle 110"/>
          <p:cNvSpPr>
            <a:spLocks noChangeArrowheads="1"/>
          </p:cNvSpPr>
          <p:nvPr/>
        </p:nvSpPr>
        <p:spPr bwMode="auto">
          <a:xfrm>
            <a:off x="8177213"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14</a:t>
            </a:r>
          </a:p>
        </p:txBody>
      </p:sp>
      <p:sp>
        <p:nvSpPr>
          <p:cNvPr id="42001" name="Text Box 111"/>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42002" name="Rectangle 11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2003" name="Group 114"/>
          <p:cNvGrpSpPr>
            <a:grpSpLocks/>
          </p:cNvGrpSpPr>
          <p:nvPr/>
        </p:nvGrpSpPr>
        <p:grpSpPr bwMode="auto">
          <a:xfrm>
            <a:off x="0" y="2305050"/>
            <a:ext cx="4162425" cy="2851150"/>
            <a:chOff x="96" y="1452"/>
            <a:chExt cx="2622" cy="1796"/>
          </a:xfrm>
        </p:grpSpPr>
        <p:sp>
          <p:nvSpPr>
            <p:cNvPr id="42005" name="Rectangle 1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3588" name="Rectangle 2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07" name="Rectangle 2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2008" name="AutoShape 2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09" name="Rectangle 23"/>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2010" name="Rectangle 24"/>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42011" name="Line 25"/>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2" name="Line 26"/>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Rectangle 27"/>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3596" name="Rectangle 28"/>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15" name="Rectangle 29"/>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16" name="AutoShape 30"/>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2017" name="Rectangle 31"/>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18" name="Rectangle 32"/>
            <p:cNvSpPr>
              <a:spLocks noChangeArrowheads="1"/>
            </p:cNvSpPr>
            <p:nvPr/>
          </p:nvSpPr>
          <p:spPr bwMode="auto">
            <a:xfrm>
              <a:off x="313" y="1606"/>
              <a:ext cx="5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42019" name="Line 33"/>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0" name="Line 34"/>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1" name="Rectangle 35"/>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3604" name="Rectangle 36"/>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2023" name="Rectangle 37"/>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2024" name="AutoShape 38"/>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25" name="Rectangle 39"/>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2026" name="Rectangle 40"/>
            <p:cNvSpPr>
              <a:spLocks noChangeArrowheads="1"/>
            </p:cNvSpPr>
            <p:nvPr/>
          </p:nvSpPr>
          <p:spPr bwMode="auto">
            <a:xfrm>
              <a:off x="460" y="1751"/>
              <a:ext cx="6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42027" name="Line 41"/>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42"/>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Rectangle 43"/>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30" name="AutoShape 44"/>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31" name="Rectangle 45"/>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2032" name="Rectangle 46"/>
            <p:cNvSpPr>
              <a:spLocks noChangeArrowheads="1"/>
            </p:cNvSpPr>
            <p:nvPr/>
          </p:nvSpPr>
          <p:spPr bwMode="auto">
            <a:xfrm>
              <a:off x="720" y="1896"/>
              <a:ext cx="4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42033" name="Line 47"/>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4" name="Line 48"/>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5" name="Rectangle 49"/>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36" name="AutoShape 50"/>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37" name="Rectangle 51"/>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2038" name="Rectangle 52"/>
            <p:cNvSpPr>
              <a:spLocks noChangeArrowheads="1"/>
            </p:cNvSpPr>
            <p:nvPr/>
          </p:nvSpPr>
          <p:spPr bwMode="auto">
            <a:xfrm>
              <a:off x="792" y="2031"/>
              <a:ext cx="5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EyaCva</a:t>
              </a:r>
            </a:p>
          </p:txBody>
        </p:sp>
        <p:sp>
          <p:nvSpPr>
            <p:cNvPr id="42039" name="Line 53"/>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0" name="Line 54"/>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1" name="Rectangle 55"/>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42" name="AutoShape 56"/>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2043" name="Rectangle 57"/>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44" name="Rectangle 58"/>
            <p:cNvSpPr>
              <a:spLocks noChangeArrowheads="1"/>
            </p:cNvSpPr>
            <p:nvPr/>
          </p:nvSpPr>
          <p:spPr bwMode="auto">
            <a:xfrm>
              <a:off x="871" y="2177"/>
              <a:ext cx="6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42045" name="Line 59"/>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46" name="Rectangle 60"/>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2047" name="AutoShape 61"/>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48" name="Rectangle 62"/>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2049" name="Rectangle 63"/>
            <p:cNvSpPr>
              <a:spLocks noChangeArrowheads="1"/>
            </p:cNvSpPr>
            <p:nvPr/>
          </p:nvSpPr>
          <p:spPr bwMode="auto">
            <a:xfrm>
              <a:off x="1040" y="2320"/>
              <a:ext cx="6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2050" name="Line 64"/>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51" name="Rectangle 65"/>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2052" name="AutoShape 66"/>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2053" name="Rectangle 67"/>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2054" name="Rectangle 68"/>
            <p:cNvSpPr>
              <a:spLocks noChangeArrowheads="1"/>
            </p:cNvSpPr>
            <p:nvPr/>
          </p:nvSpPr>
          <p:spPr bwMode="auto">
            <a:xfrm>
              <a:off x="1101" y="2471"/>
              <a:ext cx="84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`FAmtft[mf</a:t>
              </a:r>
            </a:p>
          </p:txBody>
        </p:sp>
        <p:sp>
          <p:nvSpPr>
            <p:cNvPr id="42055" name="Line 69"/>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56" name="Rectangle 70"/>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2057" name="AutoShape 71"/>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2058" name="Rectangle 72"/>
            <p:cNvSpPr>
              <a:spLocks noChangeArrowheads="1"/>
            </p:cNvSpPr>
            <p:nvPr/>
          </p:nvSpPr>
          <p:spPr bwMode="auto">
            <a:xfrm>
              <a:off x="1374" y="2815"/>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93641" name="Rectangle 73"/>
            <p:cNvSpPr>
              <a:spLocks noChangeArrowheads="1"/>
            </p:cNvSpPr>
            <p:nvPr/>
          </p:nvSpPr>
          <p:spPr bwMode="auto">
            <a:xfrm>
              <a:off x="1461" y="2617"/>
              <a:ext cx="541" cy="173"/>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1800">
                  <a:solidFill>
                    <a:srgbClr val="790015"/>
                  </a:solidFill>
                  <a:latin typeface="MylaiOssai" charset="0"/>
                </a:rPr>
                <a:t>`Amti</a:t>
              </a:r>
              <a:endParaRPr lang="en-US" sz="1800">
                <a:solidFill>
                  <a:srgbClr val="FFA27C"/>
                </a:solidFill>
                <a:effectLst>
                  <a:outerShdw blurRad="38100" dist="38100" dir="2700000" algn="tl">
                    <a:srgbClr val="000000"/>
                  </a:outerShdw>
                </a:effectLst>
                <a:latin typeface="Helvetica" charset="0"/>
              </a:endParaRPr>
            </a:p>
          </p:txBody>
        </p:sp>
      </p:grpSp>
      <p:sp>
        <p:nvSpPr>
          <p:cNvPr id="42004" name="Text Box 109"/>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3584"/>
                                        </p:tgtEl>
                                        <p:attrNameLst>
                                          <p:attrName>style.visibility</p:attrName>
                                        </p:attrNameLst>
                                      </p:cBhvr>
                                      <p:to>
                                        <p:strVal val="visible"/>
                                      </p:to>
                                    </p:set>
                                    <p:anim calcmode="lin" valueType="num">
                                      <p:cBhvr>
                                        <p:cTn id="7" dur="500" fill="hold"/>
                                        <p:tgtEl>
                                          <p:spTgt spid="493584"/>
                                        </p:tgtEl>
                                        <p:attrNameLst>
                                          <p:attrName>ppt_x</p:attrName>
                                        </p:attrNameLst>
                                      </p:cBhvr>
                                      <p:tavLst>
                                        <p:tav tm="0">
                                          <p:val>
                                            <p:strVal val="#ppt_x-#ppt_w/2"/>
                                          </p:val>
                                        </p:tav>
                                        <p:tav tm="100000">
                                          <p:val>
                                            <p:strVal val="#ppt_x"/>
                                          </p:val>
                                        </p:tav>
                                      </p:tavLst>
                                    </p:anim>
                                    <p:anim calcmode="lin" valueType="num">
                                      <p:cBhvr>
                                        <p:cTn id="8" dur="500" fill="hold"/>
                                        <p:tgtEl>
                                          <p:spTgt spid="493584"/>
                                        </p:tgtEl>
                                        <p:attrNameLst>
                                          <p:attrName>ppt_y</p:attrName>
                                        </p:attrNameLst>
                                      </p:cBhvr>
                                      <p:tavLst>
                                        <p:tav tm="0">
                                          <p:val>
                                            <p:strVal val="#ppt_y"/>
                                          </p:val>
                                        </p:tav>
                                        <p:tav tm="100000">
                                          <p:val>
                                            <p:strVal val="#ppt_y"/>
                                          </p:val>
                                        </p:tav>
                                      </p:tavLst>
                                    </p:anim>
                                    <p:anim calcmode="lin" valueType="num">
                                      <p:cBhvr>
                                        <p:cTn id="9" dur="500" fill="hold"/>
                                        <p:tgtEl>
                                          <p:spTgt spid="493584"/>
                                        </p:tgtEl>
                                        <p:attrNameLst>
                                          <p:attrName>ppt_w</p:attrName>
                                        </p:attrNameLst>
                                      </p:cBhvr>
                                      <p:tavLst>
                                        <p:tav tm="0">
                                          <p:val>
                                            <p:fltVal val="0"/>
                                          </p:val>
                                        </p:tav>
                                        <p:tav tm="100000">
                                          <p:val>
                                            <p:strVal val="#ppt_w"/>
                                          </p:val>
                                        </p:tav>
                                      </p:tavLst>
                                    </p:anim>
                                    <p:anim calcmode="lin" valueType="num">
                                      <p:cBhvr>
                                        <p:cTn id="10" dur="500" fill="hold"/>
                                        <p:tgtEl>
                                          <p:spTgt spid="49358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3571"/>
                                        </p:tgtEl>
                                        <p:attrNameLst>
                                          <p:attrName>style.visibility</p:attrName>
                                        </p:attrNameLst>
                                      </p:cBhvr>
                                      <p:to>
                                        <p:strVal val="visible"/>
                                      </p:to>
                                    </p:set>
                                    <p:anim calcmode="lin" valueType="num">
                                      <p:cBhvr>
                                        <p:cTn id="15" dur="500" fill="hold"/>
                                        <p:tgtEl>
                                          <p:spTgt spid="493571"/>
                                        </p:tgtEl>
                                        <p:attrNameLst>
                                          <p:attrName>ppt_x</p:attrName>
                                        </p:attrNameLst>
                                      </p:cBhvr>
                                      <p:tavLst>
                                        <p:tav tm="0">
                                          <p:val>
                                            <p:strVal val="#ppt_x-#ppt_w/2"/>
                                          </p:val>
                                        </p:tav>
                                        <p:tav tm="100000">
                                          <p:val>
                                            <p:strVal val="#ppt_x"/>
                                          </p:val>
                                        </p:tav>
                                      </p:tavLst>
                                    </p:anim>
                                    <p:anim calcmode="lin" valueType="num">
                                      <p:cBhvr>
                                        <p:cTn id="16" dur="500" fill="hold"/>
                                        <p:tgtEl>
                                          <p:spTgt spid="493571"/>
                                        </p:tgtEl>
                                        <p:attrNameLst>
                                          <p:attrName>ppt_y</p:attrName>
                                        </p:attrNameLst>
                                      </p:cBhvr>
                                      <p:tavLst>
                                        <p:tav tm="0">
                                          <p:val>
                                            <p:strVal val="#ppt_y"/>
                                          </p:val>
                                        </p:tav>
                                        <p:tav tm="100000">
                                          <p:val>
                                            <p:strVal val="#ppt_y"/>
                                          </p:val>
                                        </p:tav>
                                      </p:tavLst>
                                    </p:anim>
                                    <p:anim calcmode="lin" valueType="num">
                                      <p:cBhvr>
                                        <p:cTn id="17" dur="500" fill="hold"/>
                                        <p:tgtEl>
                                          <p:spTgt spid="493571"/>
                                        </p:tgtEl>
                                        <p:attrNameLst>
                                          <p:attrName>ppt_w</p:attrName>
                                        </p:attrNameLst>
                                      </p:cBhvr>
                                      <p:tavLst>
                                        <p:tav tm="0">
                                          <p:val>
                                            <p:fltVal val="0"/>
                                          </p:val>
                                        </p:tav>
                                        <p:tav tm="100000">
                                          <p:val>
                                            <p:strVal val="#ppt_w"/>
                                          </p:val>
                                        </p:tav>
                                      </p:tavLst>
                                    </p:anim>
                                    <p:anim calcmode="lin" valueType="num">
                                      <p:cBhvr>
                                        <p:cTn id="18" dur="500" fill="hold"/>
                                        <p:tgtEl>
                                          <p:spTgt spid="493571"/>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3585"/>
                                        </p:tgtEl>
                                        <p:attrNameLst>
                                          <p:attrName>style.visibility</p:attrName>
                                        </p:attrNameLst>
                                      </p:cBhvr>
                                      <p:to>
                                        <p:strVal val="visible"/>
                                      </p:to>
                                    </p:set>
                                    <p:anim calcmode="lin" valueType="num">
                                      <p:cBhvr>
                                        <p:cTn id="23" dur="500" fill="hold"/>
                                        <p:tgtEl>
                                          <p:spTgt spid="493585"/>
                                        </p:tgtEl>
                                        <p:attrNameLst>
                                          <p:attrName>ppt_x</p:attrName>
                                        </p:attrNameLst>
                                      </p:cBhvr>
                                      <p:tavLst>
                                        <p:tav tm="0">
                                          <p:val>
                                            <p:strVal val="#ppt_x-#ppt_w/2"/>
                                          </p:val>
                                        </p:tav>
                                        <p:tav tm="100000">
                                          <p:val>
                                            <p:strVal val="#ppt_x"/>
                                          </p:val>
                                        </p:tav>
                                      </p:tavLst>
                                    </p:anim>
                                    <p:anim calcmode="lin" valueType="num">
                                      <p:cBhvr>
                                        <p:cTn id="24" dur="500" fill="hold"/>
                                        <p:tgtEl>
                                          <p:spTgt spid="493585"/>
                                        </p:tgtEl>
                                        <p:attrNameLst>
                                          <p:attrName>ppt_y</p:attrName>
                                        </p:attrNameLst>
                                      </p:cBhvr>
                                      <p:tavLst>
                                        <p:tav tm="0">
                                          <p:val>
                                            <p:strVal val="#ppt_y"/>
                                          </p:val>
                                        </p:tav>
                                        <p:tav tm="100000">
                                          <p:val>
                                            <p:strVal val="#ppt_y"/>
                                          </p:val>
                                        </p:tav>
                                      </p:tavLst>
                                    </p:anim>
                                    <p:anim calcmode="lin" valueType="num">
                                      <p:cBhvr>
                                        <p:cTn id="25" dur="500" fill="hold"/>
                                        <p:tgtEl>
                                          <p:spTgt spid="493585"/>
                                        </p:tgtEl>
                                        <p:attrNameLst>
                                          <p:attrName>ppt_w</p:attrName>
                                        </p:attrNameLst>
                                      </p:cBhvr>
                                      <p:tavLst>
                                        <p:tav tm="0">
                                          <p:val>
                                            <p:fltVal val="0"/>
                                          </p:val>
                                        </p:tav>
                                        <p:tav tm="100000">
                                          <p:val>
                                            <p:strVal val="#ppt_w"/>
                                          </p:val>
                                        </p:tav>
                                      </p:tavLst>
                                    </p:anim>
                                    <p:anim calcmode="lin" valueType="num">
                                      <p:cBhvr>
                                        <p:cTn id="26" dur="500" fill="hold"/>
                                        <p:tgtEl>
                                          <p:spTgt spid="4935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84" grpId="0" autoUpdateAnimBg="0"/>
      <p:bldP spid="493571" grpId="0" autoUpdateAnimBg="0"/>
      <p:bldP spid="49358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42"/>
          <p:cNvPicPr>
            <a:picLocks noChangeAspect="1" noChangeArrowheads="1"/>
          </p:cNvPicPr>
          <p:nvPr/>
        </p:nvPicPr>
        <p:blipFill>
          <a:blip r:embed="rId3" cstate="screen">
            <a:extLst>
              <a:ext uri="{28A0092B-C50C-407E-A947-70E740481C1C}">
                <a14:useLocalDpi xmlns:a14="http://schemas.microsoft.com/office/drawing/2010/main"/>
              </a:ext>
            </a:extLst>
          </a:blip>
          <a:srcRect b="8821"/>
          <a:stretch>
            <a:fillRect/>
          </a:stretch>
        </p:blipFill>
        <p:spPr bwMode="auto">
          <a:xfrm>
            <a:off x="400050" y="423863"/>
            <a:ext cx="8374063" cy="61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728" name="AutoShape 136"/>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729" name="Rectangle 137"/>
          <p:cNvSpPr>
            <a:spLocks noChangeArrowheads="1"/>
          </p:cNvSpPr>
          <p:nvPr/>
        </p:nvSpPr>
        <p:spPr bwMode="auto">
          <a:xfrm>
            <a:off x="3149600" y="1384300"/>
            <a:ext cx="2901950" cy="3760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597" name="Rectangle 5"/>
          <p:cNvSpPr>
            <a:spLocks noChangeArrowheads="1"/>
          </p:cNvSpPr>
          <p:nvPr/>
        </p:nvSpPr>
        <p:spPr bwMode="auto">
          <a:xfrm>
            <a:off x="3281363" y="914400"/>
            <a:ext cx="1608137" cy="576263"/>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800" b="0">
                <a:solidFill>
                  <a:schemeClr val="accent1"/>
                </a:solidFill>
                <a:ea typeface="ＭＳ Ｐゴシック" charset="-128"/>
                <a:cs typeface="ＭＳ Ｐゴシック" charset="-128"/>
              </a:rPr>
              <a:t> </a:t>
            </a:r>
            <a:r>
              <a:rPr lang="en-US" sz="3200">
                <a:solidFill>
                  <a:schemeClr val="accent2"/>
                </a:solidFill>
                <a:latin typeface="MylaiOssai" charset="0"/>
                <a:ea typeface="ＭＳ Ｐゴシック" charset="-128"/>
                <a:cs typeface="ＭＳ Ｐゴシック" charset="-128"/>
              </a:rPr>
              <a:t>;EyC</a:t>
            </a:r>
          </a:p>
        </p:txBody>
      </p:sp>
      <p:sp>
        <p:nvSpPr>
          <p:cNvPr id="494602" name="Rectangle 10"/>
          <p:cNvSpPr>
            <a:spLocks noChangeArrowheads="1"/>
          </p:cNvSpPr>
          <p:nvPr/>
        </p:nvSpPr>
        <p:spPr bwMode="auto">
          <a:xfrm>
            <a:off x="3549650" y="1460500"/>
            <a:ext cx="2205038" cy="576263"/>
          </a:xfrm>
          <a:prstGeom prst="rect">
            <a:avLst/>
          </a:prstGeom>
          <a:noFill/>
          <a:ln w="12700">
            <a:noFill/>
            <a:miter lim="800000"/>
            <a:headEnd/>
            <a:tailEnd/>
          </a:ln>
          <a:effectLst>
            <a:outerShdw blurRad="63500" dist="29783" dir="3885598" algn="ctr" rotWithShape="0">
              <a:schemeClr val="bg2">
                <a:alpha val="74997"/>
              </a:schemeClr>
            </a:outerShdw>
          </a:effectLst>
        </p:spPr>
        <p:txBody>
          <a:bodyPr lIns="90487" tIns="44450" rIns="90487" bIns="44450">
            <a:spAutoFit/>
          </a:bodyPr>
          <a:lstStyle/>
          <a:p>
            <a:pPr>
              <a:defRPr/>
            </a:pPr>
            <a:r>
              <a:rPr lang="en-US" sz="3200" i="1">
                <a:solidFill>
                  <a:schemeClr val="accent1"/>
                </a:solidFill>
                <a:latin typeface="MylaiOssai" charset="0"/>
                <a:ea typeface="ＭＳ Ｐゴシック" charset="-128"/>
                <a:cs typeface="ＭＳ Ｐゴシック" charset="-128"/>
              </a:rPr>
              <a:t>vazfkfAk</a:t>
            </a:r>
          </a:p>
        </p:txBody>
      </p:sp>
      <p:sp>
        <p:nvSpPr>
          <p:cNvPr id="494603" name="Rectangle 11"/>
          <p:cNvSpPr>
            <a:spLocks noChangeArrowheads="1"/>
          </p:cNvSpPr>
          <p:nvPr/>
        </p:nvSpPr>
        <p:spPr bwMode="auto">
          <a:xfrm>
            <a:off x="3643313" y="1955800"/>
            <a:ext cx="1649412" cy="63817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3600" i="1">
                <a:solidFill>
                  <a:schemeClr val="accent1"/>
                </a:solidFill>
                <a:latin typeface="MylaiOssai" charset="0"/>
                <a:ea typeface="ＭＳ Ｐゴシック" charset="-128"/>
                <a:cs typeface="ＭＳ Ｐゴシック" charset="-128"/>
              </a:rPr>
              <a:t>ciLAv</a:t>
            </a:r>
          </a:p>
        </p:txBody>
      </p:sp>
      <p:sp>
        <p:nvSpPr>
          <p:cNvPr id="494604" name="Rectangle 12"/>
          <p:cNvSpPr>
            <a:spLocks noChangeArrowheads="1"/>
          </p:cNvSpPr>
          <p:nvPr/>
        </p:nvSpPr>
        <p:spPr bwMode="auto">
          <a:xfrm>
            <a:off x="3490913" y="2413000"/>
            <a:ext cx="2079625" cy="118745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r>
              <a:rPr lang="en-US" sz="3600" i="1">
                <a:solidFill>
                  <a:schemeClr val="accent1"/>
                </a:solidFill>
                <a:latin typeface="MylaiOssai" charset="0"/>
              </a:rPr>
              <a:t>tiRcfcAp</a:t>
            </a:r>
            <a:endParaRPr lang="en-US" sz="3600" b="0">
              <a:solidFill>
                <a:schemeClr val="accent1"/>
              </a:solidFill>
              <a:latin typeface="MylaiOssai" charset="0"/>
            </a:endParaRPr>
          </a:p>
          <a:p>
            <a:endParaRPr lang="en-US" sz="3600" i="1">
              <a:solidFill>
                <a:schemeClr val="accent1"/>
              </a:solidFill>
              <a:latin typeface="MylaiOssai" charset="0"/>
            </a:endParaRPr>
          </a:p>
        </p:txBody>
      </p:sp>
      <p:sp>
        <p:nvSpPr>
          <p:cNvPr id="44041" name="Rectangle 13"/>
          <p:cNvSpPr>
            <a:spLocks noChangeArrowheads="1"/>
          </p:cNvSpPr>
          <p:nvPr/>
        </p:nvSpPr>
        <p:spPr bwMode="auto">
          <a:xfrm>
            <a:off x="7697788" y="5862638"/>
            <a:ext cx="1176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148"/>
          <p:cNvGrpSpPr>
            <a:grpSpLocks/>
          </p:cNvGrpSpPr>
          <p:nvPr/>
        </p:nvGrpSpPr>
        <p:grpSpPr bwMode="auto">
          <a:xfrm>
            <a:off x="3363913" y="4371975"/>
            <a:ext cx="5419725" cy="1465263"/>
            <a:chOff x="2119" y="2754"/>
            <a:chExt cx="3414" cy="923"/>
          </a:xfrm>
        </p:grpSpPr>
        <p:sp>
          <p:nvSpPr>
            <p:cNvPr id="44209" name="Rectangle 9"/>
            <p:cNvSpPr>
              <a:spLocks noChangeArrowheads="1"/>
            </p:cNvSpPr>
            <p:nvPr/>
          </p:nvSpPr>
          <p:spPr bwMode="auto">
            <a:xfrm>
              <a:off x="2119" y="2754"/>
              <a:ext cx="1757"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Evqi. CviEcxmf</a:t>
              </a:r>
              <a:endParaRPr lang="en-US" sz="2800">
                <a:solidFill>
                  <a:schemeClr val="bg2"/>
                </a:solidFill>
              </a:endParaRPr>
            </a:p>
          </p:txBody>
        </p:sp>
        <p:grpSp>
          <p:nvGrpSpPr>
            <p:cNvPr id="44210" name="Group 26"/>
            <p:cNvGrpSpPr>
              <a:grpSpLocks/>
            </p:cNvGrpSpPr>
            <p:nvPr/>
          </p:nvGrpSpPr>
          <p:grpSpPr bwMode="auto">
            <a:xfrm>
              <a:off x="4071" y="3011"/>
              <a:ext cx="1462" cy="666"/>
              <a:chOff x="4111" y="3067"/>
              <a:chExt cx="1462" cy="666"/>
            </a:xfrm>
          </p:grpSpPr>
          <p:sp>
            <p:nvSpPr>
              <p:cNvPr id="494619" name="Rectangle 27"/>
              <p:cNvSpPr>
                <a:spLocks noChangeArrowheads="1"/>
              </p:cNvSpPr>
              <p:nvPr/>
            </p:nvSpPr>
            <p:spPr bwMode="auto">
              <a:xfrm>
                <a:off x="4111" y="3072"/>
                <a:ext cx="1162" cy="661"/>
              </a:xfrm>
              <a:prstGeom prst="rect">
                <a:avLst/>
              </a:prstGeom>
              <a:noFill/>
              <a:ln w="50800">
                <a:noFill/>
                <a:miter lim="800000"/>
                <a:headEnd/>
                <a:tailEnd/>
              </a:ln>
              <a:effectLst>
                <a:outerShdw blurRad="63500" dist="63500" dir="2212194"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20" name="Rectangle 28"/>
              <p:cNvSpPr>
                <a:spLocks noChangeArrowheads="1"/>
              </p:cNvSpPr>
              <p:nvPr/>
            </p:nvSpPr>
            <p:spPr bwMode="auto">
              <a:xfrm>
                <a:off x="4191" y="3067"/>
                <a:ext cx="1382" cy="548"/>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nSpc>
                    <a:spcPct val="80000"/>
                  </a:lnSpc>
                  <a:defRPr/>
                </a:pPr>
                <a:r>
                  <a:rPr lang="en-US" sz="3200">
                    <a:solidFill>
                      <a:srgbClr val="FFFF00"/>
                    </a:solidFill>
                    <a:latin typeface="MylaiOssai" charset="0"/>
                    <a:ea typeface="ＭＳ Ｐゴシック" charset="-128"/>
                    <a:cs typeface="ＭＳ Ｐゴシック" charset="-128"/>
                  </a:rPr>
                  <a:t>nitftiy  </a:t>
                </a:r>
              </a:p>
              <a:p>
                <a:pPr>
                  <a:lnSpc>
                    <a:spcPct val="80000"/>
                  </a:lnSpc>
                  <a:defRPr/>
                </a:pPr>
                <a:r>
                  <a:rPr lang="en-US" sz="3200">
                    <a:solidFill>
                      <a:srgbClr val="FFFF00"/>
                    </a:solidFill>
                    <a:latin typeface="MylaiOssai" charset="0"/>
                    <a:ea typeface="ＭＳ Ｐゴシック" charset="-128"/>
                    <a:cs typeface="ＭＳ Ｐゴシック" charset="-128"/>
                  </a:rPr>
                  <a:t>'tirf kalmf</a:t>
                </a:r>
              </a:p>
            </p:txBody>
          </p:sp>
        </p:grpSp>
        <p:sp>
          <p:nvSpPr>
            <p:cNvPr id="494621" name="Line 29"/>
            <p:cNvSpPr>
              <a:spLocks noChangeShapeType="1"/>
            </p:cNvSpPr>
            <p:nvPr/>
          </p:nvSpPr>
          <p:spPr bwMode="auto">
            <a:xfrm>
              <a:off x="3637" y="2897"/>
              <a:ext cx="547" cy="359"/>
            </a:xfrm>
            <a:prstGeom prst="line">
              <a:avLst/>
            </a:prstGeom>
            <a:noFill/>
            <a:ln w="57150">
              <a:solidFill>
                <a:schemeClr val="accent1"/>
              </a:solidFill>
              <a:round/>
              <a:headEnd/>
              <a:tailEnd/>
            </a:ln>
            <a:effectLst>
              <a:outerShdw blurRad="63500" dist="26940" dir="5400000"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sp>
        <p:nvSpPr>
          <p:cNvPr id="494634" name="Rectangle 42"/>
          <p:cNvSpPr>
            <a:spLocks noChangeArrowheads="1"/>
          </p:cNvSpPr>
          <p:nvPr/>
        </p:nvSpPr>
        <p:spPr bwMode="auto">
          <a:xfrm>
            <a:off x="6473825" y="244475"/>
            <a:ext cx="1844675" cy="1049338"/>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10" name="Group 147"/>
          <p:cNvGrpSpPr>
            <a:grpSpLocks/>
          </p:cNvGrpSpPr>
          <p:nvPr/>
        </p:nvGrpSpPr>
        <p:grpSpPr bwMode="auto">
          <a:xfrm>
            <a:off x="3784600" y="3424238"/>
            <a:ext cx="5040313" cy="1150937"/>
            <a:chOff x="2335" y="2157"/>
            <a:chExt cx="3175" cy="725"/>
          </a:xfrm>
        </p:grpSpPr>
        <p:grpSp>
          <p:nvGrpSpPr>
            <p:cNvPr id="44204" name="Group 31"/>
            <p:cNvGrpSpPr>
              <a:grpSpLocks/>
            </p:cNvGrpSpPr>
            <p:nvPr/>
          </p:nvGrpSpPr>
          <p:grpSpPr bwMode="auto">
            <a:xfrm>
              <a:off x="3867" y="2157"/>
              <a:ext cx="1643" cy="725"/>
              <a:chOff x="3875" y="2181"/>
              <a:chExt cx="1643" cy="725"/>
            </a:xfrm>
          </p:grpSpPr>
          <p:sp>
            <p:nvSpPr>
              <p:cNvPr id="494624" name="Rectangle 32"/>
              <p:cNvSpPr>
                <a:spLocks noChangeArrowheads="1"/>
              </p:cNvSpPr>
              <p:nvPr/>
            </p:nvSpPr>
            <p:spPr bwMode="auto">
              <a:xfrm>
                <a:off x="4112" y="2198"/>
                <a:ext cx="1162" cy="661"/>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25" name="Rectangle 33"/>
              <p:cNvSpPr>
                <a:spLocks noChangeArrowheads="1"/>
              </p:cNvSpPr>
              <p:nvPr/>
            </p:nvSpPr>
            <p:spPr bwMode="auto">
              <a:xfrm>
                <a:off x="3875" y="2181"/>
                <a:ext cx="1643" cy="7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lnSpc>
                    <a:spcPct val="85000"/>
                  </a:lnSpc>
                </a:pPr>
                <a:r>
                  <a:rPr lang="en-US" sz="3200">
                    <a:solidFill>
                      <a:srgbClr val="FFFF00"/>
                    </a:solidFill>
                    <a:latin typeface="MylaiOssai" charset="0"/>
                  </a:rPr>
                  <a:t>tiRcfcApyi[f</a:t>
                </a:r>
              </a:p>
              <a:p>
                <a:pPr algn="ctr">
                  <a:lnSpc>
                    <a:spcPct val="85000"/>
                  </a:lnSpc>
                </a:pPr>
                <a:r>
                  <a:rPr lang="en-US" sz="3200">
                    <a:solidFill>
                      <a:srgbClr val="FFFF00"/>
                    </a:solidFill>
                    <a:latin typeface="MylaiOssai" charset="0"/>
                  </a:rPr>
                  <a:t>pircfcA[kqf</a:t>
                </a:r>
                <a:endParaRPr lang="en-US" sz="1800">
                  <a:solidFill>
                    <a:srgbClr val="FFFF00"/>
                  </a:solidFill>
                </a:endParaRPr>
              </a:p>
              <a:p>
                <a:pPr algn="ctr">
                  <a:lnSpc>
                    <a:spcPct val="85000"/>
                  </a:lnSpc>
                </a:pPr>
                <a:endParaRPr lang="en-US" sz="1800">
                  <a:solidFill>
                    <a:srgbClr val="FFFF00"/>
                  </a:solidFill>
                </a:endParaRPr>
              </a:p>
            </p:txBody>
          </p:sp>
        </p:grpSp>
        <p:sp>
          <p:nvSpPr>
            <p:cNvPr id="494626" name="Line 34"/>
            <p:cNvSpPr>
              <a:spLocks noChangeShapeType="1"/>
            </p:cNvSpPr>
            <p:nvPr/>
          </p:nvSpPr>
          <p:spPr bwMode="auto">
            <a:xfrm flipV="1">
              <a:off x="3493" y="2424"/>
              <a:ext cx="755" cy="185"/>
            </a:xfrm>
            <a:prstGeom prst="line">
              <a:avLst/>
            </a:prstGeom>
            <a:noFill/>
            <a:ln w="57150">
              <a:solidFill>
                <a:schemeClr val="accent1"/>
              </a:solidFill>
              <a:round/>
              <a:headEnd/>
              <a:tailEnd/>
            </a:ln>
            <a:effectLst>
              <a:outerShdw blurRad="63500" dist="40161" dir="6506097"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sp>
          <p:nvSpPr>
            <p:cNvPr id="44206" name="Rectangle 8"/>
            <p:cNvSpPr>
              <a:spLocks noChangeArrowheads="1"/>
            </p:cNvSpPr>
            <p:nvPr/>
          </p:nvSpPr>
          <p:spPr bwMode="auto">
            <a:xfrm>
              <a:off x="2335" y="2458"/>
              <a:ext cx="129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  niRpgfkqf</a:t>
              </a:r>
              <a:endParaRPr lang="en-US" sz="2800">
                <a:solidFill>
                  <a:schemeClr val="bg2"/>
                </a:solidFill>
              </a:endParaRPr>
            </a:p>
          </p:txBody>
        </p:sp>
      </p:grpSp>
      <p:sp>
        <p:nvSpPr>
          <p:cNvPr id="494708" name="Text Box 116"/>
          <p:cNvSpPr txBox="1">
            <a:spLocks noChangeArrowheads="1"/>
          </p:cNvSpPr>
          <p:nvPr/>
        </p:nvSpPr>
        <p:spPr bwMode="auto">
          <a:xfrm>
            <a:off x="1778000" y="0"/>
            <a:ext cx="48260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mtfEty&lt; Mtlf evqipDtfti[ viEcxmf vAr</a:t>
            </a:r>
            <a:endParaRPr lang="en-US" sz="1800">
              <a:solidFill>
                <a:srgbClr val="FFFF00"/>
              </a:solidFill>
              <a:latin typeface="Comic Sans MS" charset="0"/>
            </a:endParaRPr>
          </a:p>
        </p:txBody>
      </p:sp>
      <p:grpSp>
        <p:nvGrpSpPr>
          <p:cNvPr id="44046" name="Group 117"/>
          <p:cNvGrpSpPr>
            <a:grpSpLocks/>
          </p:cNvGrpSpPr>
          <p:nvPr/>
        </p:nvGrpSpPr>
        <p:grpSpPr bwMode="auto">
          <a:xfrm>
            <a:off x="3325813" y="2019300"/>
            <a:ext cx="2514600" cy="2790825"/>
            <a:chOff x="2095" y="1272"/>
            <a:chExt cx="1584" cy="1758"/>
          </a:xfrm>
        </p:grpSpPr>
        <p:sp>
          <p:nvSpPr>
            <p:cNvPr id="44197" name="Line 118"/>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98" name="Line 119"/>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199" name="Line 120"/>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200" name="Line 121"/>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201" name="Line 122"/>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202" name="Line 123"/>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203" name="Line 124"/>
            <p:cNvSpPr>
              <a:spLocks noChangeShapeType="1"/>
            </p:cNvSpPr>
            <p:nvPr/>
          </p:nvSpPr>
          <p:spPr bwMode="auto">
            <a:xfrm>
              <a:off x="2106" y="1272"/>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047" name="Text Box 133"/>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494732" name="Rectangle 140"/>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15</a:t>
            </a:r>
          </a:p>
        </p:txBody>
      </p:sp>
      <p:sp>
        <p:nvSpPr>
          <p:cNvPr id="44049" name="Text Box 141"/>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44050" name="Rectangle 143"/>
          <p:cNvSpPr>
            <a:spLocks noChangeArrowheads="1"/>
          </p:cNvSpPr>
          <p:nvPr/>
        </p:nvSpPr>
        <p:spPr bwMode="auto">
          <a:xfrm>
            <a:off x="404813"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4051" name="Group 144"/>
          <p:cNvGrpSpPr>
            <a:grpSpLocks/>
          </p:cNvGrpSpPr>
          <p:nvPr/>
        </p:nvGrpSpPr>
        <p:grpSpPr bwMode="auto">
          <a:xfrm>
            <a:off x="293688" y="2305050"/>
            <a:ext cx="4291012" cy="3192463"/>
            <a:chOff x="96" y="1452"/>
            <a:chExt cx="2792" cy="2011"/>
          </a:xfrm>
        </p:grpSpPr>
        <p:sp>
          <p:nvSpPr>
            <p:cNvPr id="3"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44132" name="Group 45"/>
            <p:cNvGrpSpPr>
              <a:grpSpLocks/>
            </p:cNvGrpSpPr>
            <p:nvPr/>
          </p:nvGrpSpPr>
          <p:grpSpPr bwMode="auto">
            <a:xfrm>
              <a:off x="96" y="1452"/>
              <a:ext cx="2792" cy="2011"/>
              <a:chOff x="96" y="1452"/>
              <a:chExt cx="2792" cy="2011"/>
            </a:xfrm>
          </p:grpSpPr>
          <p:sp>
            <p:nvSpPr>
              <p:cNvPr id="44133"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 name="Rectangle 47"/>
              <p:cNvSpPr>
                <a:spLocks noChangeArrowheads="1"/>
              </p:cNvSpPr>
              <p:nvPr/>
            </p:nvSpPr>
            <p:spPr bwMode="auto">
              <a:xfrm>
                <a:off x="164" y="148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35"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136"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37"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6" name="Rectangle 51"/>
              <p:cNvSpPr>
                <a:spLocks noChangeArrowheads="1"/>
              </p:cNvSpPr>
              <p:nvPr/>
            </p:nvSpPr>
            <p:spPr bwMode="auto">
              <a:xfrm>
                <a:off x="107" y="1463"/>
                <a:ext cx="667" cy="134"/>
              </a:xfrm>
              <a:prstGeom prst="rect">
                <a:avLst/>
              </a:prstGeom>
              <a:noFill/>
              <a:ln w="9525">
                <a:noFill/>
                <a:miter lim="800000"/>
                <a:headEnd/>
                <a:tailEnd/>
              </a:ln>
            </p:spPr>
            <p:txBody>
              <a:bodyPr lIns="0" tIns="0" rIns="0" bIns="0">
                <a:spAutoFit/>
              </a:bodyPr>
              <a:lstStyle/>
              <a:p>
                <a:pPr algn="ctr"/>
                <a:r>
                  <a:rPr lang="en-US" sz="1400">
                    <a:solidFill>
                      <a:srgbClr val="790015"/>
                    </a:solidFill>
                    <a:latin typeface="Helvetica" charset="0"/>
                  </a:rPr>
                  <a:t>  CREATION</a:t>
                </a:r>
                <a:endParaRPr lang="en-US" sz="2000">
                  <a:solidFill>
                    <a:srgbClr val="FFA27C"/>
                  </a:solidFill>
                  <a:effectLst>
                    <a:outerShdw blurRad="38100" dist="38100" dir="2700000" algn="tl">
                      <a:srgbClr val="000000"/>
                    </a:outerShdw>
                  </a:effectLst>
                  <a:latin typeface="Helvetica" charset="0"/>
                </a:endParaRPr>
              </a:p>
            </p:txBody>
          </p:sp>
          <p:sp>
            <p:nvSpPr>
              <p:cNvPr id="44139"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0"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1"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 name="Rectangle 55"/>
              <p:cNvSpPr>
                <a:spLocks noChangeArrowheads="1"/>
              </p:cNvSpPr>
              <p:nvPr/>
            </p:nvSpPr>
            <p:spPr bwMode="auto">
              <a:xfrm>
                <a:off x="307" y="163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43"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44"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45"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8" name="Rectangle 59"/>
              <p:cNvSpPr>
                <a:spLocks noChangeArrowheads="1"/>
              </p:cNvSpPr>
              <p:nvPr/>
            </p:nvSpPr>
            <p:spPr bwMode="auto">
              <a:xfrm>
                <a:off x="207" y="1606"/>
                <a:ext cx="747" cy="346"/>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rPr>
                  <a:t>ABRAHAM</a:t>
                </a:r>
                <a:endParaRPr lang="en-US">
                  <a:solidFill>
                    <a:srgbClr val="FFA27C"/>
                  </a:solidFill>
                  <a:effectLst>
                    <a:outerShdw blurRad="38100" dist="38100" dir="2700000" algn="tl">
                      <a:srgbClr val="000000"/>
                    </a:outerShdw>
                  </a:effectLst>
                </a:endParaRPr>
              </a:p>
              <a:p>
                <a:pPr algn="ctr"/>
                <a:endParaRPr lang="en-US" sz="2000">
                  <a:solidFill>
                    <a:srgbClr val="FFA27C"/>
                  </a:solidFill>
                  <a:effectLst>
                    <a:outerShdw blurRad="38100" dist="38100" dir="2700000" algn="tl">
                      <a:srgbClr val="000000"/>
                    </a:outerShdw>
                  </a:effectLst>
                  <a:latin typeface="Helvetica" charset="0"/>
                </a:endParaRPr>
              </a:p>
            </p:txBody>
          </p:sp>
          <p:sp>
            <p:nvSpPr>
              <p:cNvPr id="44147"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8"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49"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 name="Rectangle 63"/>
              <p:cNvSpPr>
                <a:spLocks noChangeArrowheads="1"/>
              </p:cNvSpPr>
              <p:nvPr/>
            </p:nvSpPr>
            <p:spPr bwMode="auto">
              <a:xfrm>
                <a:off x="450" y="1772"/>
                <a:ext cx="759"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151"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152"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53"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2" name="Rectangle 67"/>
              <p:cNvSpPr>
                <a:spLocks noChangeArrowheads="1"/>
              </p:cNvSpPr>
              <p:nvPr/>
            </p:nvSpPr>
            <p:spPr bwMode="auto">
              <a:xfrm>
                <a:off x="480" y="1751"/>
                <a:ext cx="566"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JOSEPH</a:t>
                </a:r>
                <a:endParaRPr lang="en-US" sz="2000">
                  <a:solidFill>
                    <a:srgbClr val="FFA27C"/>
                  </a:solidFill>
                  <a:effectLst>
                    <a:outerShdw blurRad="38100" dist="38100" dir="2700000" algn="tl">
                      <a:srgbClr val="000000"/>
                    </a:outerShdw>
                  </a:effectLst>
                  <a:latin typeface="Helvetica" charset="0"/>
                </a:endParaRPr>
              </a:p>
            </p:txBody>
          </p:sp>
          <p:sp>
            <p:nvSpPr>
              <p:cNvPr id="44155"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56"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57"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58"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59"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3" name="Rectangle 73"/>
              <p:cNvSpPr>
                <a:spLocks noChangeArrowheads="1"/>
              </p:cNvSpPr>
              <p:nvPr/>
            </p:nvSpPr>
            <p:spPr bwMode="auto">
              <a:xfrm>
                <a:off x="681" y="1896"/>
                <a:ext cx="514"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MOSES</a:t>
                </a:r>
                <a:endParaRPr lang="en-US" sz="2000">
                  <a:solidFill>
                    <a:srgbClr val="FFA27C"/>
                  </a:solidFill>
                  <a:effectLst>
                    <a:outerShdw blurRad="38100" dist="38100" dir="2700000" algn="tl">
                      <a:srgbClr val="000000"/>
                    </a:outerShdw>
                  </a:effectLst>
                  <a:latin typeface="Helvetica" charset="0"/>
                </a:endParaRPr>
              </a:p>
            </p:txBody>
          </p:sp>
          <p:sp>
            <p:nvSpPr>
              <p:cNvPr id="44161"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2"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3"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64"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65"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14" name="Rectangle 79"/>
              <p:cNvSpPr>
                <a:spLocks noChangeArrowheads="1"/>
              </p:cNvSpPr>
              <p:nvPr/>
            </p:nvSpPr>
            <p:spPr bwMode="auto">
              <a:xfrm>
                <a:off x="778" y="2031"/>
                <a:ext cx="57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JOSHUA</a:t>
                </a:r>
                <a:endParaRPr lang="en-US" sz="2000">
                  <a:solidFill>
                    <a:srgbClr val="FFA27C"/>
                  </a:solidFill>
                  <a:effectLst>
                    <a:outerShdw blurRad="38100" dist="38100" dir="2700000" algn="tl">
                      <a:srgbClr val="000000"/>
                    </a:outerShdw>
                  </a:effectLst>
                  <a:latin typeface="Helvetica" charset="0"/>
                </a:endParaRPr>
              </a:p>
            </p:txBody>
          </p:sp>
          <p:sp>
            <p:nvSpPr>
              <p:cNvPr id="44167"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8"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69"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70"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4171"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5" name="Rectangle 85"/>
              <p:cNvSpPr>
                <a:spLocks noChangeArrowheads="1"/>
              </p:cNvSpPr>
              <p:nvPr/>
            </p:nvSpPr>
            <p:spPr bwMode="auto">
              <a:xfrm>
                <a:off x="869" y="2177"/>
                <a:ext cx="67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ANARCHY</a:t>
                </a:r>
                <a:endParaRPr lang="en-US" sz="2000">
                  <a:solidFill>
                    <a:srgbClr val="FFA27C"/>
                  </a:solidFill>
                  <a:effectLst>
                    <a:outerShdw blurRad="38100" dist="38100" dir="2700000" algn="tl">
                      <a:srgbClr val="000000"/>
                    </a:outerShdw>
                  </a:effectLst>
                  <a:latin typeface="Helvetica" charset="0"/>
                </a:endParaRPr>
              </a:p>
            </p:txBody>
          </p:sp>
          <p:sp>
            <p:nvSpPr>
              <p:cNvPr id="44173"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74"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4175"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76"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6" name="Rectangle 90"/>
              <p:cNvSpPr>
                <a:spLocks noChangeArrowheads="1"/>
              </p:cNvSpPr>
              <p:nvPr/>
            </p:nvSpPr>
            <p:spPr bwMode="auto">
              <a:xfrm>
                <a:off x="1031" y="2320"/>
                <a:ext cx="650"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ROYALTY</a:t>
                </a:r>
                <a:endParaRPr lang="en-US" sz="2000">
                  <a:solidFill>
                    <a:srgbClr val="FFA27C"/>
                  </a:solidFill>
                  <a:effectLst>
                    <a:outerShdw blurRad="38100" dist="38100" dir="2700000" algn="tl">
                      <a:srgbClr val="000000"/>
                    </a:outerShdw>
                  </a:effectLst>
                  <a:latin typeface="Helvetica" charset="0"/>
                </a:endParaRPr>
              </a:p>
            </p:txBody>
          </p:sp>
          <p:sp>
            <p:nvSpPr>
              <p:cNvPr id="44178"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79"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80"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81"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7" name="Rectangle 95"/>
              <p:cNvSpPr>
                <a:spLocks noChangeArrowheads="1"/>
              </p:cNvSpPr>
              <p:nvPr/>
            </p:nvSpPr>
            <p:spPr bwMode="auto">
              <a:xfrm>
                <a:off x="1182" y="2471"/>
                <a:ext cx="680" cy="268"/>
              </a:xfrm>
              <a:prstGeom prst="rect">
                <a:avLst/>
              </a:prstGeom>
              <a:noFill/>
              <a:ln w="9525">
                <a:noFill/>
                <a:miter lim="800000"/>
                <a:headEnd/>
                <a:tailEnd/>
              </a:ln>
            </p:spPr>
            <p:txBody>
              <a:bodyPr lIns="0" tIns="0" rIns="0" bIns="0">
                <a:spAutoFit/>
              </a:bodyPr>
              <a:lstStyle/>
              <a:p>
                <a:pPr algn="ctr"/>
                <a:r>
                  <a:rPr lang="en-US" sz="1400">
                    <a:solidFill>
                      <a:srgbClr val="790015"/>
                    </a:solidFill>
                    <a:latin typeface="Helvetica" charset="0"/>
                  </a:rPr>
                  <a:t>   CAPTIVITY</a:t>
                </a:r>
                <a:endParaRPr lang="en-US" sz="2000">
                  <a:solidFill>
                    <a:srgbClr val="FFA27C"/>
                  </a:solidFill>
                  <a:effectLst>
                    <a:outerShdw blurRad="38100" dist="38100" dir="2700000" algn="tl">
                      <a:srgbClr val="000000"/>
                    </a:outerShdw>
                  </a:effectLst>
                  <a:latin typeface="Helvetica" charset="0"/>
                </a:endParaRPr>
              </a:p>
            </p:txBody>
          </p:sp>
          <p:sp>
            <p:nvSpPr>
              <p:cNvPr id="44183"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84"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4185"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86"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8" name="Rectangle 100"/>
              <p:cNvSpPr>
                <a:spLocks noChangeArrowheads="1"/>
              </p:cNvSpPr>
              <p:nvPr/>
            </p:nvSpPr>
            <p:spPr bwMode="auto">
              <a:xfrm>
                <a:off x="1434" y="2617"/>
                <a:ext cx="598" cy="13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SILENCE</a:t>
                </a:r>
                <a:endParaRPr lang="en-US" sz="2000">
                  <a:solidFill>
                    <a:srgbClr val="FFA27C"/>
                  </a:solidFill>
                  <a:effectLst>
                    <a:outerShdw blurRad="38100" dist="38100" dir="2700000" algn="tl">
                      <a:srgbClr val="000000"/>
                    </a:outerShdw>
                  </a:effectLst>
                  <a:latin typeface="Helvetica" charset="0"/>
                </a:endParaRPr>
              </a:p>
            </p:txBody>
          </p:sp>
          <p:sp>
            <p:nvSpPr>
              <p:cNvPr id="44188"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89"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90"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91"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4192" name="Group 105"/>
              <p:cNvGrpSpPr>
                <a:grpSpLocks/>
              </p:cNvGrpSpPr>
              <p:nvPr/>
            </p:nvGrpSpPr>
            <p:grpSpPr bwMode="auto">
              <a:xfrm>
                <a:off x="1616" y="2765"/>
                <a:ext cx="573" cy="203"/>
                <a:chOff x="3088" y="3101"/>
                <a:chExt cx="573" cy="203"/>
              </a:xfrm>
            </p:grpSpPr>
            <p:sp>
              <p:nvSpPr>
                <p:cNvPr id="19" name="Rectangle 106"/>
                <p:cNvSpPr>
                  <a:spLocks noChangeArrowheads="1"/>
                </p:cNvSpPr>
                <p:nvPr/>
              </p:nvSpPr>
              <p:spPr bwMode="auto">
                <a:xfrm>
                  <a:off x="3088" y="3112"/>
                  <a:ext cx="135" cy="192"/>
                </a:xfrm>
                <a:prstGeom prst="rect">
                  <a:avLst/>
                </a:prstGeom>
                <a:noFill/>
                <a:ln w="9525">
                  <a:noFill/>
                  <a:miter lim="800000"/>
                  <a:headEnd/>
                  <a:tailEnd/>
                </a:ln>
              </p:spPr>
              <p:txBody>
                <a:bodyPr wrap="none" lIns="0" tIns="0" rIns="0" bIns="0">
                  <a:spAutoFit/>
                </a:bodyPr>
                <a:lstStyle/>
                <a:p>
                  <a:pPr algn="ctr"/>
                  <a:r>
                    <a:rPr lang="en-US" sz="2000">
                      <a:solidFill>
                        <a:srgbClr val="790015"/>
                      </a:solidFill>
                      <a:latin typeface="Helvetica" charset="0"/>
                    </a:rPr>
                    <a:t>   </a:t>
                  </a:r>
                  <a:endParaRPr lang="en-US" sz="3200">
                    <a:solidFill>
                      <a:srgbClr val="FFA27C"/>
                    </a:solidFill>
                    <a:effectLst>
                      <a:outerShdw blurRad="38100" dist="38100" dir="2700000" algn="tl">
                        <a:srgbClr val="000000"/>
                      </a:outerShdw>
                    </a:effectLst>
                    <a:latin typeface="Helvetica" charset="0"/>
                  </a:endParaRPr>
                </a:p>
              </p:txBody>
            </p:sp>
            <p:sp>
              <p:nvSpPr>
                <p:cNvPr id="20" name="Rectangle 107"/>
                <p:cNvSpPr>
                  <a:spLocks noChangeArrowheads="1"/>
                </p:cNvSpPr>
                <p:nvPr/>
              </p:nvSpPr>
              <p:spPr bwMode="auto">
                <a:xfrm>
                  <a:off x="3096" y="3101"/>
                  <a:ext cx="565" cy="202"/>
                </a:xfrm>
                <a:prstGeom prst="rect">
                  <a:avLst/>
                </a:prstGeom>
                <a:noFill/>
                <a:ln w="9525">
                  <a:noFill/>
                  <a:miter lim="800000"/>
                  <a:headEnd/>
                  <a:tailEnd/>
                </a:ln>
              </p:spPr>
              <p:txBody>
                <a:bodyPr wrap="none" lIns="0" tIns="0" rIns="0" bIns="0">
                  <a:spAutoFit/>
                </a:bodyPr>
                <a:lstStyle/>
                <a:p>
                  <a:pPr algn="ctr"/>
                  <a:r>
                    <a:rPr lang="en-US" sz="2100">
                      <a:solidFill>
                        <a:srgbClr val="790015"/>
                      </a:solidFill>
                      <a:latin typeface="Helvetica" charset="0"/>
                    </a:rPr>
                    <a:t>JESUS</a:t>
                  </a:r>
                  <a:endParaRPr lang="en-US" sz="3200">
                    <a:solidFill>
                      <a:srgbClr val="FFA27C"/>
                    </a:solidFill>
                    <a:effectLst>
                      <a:outerShdw blurRad="38100" dist="38100" dir="2700000" algn="tl">
                        <a:srgbClr val="000000"/>
                      </a:outerShdw>
                    </a:effectLst>
                    <a:latin typeface="Helvetica" charset="0"/>
                  </a:endParaRPr>
                </a:p>
              </p:txBody>
            </p:sp>
          </p:grpSp>
          <p:sp>
            <p:nvSpPr>
              <p:cNvPr id="44193"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94"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25" name="Group 145"/>
          <p:cNvGrpSpPr>
            <a:grpSpLocks/>
          </p:cNvGrpSpPr>
          <p:nvPr/>
        </p:nvGrpSpPr>
        <p:grpSpPr bwMode="auto">
          <a:xfrm>
            <a:off x="3571875" y="609600"/>
            <a:ext cx="4814888" cy="2773363"/>
            <a:chOff x="2295" y="452"/>
            <a:chExt cx="3033" cy="1747"/>
          </a:xfrm>
        </p:grpSpPr>
        <p:sp>
          <p:nvSpPr>
            <p:cNvPr id="44128" name="Rectangle 6"/>
            <p:cNvSpPr>
              <a:spLocks noChangeArrowheads="1"/>
            </p:cNvSpPr>
            <p:nvPr/>
          </p:nvSpPr>
          <p:spPr bwMode="auto">
            <a:xfrm>
              <a:off x="2295" y="1874"/>
              <a:ext cx="1092"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CviEcxmf</a:t>
              </a:r>
              <a:endParaRPr lang="en-US" sz="2800">
                <a:solidFill>
                  <a:schemeClr val="bg2"/>
                </a:solidFill>
              </a:endParaRPr>
            </a:p>
          </p:txBody>
        </p:sp>
        <p:sp>
          <p:nvSpPr>
            <p:cNvPr id="494635" name="Rectangle 43"/>
            <p:cNvSpPr>
              <a:spLocks noChangeArrowheads="1"/>
            </p:cNvSpPr>
            <p:nvPr/>
          </p:nvSpPr>
          <p:spPr bwMode="auto">
            <a:xfrm>
              <a:off x="4040" y="452"/>
              <a:ext cx="1288" cy="87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nSpc>
                  <a:spcPct val="85000"/>
                </a:lnSpc>
              </a:pPr>
              <a:r>
                <a:rPr lang="en-US" sz="3200">
                  <a:solidFill>
                    <a:srgbClr val="FFFF00"/>
                  </a:solidFill>
                  <a:latin typeface="MylaiOssai" charset="0"/>
                </a:rPr>
                <a:t>u[fAm</a:t>
              </a:r>
              <a:r>
                <a:rPr lang="en-US" sz="1800">
                  <a:solidFill>
                    <a:srgbClr val="FFFF00"/>
                  </a:solidFill>
                </a:rPr>
                <a:t> </a:t>
              </a:r>
              <a:r>
                <a:rPr lang="en-US" sz="2400">
                  <a:solidFill>
                    <a:srgbClr val="FFFF00"/>
                  </a:solidFill>
                </a:rPr>
                <a:t>&amp;</a:t>
              </a:r>
            </a:p>
            <a:p>
              <a:pPr>
                <a:lnSpc>
                  <a:spcPct val="85000"/>
                </a:lnSpc>
              </a:pPr>
              <a:r>
                <a:rPr lang="en-US" sz="3200">
                  <a:solidFill>
                    <a:srgbClr val="FFFF00"/>
                  </a:solidFill>
                  <a:latin typeface="MylaiOssai" charset="0"/>
                </a:rPr>
                <a:t>;Abyiylf</a:t>
              </a:r>
              <a:endParaRPr lang="en-US" sz="1800">
                <a:solidFill>
                  <a:srgbClr val="FFFF00"/>
                </a:solidFill>
              </a:endParaRPr>
            </a:p>
            <a:p>
              <a:pPr>
                <a:lnSpc>
                  <a:spcPct val="85000"/>
                </a:lnSpc>
              </a:pPr>
              <a:endParaRPr lang="en-US" sz="1800">
                <a:solidFill>
                  <a:srgbClr val="FFFF00"/>
                </a:solidFill>
              </a:endParaRPr>
            </a:p>
            <a:p>
              <a:pPr>
                <a:lnSpc>
                  <a:spcPct val="85000"/>
                </a:lnSpc>
              </a:pPr>
              <a:endParaRPr lang="en-US" sz="1800">
                <a:solidFill>
                  <a:srgbClr val="FFFF00"/>
                </a:solidFill>
              </a:endParaRPr>
            </a:p>
          </p:txBody>
        </p:sp>
        <p:sp>
          <p:nvSpPr>
            <p:cNvPr id="494636" name="Line 44"/>
            <p:cNvSpPr>
              <a:spLocks noChangeShapeType="1"/>
            </p:cNvSpPr>
            <p:nvPr/>
          </p:nvSpPr>
          <p:spPr bwMode="auto">
            <a:xfrm flipV="1">
              <a:off x="3456" y="736"/>
              <a:ext cx="624" cy="1296"/>
            </a:xfrm>
            <a:prstGeom prst="line">
              <a:avLst/>
            </a:prstGeom>
            <a:noFill/>
            <a:ln w="57150">
              <a:solidFill>
                <a:schemeClr val="accent1"/>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grpSp>
        <p:nvGrpSpPr>
          <p:cNvPr id="26" name="Group 146"/>
          <p:cNvGrpSpPr>
            <a:grpSpLocks/>
          </p:cNvGrpSpPr>
          <p:nvPr/>
        </p:nvGrpSpPr>
        <p:grpSpPr bwMode="auto">
          <a:xfrm>
            <a:off x="3717925" y="1676400"/>
            <a:ext cx="5170488" cy="2179638"/>
            <a:chOff x="2479" y="1170"/>
            <a:chExt cx="3085" cy="1311"/>
          </a:xfrm>
        </p:grpSpPr>
        <p:sp>
          <p:nvSpPr>
            <p:cNvPr id="44123" name="Rectangle 7"/>
            <p:cNvSpPr>
              <a:spLocks noChangeArrowheads="1"/>
            </p:cNvSpPr>
            <p:nvPr/>
          </p:nvSpPr>
          <p:spPr bwMode="auto">
            <a:xfrm>
              <a:off x="2479" y="2170"/>
              <a:ext cx="1454"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`pfEpasftftlrf</a:t>
              </a:r>
              <a:endParaRPr lang="en-US" sz="2800">
                <a:solidFill>
                  <a:schemeClr val="bg2"/>
                </a:solidFill>
              </a:endParaRPr>
            </a:p>
          </p:txBody>
        </p:sp>
        <p:grpSp>
          <p:nvGrpSpPr>
            <p:cNvPr id="44124" name="Group 36"/>
            <p:cNvGrpSpPr>
              <a:grpSpLocks/>
            </p:cNvGrpSpPr>
            <p:nvPr/>
          </p:nvGrpSpPr>
          <p:grpSpPr bwMode="auto">
            <a:xfrm>
              <a:off x="4048" y="1170"/>
              <a:ext cx="1516" cy="681"/>
              <a:chOff x="4112" y="1314"/>
              <a:chExt cx="1516" cy="681"/>
            </a:xfrm>
          </p:grpSpPr>
          <p:sp>
            <p:nvSpPr>
              <p:cNvPr id="494629" name="Rectangle 37"/>
              <p:cNvSpPr>
                <a:spLocks noChangeArrowheads="1"/>
              </p:cNvSpPr>
              <p:nvPr/>
            </p:nvSpPr>
            <p:spPr bwMode="auto">
              <a:xfrm>
                <a:off x="4112" y="1334"/>
                <a:ext cx="1162" cy="661"/>
              </a:xfrm>
              <a:prstGeom prst="rect">
                <a:avLst/>
              </a:prstGeom>
              <a:noFill/>
              <a:ln w="50800">
                <a:noFill/>
                <a:miter lim="800000"/>
                <a:headEnd/>
                <a:tailEnd/>
              </a:ln>
              <a:effectLst>
                <a:outerShdw blurRad="63500" dist="53882"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94630" name="Rectangle 38"/>
              <p:cNvSpPr>
                <a:spLocks noChangeArrowheads="1"/>
              </p:cNvSpPr>
              <p:nvPr/>
            </p:nvSpPr>
            <p:spPr bwMode="auto">
              <a:xfrm>
                <a:off x="4253" y="1314"/>
                <a:ext cx="1375" cy="56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FF00"/>
                    </a:solidFill>
                    <a:latin typeface="MylaiOssai" charset="0"/>
                    <a:ea typeface="ＭＳ Ｐゴシック" charset="-128"/>
                    <a:cs typeface="ＭＳ Ｐゴシック" charset="-128"/>
                  </a:rPr>
                  <a:t>tiRcfcApyi[f</a:t>
                </a:r>
              </a:p>
              <a:p>
                <a:pPr>
                  <a:defRPr/>
                </a:pPr>
                <a:r>
                  <a:rPr lang="en-US" sz="2800">
                    <a:solidFill>
                      <a:srgbClr val="FFFF00"/>
                    </a:solidFill>
                    <a:latin typeface="MylaiOssai" charset="0"/>
                    <a:ea typeface="ＭＳ Ｐゴシック" charset="-128"/>
                    <a:cs typeface="ＭＳ Ｐゴシック" charset="-128"/>
                  </a:rPr>
                  <a:t>vrlaB</a:t>
                </a:r>
              </a:p>
            </p:txBody>
          </p:sp>
        </p:grpSp>
        <p:sp>
          <p:nvSpPr>
            <p:cNvPr id="494631" name="Line 39"/>
            <p:cNvSpPr>
              <a:spLocks noChangeShapeType="1"/>
            </p:cNvSpPr>
            <p:nvPr/>
          </p:nvSpPr>
          <p:spPr bwMode="auto">
            <a:xfrm flipV="1">
              <a:off x="3326" y="1424"/>
              <a:ext cx="906" cy="930"/>
            </a:xfrm>
            <a:prstGeom prst="line">
              <a:avLst/>
            </a:prstGeom>
            <a:noFill/>
            <a:ln w="57150">
              <a:solidFill>
                <a:schemeClr val="accent1"/>
              </a:solidFill>
              <a:round/>
              <a:headEnd/>
              <a:tailEnd/>
            </a:ln>
            <a:effectLst>
              <a:outerShdw blurRad="63500" dist="64758" dir="6078596"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grpSp>
      <p:sp>
        <p:nvSpPr>
          <p:cNvPr id="494741" name="Rectangle 149"/>
          <p:cNvSpPr>
            <a:spLocks noChangeArrowheads="1"/>
          </p:cNvSpPr>
          <p:nvPr/>
        </p:nvSpPr>
        <p:spPr bwMode="auto">
          <a:xfrm>
            <a:off x="4857750" y="592138"/>
            <a:ext cx="1638300" cy="819150"/>
          </a:xfrm>
          <a:prstGeom prst="rect">
            <a:avLst/>
          </a:prstGeom>
          <a:noFill/>
          <a:ln w="12700">
            <a:noFill/>
            <a:miter lim="800000"/>
            <a:headEnd/>
            <a:tailEnd/>
          </a:ln>
          <a:effectLst>
            <a:outerShdw blurRad="63500" dist="38099" dir="2700000" algn="ctr" rotWithShape="0">
              <a:srgbClr val="5F5F5F">
                <a:alpha val="74998"/>
              </a:srgbClr>
            </a:outerShdw>
          </a:effectLst>
        </p:spPr>
        <p:txBody>
          <a:bodyPr lIns="90487" tIns="44450" rIns="90487" bIns="44450">
            <a:spAutoFit/>
          </a:bodyPr>
          <a:lstStyle/>
          <a:p>
            <a:pPr>
              <a:spcBef>
                <a:spcPct val="50000"/>
              </a:spcBef>
            </a:pPr>
            <a:r>
              <a:rPr lang="en-US" sz="2400">
                <a:solidFill>
                  <a:schemeClr val="bg2"/>
                </a:solidFill>
                <a:latin typeface="MylaiOssai" charset="0"/>
              </a:rPr>
              <a:t>Mtlamf N\bfba[fD </a:t>
            </a:r>
            <a:endParaRPr lang="en-US" sz="2400">
              <a:solidFill>
                <a:schemeClr val="bg2"/>
              </a:solidFill>
            </a:endParaRPr>
          </a:p>
        </p:txBody>
      </p:sp>
      <p:sp>
        <p:nvSpPr>
          <p:cNvPr id="44055" name="Text Box 139"/>
          <p:cNvSpPr txBox="1">
            <a:spLocks noChangeArrowheads="1"/>
          </p:cNvSpPr>
          <p:nvPr/>
        </p:nvSpPr>
        <p:spPr bwMode="auto">
          <a:xfrm>
            <a:off x="858520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7</a:t>
            </a:r>
          </a:p>
        </p:txBody>
      </p:sp>
      <p:grpSp>
        <p:nvGrpSpPr>
          <p:cNvPr id="44056" name="Group 144"/>
          <p:cNvGrpSpPr>
            <a:grpSpLocks/>
          </p:cNvGrpSpPr>
          <p:nvPr/>
        </p:nvGrpSpPr>
        <p:grpSpPr bwMode="auto">
          <a:xfrm>
            <a:off x="293688" y="2305050"/>
            <a:ext cx="4291012" cy="3192463"/>
            <a:chOff x="96" y="1452"/>
            <a:chExt cx="2792" cy="2011"/>
          </a:xfrm>
        </p:grpSpPr>
        <p:sp>
          <p:nvSpPr>
            <p:cNvPr id="494606" name="AutoShape 14"/>
            <p:cNvSpPr>
              <a:spLocks noChangeArrowheads="1"/>
            </p:cNvSpPr>
            <p:nvPr/>
          </p:nvSpPr>
          <p:spPr bwMode="auto">
            <a:xfrm>
              <a:off x="605" y="1841"/>
              <a:ext cx="936" cy="756"/>
            </a:xfrm>
            <a:prstGeom prst="star16">
              <a:avLst>
                <a:gd name="adj" fmla="val 37500"/>
              </a:avLst>
            </a:prstGeom>
            <a:gradFill rotWithShape="0">
              <a:gsLst>
                <a:gs pos="0">
                  <a:srgbClr val="FFD34A"/>
                </a:gs>
                <a:gs pos="100000">
                  <a:srgbClr val="FFD34A">
                    <a:gamma/>
                    <a:shade val="60000"/>
                    <a:invGamma/>
                  </a:srgbClr>
                </a:gs>
              </a:gsLst>
              <a:path path="shape">
                <a:fillToRect l="50000" t="50000" r="50000" b="50000"/>
              </a:path>
            </a:gradFill>
            <a:ln w="508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nvGrpSpPr>
            <p:cNvPr id="44058" name="Group 45"/>
            <p:cNvGrpSpPr>
              <a:grpSpLocks/>
            </p:cNvGrpSpPr>
            <p:nvPr/>
          </p:nvGrpSpPr>
          <p:grpSpPr bwMode="auto">
            <a:xfrm>
              <a:off x="96" y="1452"/>
              <a:ext cx="2792" cy="2011"/>
              <a:chOff x="96" y="1452"/>
              <a:chExt cx="2792" cy="2011"/>
            </a:xfrm>
          </p:grpSpPr>
          <p:sp>
            <p:nvSpPr>
              <p:cNvPr id="44059" name="Rectangle 4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94639" name="Rectangle 47"/>
              <p:cNvSpPr>
                <a:spLocks noChangeArrowheads="1"/>
              </p:cNvSpPr>
              <p:nvPr/>
            </p:nvSpPr>
            <p:spPr bwMode="auto">
              <a:xfrm>
                <a:off x="164" y="148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61" name="Rectangle 4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062" name="AutoShape 4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63" name="Rectangle 50"/>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44064" name="Rectangle 51"/>
              <p:cNvSpPr>
                <a:spLocks noChangeArrowheads="1"/>
              </p:cNvSpPr>
              <p:nvPr/>
            </p:nvSpPr>
            <p:spPr bwMode="auto">
              <a:xfrm>
                <a:off x="107" y="1463"/>
                <a:ext cx="66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44065" name="Line 52"/>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6" name="Line 53"/>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7" name="Rectangle 54"/>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94647" name="Rectangle 55"/>
              <p:cNvSpPr>
                <a:spLocks noChangeArrowheads="1"/>
              </p:cNvSpPr>
              <p:nvPr/>
            </p:nvSpPr>
            <p:spPr bwMode="auto">
              <a:xfrm>
                <a:off x="307" y="1636"/>
                <a:ext cx="760"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69" name="Rectangle 56"/>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70" name="AutoShape 57"/>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071" name="Rectangle 58"/>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072" name="Rectangle 59"/>
              <p:cNvSpPr>
                <a:spLocks noChangeArrowheads="1"/>
              </p:cNvSpPr>
              <p:nvPr/>
            </p:nvSpPr>
            <p:spPr bwMode="auto">
              <a:xfrm>
                <a:off x="305" y="1606"/>
                <a:ext cx="5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44073" name="Line 60"/>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4" name="Line 61"/>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75" name="Rectangle 62"/>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94655" name="Rectangle 63"/>
              <p:cNvSpPr>
                <a:spLocks noChangeArrowheads="1"/>
              </p:cNvSpPr>
              <p:nvPr/>
            </p:nvSpPr>
            <p:spPr bwMode="auto">
              <a:xfrm>
                <a:off x="450" y="1772"/>
                <a:ext cx="759"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44077" name="Rectangle 64"/>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4078" name="AutoShape 65"/>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79" name="Rectangle 66"/>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44080" name="Rectangle 67"/>
              <p:cNvSpPr>
                <a:spLocks noChangeArrowheads="1"/>
              </p:cNvSpPr>
              <p:nvPr/>
            </p:nvSpPr>
            <p:spPr bwMode="auto">
              <a:xfrm>
                <a:off x="450" y="1751"/>
                <a:ext cx="6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p>
            </p:txBody>
          </p:sp>
          <p:sp>
            <p:nvSpPr>
              <p:cNvPr id="44081" name="Line 68"/>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2" name="Line 69"/>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3" name="Rectangle 70"/>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84" name="AutoShape 71"/>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85" name="Rectangle 72"/>
              <p:cNvSpPr>
                <a:spLocks noChangeArrowheads="1"/>
              </p:cNvSpPr>
              <p:nvPr/>
            </p:nvSpPr>
            <p:spPr bwMode="auto">
              <a:xfrm>
                <a:off x="584"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4086" name="Rectangle 73"/>
              <p:cNvSpPr>
                <a:spLocks noChangeArrowheads="1"/>
              </p:cNvSpPr>
              <p:nvPr/>
            </p:nvSpPr>
            <p:spPr bwMode="auto">
              <a:xfrm>
                <a:off x="713" y="1896"/>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EmaEc</a:t>
                </a:r>
              </a:p>
            </p:txBody>
          </p:sp>
          <p:sp>
            <p:nvSpPr>
              <p:cNvPr id="44087" name="Line 74"/>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8" name="Line 75"/>
              <p:cNvSpPr>
                <a:spLocks noChangeShapeType="1"/>
              </p:cNvSpPr>
              <p:nvPr/>
            </p:nvSpPr>
            <p:spPr bwMode="auto">
              <a:xfrm>
                <a:off x="1354" y="2065"/>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89" name="Rectangle 76"/>
              <p:cNvSpPr>
                <a:spLocks noChangeArrowheads="1"/>
              </p:cNvSpPr>
              <p:nvPr/>
            </p:nvSpPr>
            <p:spPr bwMode="auto">
              <a:xfrm>
                <a:off x="711" y="220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90" name="AutoShape 77"/>
              <p:cNvSpPr>
                <a:spLocks noChangeArrowheads="1"/>
              </p:cNvSpPr>
              <p:nvPr/>
            </p:nvSpPr>
            <p:spPr bwMode="auto">
              <a:xfrm>
                <a:off x="711" y="202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091" name="Rectangle 78"/>
              <p:cNvSpPr>
                <a:spLocks noChangeArrowheads="1"/>
              </p:cNvSpPr>
              <p:nvPr/>
            </p:nvSpPr>
            <p:spPr bwMode="auto">
              <a:xfrm>
                <a:off x="731" y="2237"/>
                <a:ext cx="964" cy="390"/>
              </a:xfrm>
              <a:prstGeom prst="rect">
                <a:avLst/>
              </a:prstGeom>
              <a:solidFill>
                <a:srgbClr val="FFD34A"/>
              </a:solidFill>
              <a:ln w="31750">
                <a:solidFill>
                  <a:srgbClr val="FFD34A"/>
                </a:solidFill>
                <a:miter lim="800000"/>
                <a:headEnd/>
                <a:tailEnd/>
              </a:ln>
            </p:spPr>
            <p:txBody>
              <a:bodyPr/>
              <a:lstStyle/>
              <a:p>
                <a:endParaRPr lang="en-US"/>
              </a:p>
            </p:txBody>
          </p:sp>
          <p:sp>
            <p:nvSpPr>
              <p:cNvPr id="44092" name="Rectangle 79"/>
              <p:cNvSpPr>
                <a:spLocks noChangeArrowheads="1"/>
              </p:cNvSpPr>
              <p:nvPr/>
            </p:nvSpPr>
            <p:spPr bwMode="auto">
              <a:xfrm>
                <a:off x="745" y="2031"/>
                <a:ext cx="64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MylaiOssai" charset="0"/>
                  </a:rPr>
                  <a:t>   </a:t>
                </a:r>
                <a:r>
                  <a:rPr lang="en-US">
                    <a:solidFill>
                      <a:schemeClr val="accent2"/>
                    </a:solidFill>
                    <a:latin typeface="MylaiOssai" charset="0"/>
                  </a:rPr>
                  <a:t>EyaCva</a:t>
                </a:r>
              </a:p>
            </p:txBody>
          </p:sp>
          <p:sp>
            <p:nvSpPr>
              <p:cNvPr id="44093" name="Line 80"/>
              <p:cNvSpPr>
                <a:spLocks noChangeShapeType="1"/>
              </p:cNvSpPr>
              <p:nvPr/>
            </p:nvSpPr>
            <p:spPr bwMode="auto">
              <a:xfrm>
                <a:off x="711" y="216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94" name="Line 81"/>
              <p:cNvSpPr>
                <a:spLocks noChangeShapeType="1"/>
              </p:cNvSpPr>
              <p:nvPr/>
            </p:nvSpPr>
            <p:spPr bwMode="auto">
              <a:xfrm>
                <a:off x="1501" y="220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95" name="Rectangle 82"/>
              <p:cNvSpPr>
                <a:spLocks noChangeArrowheads="1"/>
              </p:cNvSpPr>
              <p:nvPr/>
            </p:nvSpPr>
            <p:spPr bwMode="auto">
              <a:xfrm>
                <a:off x="845" y="235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096" name="AutoShape 83"/>
              <p:cNvSpPr>
                <a:spLocks noChangeArrowheads="1"/>
              </p:cNvSpPr>
              <p:nvPr/>
            </p:nvSpPr>
            <p:spPr bwMode="auto">
              <a:xfrm>
                <a:off x="845" y="2162"/>
                <a:ext cx="803"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4097" name="Rectangle 84"/>
              <p:cNvSpPr>
                <a:spLocks noChangeArrowheads="1"/>
              </p:cNvSpPr>
              <p:nvPr/>
            </p:nvSpPr>
            <p:spPr bwMode="auto">
              <a:xfrm>
                <a:off x="865" y="2372"/>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098" name="Rectangle 85"/>
              <p:cNvSpPr>
                <a:spLocks noChangeArrowheads="1"/>
              </p:cNvSpPr>
              <p:nvPr/>
            </p:nvSpPr>
            <p:spPr bwMode="auto">
              <a:xfrm>
                <a:off x="859" y="2177"/>
                <a:ext cx="6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`rci[fAm</a:t>
                </a:r>
              </a:p>
            </p:txBody>
          </p:sp>
          <p:sp>
            <p:nvSpPr>
              <p:cNvPr id="44099" name="Line 86"/>
              <p:cNvSpPr>
                <a:spLocks noChangeShapeType="1"/>
              </p:cNvSpPr>
              <p:nvPr/>
            </p:nvSpPr>
            <p:spPr bwMode="auto">
              <a:xfrm>
                <a:off x="845" y="231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00" name="Rectangle 87"/>
              <p:cNvSpPr>
                <a:spLocks noChangeArrowheads="1"/>
              </p:cNvSpPr>
              <p:nvPr/>
            </p:nvSpPr>
            <p:spPr bwMode="auto">
              <a:xfrm>
                <a:off x="992" y="2507"/>
                <a:ext cx="1365" cy="458"/>
              </a:xfrm>
              <a:prstGeom prst="rect">
                <a:avLst/>
              </a:prstGeom>
              <a:solidFill>
                <a:srgbClr val="FFD34A"/>
              </a:solidFill>
              <a:ln w="31750">
                <a:solidFill>
                  <a:srgbClr val="1A0004"/>
                </a:solidFill>
                <a:miter lim="800000"/>
                <a:headEnd/>
                <a:tailEnd/>
              </a:ln>
            </p:spPr>
            <p:txBody>
              <a:bodyPr/>
              <a:lstStyle/>
              <a:p>
                <a:endParaRPr lang="en-US"/>
              </a:p>
            </p:txBody>
          </p:sp>
          <p:sp>
            <p:nvSpPr>
              <p:cNvPr id="44101" name="AutoShape 88"/>
              <p:cNvSpPr>
                <a:spLocks noChangeArrowheads="1"/>
              </p:cNvSpPr>
              <p:nvPr/>
            </p:nvSpPr>
            <p:spPr bwMode="auto">
              <a:xfrm>
                <a:off x="992" y="2312"/>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02" name="Rectangle 89"/>
              <p:cNvSpPr>
                <a:spLocks noChangeArrowheads="1"/>
              </p:cNvSpPr>
              <p:nvPr/>
            </p:nvSpPr>
            <p:spPr bwMode="auto">
              <a:xfrm>
                <a:off x="992" y="2532"/>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44103" name="Rectangle 90"/>
              <p:cNvSpPr>
                <a:spLocks noChangeArrowheads="1"/>
              </p:cNvSpPr>
              <p:nvPr/>
            </p:nvSpPr>
            <p:spPr bwMode="auto">
              <a:xfrm>
                <a:off x="1030" y="2320"/>
                <a:ext cx="65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raj ptvi</a:t>
                </a:r>
              </a:p>
            </p:txBody>
          </p:sp>
          <p:sp>
            <p:nvSpPr>
              <p:cNvPr id="44104" name="Line 91"/>
              <p:cNvSpPr>
                <a:spLocks noChangeShapeType="1"/>
              </p:cNvSpPr>
              <p:nvPr/>
            </p:nvSpPr>
            <p:spPr bwMode="auto">
              <a:xfrm>
                <a:off x="992" y="2454"/>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05" name="Rectangle 92"/>
              <p:cNvSpPr>
                <a:spLocks noChangeArrowheads="1"/>
              </p:cNvSpPr>
              <p:nvPr/>
            </p:nvSpPr>
            <p:spPr bwMode="auto">
              <a:xfrm>
                <a:off x="1166" y="263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06" name="AutoShape 93"/>
              <p:cNvSpPr>
                <a:spLocks noChangeArrowheads="1"/>
              </p:cNvSpPr>
              <p:nvPr/>
            </p:nvSpPr>
            <p:spPr bwMode="auto">
              <a:xfrm>
                <a:off x="1166" y="2454"/>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4107" name="Rectangle 94"/>
              <p:cNvSpPr>
                <a:spLocks noChangeArrowheads="1"/>
              </p:cNvSpPr>
              <p:nvPr/>
            </p:nvSpPr>
            <p:spPr bwMode="auto">
              <a:xfrm>
                <a:off x="1186" y="26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44108" name="Rectangle 95"/>
              <p:cNvSpPr>
                <a:spLocks noChangeArrowheads="1"/>
              </p:cNvSpPr>
              <p:nvPr/>
            </p:nvSpPr>
            <p:spPr bwMode="auto">
              <a:xfrm>
                <a:off x="1182" y="2471"/>
                <a:ext cx="67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solidFill>
                      <a:srgbClr val="790015"/>
                    </a:solidFill>
                    <a:latin typeface="MylaiOssai" charset="0"/>
                  </a:rPr>
                  <a:t>`FAmtft[mf</a:t>
                </a:r>
              </a:p>
            </p:txBody>
          </p:sp>
          <p:sp>
            <p:nvSpPr>
              <p:cNvPr id="44109" name="Line 96"/>
              <p:cNvSpPr>
                <a:spLocks noChangeShapeType="1"/>
              </p:cNvSpPr>
              <p:nvPr/>
            </p:nvSpPr>
            <p:spPr bwMode="auto">
              <a:xfrm>
                <a:off x="1166" y="259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10" name="Rectangle 97"/>
              <p:cNvSpPr>
                <a:spLocks noChangeArrowheads="1"/>
              </p:cNvSpPr>
              <p:nvPr/>
            </p:nvSpPr>
            <p:spPr bwMode="auto">
              <a:xfrm>
                <a:off x="1354" y="2790"/>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4111" name="AutoShape 98"/>
              <p:cNvSpPr>
                <a:spLocks noChangeArrowheads="1"/>
              </p:cNvSpPr>
              <p:nvPr/>
            </p:nvSpPr>
            <p:spPr bwMode="auto">
              <a:xfrm>
                <a:off x="1354" y="2599"/>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12" name="Rectangle 99"/>
              <p:cNvSpPr>
                <a:spLocks noChangeArrowheads="1"/>
              </p:cNvSpPr>
              <p:nvPr/>
            </p:nvSpPr>
            <p:spPr bwMode="auto">
              <a:xfrm>
                <a:off x="1374" y="2839"/>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44113" name="Rectangle 100"/>
              <p:cNvSpPr>
                <a:spLocks noChangeArrowheads="1"/>
              </p:cNvSpPr>
              <p:nvPr/>
            </p:nvSpPr>
            <p:spPr bwMode="auto">
              <a:xfrm>
                <a:off x="1479" y="2617"/>
                <a:ext cx="5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`Amti</a:t>
                </a:r>
              </a:p>
            </p:txBody>
          </p:sp>
          <p:sp>
            <p:nvSpPr>
              <p:cNvPr id="44114" name="Line 101"/>
              <p:cNvSpPr>
                <a:spLocks noChangeShapeType="1"/>
              </p:cNvSpPr>
              <p:nvPr/>
            </p:nvSpPr>
            <p:spPr bwMode="auto">
              <a:xfrm>
                <a:off x="2143" y="279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15" name="Rectangle 102"/>
              <p:cNvSpPr>
                <a:spLocks noChangeArrowheads="1"/>
              </p:cNvSpPr>
              <p:nvPr/>
            </p:nvSpPr>
            <p:spPr bwMode="auto">
              <a:xfrm>
                <a:off x="1523" y="299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4116" name="AutoShape 103"/>
              <p:cNvSpPr>
                <a:spLocks noChangeArrowheads="1"/>
              </p:cNvSpPr>
              <p:nvPr/>
            </p:nvSpPr>
            <p:spPr bwMode="auto">
              <a:xfrm>
                <a:off x="1523" y="275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4117" name="Rectangle 104"/>
              <p:cNvSpPr>
                <a:spLocks noChangeArrowheads="1"/>
              </p:cNvSpPr>
              <p:nvPr/>
            </p:nvSpPr>
            <p:spPr bwMode="auto">
              <a:xfrm>
                <a:off x="1527" y="2992"/>
                <a:ext cx="977" cy="390"/>
              </a:xfrm>
              <a:prstGeom prst="rect">
                <a:avLst/>
              </a:prstGeom>
              <a:solidFill>
                <a:srgbClr val="FFD34A"/>
              </a:solidFill>
              <a:ln w="31750">
                <a:solidFill>
                  <a:srgbClr val="FFD34A"/>
                </a:solidFill>
                <a:miter lim="800000"/>
                <a:headEnd/>
                <a:tailEnd/>
              </a:ln>
            </p:spPr>
            <p:txBody>
              <a:bodyPr/>
              <a:lstStyle/>
              <a:p>
                <a:endParaRPr lang="en-US"/>
              </a:p>
            </p:txBody>
          </p:sp>
          <p:grpSp>
            <p:nvGrpSpPr>
              <p:cNvPr id="44118" name="Group 105"/>
              <p:cNvGrpSpPr>
                <a:grpSpLocks/>
              </p:cNvGrpSpPr>
              <p:nvPr/>
            </p:nvGrpSpPr>
            <p:grpSpPr bwMode="auto">
              <a:xfrm>
                <a:off x="1616" y="2765"/>
                <a:ext cx="518" cy="203"/>
                <a:chOff x="3088" y="3101"/>
                <a:chExt cx="518" cy="203"/>
              </a:xfrm>
            </p:grpSpPr>
            <p:sp>
              <p:nvSpPr>
                <p:cNvPr id="494698" name="Rectangle 106"/>
                <p:cNvSpPr>
                  <a:spLocks noChangeArrowheads="1"/>
                </p:cNvSpPr>
                <p:nvPr/>
              </p:nvSpPr>
              <p:spPr bwMode="auto">
                <a:xfrm>
                  <a:off x="3088" y="3112"/>
                  <a:ext cx="137" cy="192"/>
                </a:xfrm>
                <a:prstGeom prst="rect">
                  <a:avLst/>
                </a:prstGeom>
                <a:noFill/>
                <a:ln w="9525">
                  <a:noFill/>
                  <a:miter lim="800000"/>
                  <a:headEnd/>
                  <a:tailEnd/>
                </a:ln>
              </p:spPr>
              <p:txBody>
                <a:bodyPr wrap="none" lIns="0" tIns="0" rIns="0" bIns="0">
                  <a:spAutoFit/>
                </a:bodyPr>
                <a:lstStyle/>
                <a:p>
                  <a:pPr algn="ctr"/>
                  <a:r>
                    <a:rPr lang="en-US" sz="2000">
                      <a:solidFill>
                        <a:srgbClr val="790015"/>
                      </a:solidFill>
                      <a:latin typeface="Helvetica" charset="0"/>
                    </a:rPr>
                    <a:t>   </a:t>
                  </a:r>
                  <a:endParaRPr lang="en-US" sz="3200">
                    <a:solidFill>
                      <a:srgbClr val="FFA27C"/>
                    </a:solidFill>
                    <a:effectLst>
                      <a:outerShdw blurRad="38100" dist="38100" dir="2700000" algn="tl">
                        <a:srgbClr val="000000"/>
                      </a:outerShdw>
                    </a:effectLst>
                    <a:latin typeface="Helvetica" charset="0"/>
                  </a:endParaRPr>
                </a:p>
              </p:txBody>
            </p:sp>
            <p:sp>
              <p:nvSpPr>
                <p:cNvPr id="494699" name="Rectangle 107"/>
                <p:cNvSpPr>
                  <a:spLocks noChangeArrowheads="1"/>
                </p:cNvSpPr>
                <p:nvPr/>
              </p:nvSpPr>
              <p:spPr bwMode="auto">
                <a:xfrm>
                  <a:off x="3148" y="3101"/>
                  <a:ext cx="458" cy="202"/>
                </a:xfrm>
                <a:prstGeom prst="rect">
                  <a:avLst/>
                </a:prstGeom>
                <a:noFill/>
                <a:ln w="9525">
                  <a:noFill/>
                  <a:miter lim="800000"/>
                  <a:headEnd/>
                  <a:tailEnd/>
                </a:ln>
              </p:spPr>
              <p:txBody>
                <a:bodyPr wrap="none" lIns="0" tIns="0" rIns="0" bIns="0">
                  <a:spAutoFit/>
                </a:bodyPr>
                <a:lstStyle/>
                <a:p>
                  <a:pPr algn="ctr"/>
                  <a:r>
                    <a:rPr lang="en-US" sz="2100">
                      <a:solidFill>
                        <a:srgbClr val="790015"/>
                      </a:solidFill>
                      <a:latin typeface="MylaiOssai" charset="0"/>
                    </a:rPr>
                    <a:t>;EyC</a:t>
                  </a:r>
                  <a:endParaRPr lang="en-US" sz="3200">
                    <a:solidFill>
                      <a:srgbClr val="FFA27C"/>
                    </a:solidFill>
                    <a:effectLst>
                      <a:outerShdw blurRad="38100" dist="38100" dir="2700000" algn="tl">
                        <a:srgbClr val="000000"/>
                      </a:outerShdw>
                    </a:effectLst>
                    <a:latin typeface="Helvetica" charset="0"/>
                  </a:endParaRPr>
                </a:p>
              </p:txBody>
            </p:sp>
          </p:grpSp>
          <p:sp>
            <p:nvSpPr>
              <p:cNvPr id="44119" name="Line 108"/>
              <p:cNvSpPr>
                <a:spLocks noChangeShapeType="1"/>
              </p:cNvSpPr>
              <p:nvPr/>
            </p:nvSpPr>
            <p:spPr bwMode="auto">
              <a:xfrm>
                <a:off x="1523" y="2952"/>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20" name="Line 109"/>
              <p:cNvSpPr>
                <a:spLocks noChangeShapeType="1"/>
              </p:cNvSpPr>
              <p:nvPr/>
            </p:nvSpPr>
            <p:spPr bwMode="auto">
              <a:xfrm>
                <a:off x="2305" y="2992"/>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94741"/>
                                        </p:tgtEl>
                                        <p:attrNameLst>
                                          <p:attrName>style.visibility</p:attrName>
                                        </p:attrNameLst>
                                      </p:cBhvr>
                                      <p:to>
                                        <p:strVal val="visible"/>
                                      </p:to>
                                    </p:set>
                                    <p:anim calcmode="lin" valueType="num">
                                      <p:cBhvr>
                                        <p:cTn id="7" dur="500" fill="hold"/>
                                        <p:tgtEl>
                                          <p:spTgt spid="494741"/>
                                        </p:tgtEl>
                                        <p:attrNameLst>
                                          <p:attrName>ppt_x</p:attrName>
                                        </p:attrNameLst>
                                      </p:cBhvr>
                                      <p:tavLst>
                                        <p:tav tm="0">
                                          <p:val>
                                            <p:strVal val="#ppt_x-#ppt_w/2"/>
                                          </p:val>
                                        </p:tav>
                                        <p:tav tm="100000">
                                          <p:val>
                                            <p:strVal val="#ppt_x"/>
                                          </p:val>
                                        </p:tav>
                                      </p:tavLst>
                                    </p:anim>
                                    <p:anim calcmode="lin" valueType="num">
                                      <p:cBhvr>
                                        <p:cTn id="8" dur="500" fill="hold"/>
                                        <p:tgtEl>
                                          <p:spTgt spid="494741"/>
                                        </p:tgtEl>
                                        <p:attrNameLst>
                                          <p:attrName>ppt_y</p:attrName>
                                        </p:attrNameLst>
                                      </p:cBhvr>
                                      <p:tavLst>
                                        <p:tav tm="0">
                                          <p:val>
                                            <p:strVal val="#ppt_y"/>
                                          </p:val>
                                        </p:tav>
                                        <p:tav tm="100000">
                                          <p:val>
                                            <p:strVal val="#ppt_y"/>
                                          </p:val>
                                        </p:tav>
                                      </p:tavLst>
                                    </p:anim>
                                    <p:anim calcmode="lin" valueType="num">
                                      <p:cBhvr>
                                        <p:cTn id="9" dur="500" fill="hold"/>
                                        <p:tgtEl>
                                          <p:spTgt spid="494741"/>
                                        </p:tgtEl>
                                        <p:attrNameLst>
                                          <p:attrName>ppt_w</p:attrName>
                                        </p:attrNameLst>
                                      </p:cBhvr>
                                      <p:tavLst>
                                        <p:tav tm="0">
                                          <p:val>
                                            <p:fltVal val="0"/>
                                          </p:val>
                                        </p:tav>
                                        <p:tav tm="100000">
                                          <p:val>
                                            <p:strVal val="#ppt_w"/>
                                          </p:val>
                                        </p:tav>
                                      </p:tavLst>
                                    </p:anim>
                                    <p:anim calcmode="lin" valueType="num">
                                      <p:cBhvr>
                                        <p:cTn id="10" dur="500" fill="hold"/>
                                        <p:tgtEl>
                                          <p:spTgt spid="4947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94602"/>
                                        </p:tgtEl>
                                        <p:attrNameLst>
                                          <p:attrName>style.visibility</p:attrName>
                                        </p:attrNameLst>
                                      </p:cBhvr>
                                      <p:to>
                                        <p:strVal val="visible"/>
                                      </p:to>
                                    </p:set>
                                    <p:anim calcmode="lin" valueType="num">
                                      <p:cBhvr>
                                        <p:cTn id="15" dur="500" fill="hold"/>
                                        <p:tgtEl>
                                          <p:spTgt spid="494602"/>
                                        </p:tgtEl>
                                        <p:attrNameLst>
                                          <p:attrName>ppt_x</p:attrName>
                                        </p:attrNameLst>
                                      </p:cBhvr>
                                      <p:tavLst>
                                        <p:tav tm="0">
                                          <p:val>
                                            <p:strVal val="#ppt_x-#ppt_w/2"/>
                                          </p:val>
                                        </p:tav>
                                        <p:tav tm="100000">
                                          <p:val>
                                            <p:strVal val="#ppt_x"/>
                                          </p:val>
                                        </p:tav>
                                      </p:tavLst>
                                    </p:anim>
                                    <p:anim calcmode="lin" valueType="num">
                                      <p:cBhvr>
                                        <p:cTn id="16" dur="500" fill="hold"/>
                                        <p:tgtEl>
                                          <p:spTgt spid="494602"/>
                                        </p:tgtEl>
                                        <p:attrNameLst>
                                          <p:attrName>ppt_y</p:attrName>
                                        </p:attrNameLst>
                                      </p:cBhvr>
                                      <p:tavLst>
                                        <p:tav tm="0">
                                          <p:val>
                                            <p:strVal val="#ppt_y"/>
                                          </p:val>
                                        </p:tav>
                                        <p:tav tm="100000">
                                          <p:val>
                                            <p:strVal val="#ppt_y"/>
                                          </p:val>
                                        </p:tav>
                                      </p:tavLst>
                                    </p:anim>
                                    <p:anim calcmode="lin" valueType="num">
                                      <p:cBhvr>
                                        <p:cTn id="17" dur="500" fill="hold"/>
                                        <p:tgtEl>
                                          <p:spTgt spid="494602"/>
                                        </p:tgtEl>
                                        <p:attrNameLst>
                                          <p:attrName>ppt_w</p:attrName>
                                        </p:attrNameLst>
                                      </p:cBhvr>
                                      <p:tavLst>
                                        <p:tav tm="0">
                                          <p:val>
                                            <p:fltVal val="0"/>
                                          </p:val>
                                        </p:tav>
                                        <p:tav tm="100000">
                                          <p:val>
                                            <p:strVal val="#ppt_w"/>
                                          </p:val>
                                        </p:tav>
                                      </p:tavLst>
                                    </p:anim>
                                    <p:anim calcmode="lin" valueType="num">
                                      <p:cBhvr>
                                        <p:cTn id="18" dur="500" fill="hold"/>
                                        <p:tgtEl>
                                          <p:spTgt spid="49460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94603"/>
                                        </p:tgtEl>
                                        <p:attrNameLst>
                                          <p:attrName>style.visibility</p:attrName>
                                        </p:attrNameLst>
                                      </p:cBhvr>
                                      <p:to>
                                        <p:strVal val="visible"/>
                                      </p:to>
                                    </p:set>
                                    <p:anim calcmode="lin" valueType="num">
                                      <p:cBhvr>
                                        <p:cTn id="23" dur="500" fill="hold"/>
                                        <p:tgtEl>
                                          <p:spTgt spid="494603"/>
                                        </p:tgtEl>
                                        <p:attrNameLst>
                                          <p:attrName>ppt_x</p:attrName>
                                        </p:attrNameLst>
                                      </p:cBhvr>
                                      <p:tavLst>
                                        <p:tav tm="0">
                                          <p:val>
                                            <p:strVal val="#ppt_x-#ppt_w/2"/>
                                          </p:val>
                                        </p:tav>
                                        <p:tav tm="100000">
                                          <p:val>
                                            <p:strVal val="#ppt_x"/>
                                          </p:val>
                                        </p:tav>
                                      </p:tavLst>
                                    </p:anim>
                                    <p:anim calcmode="lin" valueType="num">
                                      <p:cBhvr>
                                        <p:cTn id="24" dur="500" fill="hold"/>
                                        <p:tgtEl>
                                          <p:spTgt spid="494603"/>
                                        </p:tgtEl>
                                        <p:attrNameLst>
                                          <p:attrName>ppt_y</p:attrName>
                                        </p:attrNameLst>
                                      </p:cBhvr>
                                      <p:tavLst>
                                        <p:tav tm="0">
                                          <p:val>
                                            <p:strVal val="#ppt_y"/>
                                          </p:val>
                                        </p:tav>
                                        <p:tav tm="100000">
                                          <p:val>
                                            <p:strVal val="#ppt_y"/>
                                          </p:val>
                                        </p:tav>
                                      </p:tavLst>
                                    </p:anim>
                                    <p:anim calcmode="lin" valueType="num">
                                      <p:cBhvr>
                                        <p:cTn id="25" dur="500" fill="hold"/>
                                        <p:tgtEl>
                                          <p:spTgt spid="494603"/>
                                        </p:tgtEl>
                                        <p:attrNameLst>
                                          <p:attrName>ppt_w</p:attrName>
                                        </p:attrNameLst>
                                      </p:cBhvr>
                                      <p:tavLst>
                                        <p:tav tm="0">
                                          <p:val>
                                            <p:fltVal val="0"/>
                                          </p:val>
                                        </p:tav>
                                        <p:tav tm="100000">
                                          <p:val>
                                            <p:strVal val="#ppt_w"/>
                                          </p:val>
                                        </p:tav>
                                      </p:tavLst>
                                    </p:anim>
                                    <p:anim calcmode="lin" valueType="num">
                                      <p:cBhvr>
                                        <p:cTn id="26" dur="500" fill="hold"/>
                                        <p:tgtEl>
                                          <p:spTgt spid="49460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494604"/>
                                        </p:tgtEl>
                                        <p:attrNameLst>
                                          <p:attrName>style.visibility</p:attrName>
                                        </p:attrNameLst>
                                      </p:cBhvr>
                                      <p:to>
                                        <p:strVal val="visible"/>
                                      </p:to>
                                    </p:set>
                                    <p:anim calcmode="lin" valueType="num">
                                      <p:cBhvr>
                                        <p:cTn id="31" dur="500" fill="hold"/>
                                        <p:tgtEl>
                                          <p:spTgt spid="494604"/>
                                        </p:tgtEl>
                                        <p:attrNameLst>
                                          <p:attrName>ppt_x</p:attrName>
                                        </p:attrNameLst>
                                      </p:cBhvr>
                                      <p:tavLst>
                                        <p:tav tm="0">
                                          <p:val>
                                            <p:strVal val="#ppt_x-#ppt_w/2"/>
                                          </p:val>
                                        </p:tav>
                                        <p:tav tm="100000">
                                          <p:val>
                                            <p:strVal val="#ppt_x"/>
                                          </p:val>
                                        </p:tav>
                                      </p:tavLst>
                                    </p:anim>
                                    <p:anim calcmode="lin" valueType="num">
                                      <p:cBhvr>
                                        <p:cTn id="32" dur="500" fill="hold"/>
                                        <p:tgtEl>
                                          <p:spTgt spid="494604"/>
                                        </p:tgtEl>
                                        <p:attrNameLst>
                                          <p:attrName>ppt_y</p:attrName>
                                        </p:attrNameLst>
                                      </p:cBhvr>
                                      <p:tavLst>
                                        <p:tav tm="0">
                                          <p:val>
                                            <p:strVal val="#ppt_y"/>
                                          </p:val>
                                        </p:tav>
                                        <p:tav tm="100000">
                                          <p:val>
                                            <p:strVal val="#ppt_y"/>
                                          </p:val>
                                        </p:tav>
                                      </p:tavLst>
                                    </p:anim>
                                    <p:anim calcmode="lin" valueType="num">
                                      <p:cBhvr>
                                        <p:cTn id="33" dur="500" fill="hold"/>
                                        <p:tgtEl>
                                          <p:spTgt spid="494604"/>
                                        </p:tgtEl>
                                        <p:attrNameLst>
                                          <p:attrName>ppt_w</p:attrName>
                                        </p:attrNameLst>
                                      </p:cBhvr>
                                      <p:tavLst>
                                        <p:tav tm="0">
                                          <p:val>
                                            <p:fltVal val="0"/>
                                          </p:val>
                                        </p:tav>
                                        <p:tav tm="100000">
                                          <p:val>
                                            <p:strVal val="#ppt_w"/>
                                          </p:val>
                                        </p:tav>
                                      </p:tavLst>
                                    </p:anim>
                                    <p:anim calcmode="lin" valueType="num">
                                      <p:cBhvr>
                                        <p:cTn id="34" dur="500" fill="hold"/>
                                        <p:tgtEl>
                                          <p:spTgt spid="494604"/>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ppt_x</p:attrName>
                                        </p:attrNameLst>
                                      </p:cBhvr>
                                      <p:tavLst>
                                        <p:tav tm="0">
                                          <p:val>
                                            <p:strVal val="#ppt_x-#ppt_w/2"/>
                                          </p:val>
                                        </p:tav>
                                        <p:tav tm="100000">
                                          <p:val>
                                            <p:strVal val="#ppt_x"/>
                                          </p:val>
                                        </p:tav>
                                      </p:tavLst>
                                    </p:anim>
                                    <p:anim calcmode="lin" valueType="num">
                                      <p:cBhvr>
                                        <p:cTn id="40" dur="500" fill="hold"/>
                                        <p:tgtEl>
                                          <p:spTgt spid="25"/>
                                        </p:tgtEl>
                                        <p:attrNameLst>
                                          <p:attrName>ppt_y</p:attrName>
                                        </p:attrNameLst>
                                      </p:cBhvr>
                                      <p:tavLst>
                                        <p:tav tm="0">
                                          <p:val>
                                            <p:strVal val="#ppt_y"/>
                                          </p:val>
                                        </p:tav>
                                        <p:tav tm="100000">
                                          <p:val>
                                            <p:strVal val="#ppt_y"/>
                                          </p:val>
                                        </p:tav>
                                      </p:tavLst>
                                    </p:anim>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ppt_x</p:attrName>
                                        </p:attrNameLst>
                                      </p:cBhvr>
                                      <p:tavLst>
                                        <p:tav tm="0">
                                          <p:val>
                                            <p:strVal val="#ppt_x-#ppt_w/2"/>
                                          </p:val>
                                        </p:tav>
                                        <p:tav tm="100000">
                                          <p:val>
                                            <p:strVal val="#ppt_x"/>
                                          </p:val>
                                        </p:tav>
                                      </p:tavLst>
                                    </p:anim>
                                    <p:anim calcmode="lin" valueType="num">
                                      <p:cBhvr>
                                        <p:cTn id="48" dur="500" fill="hold"/>
                                        <p:tgtEl>
                                          <p:spTgt spid="26"/>
                                        </p:tgtEl>
                                        <p:attrNameLst>
                                          <p:attrName>ppt_y</p:attrName>
                                        </p:attrNameLst>
                                      </p:cBhvr>
                                      <p:tavLst>
                                        <p:tav tm="0">
                                          <p:val>
                                            <p:strVal val="#ppt_y"/>
                                          </p:val>
                                        </p:tav>
                                        <p:tav tm="100000">
                                          <p:val>
                                            <p:strVal val="#ppt_y"/>
                                          </p:val>
                                        </p:tav>
                                      </p:tavLst>
                                    </p:anim>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ppt_x</p:attrName>
                                        </p:attrNameLst>
                                      </p:cBhvr>
                                      <p:tavLst>
                                        <p:tav tm="0">
                                          <p:val>
                                            <p:strVal val="#ppt_x-#ppt_w/2"/>
                                          </p:val>
                                        </p:tav>
                                        <p:tav tm="100000">
                                          <p:val>
                                            <p:strVal val="#ppt_x"/>
                                          </p:val>
                                        </p:tav>
                                      </p:tavLst>
                                    </p:anim>
                                    <p:anim calcmode="lin" valueType="num">
                                      <p:cBhvr>
                                        <p:cTn id="56" dur="500" fill="hold"/>
                                        <p:tgtEl>
                                          <p:spTgt spid="10"/>
                                        </p:tgtEl>
                                        <p:attrNameLst>
                                          <p:attrName>ppt_y</p:attrName>
                                        </p:attrNameLst>
                                      </p:cBhvr>
                                      <p:tavLst>
                                        <p:tav tm="0">
                                          <p:val>
                                            <p:strVal val="#ppt_y"/>
                                          </p:val>
                                        </p:tav>
                                        <p:tav tm="100000">
                                          <p:val>
                                            <p:strVal val="#ppt_y"/>
                                          </p:val>
                                        </p:tav>
                                      </p:tavLst>
                                    </p:anim>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500" fill="hold"/>
                                        <p:tgtEl>
                                          <p:spTgt spid="2"/>
                                        </p:tgtEl>
                                        <p:attrNameLst>
                                          <p:attrName>ppt_x</p:attrName>
                                        </p:attrNameLst>
                                      </p:cBhvr>
                                      <p:tavLst>
                                        <p:tav tm="0">
                                          <p:val>
                                            <p:strVal val="#ppt_x-#ppt_w/2"/>
                                          </p:val>
                                        </p:tav>
                                        <p:tav tm="100000">
                                          <p:val>
                                            <p:strVal val="#ppt_x"/>
                                          </p:val>
                                        </p:tav>
                                      </p:tavLst>
                                    </p:anim>
                                    <p:anim calcmode="lin" valueType="num">
                                      <p:cBhvr>
                                        <p:cTn id="64" dur="500" fill="hold"/>
                                        <p:tgtEl>
                                          <p:spTgt spid="2"/>
                                        </p:tgtEl>
                                        <p:attrNameLst>
                                          <p:attrName>ppt_y</p:attrName>
                                        </p:attrNameLst>
                                      </p:cBhvr>
                                      <p:tavLst>
                                        <p:tav tm="0">
                                          <p:val>
                                            <p:strVal val="#ppt_y"/>
                                          </p:val>
                                        </p:tav>
                                        <p:tav tm="100000">
                                          <p:val>
                                            <p:strVal val="#ppt_y"/>
                                          </p:val>
                                        </p:tav>
                                      </p:tavLst>
                                    </p:anim>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02" grpId="0" autoUpdateAnimBg="0"/>
      <p:bldP spid="494603" grpId="0" autoUpdateAnimBg="0"/>
      <p:bldP spid="494604" grpId="0" autoUpdateAnimBg="0"/>
      <p:bldP spid="49474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4" name="Picture 4"/>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5" name="Picture 5"/>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93926" name="Picture 6"/>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086" name="Text Box 7"/>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B VAG Rounded Bold" charset="0"/>
            </a:endParaRPr>
          </a:p>
        </p:txBody>
      </p:sp>
      <p:pic>
        <p:nvPicPr>
          <p:cNvPr id="593928" name="Picture 8"/>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p:cNvGrpSpPr>
            <a:grpSpLocks/>
          </p:cNvGrpSpPr>
          <p:nvPr/>
        </p:nvGrpSpPr>
        <p:grpSpPr bwMode="auto">
          <a:xfrm>
            <a:off x="342900" y="1954213"/>
            <a:ext cx="8016875" cy="2713037"/>
            <a:chOff x="533" y="1231"/>
            <a:chExt cx="4733" cy="1709"/>
          </a:xfrm>
        </p:grpSpPr>
        <p:sp>
          <p:nvSpPr>
            <p:cNvPr id="593934" name="Text Box 14"/>
            <p:cNvSpPr txBox="1">
              <a:spLocks noChangeArrowheads="1"/>
            </p:cNvSpPr>
            <p:nvPr/>
          </p:nvSpPr>
          <p:spPr bwMode="auto">
            <a:xfrm>
              <a:off x="533" y="1231"/>
              <a:ext cx="4733" cy="1709"/>
            </a:xfrm>
            <a:prstGeom prst="rect">
              <a:avLst/>
            </a:prstGeom>
            <a:noFill/>
            <a:ln w="127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7200">
                  <a:solidFill>
                    <a:srgbClr val="FF0000"/>
                  </a:solidFill>
                  <a:latin typeface="MylaiOssai" charset="0"/>
                </a:rPr>
                <a:t>p</a:t>
              </a:r>
              <a:r>
                <a:rPr lang="en-US" sz="17200">
                  <a:solidFill>
                    <a:srgbClr val="FF0000"/>
                  </a:solidFill>
                </a:rPr>
                <a:t> 7 </a:t>
              </a:r>
              <a:r>
                <a:rPr lang="en-US" sz="17200">
                  <a:solidFill>
                    <a:srgbClr val="FF0000"/>
                  </a:solidFill>
                  <a:latin typeface="MylaiOssai" charset="0"/>
                </a:rPr>
                <a:t>`</a:t>
              </a:r>
              <a:r>
                <a:rPr lang="en-US" sz="17200">
                  <a:solidFill>
                    <a:srgbClr val="FF0000"/>
                  </a:solidFill>
                </a:rPr>
                <a:t> </a:t>
              </a:r>
              <a:r>
                <a:rPr lang="en-US" sz="17200">
                  <a:solidFill>
                    <a:srgbClr val="FF0000"/>
                  </a:solidFill>
                  <a:latin typeface="MylaiOssai" charset="0"/>
                </a:rPr>
                <a:t>;</a:t>
              </a:r>
              <a:endParaRPr lang="en-US" sz="17200">
                <a:solidFill>
                  <a:srgbClr val="FF0000"/>
                </a:solidFill>
              </a:endParaRPr>
            </a:p>
          </p:txBody>
        </p:sp>
        <p:sp>
          <p:nvSpPr>
            <p:cNvPr id="593935" name="Rectangle 15"/>
            <p:cNvSpPr>
              <a:spLocks noChangeArrowheads="1"/>
            </p:cNvSpPr>
            <p:nvPr/>
          </p:nvSpPr>
          <p:spPr bwMode="auto">
            <a:xfrm>
              <a:off x="1885" y="2028"/>
              <a:ext cx="515" cy="105"/>
            </a:xfrm>
            <a:prstGeom prst="rect">
              <a:avLst/>
            </a:prstGeom>
            <a:solidFill>
              <a:srgbClr val="FF0000"/>
            </a:solidFill>
            <a:ln w="12700">
              <a:solidFill>
                <a:srgbClr val="FF0000"/>
              </a:solidFill>
              <a:miter lim="800000"/>
              <a:headEnd/>
              <a:tailEnd/>
            </a:ln>
            <a:effectLst>
              <a:outerShdw blurRad="63500" dist="57501" dir="3723739"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grpSp>
      <p:sp>
        <p:nvSpPr>
          <p:cNvPr id="46089" name="Text Box 9"/>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Webdings" charset="0"/>
              </a:rPr>
              <a:t></a:t>
            </a:r>
          </a:p>
        </p:txBody>
      </p:sp>
      <p:grpSp>
        <p:nvGrpSpPr>
          <p:cNvPr id="3" name="Group 16"/>
          <p:cNvGrpSpPr>
            <a:grpSpLocks/>
          </p:cNvGrpSpPr>
          <p:nvPr/>
        </p:nvGrpSpPr>
        <p:grpSpPr bwMode="auto">
          <a:xfrm>
            <a:off x="2241550" y="1200150"/>
            <a:ext cx="2763838" cy="1343025"/>
            <a:chOff x="2412" y="2052"/>
            <a:chExt cx="1741" cy="846"/>
          </a:xfrm>
        </p:grpSpPr>
        <p:sp>
          <p:nvSpPr>
            <p:cNvPr id="46149" name="Rectangle 1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50" name="AutoShape 1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51" name="Rectangle 1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52" name="Rectangle 20"/>
            <p:cNvSpPr>
              <a:spLocks noChangeArrowheads="1"/>
            </p:cNvSpPr>
            <p:nvPr/>
          </p:nvSpPr>
          <p:spPr bwMode="auto">
            <a:xfrm>
              <a:off x="2485" y="2078"/>
              <a:ext cx="76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pAdpfp&lt;</a:t>
              </a:r>
            </a:p>
          </p:txBody>
        </p:sp>
        <p:sp>
          <p:nvSpPr>
            <p:cNvPr id="46153" name="Line 2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a:grpSpLocks/>
          </p:cNvGrpSpPr>
          <p:nvPr/>
        </p:nvGrpSpPr>
        <p:grpSpPr bwMode="auto">
          <a:xfrm>
            <a:off x="2482850" y="1555750"/>
            <a:ext cx="2763838" cy="1343025"/>
            <a:chOff x="2412" y="2052"/>
            <a:chExt cx="1741" cy="846"/>
          </a:xfrm>
        </p:grpSpPr>
        <p:sp>
          <p:nvSpPr>
            <p:cNvPr id="46144" name="Rectangle 2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5" name="AutoShape 2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6" name="Rectangle 2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7" name="Rectangle 26"/>
            <p:cNvSpPr>
              <a:spLocks noChangeArrowheads="1"/>
            </p:cNvSpPr>
            <p:nvPr/>
          </p:nvSpPr>
          <p:spPr bwMode="auto">
            <a:xfrm>
              <a:off x="2431" y="2078"/>
              <a:ext cx="87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~pirkamf</a:t>
              </a:r>
            </a:p>
          </p:txBody>
        </p:sp>
        <p:sp>
          <p:nvSpPr>
            <p:cNvPr id="46148" name="Line 2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a:grpSpLocks/>
          </p:cNvGrpSpPr>
          <p:nvPr/>
        </p:nvGrpSpPr>
        <p:grpSpPr bwMode="auto">
          <a:xfrm>
            <a:off x="2762250" y="1898650"/>
            <a:ext cx="2763838" cy="1343025"/>
            <a:chOff x="2412" y="2052"/>
            <a:chExt cx="1741" cy="846"/>
          </a:xfrm>
        </p:grpSpPr>
        <p:sp>
          <p:nvSpPr>
            <p:cNvPr id="46139" name="Rectangle 2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40" name="AutoShape 3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41" name="Rectangle 3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42" name="Rectangle 32"/>
            <p:cNvSpPr>
              <a:spLocks noChangeArrowheads="1"/>
            </p:cNvSpPr>
            <p:nvPr/>
          </p:nvSpPr>
          <p:spPr bwMode="auto">
            <a:xfrm>
              <a:off x="2424" y="2078"/>
              <a:ext cx="88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EyaEcpfp&lt;</a:t>
              </a:r>
            </a:p>
          </p:txBody>
        </p:sp>
        <p:sp>
          <p:nvSpPr>
            <p:cNvPr id="46143" name="Line 3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a:grpSpLocks/>
          </p:cNvGrpSpPr>
          <p:nvPr/>
        </p:nvGrpSpPr>
        <p:grpSpPr bwMode="auto">
          <a:xfrm>
            <a:off x="3054350" y="2216150"/>
            <a:ext cx="2763838" cy="1343025"/>
            <a:chOff x="2412" y="2052"/>
            <a:chExt cx="1741" cy="846"/>
          </a:xfrm>
        </p:grpSpPr>
        <p:sp>
          <p:nvSpPr>
            <p:cNvPr id="46134" name="Rectangle 3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5" name="AutoShape 3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6" name="Rectangle 3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7" name="Rectangle 38"/>
            <p:cNvSpPr>
              <a:spLocks noChangeArrowheads="1"/>
            </p:cNvSpPr>
            <p:nvPr/>
          </p:nvSpPr>
          <p:spPr bwMode="auto">
            <a:xfrm>
              <a:off x="2550" y="2078"/>
              <a:ext cx="63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EmaEc</a:t>
              </a:r>
            </a:p>
          </p:txBody>
        </p:sp>
        <p:sp>
          <p:nvSpPr>
            <p:cNvPr id="46138" name="Line 3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a:grpSpLocks/>
          </p:cNvGrpSpPr>
          <p:nvPr/>
        </p:nvGrpSpPr>
        <p:grpSpPr bwMode="auto">
          <a:xfrm>
            <a:off x="3321050" y="2520950"/>
            <a:ext cx="2763838" cy="1343025"/>
            <a:chOff x="2412" y="2052"/>
            <a:chExt cx="1741" cy="846"/>
          </a:xfrm>
        </p:grpSpPr>
        <p:sp>
          <p:nvSpPr>
            <p:cNvPr id="46129" name="Rectangle 4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30" name="AutoShape 4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31" name="Rectangle 4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32" name="Rectangle 44"/>
            <p:cNvSpPr>
              <a:spLocks noChangeArrowheads="1"/>
            </p:cNvSpPr>
            <p:nvPr/>
          </p:nvSpPr>
          <p:spPr bwMode="auto">
            <a:xfrm>
              <a:off x="2463" y="2078"/>
              <a:ext cx="805"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EyaCva</a:t>
              </a:r>
            </a:p>
          </p:txBody>
        </p:sp>
        <p:sp>
          <p:nvSpPr>
            <p:cNvPr id="46133" name="Line 4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a:grpSpLocks/>
          </p:cNvGrpSpPr>
          <p:nvPr/>
        </p:nvGrpSpPr>
        <p:grpSpPr bwMode="auto">
          <a:xfrm>
            <a:off x="3538538" y="2825750"/>
            <a:ext cx="2825750" cy="1343025"/>
            <a:chOff x="2373" y="2052"/>
            <a:chExt cx="1780" cy="846"/>
          </a:xfrm>
        </p:grpSpPr>
        <p:sp>
          <p:nvSpPr>
            <p:cNvPr id="46124" name="Rectangle 4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5" name="AutoShape 4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6" name="Rectangle 4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7" name="Rectangle 50"/>
            <p:cNvSpPr>
              <a:spLocks noChangeArrowheads="1"/>
            </p:cNvSpPr>
            <p:nvPr/>
          </p:nvSpPr>
          <p:spPr bwMode="auto">
            <a:xfrm>
              <a:off x="2373" y="2078"/>
              <a:ext cx="98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`rci[fAm</a:t>
              </a:r>
            </a:p>
          </p:txBody>
        </p:sp>
        <p:sp>
          <p:nvSpPr>
            <p:cNvPr id="46128" name="Line 5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a:grpSpLocks/>
          </p:cNvGrpSpPr>
          <p:nvPr/>
        </p:nvGrpSpPr>
        <p:grpSpPr bwMode="auto">
          <a:xfrm>
            <a:off x="3878263" y="3143250"/>
            <a:ext cx="2778125" cy="1343025"/>
            <a:chOff x="2403" y="2052"/>
            <a:chExt cx="1750" cy="846"/>
          </a:xfrm>
        </p:grpSpPr>
        <p:sp>
          <p:nvSpPr>
            <p:cNvPr id="46119" name="Rectangle 5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20" name="AutoShape 5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21" name="Rectangle 5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22" name="Rectangle 56"/>
            <p:cNvSpPr>
              <a:spLocks noChangeArrowheads="1"/>
            </p:cNvSpPr>
            <p:nvPr/>
          </p:nvSpPr>
          <p:spPr bwMode="auto">
            <a:xfrm>
              <a:off x="2403" y="2078"/>
              <a:ext cx="926"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chemeClr val="accent2"/>
                  </a:solidFill>
                  <a:latin typeface="MylaiOssai" charset="0"/>
                </a:rPr>
                <a:t>raj ptvi</a:t>
              </a:r>
            </a:p>
          </p:txBody>
        </p:sp>
        <p:sp>
          <p:nvSpPr>
            <p:cNvPr id="46123" name="Line 5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a:grpSpLocks/>
          </p:cNvGrpSpPr>
          <p:nvPr/>
        </p:nvGrpSpPr>
        <p:grpSpPr bwMode="auto">
          <a:xfrm>
            <a:off x="4083050" y="3498850"/>
            <a:ext cx="2814638" cy="1343025"/>
            <a:chOff x="2380" y="2052"/>
            <a:chExt cx="1773" cy="846"/>
          </a:xfrm>
        </p:grpSpPr>
        <p:sp>
          <p:nvSpPr>
            <p:cNvPr id="46114" name="Rectangle 5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6115" name="AutoShape 6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6116" name="Rectangle 6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46117" name="Rectangle 62"/>
            <p:cNvSpPr>
              <a:spLocks noChangeArrowheads="1"/>
            </p:cNvSpPr>
            <p:nvPr/>
          </p:nvSpPr>
          <p:spPr bwMode="auto">
            <a:xfrm>
              <a:off x="2380" y="2078"/>
              <a:ext cx="9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000">
                  <a:solidFill>
                    <a:srgbClr val="790015"/>
                  </a:solidFill>
                  <a:latin typeface="MylaiOssai" charset="0"/>
                </a:rPr>
                <a:t>`FAmtft[mf</a:t>
              </a:r>
            </a:p>
          </p:txBody>
        </p:sp>
        <p:sp>
          <p:nvSpPr>
            <p:cNvPr id="46118" name="Line 6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a:grpSpLocks/>
          </p:cNvGrpSpPr>
          <p:nvPr/>
        </p:nvGrpSpPr>
        <p:grpSpPr bwMode="auto">
          <a:xfrm>
            <a:off x="4438650" y="3833813"/>
            <a:ext cx="2760663" cy="1333500"/>
            <a:chOff x="2652" y="2271"/>
            <a:chExt cx="1739" cy="840"/>
          </a:xfrm>
        </p:grpSpPr>
        <p:sp>
          <p:nvSpPr>
            <p:cNvPr id="46110" name="Rectangle 65"/>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6111" name="AutoShape 66"/>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12" name="Rectangle 67"/>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46113" name="Rectangle 68"/>
            <p:cNvSpPr>
              <a:spLocks noChangeArrowheads="1"/>
            </p:cNvSpPr>
            <p:nvPr/>
          </p:nvSpPr>
          <p:spPr bwMode="auto">
            <a:xfrm>
              <a:off x="2777" y="2298"/>
              <a:ext cx="717"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en-US" sz="2400">
                  <a:solidFill>
                    <a:srgbClr val="790015"/>
                  </a:solidFill>
                  <a:latin typeface="MylaiOssai" charset="0"/>
                </a:rPr>
                <a:t>`Amti</a:t>
              </a:r>
            </a:p>
          </p:txBody>
        </p:sp>
      </p:grpSp>
      <p:grpSp>
        <p:nvGrpSpPr>
          <p:cNvPr id="12" name="Group 69"/>
          <p:cNvGrpSpPr>
            <a:grpSpLocks/>
          </p:cNvGrpSpPr>
          <p:nvPr/>
        </p:nvGrpSpPr>
        <p:grpSpPr bwMode="auto">
          <a:xfrm>
            <a:off x="4705350" y="4183063"/>
            <a:ext cx="2762250" cy="1479550"/>
            <a:chOff x="3948" y="107"/>
            <a:chExt cx="1740" cy="932"/>
          </a:xfrm>
        </p:grpSpPr>
        <p:sp>
          <p:nvSpPr>
            <p:cNvPr id="46102" name="Rectangle 70"/>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endParaRPr lang="en-US"/>
            </a:p>
          </p:txBody>
        </p:sp>
        <p:sp>
          <p:nvSpPr>
            <p:cNvPr id="46103" name="AutoShape 71"/>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6104" name="Rectangle 72"/>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endParaRPr lang="en-US"/>
            </a:p>
          </p:txBody>
        </p:sp>
        <p:grpSp>
          <p:nvGrpSpPr>
            <p:cNvPr id="46105" name="Group 73"/>
            <p:cNvGrpSpPr>
              <a:grpSpLocks/>
            </p:cNvGrpSpPr>
            <p:nvPr/>
          </p:nvGrpSpPr>
          <p:grpSpPr bwMode="auto">
            <a:xfrm>
              <a:off x="4059" y="130"/>
              <a:ext cx="629" cy="283"/>
              <a:chOff x="3083" y="3101"/>
              <a:chExt cx="493" cy="235"/>
            </a:xfrm>
          </p:grpSpPr>
          <p:sp>
            <p:nvSpPr>
              <p:cNvPr id="593994" name="Rectangle 74"/>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lgn="ctr"/>
                <a:r>
                  <a:rPr lang="en-US" sz="2800">
                    <a:solidFill>
                      <a:srgbClr val="790015"/>
                    </a:solidFill>
                    <a:latin typeface="Helvetica" charset="0"/>
                  </a:rPr>
                  <a:t>   </a:t>
                </a:r>
                <a:endParaRPr lang="en-US" sz="4000">
                  <a:solidFill>
                    <a:srgbClr val="FFA27C"/>
                  </a:solidFill>
                  <a:effectLst>
                    <a:outerShdw blurRad="38100" dist="38100" dir="2700000" algn="tl">
                      <a:srgbClr val="000000"/>
                    </a:outerShdw>
                  </a:effectLst>
                  <a:latin typeface="Helvetica" charset="0"/>
                </a:endParaRPr>
              </a:p>
            </p:txBody>
          </p:sp>
          <p:sp>
            <p:nvSpPr>
              <p:cNvPr id="46109" name="Rectangle 75"/>
              <p:cNvSpPr>
                <a:spLocks noChangeArrowheads="1"/>
              </p:cNvSpPr>
              <p:nvPr/>
            </p:nvSpPr>
            <p:spPr bwMode="auto">
              <a:xfrm>
                <a:off x="3180" y="3101"/>
                <a:ext cx="39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a:solidFill>
                      <a:srgbClr val="790015"/>
                    </a:solidFill>
                    <a:latin typeface="MylaiOssai" charset="0"/>
                  </a:rPr>
                  <a:t>;EyC</a:t>
                </a:r>
              </a:p>
            </p:txBody>
          </p:sp>
        </p:grpSp>
        <p:sp>
          <p:nvSpPr>
            <p:cNvPr id="46106" name="Line 76"/>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7" name="Line 77"/>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100" name="Text Box 78"/>
          <p:cNvSpPr txBox="1">
            <a:spLocks noChangeArrowheads="1"/>
          </p:cNvSpPr>
          <p:nvPr/>
        </p:nvSpPr>
        <p:spPr bwMode="auto">
          <a:xfrm>
            <a:off x="85756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
        <p:nvSpPr>
          <p:cNvPr id="593999" name="Rectangle 79"/>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fade">
                                      <p:cBhvr>
                                        <p:cTn id="7" dur="500"/>
                                        <p:tgtEl>
                                          <p:spTgt spid="59392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93925"/>
                                        </p:tgtEl>
                                        <p:attrNameLst>
                                          <p:attrName>style.visibility</p:attrName>
                                        </p:attrNameLst>
                                      </p:cBhvr>
                                      <p:to>
                                        <p:strVal val="visible"/>
                                      </p:to>
                                    </p:set>
                                    <p:animEffect transition="in" filter="fade">
                                      <p:cBhvr>
                                        <p:cTn id="11" dur="500"/>
                                        <p:tgtEl>
                                          <p:spTgt spid="5939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3926"/>
                                        </p:tgtEl>
                                        <p:attrNameLst>
                                          <p:attrName>style.visibility</p:attrName>
                                        </p:attrNameLst>
                                      </p:cBhvr>
                                      <p:to>
                                        <p:strVal val="visible"/>
                                      </p:to>
                                    </p:set>
                                    <p:animEffect transition="in" filter="fade">
                                      <p:cBhvr>
                                        <p:cTn id="15" dur="500"/>
                                        <p:tgtEl>
                                          <p:spTgt spid="59392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93928"/>
                                        </p:tgtEl>
                                        <p:attrNameLst>
                                          <p:attrName>style.visibility</p:attrName>
                                        </p:attrNameLst>
                                      </p:cBhvr>
                                      <p:to>
                                        <p:strVal val="visible"/>
                                      </p:to>
                                    </p:set>
                                    <p:animEffect transition="in" filter="fade">
                                      <p:cBhvr>
                                        <p:cTn id="19" dur="500"/>
                                        <p:tgtEl>
                                          <p:spTgt spid="5939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20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nodeType="afterGroup">
                            <p:stCondLst>
                              <p:cond delay="500"/>
                            </p:stCondLst>
                            <p:childTnLst>
                              <p:par>
                                <p:cTn id="31" presetID="10" presetClass="entr" presetSubtype="0" fill="hold" nodeType="afterEffect">
                                  <p:stCondLst>
                                    <p:cond delay="1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nodeType="afterGroup">
                            <p:stCondLst>
                              <p:cond delay="1100"/>
                            </p:stCondLst>
                            <p:childTnLst>
                              <p:par>
                                <p:cTn id="35" presetID="10" presetClass="entr" presetSubtype="0" fill="hold" nodeType="afterEffect">
                                  <p:stCondLst>
                                    <p:cond delay="1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nodeType="afterGroup">
                            <p:stCondLst>
                              <p:cond delay="1700"/>
                            </p:stCondLst>
                            <p:childTnLst>
                              <p:par>
                                <p:cTn id="39" presetID="10" presetClass="entr" presetSubtype="0" fill="hold" nodeType="afterEffect">
                                  <p:stCondLst>
                                    <p:cond delay="10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nodeType="afterGroup">
                            <p:stCondLst>
                              <p:cond delay="2300"/>
                            </p:stCondLst>
                            <p:childTnLst>
                              <p:par>
                                <p:cTn id="43" presetID="10" presetClass="entr" presetSubtype="0" fill="hold" nodeType="afterEffect">
                                  <p:stCondLst>
                                    <p:cond delay="1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par>
                          <p:cTn id="46" fill="hold" nodeType="afterGroup">
                            <p:stCondLst>
                              <p:cond delay="2900"/>
                            </p:stCondLst>
                            <p:childTnLst>
                              <p:par>
                                <p:cTn id="47" presetID="10" presetClass="entr" presetSubtype="0" fill="hold" nodeType="afterEffect">
                                  <p:stCondLst>
                                    <p:cond delay="1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par>
                          <p:cTn id="50" fill="hold" nodeType="afterGroup">
                            <p:stCondLst>
                              <p:cond delay="3500"/>
                            </p:stCondLst>
                            <p:childTnLst>
                              <p:par>
                                <p:cTn id="51" presetID="10" presetClass="entr" presetSubtype="0" fill="hold" nodeType="afterEffect">
                                  <p:stCondLst>
                                    <p:cond delay="1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nodeType="afterGroup">
                            <p:stCondLst>
                              <p:cond delay="4100"/>
                            </p:stCondLst>
                            <p:childTnLst>
                              <p:par>
                                <p:cTn id="55" presetID="10" presetClass="entr" presetSubtype="0" fill="hold" nodeType="afterEffect">
                                  <p:stCondLst>
                                    <p:cond delay="1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par>
                          <p:cTn id="58" fill="hold" nodeType="afterGroup">
                            <p:stCondLst>
                              <p:cond delay="4700"/>
                            </p:stCondLst>
                            <p:childTnLst>
                              <p:par>
                                <p:cTn id="59" presetID="10" presetClass="entr" presetSubtype="0" fill="hold" nodeType="afterEffect">
                                  <p:stCondLst>
                                    <p:cond delay="1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nodeType="afterGroup">
                            <p:stCondLst>
                              <p:cond delay="5300"/>
                            </p:stCondLst>
                            <p:childTnLst>
                              <p:par>
                                <p:cTn id="63" presetID="10" presetClass="entr" presetSubtype="0" fill="hold" nodeType="afterEffect">
                                  <p:stCondLst>
                                    <p:cond delay="1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8131"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8132"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34" name="Text Box 6"/>
          <p:cNvSpPr txBox="1">
            <a:spLocks noChangeArrowheads="1"/>
          </p:cNvSpPr>
          <p:nvPr/>
        </p:nvSpPr>
        <p:spPr bwMode="auto">
          <a:xfrm>
            <a:off x="8756650" y="1047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2000" b="0">
              <a:solidFill>
                <a:srgbClr val="FFA27C"/>
              </a:solidFill>
              <a:latin typeface="B VAG Rounded Bold" charset="0"/>
            </a:endParaRPr>
          </a:p>
        </p:txBody>
      </p:sp>
      <p:pic>
        <p:nvPicPr>
          <p:cNvPr id="48135" name="Picture 7"/>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 Box 8"/>
          <p:cNvSpPr txBox="1">
            <a:spLocks noChangeArrowheads="1"/>
          </p:cNvSpPr>
          <p:nvPr/>
        </p:nvSpPr>
        <p:spPr bwMode="auto">
          <a:xfrm>
            <a:off x="355600" y="6072188"/>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b="0">
                <a:solidFill>
                  <a:srgbClr val="333333"/>
                </a:solidFill>
                <a:latin typeface="Webdings" charset="0"/>
              </a:rPr>
              <a:t></a:t>
            </a:r>
          </a:p>
        </p:txBody>
      </p:sp>
      <p:sp>
        <p:nvSpPr>
          <p:cNvPr id="48137" name="Rectangle 9"/>
          <p:cNvSpPr>
            <a:spLocks noChangeArrowheads="1"/>
          </p:cNvSpPr>
          <p:nvPr/>
        </p:nvSpPr>
        <p:spPr bwMode="auto">
          <a:xfrm>
            <a:off x="839788" y="909638"/>
            <a:ext cx="7437437" cy="4994275"/>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5978" name="Text Box 10"/>
          <p:cNvSpPr txBox="1">
            <a:spLocks noChangeArrowheads="1"/>
          </p:cNvSpPr>
          <p:nvPr/>
        </p:nvSpPr>
        <p:spPr bwMode="auto">
          <a:xfrm>
            <a:off x="1511300" y="1382713"/>
            <a:ext cx="6197600" cy="25590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5400" i="1">
                <a:solidFill>
                  <a:schemeClr val="tx1"/>
                </a:solidFill>
                <a:effectLst>
                  <a:outerShdw blurRad="38100" dist="38100" dir="2700000" algn="tl">
                    <a:srgbClr val="000000"/>
                  </a:outerShdw>
                </a:effectLst>
                <a:latin typeface="MylaiOssai" charset="0"/>
              </a:rPr>
              <a:t>;Tta[f Evtakm kAtkqf… viArvak ecalfl</a:t>
            </a:r>
            <a:r>
              <a:rPr lang="en-US" sz="5400">
                <a:solidFill>
                  <a:schemeClr val="tx1"/>
                </a:solidFill>
              </a:rPr>
              <a:t> </a:t>
            </a:r>
            <a:endParaRPr lang="en-US" sz="5400">
              <a:solidFill>
                <a:schemeClr val="tx1"/>
              </a:solidFill>
              <a:latin typeface="Comic Sans MS" charset="0"/>
            </a:endParaRPr>
          </a:p>
        </p:txBody>
      </p:sp>
      <p:sp>
        <p:nvSpPr>
          <p:cNvPr id="48139" name="Text Box 11"/>
          <p:cNvSpPr txBox="1">
            <a:spLocks noChangeArrowheads="1"/>
          </p:cNvSpPr>
          <p:nvPr/>
        </p:nvSpPr>
        <p:spPr bwMode="auto">
          <a:xfrm>
            <a:off x="8662988"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sz="1800">
              <a:solidFill>
                <a:srgbClr val="FFFFFF"/>
              </a:solidFill>
              <a:latin typeface="Comic Sans MS" charset="0"/>
            </a:endParaRPr>
          </a:p>
        </p:txBody>
      </p:sp>
      <p:sp>
        <p:nvSpPr>
          <p:cNvPr id="595980" name="Rectangle 12"/>
          <p:cNvSpPr>
            <a:spLocks noChangeArrowheads="1"/>
          </p:cNvSpPr>
          <p:nvPr/>
        </p:nvSpPr>
        <p:spPr bwMode="auto">
          <a:xfrm>
            <a:off x="817403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17</a:t>
            </a:r>
          </a:p>
        </p:txBody>
      </p:sp>
      <p:sp>
        <p:nvSpPr>
          <p:cNvPr id="48141" name="Text Box 15"/>
          <p:cNvSpPr txBox="1">
            <a:spLocks noChangeArrowheads="1"/>
          </p:cNvSpPr>
          <p:nvPr/>
        </p:nvSpPr>
        <p:spPr bwMode="auto">
          <a:xfrm>
            <a:off x="85693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1</a:t>
            </a:r>
          </a:p>
        </p:txBody>
      </p:sp>
      <p:sp>
        <p:nvSpPr>
          <p:cNvPr id="595984" name="Text Box 16"/>
          <p:cNvSpPr txBox="1">
            <a:spLocks noChangeArrowheads="1"/>
          </p:cNvSpPr>
          <p:nvPr/>
        </p:nvSpPr>
        <p:spPr bwMode="auto">
          <a:xfrm>
            <a:off x="1574800" y="1066800"/>
            <a:ext cx="6297613" cy="4387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ja-JP" altLang="en-US" sz="5400">
                <a:solidFill>
                  <a:srgbClr val="FFFF00"/>
                </a:solidFill>
              </a:rPr>
              <a:t>“</a:t>
            </a:r>
            <a:r>
              <a:rPr lang="en-US" sz="5400">
                <a:solidFill>
                  <a:srgbClr val="FFFF00"/>
                </a:solidFill>
                <a:latin typeface="MylaiOssai" charset="0"/>
              </a:rPr>
              <a:t>~</a:t>
            </a:r>
            <a:r>
              <a:rPr lang="en-US" sz="6600">
                <a:solidFill>
                  <a:srgbClr val="FFFF00"/>
                </a:solidFill>
                <a:latin typeface="MylaiOssai" charset="0"/>
              </a:rPr>
              <a:t>Akyalf</a:t>
            </a:r>
            <a:r>
              <a:rPr lang="en-US" sz="5400">
                <a:solidFill>
                  <a:srgbClr val="FFFF00"/>
                </a:solidFill>
                <a:latin typeface="MylaiOssai" charset="0"/>
              </a:rPr>
              <a:t>, nIgfkqf p&lt;bpfpdfDpfEpayf, ckl jatikAqy&lt;mf cIxrakfki…</a:t>
            </a:r>
            <a:r>
              <a:rPr lang="ja-JP" altLang="en-US" sz="5400">
                <a:solidFill>
                  <a:srgbClr val="FFFF00"/>
                </a:solidFill>
              </a:rPr>
              <a:t>”</a:t>
            </a:r>
            <a:endParaRPr lang="en-US" sz="5400">
              <a:solidFill>
                <a:srgbClr val="FFFF00"/>
              </a:solidFill>
            </a:endParaRPr>
          </a:p>
        </p:txBody>
      </p:sp>
      <p:sp>
        <p:nvSpPr>
          <p:cNvPr id="595985" name="Text Box 17"/>
          <p:cNvSpPr txBox="1">
            <a:spLocks noChangeArrowheads="1"/>
          </p:cNvSpPr>
          <p:nvPr/>
        </p:nvSpPr>
        <p:spPr bwMode="auto">
          <a:xfrm>
            <a:off x="1778000" y="0"/>
            <a:ext cx="4826000"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a:solidFill>
                  <a:srgbClr val="FFFF00"/>
                </a:solidFill>
                <a:latin typeface="MylaiOssai" charset="0"/>
                <a:ea typeface="ＭＳ Ｐゴシック" charset="-128"/>
                <a:cs typeface="ＭＳ Ｐゴシック" charset="-128"/>
              </a:rPr>
              <a:t>mtfEty&lt;</a:t>
            </a:r>
            <a:r>
              <a:rPr lang="en-US" sz="1800">
                <a:solidFill>
                  <a:srgbClr val="FFFF00"/>
                </a:solidFill>
                <a:latin typeface="Comic Sans MS" charset="0"/>
                <a:ea typeface="ＭＳ Ｐゴシック" charset="-128"/>
                <a:cs typeface="ＭＳ Ｐゴシック" charset="-128"/>
              </a:rPr>
              <a:t> 28:19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595978"/>
                                        </p:tgtEl>
                                      </p:cBhvr>
                                    </p:animEffect>
                                    <p:set>
                                      <p:cBhvr>
                                        <p:cTn id="7" dur="1" fill="hold">
                                          <p:stCondLst>
                                            <p:cond delay="499"/>
                                          </p:stCondLst>
                                        </p:cTn>
                                        <p:tgtEl>
                                          <p:spTgt spid="595978"/>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95984"/>
                                        </p:tgtEl>
                                        <p:attrNameLst>
                                          <p:attrName>style.visibility</p:attrName>
                                        </p:attrNameLst>
                                      </p:cBhvr>
                                      <p:to>
                                        <p:strVal val="visible"/>
                                      </p:to>
                                    </p:set>
                                    <p:anim calcmode="lin" valueType="num">
                                      <p:cBhvr>
                                        <p:cTn id="11" dur="500" fill="hold"/>
                                        <p:tgtEl>
                                          <p:spTgt spid="595984"/>
                                        </p:tgtEl>
                                        <p:attrNameLst>
                                          <p:attrName>ppt_w</p:attrName>
                                        </p:attrNameLst>
                                      </p:cBhvr>
                                      <p:tavLst>
                                        <p:tav tm="0">
                                          <p:val>
                                            <p:fltVal val="0"/>
                                          </p:val>
                                        </p:tav>
                                        <p:tav tm="100000">
                                          <p:val>
                                            <p:strVal val="#ppt_w"/>
                                          </p:val>
                                        </p:tav>
                                      </p:tavLst>
                                    </p:anim>
                                    <p:anim calcmode="lin" valueType="num">
                                      <p:cBhvr>
                                        <p:cTn id="12" dur="500" fill="hold"/>
                                        <p:tgtEl>
                                          <p:spTgt spid="595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8" grpId="0" autoUpdateAnimBg="0"/>
      <p:bldP spid="59598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2"/>
          <p:cNvSpPr txBox="1">
            <a:spLocks noChangeArrowheads="1"/>
          </p:cNvSpPr>
          <p:nvPr/>
        </p:nvSpPr>
        <p:spPr bwMode="auto">
          <a:xfrm>
            <a:off x="-3320144" y="544907"/>
            <a:ext cx="744061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ltLang="ko-KR" sz="5400">
                <a:solidFill>
                  <a:schemeClr val="bg1"/>
                </a:solidFill>
                <a:latin typeface="Tharmini Plain" charset="0"/>
                <a:ea typeface="굴림" charset="0"/>
                <a:cs typeface="굴림" charset="0"/>
              </a:rPr>
              <a:t>jpUkiwapd;</a:t>
            </a:r>
            <a:r>
              <a:rPr lang="en-US" altLang="ko-KR" sz="5400">
                <a:solidFill>
                  <a:schemeClr val="bg1"/>
                </a:solidFill>
                <a:latin typeface="Lucida Grande" charset="0"/>
                <a:ea typeface="굴림" charset="0"/>
                <a:cs typeface="굴림" charset="0"/>
              </a:rPr>
              <a:t>…</a:t>
            </a:r>
            <a:r>
              <a:rPr lang="en-US" altLang="ko-KR" sz="5400">
                <a:solidFill>
                  <a:schemeClr val="bg1"/>
                </a:solidFill>
                <a:latin typeface="Tharmini Plain" charset="0"/>
                <a:ea typeface="굴림" charset="0"/>
                <a:cs typeface="굴림" charset="0"/>
              </a:rPr>
              <a:t>mbg;gil</a:t>
            </a:r>
          </a:p>
          <a:p>
            <a:endParaRPr lang="en-US" sz="5400">
              <a:solidFill>
                <a:schemeClr val="bg1"/>
              </a:solidFill>
            </a:endParaRPr>
          </a:p>
        </p:txBody>
      </p:sp>
      <p:pic>
        <p:nvPicPr>
          <p:cNvPr id="5017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ctrTitle"/>
          </p:nvPr>
        </p:nvSpPr>
        <p:spPr>
          <a:xfrm>
            <a:off x="0" y="-719138"/>
            <a:ext cx="7772400" cy="1143001"/>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Tamil (Sri Lanka/India)</a:t>
            </a:r>
            <a:endParaRPr lang="en-US">
              <a:latin typeface="Times" charset="0"/>
              <a:ea typeface="ＭＳ Ｐゴシック" charset="0"/>
              <a:cs typeface="ＭＳ Ｐゴシック" charset="0"/>
            </a:endParaRPr>
          </a:p>
        </p:txBody>
      </p:sp>
      <p:grpSp>
        <p:nvGrpSpPr>
          <p:cNvPr id="50181"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effectLst>
                  <a:outerShdw blurRad="38100" dist="38100" dir="2700000" algn="tl">
                    <a:srgbClr val="DDDDDD"/>
                  </a:outerShdw>
                </a:effectLst>
                <a:latin typeface="Times New Roman" charset="0"/>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2000" i="1">
                  <a:solidFill>
                    <a:srgbClr val="FAFD00"/>
                  </a:solidFill>
                  <a:latin typeface="Times New Roman" charset="0"/>
                  <a:ea typeface="굴림" charset="0"/>
                  <a:cs typeface="굴림" charset="0"/>
                </a:rPr>
                <a:t>A Presentation of The Bible…Basically Ministries International Inc.                Fort Worth, Texas</a:t>
              </a:r>
              <a:endParaRPr lang="en-US" altLang="ko-KR" sz="1800">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2269"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err="1">
                  <a:solidFill>
                    <a:srgbClr val="FFFB0C"/>
                  </a:solidFill>
                  <a:latin typeface="Helvetica" charset="0"/>
                  <a:ea typeface="굴림" charset="-127"/>
                  <a:cs typeface="굴림" charset="-127"/>
                </a:rPr>
                <a:t>www.biblebasically.org</a:t>
              </a:r>
              <a:endParaRPr lang="en-US" altLang="ko-KR" sz="2000" dirty="0">
                <a:solidFill>
                  <a:srgbClr val="FFFB0C"/>
                </a:solidFill>
                <a:latin typeface="Helvetica" charset="0"/>
                <a:ea typeface="굴림" charset="-127"/>
                <a:cs typeface="굴림" charset="-127"/>
              </a:endParaRPr>
            </a:p>
          </p:txBody>
        </p:sp>
      </p:grpSp>
      <p:sp>
        <p:nvSpPr>
          <p:cNvPr id="5018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900">
                <a:solidFill>
                  <a:srgbClr val="FFFFFF"/>
                </a:solidFill>
                <a:ea typeface="굴림" charset="0"/>
                <a:cs typeface="굴림" charset="0"/>
              </a:rPr>
              <a:t>©2004 TBBMI</a:t>
            </a:r>
          </a:p>
        </p:txBody>
      </p:sp>
      <p:sp>
        <p:nvSpPr>
          <p:cNvPr id="50183" name="Rectangle 9"/>
          <p:cNvSpPr>
            <a:spLocks noChangeArrowheads="1"/>
          </p:cNvSpPr>
          <p:nvPr/>
        </p:nvSpPr>
        <p:spPr bwMode="auto">
          <a:xfrm>
            <a:off x="7662863" y="6526213"/>
            <a:ext cx="576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ea typeface="굴림" charset="0"/>
                <a:cs typeface="굴림" charset="0"/>
              </a:rPr>
              <a:t>8.0.04.</a:t>
            </a:r>
          </a:p>
        </p:txBody>
      </p:sp>
      <p:sp>
        <p:nvSpPr>
          <p:cNvPr id="50184"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18</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a:solidFill>
                  <a:srgbClr val="FFFC1E"/>
                </a:solidFill>
                <a:latin typeface="Tharmini Plain" charset="0"/>
                <a:ea typeface="굴림" charset="-127"/>
                <a:cs typeface="굴림" charset="-127"/>
              </a:rPr>
              <a:t>jpUkiwapd;</a:t>
            </a:r>
            <a:r>
              <a:rPr lang="en-US" altLang="ko-KR" sz="10600">
                <a:solidFill>
                  <a:srgbClr val="FFFC1E"/>
                </a:solidFill>
                <a:latin typeface="Lucida Grande" charset="0"/>
                <a:ea typeface="굴림" charset="-127"/>
                <a:cs typeface="굴림" charset="-127"/>
              </a:rPr>
              <a:t>…</a:t>
            </a:r>
            <a:r>
              <a:rPr lang="en-US" altLang="ko-KR" sz="10600">
                <a:solidFill>
                  <a:srgbClr val="FFFC1E"/>
                </a:solidFill>
                <a:latin typeface="Tharmini Plain" charset="0"/>
                <a:ea typeface="굴림" charset="-127"/>
                <a:cs typeface="굴림" charset="-127"/>
              </a:rPr>
              <a:t/>
            </a:r>
            <a:br>
              <a:rPr lang="en-US" altLang="ko-KR" sz="10600">
                <a:solidFill>
                  <a:srgbClr val="FFFC1E"/>
                </a:solidFill>
                <a:latin typeface="Tharmini Plain" charset="0"/>
                <a:ea typeface="굴림" charset="-127"/>
                <a:cs typeface="굴림" charset="-127"/>
              </a:rPr>
            </a:br>
            <a:r>
              <a:rPr lang="en-US" altLang="ko-KR" sz="10600">
                <a:solidFill>
                  <a:srgbClr val="FFFC1E"/>
                </a:solidFill>
                <a:latin typeface="Tharmini Plain" charset="0"/>
                <a:ea typeface="굴림" charset="-127"/>
                <a:cs typeface="굴림" charset="-127"/>
              </a:rPr>
              <a:t>mbg;gil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9416" name="Rectangle 8"/>
          <p:cNvSpPr>
            <a:spLocks noChangeArrowheads="1"/>
          </p:cNvSpPr>
          <p:nvPr/>
        </p:nvSpPr>
        <p:spPr bwMode="auto">
          <a:xfrm>
            <a:off x="8180388" y="65182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19</a:t>
            </a:r>
          </a:p>
        </p:txBody>
      </p:sp>
      <p:sp>
        <p:nvSpPr>
          <p:cNvPr id="52228"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529418" name="Rectangle 10"/>
          <p:cNvSpPr>
            <a:spLocks noChangeArrowheads="1"/>
          </p:cNvSpPr>
          <p:nvPr/>
        </p:nvSpPr>
        <p:spPr bwMode="auto">
          <a:xfrm>
            <a:off x="7542213" y="6526213"/>
            <a:ext cx="817562"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8.0.04SL.</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86" name="Rectangle 2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600066"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7412"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17413" name="Text Box 4"/>
          <p:cNvSpPr txBox="1">
            <a:spLocks noChangeArrowheads="1"/>
          </p:cNvSpPr>
          <p:nvPr/>
        </p:nvSpPr>
        <p:spPr bwMode="auto">
          <a:xfrm>
            <a:off x="8197850" y="65309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000">
                <a:solidFill>
                  <a:srgbClr val="FFFFFF"/>
                </a:solidFill>
                <a:latin typeface="Comic Sans MS" charset="0"/>
              </a:rPr>
              <a:t>02</a:t>
            </a:r>
            <a:endParaRPr lang="en-US" sz="1400">
              <a:solidFill>
                <a:srgbClr val="FFFFFF"/>
              </a:solidFill>
              <a:latin typeface="Comic Sans MS" charset="0"/>
            </a:endParaRPr>
          </a:p>
        </p:txBody>
      </p:sp>
      <p:sp>
        <p:nvSpPr>
          <p:cNvPr id="17414"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900">
                <a:solidFill>
                  <a:srgbClr val="FFFFFF"/>
                </a:solidFill>
              </a:rPr>
              <a:t>©2006 TBBMI</a:t>
            </a:r>
          </a:p>
        </p:txBody>
      </p:sp>
      <p:sp>
        <p:nvSpPr>
          <p:cNvPr id="17415" name="Rectangle 6"/>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US"/>
          </a:p>
        </p:txBody>
      </p:sp>
      <p:sp>
        <p:nvSpPr>
          <p:cNvPr id="17416" name="Rectangle 7"/>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pic>
        <p:nvPicPr>
          <p:cNvPr id="17417"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7418" name="Rectangle 9"/>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7419"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0007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00076" name="Rectangle 12"/>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US"/>
          </a:p>
        </p:txBody>
      </p:sp>
      <p:grpSp>
        <p:nvGrpSpPr>
          <p:cNvPr id="2" name="Group 13"/>
          <p:cNvGrpSpPr>
            <a:grpSpLocks/>
          </p:cNvGrpSpPr>
          <p:nvPr/>
        </p:nvGrpSpPr>
        <p:grpSpPr bwMode="auto">
          <a:xfrm>
            <a:off x="1001713" y="1903413"/>
            <a:ext cx="7051675" cy="1920875"/>
            <a:chOff x="631" y="1199"/>
            <a:chExt cx="4442" cy="1210"/>
          </a:xfrm>
        </p:grpSpPr>
        <p:sp>
          <p:nvSpPr>
            <p:cNvPr id="600078" name="Text Box 14"/>
            <p:cNvSpPr txBox="1">
              <a:spLocks noChangeArrowheads="1"/>
            </p:cNvSpPr>
            <p:nvPr/>
          </p:nvSpPr>
          <p:spPr bwMode="auto">
            <a:xfrm>
              <a:off x="631" y="1199"/>
              <a:ext cx="4442" cy="121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6000" i="1">
                  <a:solidFill>
                    <a:srgbClr val="FFFC1E"/>
                  </a:solidFill>
                  <a:latin typeface="MylaiOssai" charset="0"/>
                  <a:ea typeface="ＭＳ Ｐゴシック" charset="-128"/>
                  <a:cs typeface="ＭＳ Ｐゴシック" charset="-128"/>
                </a:rPr>
                <a:t>tiBmAryi[f.... `FpfpAd</a:t>
              </a:r>
            </a:p>
          </p:txBody>
        </p:sp>
        <p:sp>
          <p:nvSpPr>
            <p:cNvPr id="17430" name="Text Box 15"/>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i="1">
                  <a:solidFill>
                    <a:srgbClr val="FFFC1E"/>
                  </a:solidFill>
                </a:rPr>
                <a:t>®</a:t>
              </a:r>
            </a:p>
          </p:txBody>
        </p:sp>
      </p:grpSp>
      <p:sp>
        <p:nvSpPr>
          <p:cNvPr id="600080" name="Text Box 16"/>
          <p:cNvSpPr txBox="1">
            <a:spLocks noChangeArrowheads="1"/>
          </p:cNvSpPr>
          <p:nvPr/>
        </p:nvSpPr>
        <p:spPr bwMode="auto">
          <a:xfrm>
            <a:off x="436563" y="1263650"/>
            <a:ext cx="8061325" cy="579438"/>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3200" i="1">
                <a:solidFill>
                  <a:schemeClr val="tx1"/>
                </a:solidFill>
                <a:effectLst>
                  <a:outerShdw blurRad="38100" dist="38100" dir="2700000" algn="tl">
                    <a:srgbClr val="000000"/>
                  </a:outerShdw>
                </a:effectLst>
                <a:latin typeface="MylaiOssai" charset="0"/>
              </a:rPr>
              <a:t>(</a:t>
            </a:r>
            <a:r>
              <a:rPr lang="en-US" sz="3200" i="1">
                <a:solidFill>
                  <a:schemeClr val="tx1"/>
                </a:solidFill>
                <a:latin typeface="MylaiOssai" charset="0"/>
              </a:rPr>
              <a:t>'[f[</a:t>
            </a:r>
            <a:r>
              <a:rPr lang="en-US" sz="3200" i="1">
                <a:solidFill>
                  <a:schemeClr val="tx1"/>
                </a:solidFill>
                <a:effectLst>
                  <a:outerShdw blurRad="38100" dist="38100" dir="2700000" algn="tl">
                    <a:srgbClr val="000000"/>
                  </a:outerShdw>
                </a:effectLst>
                <a:latin typeface="Comic Sans MS" charset="0"/>
              </a:rPr>
              <a:t>?</a:t>
            </a:r>
            <a:r>
              <a:rPr lang="en-US" sz="2600" i="1">
                <a:solidFill>
                  <a:schemeClr val="tx1"/>
                </a:solidFill>
                <a:effectLst>
                  <a:outerShdw blurRad="38100" dist="38100" dir="2700000" algn="tl">
                    <a:srgbClr val="000000"/>
                  </a:outerShdw>
                </a:effectLst>
                <a:latin typeface="Comic Sans MS" charset="0"/>
              </a:rPr>
              <a:t> </a:t>
            </a:r>
            <a:r>
              <a:rPr lang="en-US" sz="3200" i="1">
                <a:solidFill>
                  <a:schemeClr val="tx1"/>
                </a:solidFill>
                <a:latin typeface="MylaiOssai" charset="0"/>
              </a:rPr>
              <a:t>'lflavbfBma</a:t>
            </a:r>
            <a:r>
              <a:rPr lang="en-US" sz="2600" i="1">
                <a:solidFill>
                  <a:schemeClr val="tx1"/>
                </a:solidFill>
                <a:effectLst>
                  <a:outerShdw blurRad="38100" dist="38100" dir="2700000" algn="tl">
                    <a:srgbClr val="000000"/>
                  </a:outerShdw>
                </a:effectLst>
                <a:latin typeface="Comic Sans MS" charset="0"/>
              </a:rPr>
              <a:t>?) </a:t>
            </a:r>
          </a:p>
        </p:txBody>
      </p:sp>
      <p:grpSp>
        <p:nvGrpSpPr>
          <p:cNvPr id="3" name="Group 17"/>
          <p:cNvGrpSpPr>
            <a:grpSpLocks/>
          </p:cNvGrpSpPr>
          <p:nvPr/>
        </p:nvGrpSpPr>
        <p:grpSpPr bwMode="auto">
          <a:xfrm>
            <a:off x="969963" y="3838575"/>
            <a:ext cx="7024687" cy="1863725"/>
            <a:chOff x="611" y="2580"/>
            <a:chExt cx="4425" cy="1174"/>
          </a:xfrm>
        </p:grpSpPr>
        <p:sp>
          <p:nvSpPr>
            <p:cNvPr id="600082" name="Text Box 18"/>
            <p:cNvSpPr txBox="1">
              <a:spLocks noChangeArrowheads="1"/>
            </p:cNvSpPr>
            <p:nvPr/>
          </p:nvSpPr>
          <p:spPr bwMode="auto">
            <a:xfrm>
              <a:off x="1959" y="2580"/>
              <a:ext cx="1713"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3600">
                  <a:solidFill>
                    <a:schemeClr val="tx1"/>
                  </a:solidFill>
                  <a:effectLst>
                    <a:outerShdw blurRad="38100" dist="38100" dir="2700000" algn="tl">
                      <a:srgbClr val="000000"/>
                    </a:outerShdw>
                  </a:effectLst>
                  <a:latin typeface="MylaiOssai" charset="0"/>
                </a:rPr>
                <a:t>pakmf na[fK</a:t>
              </a:r>
              <a:endParaRPr lang="en-US" sz="3600">
                <a:solidFill>
                  <a:schemeClr val="tx1"/>
                </a:solidFill>
                <a:effectLst>
                  <a:outerShdw blurRad="38100" dist="38100" dir="2700000" algn="tl">
                    <a:srgbClr val="000000"/>
                  </a:outerShdw>
                </a:effectLst>
              </a:endParaRPr>
            </a:p>
          </p:txBody>
        </p:sp>
        <p:sp>
          <p:nvSpPr>
            <p:cNvPr id="600083" name="Text Box 19"/>
            <p:cNvSpPr txBox="1">
              <a:spLocks noChangeArrowheads="1"/>
            </p:cNvSpPr>
            <p:nvPr/>
          </p:nvSpPr>
          <p:spPr bwMode="auto">
            <a:xfrm>
              <a:off x="611" y="2928"/>
              <a:ext cx="4425" cy="826"/>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4000" i="1">
                  <a:solidFill>
                    <a:srgbClr val="00CC66"/>
                  </a:solidFill>
                  <a:effectLst>
                    <a:outerShdw blurRad="38100" dist="38100" dir="2700000" algn="tl">
                      <a:srgbClr val="000000"/>
                    </a:outerShdw>
                  </a:effectLst>
                  <a:latin typeface="MylaiOssai" charset="0"/>
                </a:rPr>
                <a:t>viArvak ecalflpfpDmf Evtakm kAtkqf</a:t>
              </a:r>
              <a:endParaRPr lang="en-US" sz="4400" i="1">
                <a:solidFill>
                  <a:srgbClr val="00CC66"/>
                </a:solidFill>
                <a:effectLst>
                  <a:outerShdw blurRad="38100" dist="38100" dir="2700000" algn="tl">
                    <a:srgbClr val="000000"/>
                  </a:outerShdw>
                </a:effectLst>
              </a:endParaRPr>
            </a:p>
          </p:txBody>
        </p:sp>
      </p:grpSp>
      <p:sp>
        <p:nvSpPr>
          <p:cNvPr id="17425" name="Rectangle 20"/>
          <p:cNvSpPr>
            <a:spLocks noChangeArrowheads="1"/>
          </p:cNvSpPr>
          <p:nvPr/>
        </p:nvSpPr>
        <p:spPr bwMode="auto">
          <a:xfrm>
            <a:off x="7556500" y="6529388"/>
            <a:ext cx="817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r>
              <a:rPr lang="en-US" sz="1000">
                <a:solidFill>
                  <a:schemeClr val="tx1"/>
                </a:solidFill>
                <a:latin typeface="Comic Sans MS" charset="0"/>
              </a:rPr>
              <a:t>9.7.04SL.</a:t>
            </a:r>
          </a:p>
        </p:txBody>
      </p:sp>
      <p:sp>
        <p:nvSpPr>
          <p:cNvPr id="600085" name="Text Box 21"/>
          <p:cNvSpPr txBox="1">
            <a:spLocks noChangeArrowheads="1"/>
          </p:cNvSpPr>
          <p:nvPr/>
        </p:nvSpPr>
        <p:spPr bwMode="auto">
          <a:xfrm>
            <a:off x="1544638" y="5881688"/>
            <a:ext cx="63230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chemeClr val="tx1"/>
                </a:solidFill>
              </a:rPr>
              <a:t>PowerPoint Slide Version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00075"/>
                                        </p:tgtEl>
                                        <p:attrNameLst>
                                          <p:attrName>style.visibility</p:attrName>
                                        </p:attrNameLst>
                                      </p:cBhvr>
                                      <p:to>
                                        <p:strVal val="visible"/>
                                      </p:to>
                                    </p:set>
                                    <p:animEffect transition="in" filter="fade">
                                      <p:cBhvr>
                                        <p:cTn id="7" dur="1000"/>
                                        <p:tgtEl>
                                          <p:spTgt spid="600075"/>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00076"/>
                                        </p:tgtEl>
                                        <p:attrNameLst>
                                          <p:attrName>style.visibility</p:attrName>
                                        </p:attrNameLst>
                                      </p:cBhvr>
                                      <p:to>
                                        <p:strVal val="visible"/>
                                      </p:to>
                                    </p:set>
                                    <p:animEffect transition="in" filter="fade">
                                      <p:cBhvr>
                                        <p:cTn id="11" dur="1000"/>
                                        <p:tgtEl>
                                          <p:spTgt spid="600076"/>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00080"/>
                                        </p:tgtEl>
                                        <p:attrNameLst>
                                          <p:attrName>style.visibility</p:attrName>
                                        </p:attrNameLst>
                                      </p:cBhvr>
                                      <p:to>
                                        <p:strVal val="visible"/>
                                      </p:to>
                                    </p:set>
                                    <p:animEffect transition="in" filter="wipe(left)">
                                      <p:cBhvr>
                                        <p:cTn id="24" dur="2000"/>
                                        <p:tgtEl>
                                          <p:spTgt spid="600080"/>
                                        </p:tgtEl>
                                      </p:cBhvr>
                                    </p:animEffect>
                                  </p:childTnLst>
                                </p:cTn>
                              </p:par>
                            </p:childTnLst>
                          </p:cTn>
                        </p:par>
                        <p:par>
                          <p:cTn id="25" fill="hold" nodeType="afterGroup">
                            <p:stCondLst>
                              <p:cond delay="7500"/>
                            </p:stCondLst>
                            <p:childTnLst>
                              <p:par>
                                <p:cTn id="26" presetID="10" presetClass="entr" presetSubtype="0" fill="hold" grpId="0" nodeType="afterEffect">
                                  <p:stCondLst>
                                    <p:cond delay="0"/>
                                  </p:stCondLst>
                                  <p:childTnLst>
                                    <p:set>
                                      <p:cBhvr>
                                        <p:cTn id="27" dur="1" fill="hold">
                                          <p:stCondLst>
                                            <p:cond delay="0"/>
                                          </p:stCondLst>
                                        </p:cTn>
                                        <p:tgtEl>
                                          <p:spTgt spid="600085"/>
                                        </p:tgtEl>
                                        <p:attrNameLst>
                                          <p:attrName>style.visibility</p:attrName>
                                        </p:attrNameLst>
                                      </p:cBhvr>
                                      <p:to>
                                        <p:strVal val="visible"/>
                                      </p:to>
                                    </p:set>
                                    <p:animEffect transition="in" filter="fade">
                                      <p:cBhvr>
                                        <p:cTn id="28" dur="1000"/>
                                        <p:tgtEl>
                                          <p:spTgt spid="600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6" grpId="0" animBg="1"/>
      <p:bldP spid="600080" grpId="0"/>
      <p:bldP spid="60008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altLang="ko-KR" sz="2800" b="1">
                <a:solidFill>
                  <a:schemeClr val="tx1"/>
                </a:solidFill>
                <a:latin typeface="Tharmini Plain" charset="0"/>
                <a:ea typeface="굴림" charset="0"/>
                <a:cs typeface="굴림" charset="0"/>
              </a:rPr>
              <a:t>jpUkiwapd;</a:t>
            </a:r>
            <a:r>
              <a:rPr lang="en-US" altLang="ko-KR" sz="2800" b="1">
                <a:solidFill>
                  <a:schemeClr val="tx1"/>
                </a:solidFill>
                <a:latin typeface="Lucida Grande" charset="0"/>
                <a:ea typeface="굴림" charset="0"/>
                <a:cs typeface="굴림" charset="0"/>
              </a:rPr>
              <a:t>…</a:t>
            </a:r>
            <a:r>
              <a:rPr lang="en-US" altLang="ko-KR" sz="2800" b="1">
                <a:solidFill>
                  <a:schemeClr val="tx1"/>
                </a:solidFill>
                <a:latin typeface="Tharmini Plain" charset="0"/>
                <a:ea typeface="굴림" charset="0"/>
                <a:cs typeface="굴림" charset="0"/>
              </a:rPr>
              <a:t>mbg;gil •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Bamini" pitchFamily="2" charset="0"/>
                <a:cs typeface="Arial" charset="0"/>
              </a:rPr>
              <a:t>,</a:t>
            </a:r>
            <a:r>
              <a:rPr lang="en-US" sz="3200" b="1" dirty="0" err="1">
                <a:solidFill>
                  <a:srgbClr val="FFFFFF"/>
                </a:solidFill>
                <a:latin typeface="Bamini" pitchFamily="2" charset="0"/>
                <a:cs typeface="Arial" charset="0"/>
              </a:rPr>
              <a:t>g;ghlf;Fwpg;Gfis</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ytrkhf</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ngw;Wf;nfhs;s</a:t>
            </a:r>
            <a:endParaRPr lang="en-US" sz="1100" b="1" dirty="0">
              <a:solidFill>
                <a:srgbClr val="FFFFFF"/>
              </a:solidFill>
              <a:latin typeface="Bamini" pitchFamily="2"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20472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39"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0"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1"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7754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3"/>
          <p:cNvGrpSpPr>
            <a:grpSpLocks/>
          </p:cNvGrpSpPr>
          <p:nvPr/>
        </p:nvGrpSpPr>
        <p:grpSpPr bwMode="auto">
          <a:xfrm>
            <a:off x="823913" y="879475"/>
            <a:ext cx="7481887" cy="5049838"/>
            <a:chOff x="519" y="554"/>
            <a:chExt cx="4713" cy="3157"/>
          </a:xfrm>
        </p:grpSpPr>
        <p:sp>
          <p:nvSpPr>
            <p:cNvPr id="19466" name="Rectangle 8"/>
            <p:cNvSpPr>
              <a:spLocks noChangeArrowheads="1"/>
            </p:cNvSpPr>
            <p:nvPr/>
          </p:nvSpPr>
          <p:spPr bwMode="auto">
            <a:xfrm>
              <a:off x="519" y="554"/>
              <a:ext cx="4699" cy="3157"/>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7545" name="Text Box 9"/>
            <p:cNvSpPr txBox="1">
              <a:spLocks noChangeArrowheads="1"/>
            </p:cNvSpPr>
            <p:nvPr/>
          </p:nvSpPr>
          <p:spPr bwMode="auto">
            <a:xfrm>
              <a:off x="528" y="963"/>
              <a:ext cx="4704" cy="17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000" i="1">
                  <a:solidFill>
                    <a:srgbClr val="FFFF00"/>
                  </a:solidFill>
                  <a:effectLst>
                    <a:outerShdw blurRad="38100" dist="38100" dir="2700000" algn="tl">
                      <a:srgbClr val="000000"/>
                    </a:outerShdw>
                  </a:effectLst>
                  <a:latin typeface="MylaiOssai" charset="0"/>
                  <a:ea typeface="ＭＳ Ｐゴシック" charset="-128"/>
                  <a:cs typeface="ＭＳ Ｐゴシック" charset="-128"/>
                </a:rPr>
                <a:t>Evtakm kAtkAl viArvak ecalfl ~ytftmaKgfkqf</a:t>
              </a:r>
              <a:r>
                <a:rPr lang="en-US" sz="6000">
                  <a:solidFill>
                    <a:srgbClr val="FAFD00"/>
                  </a:solidFill>
                  <a:latin typeface="Comic Sans MS" charset="0"/>
                  <a:ea typeface="ＭＳ Ｐゴシック" charset="-128"/>
                  <a:cs typeface="ＭＳ Ｐゴシック" charset="-128"/>
                </a:rPr>
                <a:t>!</a:t>
              </a:r>
            </a:p>
          </p:txBody>
        </p:sp>
      </p:grpSp>
      <p:sp>
        <p:nvSpPr>
          <p:cNvPr id="577547" name="Rectangle 11"/>
          <p:cNvSpPr>
            <a:spLocks noChangeArrowheads="1"/>
          </p:cNvSpPr>
          <p:nvPr/>
        </p:nvSpPr>
        <p:spPr bwMode="auto">
          <a:xfrm>
            <a:off x="8178800"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03</a:t>
            </a:r>
          </a:p>
        </p:txBody>
      </p:sp>
      <p:sp>
        <p:nvSpPr>
          <p:cNvPr id="19465" name="Text Box 12"/>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77538"/>
                                        </p:tgtEl>
                                        <p:attrNameLst>
                                          <p:attrName>style.visibility</p:attrName>
                                        </p:attrNameLst>
                                      </p:cBhvr>
                                      <p:to>
                                        <p:strVal val="visible"/>
                                      </p:to>
                                    </p:set>
                                    <p:animEffect transition="in" filter="fade">
                                      <p:cBhvr>
                                        <p:cTn id="7" dur="1000"/>
                                        <p:tgtEl>
                                          <p:spTgt spid="57753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77539"/>
                                        </p:tgtEl>
                                        <p:attrNameLst>
                                          <p:attrName>style.visibility</p:attrName>
                                        </p:attrNameLst>
                                      </p:cBhvr>
                                      <p:to>
                                        <p:strVal val="visible"/>
                                      </p:to>
                                    </p:set>
                                    <p:animEffect transition="in" filter="fade">
                                      <p:cBhvr>
                                        <p:cTn id="11" dur="1000"/>
                                        <p:tgtEl>
                                          <p:spTgt spid="57753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77540"/>
                                        </p:tgtEl>
                                        <p:attrNameLst>
                                          <p:attrName>style.visibility</p:attrName>
                                        </p:attrNameLst>
                                      </p:cBhvr>
                                      <p:to>
                                        <p:strVal val="visible"/>
                                      </p:to>
                                    </p:set>
                                    <p:animEffect transition="in" filter="fade">
                                      <p:cBhvr>
                                        <p:cTn id="15" dur="1000"/>
                                        <p:tgtEl>
                                          <p:spTgt spid="57754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77541"/>
                                        </p:tgtEl>
                                        <p:attrNameLst>
                                          <p:attrName>style.visibility</p:attrName>
                                        </p:attrNameLst>
                                      </p:cBhvr>
                                      <p:to>
                                        <p:strVal val="visible"/>
                                      </p:to>
                                    </p:set>
                                    <p:animEffect transition="in" filter="fade">
                                      <p:cBhvr>
                                        <p:cTn id="19" dur="1000"/>
                                        <p:tgtEl>
                                          <p:spTgt spid="577541"/>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577542"/>
                                        </p:tgtEl>
                                        <p:attrNameLst>
                                          <p:attrName>style.visibility</p:attrName>
                                        </p:attrNameLst>
                                      </p:cBhvr>
                                      <p:to>
                                        <p:strVal val="visible"/>
                                      </p:to>
                                    </p:set>
                                    <p:animEffect transition="in" filter="fade">
                                      <p:cBhvr>
                                        <p:cTn id="23" dur="1000"/>
                                        <p:tgtEl>
                                          <p:spTgt spid="57754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511" name="Rectangle 7"/>
          <p:cNvSpPr>
            <a:spLocks noChangeArrowheads="1"/>
          </p:cNvSpPr>
          <p:nvPr/>
        </p:nvSpPr>
        <p:spPr bwMode="auto">
          <a:xfrm>
            <a:off x="823913" y="911225"/>
            <a:ext cx="7459662" cy="50069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12" name="Text Box 8"/>
          <p:cNvSpPr txBox="1">
            <a:spLocks noChangeArrowheads="1"/>
          </p:cNvSpPr>
          <p:nvPr/>
        </p:nvSpPr>
        <p:spPr bwMode="auto">
          <a:xfrm>
            <a:off x="8815388" y="643096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endParaRPr lang="en-US">
              <a:solidFill>
                <a:schemeClr val="tx1"/>
              </a:solidFill>
              <a:latin typeface="Comic Sans MS" charset="0"/>
            </a:endParaRPr>
          </a:p>
        </p:txBody>
      </p:sp>
      <p:sp>
        <p:nvSpPr>
          <p:cNvPr id="578569" name="Text Box 9"/>
          <p:cNvSpPr txBox="1">
            <a:spLocks noChangeArrowheads="1"/>
          </p:cNvSpPr>
          <p:nvPr/>
        </p:nvSpPr>
        <p:spPr bwMode="auto">
          <a:xfrm>
            <a:off x="1355725" y="1600200"/>
            <a:ext cx="6426200" cy="2286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7200">
                <a:solidFill>
                  <a:srgbClr val="B0DDFE"/>
                </a:solidFill>
                <a:latin typeface="MylaiOssai" charset="0"/>
                <a:ea typeface="ＭＳ Ｐゴシック" charset="-128"/>
                <a:cs typeface="ＭＳ Ｐゴシック" charset="-128"/>
              </a:rPr>
              <a:t>p[ir]fD </a:t>
            </a:r>
            <a:r>
              <a:rPr lang="en-US" sz="7200">
                <a:solidFill>
                  <a:srgbClr val="FAFD00"/>
                </a:solidFill>
                <a:latin typeface="MylaiOssai" charset="0"/>
                <a:ea typeface="ＭＳ Ｐゴシック" charset="-128"/>
                <a:cs typeface="ＭＳ Ｐゴシック" charset="-128"/>
              </a:rPr>
              <a:t>nimidtftilf</a:t>
            </a:r>
            <a:r>
              <a:rPr lang="en-US" sz="7200">
                <a:solidFill>
                  <a:srgbClr val="FAFD00"/>
                </a:solidFill>
                <a:latin typeface="Comic Sans MS" charset="0"/>
                <a:ea typeface="ＭＳ Ｐゴシック" charset="-128"/>
                <a:cs typeface="ＭＳ Ｐゴシック" charset="-128"/>
              </a:rPr>
              <a:t>?</a:t>
            </a:r>
          </a:p>
        </p:txBody>
      </p:sp>
      <p:sp>
        <p:nvSpPr>
          <p:cNvPr id="578570" name="Rectangle 10"/>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5"/>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3559" name="Rectangle 7"/>
          <p:cNvSpPr>
            <a:spLocks noChangeArrowheads="1"/>
          </p:cNvSpPr>
          <p:nvPr/>
        </p:nvSpPr>
        <p:spPr bwMode="auto">
          <a:xfrm>
            <a:off x="823913" y="923925"/>
            <a:ext cx="7459662" cy="4994275"/>
          </a:xfrm>
          <a:prstGeom prst="rect">
            <a:avLst/>
          </a:prstGeom>
          <a:solidFill>
            <a:srgbClr val="000410">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3" name="Text Box 9"/>
          <p:cNvSpPr txBox="1">
            <a:spLocks noChangeArrowheads="1"/>
          </p:cNvSpPr>
          <p:nvPr/>
        </p:nvSpPr>
        <p:spPr bwMode="auto">
          <a:xfrm>
            <a:off x="1111250" y="1328738"/>
            <a:ext cx="6845300" cy="41529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80000"/>
              </a:lnSpc>
              <a:spcBef>
                <a:spcPct val="50000"/>
              </a:spcBef>
              <a:defRPr/>
            </a:pPr>
            <a:r>
              <a:rPr lang="en-US" sz="6000">
                <a:solidFill>
                  <a:srgbClr val="FAFD00"/>
                </a:solidFill>
                <a:latin typeface="MylaiOssai" charset="0"/>
                <a:ea typeface="ＭＳ Ｐゴシック" charset="-128"/>
                <a:cs typeface="ＭＳ Ｐゴシック" charset="-128"/>
              </a:rPr>
              <a:t>~ytftma</a:t>
            </a:r>
            <a:r>
              <a:rPr lang="en-US" sz="6000">
                <a:solidFill>
                  <a:srgbClr val="FAFD00"/>
                </a:solidFill>
                <a:latin typeface="Comic Sans MS" charset="0"/>
                <a:ea typeface="ＭＳ Ｐゴシック" charset="-128"/>
                <a:cs typeface="ＭＳ Ｐゴシック" charset="-128"/>
              </a:rPr>
              <a:t>? </a:t>
            </a:r>
          </a:p>
          <a:p>
            <a:pPr algn="ctr">
              <a:lnSpc>
                <a:spcPct val="80000"/>
              </a:lnSpc>
              <a:spcBef>
                <a:spcPct val="50000"/>
              </a:spcBef>
              <a:defRPr/>
            </a:pPr>
            <a:r>
              <a:rPr lang="en-US" sz="4400">
                <a:solidFill>
                  <a:srgbClr val="FAFD00"/>
                </a:solidFill>
                <a:latin typeface="Comic Sans MS" charset="0"/>
                <a:ea typeface="ＭＳ Ｐゴシック" charset="-128"/>
                <a:cs typeface="ＭＳ Ｐゴシック" charset="-128"/>
              </a:rPr>
              <a:t>(</a:t>
            </a:r>
            <a:r>
              <a:rPr lang="en-US" sz="4400">
                <a:solidFill>
                  <a:srgbClr val="FAFD00"/>
                </a:solidFill>
                <a:latin typeface="MylaiOssai" charset="0"/>
                <a:ea typeface="ＭＳ Ｐゴシック" charset="-128"/>
                <a:cs typeface="ＭＳ Ｐゴシック" charset="-128"/>
              </a:rPr>
              <a:t>ugfkqf Evtakm kakit EkaAvAy pi[fpbfBgfkqf.</a:t>
            </a:r>
            <a:r>
              <a:rPr lang="en-US" sz="4400">
                <a:solidFill>
                  <a:srgbClr val="FAFD00"/>
                </a:solidFill>
                <a:latin typeface="Comic Sans MS" charset="0"/>
                <a:ea typeface="ＭＳ Ｐゴシック" charset="-128"/>
                <a:cs typeface="ＭＳ Ｐゴシック" charset="-128"/>
              </a:rPr>
              <a:t>)</a:t>
            </a:r>
          </a:p>
          <a:p>
            <a:pPr algn="ctr">
              <a:lnSpc>
                <a:spcPct val="80000"/>
              </a:lnSpc>
              <a:spcBef>
                <a:spcPct val="50000"/>
              </a:spcBef>
              <a:defRPr/>
            </a:pPr>
            <a:r>
              <a:rPr lang="en-US" sz="6000">
                <a:solidFill>
                  <a:srgbClr val="FAFD00"/>
                </a:solidFill>
                <a:latin typeface="Comic Sans MS" charset="0"/>
                <a:ea typeface="ＭＳ Ｐゴシック" charset="-128"/>
                <a:cs typeface="ＭＳ Ｐゴシック" charset="-128"/>
              </a:rPr>
              <a:t> </a:t>
            </a:r>
            <a:r>
              <a:rPr lang="en-US" sz="6000">
                <a:solidFill>
                  <a:srgbClr val="FAFD00"/>
                </a:solidFill>
                <a:latin typeface="MylaiOssai" charset="0"/>
                <a:ea typeface="ＭＳ Ｐゴシック" charset="-128"/>
                <a:cs typeface="ＭＳ Ｐゴシック" charset="-128"/>
              </a:rPr>
              <a:t>vaRgfkqf kdnfTcf eclfEvamf</a:t>
            </a:r>
            <a:r>
              <a:rPr lang="en-US" sz="6000">
                <a:solidFill>
                  <a:srgbClr val="FAFD00"/>
                </a:solidFill>
                <a:latin typeface="Comic Sans MS" charset="0"/>
                <a:ea typeface="ＭＳ Ｐゴシック" charset="-128"/>
                <a:cs typeface="ＭＳ Ｐゴシック" charset="-128"/>
              </a:rPr>
              <a:t>!</a:t>
            </a:r>
          </a:p>
        </p:txBody>
      </p:sp>
      <p:sp>
        <p:nvSpPr>
          <p:cNvPr id="579594" name="Text Box 10"/>
          <p:cNvSpPr txBox="1">
            <a:spLocks noChangeArrowheads="1"/>
          </p:cNvSpPr>
          <p:nvPr/>
        </p:nvSpPr>
        <p:spPr bwMode="auto">
          <a:xfrm>
            <a:off x="701675" y="5672138"/>
            <a:ext cx="4922838" cy="576262"/>
          </a:xfrm>
          <a:prstGeom prst="rect">
            <a:avLst/>
          </a:prstGeom>
          <a:solidFill>
            <a:srgbClr val="4618C6"/>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800">
                <a:solidFill>
                  <a:srgbClr val="FFFF00"/>
                </a:solidFill>
                <a:latin typeface="MylaiOssai" charset="0"/>
                <a:ea typeface="ＭＳ Ｐゴシック" charset="-128"/>
                <a:cs typeface="ＭＳ Ｐゴシック" charset="-128"/>
              </a:rPr>
              <a:t>pad utvi</a:t>
            </a:r>
            <a:r>
              <a:rPr lang="en-US">
                <a:ea typeface="ＭＳ Ｐゴシック" charset="-128"/>
                <a:cs typeface="ＭＳ Ｐゴシック" charset="-128"/>
              </a:rPr>
              <a:t> </a:t>
            </a:r>
            <a:r>
              <a:rPr lang="en-US" sz="2400">
                <a:solidFill>
                  <a:srgbClr val="FFFF00"/>
                </a:solidFill>
                <a:latin typeface="Comic Sans MS" charset="0"/>
                <a:ea typeface="ＭＳ Ｐゴシック" charset="-128"/>
                <a:cs typeface="ＭＳ Ｐゴシック" charset="-128"/>
              </a:rPr>
              <a:t> #04 </a:t>
            </a:r>
            <a:r>
              <a:rPr lang="en-US" sz="2800">
                <a:solidFill>
                  <a:srgbClr val="FFFF00"/>
                </a:solidFill>
                <a:latin typeface="MylaiOssai" charset="0"/>
                <a:ea typeface="ＭＳ Ｐゴシック" charset="-128"/>
                <a:cs typeface="ＭＳ Ｐゴシック" charset="-128"/>
              </a:rPr>
              <a:t>`lflT</a:t>
            </a:r>
            <a:r>
              <a:rPr lang="en-US" sz="2400">
                <a:solidFill>
                  <a:srgbClr val="FFFF00"/>
                </a:solidFill>
                <a:latin typeface="Comic Sans MS" charset="0"/>
                <a:ea typeface="ＭＳ Ｐゴシック" charset="-128"/>
                <a:cs typeface="ＭＳ Ｐゴシック" charset="-128"/>
              </a:rPr>
              <a:t> #31</a:t>
            </a:r>
          </a:p>
        </p:txBody>
      </p:sp>
      <p:sp>
        <p:nvSpPr>
          <p:cNvPr id="579595" name="Rectangle 11"/>
          <p:cNvSpPr>
            <a:spLocks noChangeArrowheads="1"/>
          </p:cNvSpPr>
          <p:nvPr/>
        </p:nvSpPr>
        <p:spPr bwMode="auto">
          <a:xfrm>
            <a:off x="8178800"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05</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additive="base">
                                        <p:cTn id="7" dur="500" fill="hold"/>
                                        <p:tgtEl>
                                          <p:spTgt spid="579594"/>
                                        </p:tgtEl>
                                        <p:attrNameLst>
                                          <p:attrName>ppt_x</p:attrName>
                                        </p:attrNameLst>
                                      </p:cBhvr>
                                      <p:tavLst>
                                        <p:tav tm="0">
                                          <p:val>
                                            <p:strVal val="#ppt_x"/>
                                          </p:val>
                                        </p:tav>
                                        <p:tav tm="100000">
                                          <p:val>
                                            <p:strVal val="#ppt_x"/>
                                          </p:val>
                                        </p:tav>
                                      </p:tavLst>
                                    </p:anim>
                                    <p:anim calcmode="lin" valueType="num">
                                      <p:cBhvr additive="base">
                                        <p:cTn id="8" dur="500" fill="hold"/>
                                        <p:tgtEl>
                                          <p:spTgt spid="57959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79593"/>
                                        </p:tgtEl>
                                        <p:attrNameLst>
                                          <p:attrName>style.visibility</p:attrName>
                                        </p:attrNameLst>
                                      </p:cBhvr>
                                      <p:to>
                                        <p:strVal val="visible"/>
                                      </p:to>
                                    </p:set>
                                    <p:animEffect transition="in" filter="wipe(up)">
                                      <p:cBhvr>
                                        <p:cTn id="12" dur="500"/>
                                        <p:tgtEl>
                                          <p:spTgt spid="579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3" grpId="0"/>
      <p:bldP spid="57959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63"/>
          <p:cNvGrpSpPr>
            <a:grpSpLocks/>
          </p:cNvGrpSpPr>
          <p:nvPr/>
        </p:nvGrpSpPr>
        <p:grpSpPr bwMode="auto">
          <a:xfrm>
            <a:off x="379413" y="357188"/>
            <a:ext cx="8366125" cy="6110287"/>
            <a:chOff x="1" y="0"/>
            <a:chExt cx="5759" cy="4320"/>
          </a:xfrm>
        </p:grpSpPr>
        <p:sp>
          <p:nvSpPr>
            <p:cNvPr id="25646" name="Rectangle 64"/>
            <p:cNvSpPr>
              <a:spLocks noChangeArrowheads="1"/>
            </p:cNvSpPr>
            <p:nvPr/>
          </p:nvSpPr>
          <p:spPr bwMode="auto">
            <a:xfrm>
              <a:off x="1" y="0"/>
              <a:ext cx="5759" cy="432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5647" name="Group 65"/>
            <p:cNvGrpSpPr>
              <a:grpSpLocks/>
            </p:cNvGrpSpPr>
            <p:nvPr/>
          </p:nvGrpSpPr>
          <p:grpSpPr bwMode="auto">
            <a:xfrm>
              <a:off x="1972" y="626"/>
              <a:ext cx="1931" cy="2848"/>
              <a:chOff x="1972" y="626"/>
              <a:chExt cx="1931" cy="2848"/>
            </a:xfrm>
          </p:grpSpPr>
          <p:sp>
            <p:nvSpPr>
              <p:cNvPr id="530498" name="Rectangle 66"/>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5650" name="AutoShape 67"/>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5651" name="Rectangle 68"/>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5652" name="Rectangle 69"/>
              <p:cNvSpPr>
                <a:spLocks noChangeArrowheads="1"/>
              </p:cNvSpPr>
              <p:nvPr/>
            </p:nvSpPr>
            <p:spPr bwMode="auto">
              <a:xfrm>
                <a:off x="2006" y="626"/>
                <a:ext cx="106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a:solidFill>
                      <a:schemeClr val="bg2"/>
                    </a:solidFill>
                    <a:latin typeface="Times" charset="0"/>
                  </a:rPr>
                  <a:t>CREATION</a:t>
                </a:r>
                <a:endParaRPr lang="en-US" sz="2400">
                  <a:solidFill>
                    <a:schemeClr val="accent2"/>
                  </a:solidFill>
                  <a:latin typeface="Times" charset="0"/>
                </a:endParaRPr>
              </a:p>
            </p:txBody>
          </p:sp>
          <p:sp>
            <p:nvSpPr>
              <p:cNvPr id="25653" name="Rectangle 70"/>
              <p:cNvSpPr>
                <a:spLocks noChangeArrowheads="1"/>
              </p:cNvSpPr>
              <p:nvPr/>
            </p:nvSpPr>
            <p:spPr bwMode="auto">
              <a:xfrm>
                <a:off x="1990" y="1022"/>
                <a:ext cx="191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54" name="Line 71"/>
              <p:cNvSpPr>
                <a:spLocks noChangeShapeType="1"/>
              </p:cNvSpPr>
              <p:nvPr/>
            </p:nvSpPr>
            <p:spPr bwMode="auto">
              <a:xfrm>
                <a:off x="2106" y="2447"/>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5" name="Line 72"/>
              <p:cNvSpPr>
                <a:spLocks noChangeShapeType="1"/>
              </p:cNvSpPr>
              <p:nvPr/>
            </p:nvSpPr>
            <p:spPr bwMode="auto">
              <a:xfrm>
                <a:off x="2127" y="273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6" name="Line 73"/>
              <p:cNvSpPr>
                <a:spLocks noChangeShapeType="1"/>
              </p:cNvSpPr>
              <p:nvPr/>
            </p:nvSpPr>
            <p:spPr bwMode="auto">
              <a:xfrm>
                <a:off x="2127" y="303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7" name="Line 74"/>
              <p:cNvSpPr>
                <a:spLocks noChangeShapeType="1"/>
              </p:cNvSpPr>
              <p:nvPr/>
            </p:nvSpPr>
            <p:spPr bwMode="auto">
              <a:xfrm>
                <a:off x="2106" y="2160"/>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8" name="Line 75"/>
              <p:cNvSpPr>
                <a:spLocks noChangeShapeType="1"/>
              </p:cNvSpPr>
              <p:nvPr/>
            </p:nvSpPr>
            <p:spPr bwMode="auto">
              <a:xfrm>
                <a:off x="2106" y="1871"/>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9" name="Line 76"/>
              <p:cNvSpPr>
                <a:spLocks noChangeShapeType="1"/>
              </p:cNvSpPr>
              <p:nvPr/>
            </p:nvSpPr>
            <p:spPr bwMode="auto">
              <a:xfrm>
                <a:off x="2095" y="1584"/>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0" name="Line 77"/>
              <p:cNvSpPr>
                <a:spLocks noChangeShapeType="1"/>
              </p:cNvSpPr>
              <p:nvPr/>
            </p:nvSpPr>
            <p:spPr bwMode="auto">
              <a:xfrm>
                <a:off x="2106" y="1275"/>
                <a:ext cx="1552"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1" name="Line 78"/>
              <p:cNvSpPr>
                <a:spLocks noChangeShapeType="1"/>
              </p:cNvSpPr>
              <p:nvPr/>
            </p:nvSpPr>
            <p:spPr bwMode="auto">
              <a:xfrm>
                <a:off x="1976" y="688"/>
                <a:ext cx="0" cy="278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2" name="Line 79"/>
              <p:cNvSpPr>
                <a:spLocks noChangeShapeType="1"/>
              </p:cNvSpPr>
              <p:nvPr/>
            </p:nvSpPr>
            <p:spPr bwMode="auto">
              <a:xfrm>
                <a:off x="3800" y="858"/>
                <a:ext cx="0" cy="258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3" name="Line 80"/>
              <p:cNvSpPr>
                <a:spLocks noChangeShapeType="1"/>
              </p:cNvSpPr>
              <p:nvPr/>
            </p:nvSpPr>
            <p:spPr bwMode="auto">
              <a:xfrm>
                <a:off x="2051" y="626"/>
                <a:ext cx="90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4" name="Line 81"/>
              <p:cNvSpPr>
                <a:spLocks noChangeShapeType="1"/>
              </p:cNvSpPr>
              <p:nvPr/>
            </p:nvSpPr>
            <p:spPr bwMode="auto">
              <a:xfrm>
                <a:off x="3034" y="869"/>
                <a:ext cx="74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5" name="Line 82"/>
              <p:cNvSpPr>
                <a:spLocks noChangeShapeType="1"/>
              </p:cNvSpPr>
              <p:nvPr/>
            </p:nvSpPr>
            <p:spPr bwMode="auto">
              <a:xfrm>
                <a:off x="3015" y="673"/>
                <a:ext cx="0" cy="19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25648" name="Picture 8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275" y="24"/>
              <a:ext cx="4776" cy="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30516" name="Rectangle 84"/>
          <p:cNvSpPr>
            <a:spLocks noChangeArrowheads="1"/>
          </p:cNvSpPr>
          <p:nvPr/>
        </p:nvSpPr>
        <p:spPr bwMode="auto">
          <a:xfrm>
            <a:off x="414338" y="360363"/>
            <a:ext cx="8262937" cy="60817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30486" name="AutoShape 5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30487" name="Rectangle 5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5606" name="Rectangle 5"/>
          <p:cNvSpPr>
            <a:spLocks noChangeArrowheads="1"/>
          </p:cNvSpPr>
          <p:nvPr/>
        </p:nvSpPr>
        <p:spPr bwMode="auto">
          <a:xfrm>
            <a:off x="3109913" y="976313"/>
            <a:ext cx="18954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pAdpfp&lt;</a:t>
            </a:r>
          </a:p>
        </p:txBody>
      </p:sp>
      <p:sp>
        <p:nvSpPr>
          <p:cNvPr id="25607" name="Rectangle 6"/>
          <p:cNvSpPr>
            <a:spLocks noChangeArrowheads="1"/>
          </p:cNvSpPr>
          <p:nvPr/>
        </p:nvSpPr>
        <p:spPr bwMode="auto">
          <a:xfrm>
            <a:off x="3108325" y="1614488"/>
            <a:ext cx="3424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08" name="Rectangle 7"/>
          <p:cNvSpPr>
            <a:spLocks noChangeArrowheads="1"/>
          </p:cNvSpPr>
          <p:nvPr/>
        </p:nvSpPr>
        <p:spPr bwMode="auto">
          <a:xfrm>
            <a:off x="3159125" y="1622425"/>
            <a:ext cx="303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09" name="Line 9"/>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0" name="Line 10"/>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1" name="Line 11"/>
          <p:cNvSpPr>
            <a:spLocks noChangeShapeType="1"/>
          </p:cNvSpPr>
          <p:nvPr/>
        </p:nvSpPr>
        <p:spPr bwMode="auto">
          <a:xfrm>
            <a:off x="3376613" y="48101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2" name="Line 12"/>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3" name="Line 13"/>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4" name="Line 14"/>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5" name="Line 15"/>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0451" name="Rectangle 19"/>
          <p:cNvSpPr>
            <a:spLocks noChangeArrowheads="1"/>
          </p:cNvSpPr>
          <p:nvPr/>
        </p:nvSpPr>
        <p:spPr bwMode="auto">
          <a:xfrm>
            <a:off x="3754438" y="4359275"/>
            <a:ext cx="15414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Ekap&lt;rmf </a:t>
            </a:r>
            <a:endParaRPr lang="en-US" sz="2800">
              <a:solidFill>
                <a:schemeClr val="accent2"/>
              </a:solidFill>
            </a:endParaRPr>
          </a:p>
        </p:txBody>
      </p:sp>
      <p:sp>
        <p:nvSpPr>
          <p:cNvPr id="530452" name="Text Box 20"/>
          <p:cNvSpPr txBox="1">
            <a:spLocks noChangeArrowheads="1"/>
          </p:cNvSpPr>
          <p:nvPr/>
        </p:nvSpPr>
        <p:spPr bwMode="auto">
          <a:xfrm>
            <a:off x="6100763" y="4400550"/>
            <a:ext cx="29210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(2</a:t>
            </a:r>
            <a:r>
              <a:rPr lang="en-US" sz="2400">
                <a:solidFill>
                  <a:schemeClr val="tx1"/>
                </a:solidFill>
                <a:latin typeface="MylaiOssai" charset="0"/>
                <a:ea typeface="ＭＳ Ｐゴシック" charset="-128"/>
                <a:cs typeface="ＭＳ Ｐゴシック" charset="-128"/>
              </a:rPr>
              <a:t>mf tidfdmf</a:t>
            </a:r>
            <a:r>
              <a:rPr lang="en-US">
                <a:solidFill>
                  <a:schemeClr val="tx1"/>
                </a:solidFill>
                <a:ea typeface="ＭＳ Ｐゴシック" charset="-128"/>
                <a:cs typeface="ＭＳ Ｐゴシック" charset="-128"/>
              </a:rPr>
              <a:t>:</a:t>
            </a:r>
            <a:r>
              <a:rPr lang="en-US" sz="2400">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paEpl</a:t>
            </a:r>
            <a:r>
              <a:rPr lang="en-US" sz="2400">
                <a:latin typeface="MylaiOssai" charset="0"/>
                <a:ea typeface="ＭＳ Ｐゴシック" charset="-128"/>
                <a:cs typeface="ＭＳ Ｐゴシック" charset="-128"/>
              </a:rPr>
              <a:t>f</a:t>
            </a:r>
            <a:r>
              <a:rPr lang="en-US" sz="2400">
                <a:solidFill>
                  <a:schemeClr val="tx1"/>
                </a:solidFill>
                <a:ea typeface="ＭＳ Ｐゴシック" charset="-128"/>
                <a:cs typeface="ＭＳ Ｐゴシック" charset="-128"/>
              </a:rPr>
              <a:t>)</a:t>
            </a:r>
          </a:p>
        </p:txBody>
      </p:sp>
      <p:sp>
        <p:nvSpPr>
          <p:cNvPr id="530454" name="Rectangle 22"/>
          <p:cNvSpPr>
            <a:spLocks noChangeArrowheads="1"/>
          </p:cNvSpPr>
          <p:nvPr/>
        </p:nvSpPr>
        <p:spPr bwMode="auto">
          <a:xfrm>
            <a:off x="3652838" y="2979738"/>
            <a:ext cx="18923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1mf KDmfpmf</a:t>
            </a:r>
            <a:endParaRPr lang="en-US" sz="2800">
              <a:solidFill>
                <a:schemeClr val="accent2"/>
              </a:solidFill>
            </a:endParaRPr>
          </a:p>
        </p:txBody>
      </p:sp>
      <p:sp>
        <p:nvSpPr>
          <p:cNvPr id="530455" name="Text Box 23"/>
          <p:cNvSpPr txBox="1">
            <a:spLocks noChangeArrowheads="1"/>
          </p:cNvSpPr>
          <p:nvPr/>
        </p:nvSpPr>
        <p:spPr bwMode="auto">
          <a:xfrm>
            <a:off x="6113463" y="3001963"/>
            <a:ext cx="2262187"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ccfcrv&lt;</a:t>
            </a:r>
            <a:r>
              <a:rPr lang="en-US" sz="2400">
                <a:solidFill>
                  <a:schemeClr val="tx1"/>
                </a:solidFill>
                <a:ea typeface="ＭＳ Ｐゴシック" charset="-128"/>
                <a:cs typeface="ＭＳ Ｐゴシック" charset="-128"/>
              </a:rPr>
              <a:t>)</a:t>
            </a:r>
          </a:p>
        </p:txBody>
      </p:sp>
      <p:sp>
        <p:nvSpPr>
          <p:cNvPr id="530457" name="Rectangle 25"/>
          <p:cNvSpPr>
            <a:spLocks noChangeArrowheads="1"/>
          </p:cNvSpPr>
          <p:nvPr/>
        </p:nvSpPr>
        <p:spPr bwMode="auto">
          <a:xfrm>
            <a:off x="3402013" y="2530475"/>
            <a:ext cx="2338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rPr>
              <a:t>1</a:t>
            </a:r>
            <a:r>
              <a:rPr lang="en-US" sz="2800">
                <a:solidFill>
                  <a:schemeClr val="accent2"/>
                </a:solidFill>
                <a:latin typeface="MylaiOssai" charset="0"/>
              </a:rPr>
              <a:t>mf CviEcxmf</a:t>
            </a:r>
            <a:endParaRPr lang="en-US" sz="2800">
              <a:solidFill>
                <a:schemeClr val="accent2"/>
              </a:solidFill>
            </a:endParaRPr>
          </a:p>
        </p:txBody>
      </p:sp>
      <p:sp>
        <p:nvSpPr>
          <p:cNvPr id="530458" name="Text Box 26"/>
          <p:cNvSpPr txBox="1">
            <a:spLocks noChangeArrowheads="1"/>
          </p:cNvSpPr>
          <p:nvPr/>
        </p:nvSpPr>
        <p:spPr bwMode="auto">
          <a:xfrm>
            <a:off x="6107113" y="25400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mIdfprf</a:t>
            </a:r>
            <a:r>
              <a:rPr lang="en-US" sz="2400">
                <a:solidFill>
                  <a:schemeClr val="tx1"/>
                </a:solidFill>
                <a:ea typeface="ＭＳ Ｐゴシック" charset="-128"/>
                <a:cs typeface="ＭＳ Ｐゴシック" charset="-128"/>
              </a:rPr>
              <a:t>)</a:t>
            </a:r>
          </a:p>
        </p:txBody>
      </p:sp>
      <p:sp>
        <p:nvSpPr>
          <p:cNvPr id="530460" name="Rectangle 28"/>
          <p:cNvSpPr>
            <a:spLocks noChangeArrowheads="1"/>
          </p:cNvSpPr>
          <p:nvPr/>
        </p:nvSpPr>
        <p:spPr bwMode="auto">
          <a:xfrm>
            <a:off x="3884613" y="2147888"/>
            <a:ext cx="13906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a:solidFill>
                  <a:schemeClr val="accent2"/>
                </a:solidFill>
                <a:latin typeface="MylaiOssai" charset="0"/>
              </a:rPr>
              <a:t>1mf pavmf</a:t>
            </a:r>
          </a:p>
          <a:p>
            <a:pPr algn="ctr"/>
            <a:endParaRPr lang="en-US" sz="2800">
              <a:solidFill>
                <a:schemeClr val="accent2"/>
              </a:solidFill>
            </a:endParaRPr>
          </a:p>
        </p:txBody>
      </p:sp>
      <p:sp>
        <p:nvSpPr>
          <p:cNvPr id="530461" name="Text Box 29"/>
          <p:cNvSpPr txBox="1">
            <a:spLocks noChangeArrowheads="1"/>
          </p:cNvSpPr>
          <p:nvPr/>
        </p:nvSpPr>
        <p:spPr bwMode="auto">
          <a:xfrm>
            <a:off x="6102350" y="2070100"/>
            <a:ext cx="24384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Kbi tvBtlf</a:t>
            </a:r>
            <a:r>
              <a:rPr lang="en-US" sz="2400">
                <a:solidFill>
                  <a:schemeClr val="tx1"/>
                </a:solidFill>
                <a:ea typeface="ＭＳ Ｐゴシック" charset="-128"/>
                <a:cs typeface="ＭＳ Ｐゴシック" charset="-128"/>
              </a:rPr>
              <a:t>)</a:t>
            </a:r>
          </a:p>
        </p:txBody>
      </p:sp>
      <p:sp>
        <p:nvSpPr>
          <p:cNvPr id="530463" name="Rectangle 31"/>
          <p:cNvSpPr>
            <a:spLocks noChangeArrowheads="1"/>
          </p:cNvSpPr>
          <p:nvPr/>
        </p:nvSpPr>
        <p:spPr bwMode="auto">
          <a:xfrm>
            <a:off x="3360738" y="1609725"/>
            <a:ext cx="24526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chemeClr val="accent2"/>
                </a:solidFill>
                <a:latin typeface="MylaiOssai" charset="0"/>
              </a:rPr>
              <a:t>1mf ~]f &amp; ep]f</a:t>
            </a:r>
          </a:p>
        </p:txBody>
      </p:sp>
      <p:sp>
        <p:nvSpPr>
          <p:cNvPr id="530464" name="Text Box 32"/>
          <p:cNvSpPr txBox="1">
            <a:spLocks noChangeArrowheads="1"/>
          </p:cNvSpPr>
          <p:nvPr/>
        </p:nvSpPr>
        <p:spPr bwMode="auto">
          <a:xfrm>
            <a:off x="6102350" y="1625600"/>
            <a:ext cx="1981200"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a:t>
            </a:r>
            <a:r>
              <a:rPr lang="en-US" sz="2400">
                <a:solidFill>
                  <a:schemeClr val="tx1"/>
                </a:solidFill>
                <a:latin typeface="MylaiOssai" charset="0"/>
                <a:ea typeface="ＭＳ Ｐゴシック" charset="-128"/>
                <a:cs typeface="ＭＳ Ｐゴシック" charset="-128"/>
              </a:rPr>
              <a:t>p&gt;r]mf</a:t>
            </a:r>
            <a:r>
              <a:rPr lang="en-US" sz="2400">
                <a:solidFill>
                  <a:schemeClr val="tx1"/>
                </a:solidFill>
                <a:ea typeface="ＭＳ Ｐゴシック" charset="-128"/>
                <a:cs typeface="ＭＳ Ｐゴシック" charset="-128"/>
              </a:rPr>
              <a:t>) </a:t>
            </a:r>
          </a:p>
        </p:txBody>
      </p:sp>
      <p:sp>
        <p:nvSpPr>
          <p:cNvPr id="530466" name="Rectangle 34"/>
          <p:cNvSpPr>
            <a:spLocks noChangeArrowheads="1"/>
          </p:cNvSpPr>
          <p:nvPr/>
        </p:nvSpPr>
        <p:spPr bwMode="auto">
          <a:xfrm>
            <a:off x="3636963" y="3444875"/>
            <a:ext cx="18875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800">
                <a:solidFill>
                  <a:schemeClr val="accent2"/>
                </a:solidFill>
                <a:latin typeface="MylaiOssai" charset="0"/>
              </a:rPr>
              <a:t>1mf ekaAl</a:t>
            </a:r>
            <a:endParaRPr lang="en-US" sz="2800">
              <a:solidFill>
                <a:schemeClr val="accent2"/>
              </a:solidFill>
            </a:endParaRPr>
          </a:p>
        </p:txBody>
      </p:sp>
      <p:sp>
        <p:nvSpPr>
          <p:cNvPr id="530467" name="Text Box 35"/>
          <p:cNvSpPr txBox="1">
            <a:spLocks noChangeArrowheads="1"/>
          </p:cNvSpPr>
          <p:nvPr/>
        </p:nvSpPr>
        <p:spPr bwMode="auto">
          <a:xfrm>
            <a:off x="6107113" y="3454400"/>
            <a:ext cx="3254375"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400">
                <a:solidFill>
                  <a:schemeClr val="tx1"/>
                </a:solidFill>
              </a:rPr>
              <a:t>(</a:t>
            </a:r>
            <a:r>
              <a:rPr lang="en-US" sz="2400">
                <a:solidFill>
                  <a:schemeClr val="tx1"/>
                </a:solidFill>
                <a:latin typeface="MylaiOssai" charset="0"/>
              </a:rPr>
              <a:t>;zinft pavmf)</a:t>
            </a:r>
            <a:endParaRPr lang="en-US" sz="2400">
              <a:solidFill>
                <a:schemeClr val="tx1"/>
              </a:solidFill>
            </a:endParaRPr>
          </a:p>
        </p:txBody>
      </p:sp>
      <p:sp>
        <p:nvSpPr>
          <p:cNvPr id="530469" name="Text Box 37"/>
          <p:cNvSpPr txBox="1">
            <a:spLocks noChangeArrowheads="1"/>
          </p:cNvSpPr>
          <p:nvPr/>
        </p:nvSpPr>
        <p:spPr bwMode="auto">
          <a:xfrm>
            <a:off x="6110288" y="3943350"/>
            <a:ext cx="2854325"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a:solidFill>
                  <a:schemeClr val="tx1"/>
                </a:solidFill>
                <a:ea typeface="ＭＳ Ｐゴシック" charset="-128"/>
                <a:cs typeface="ＭＳ Ｐゴシック" charset="-128"/>
              </a:rPr>
              <a:t>(1</a:t>
            </a:r>
            <a:r>
              <a:rPr lang="en-US" sz="2400">
                <a:solidFill>
                  <a:schemeClr val="tx1"/>
                </a:solidFill>
                <a:latin typeface="MylaiOssai" charset="0"/>
                <a:ea typeface="ＭＳ Ｐゴシック" charset="-128"/>
                <a:cs typeface="ＭＳ Ｐゴシック" charset="-128"/>
              </a:rPr>
              <a:t>mf</a:t>
            </a:r>
            <a:r>
              <a:rPr lang="en-US" sz="2400">
                <a:solidFill>
                  <a:schemeClr val="tx1"/>
                </a:solidFill>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tidfdmf</a:t>
            </a:r>
            <a:r>
              <a:rPr lang="en-US" sz="2400">
                <a:solidFill>
                  <a:schemeClr val="tx1"/>
                </a:solidFill>
                <a:ea typeface="ＭＳ Ｐゴシック" charset="-128"/>
                <a:cs typeface="ＭＳ Ｐゴシック" charset="-128"/>
              </a:rPr>
              <a:t>: </a:t>
            </a:r>
            <a:r>
              <a:rPr lang="en-US" sz="2400">
                <a:solidFill>
                  <a:schemeClr val="tx1"/>
                </a:solidFill>
                <a:latin typeface="MylaiOssai" charset="0"/>
                <a:ea typeface="ＭＳ Ｐゴシック" charset="-128"/>
                <a:cs typeface="ＭＳ Ｐゴシック" charset="-128"/>
              </a:rPr>
              <a:t>Enava</a:t>
            </a:r>
            <a:r>
              <a:rPr lang="en-US" sz="2400">
                <a:solidFill>
                  <a:schemeClr val="tx1"/>
                </a:solidFill>
                <a:ea typeface="ＭＳ Ｐゴシック" charset="-128"/>
                <a:cs typeface="ＭＳ Ｐゴシック" charset="-128"/>
              </a:rPr>
              <a:t>)</a:t>
            </a:r>
          </a:p>
        </p:txBody>
      </p:sp>
      <p:sp>
        <p:nvSpPr>
          <p:cNvPr id="530470" name="Rectangle 38"/>
          <p:cNvSpPr>
            <a:spLocks noChangeArrowheads="1"/>
          </p:cNvSpPr>
          <p:nvPr/>
        </p:nvSpPr>
        <p:spPr bwMode="auto">
          <a:xfrm>
            <a:off x="3363913" y="3922713"/>
            <a:ext cx="2441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800">
                <a:solidFill>
                  <a:schemeClr val="accent2"/>
                </a:solidFill>
                <a:latin typeface="MylaiOssai" charset="0"/>
              </a:rPr>
              <a:t>jlmf/va[vilf</a:t>
            </a:r>
          </a:p>
        </p:txBody>
      </p:sp>
      <p:sp>
        <p:nvSpPr>
          <p:cNvPr id="530479" name="Text Box 47"/>
          <p:cNvSpPr txBox="1">
            <a:spLocks noChangeArrowheads="1"/>
          </p:cNvSpPr>
          <p:nvPr/>
        </p:nvSpPr>
        <p:spPr bwMode="auto">
          <a:xfrm>
            <a:off x="1790700" y="0"/>
            <a:ext cx="3860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rgbClr val="FFFF00"/>
                </a:solidFill>
                <a:latin typeface="MylaiOssai" charset="0"/>
                <a:ea typeface="ＭＳ Ｐゴシック" charset="-128"/>
                <a:cs typeface="ＭＳ Ｐゴシック" charset="-128"/>
              </a:rPr>
              <a:t>~tiyakmmf</a:t>
            </a:r>
            <a:r>
              <a:rPr lang="en-US">
                <a:latin typeface="MylaiOssai" charset="0"/>
                <a:ea typeface="ＭＳ Ｐゴシック" charset="-128"/>
                <a:cs typeface="ＭＳ Ｐゴシック" charset="-128"/>
              </a:rPr>
              <a:t> </a:t>
            </a:r>
            <a:r>
              <a:rPr lang="en-US">
                <a:solidFill>
                  <a:srgbClr val="FFFF00"/>
                </a:solidFill>
                <a:latin typeface="MylaiOssai" charset="0"/>
                <a:ea typeface="ＭＳ Ｐゴシック" charset="-128"/>
                <a:cs typeface="ＭＳ Ｐゴシック" charset="-128"/>
              </a:rPr>
              <a:t>1 Mtlf 11 vAr</a:t>
            </a:r>
          </a:p>
        </p:txBody>
      </p:sp>
      <p:sp>
        <p:nvSpPr>
          <p:cNvPr id="530490" name="Rectangle 58"/>
          <p:cNvSpPr>
            <a:spLocks noChangeArrowheads="1"/>
          </p:cNvSpPr>
          <p:nvPr/>
        </p:nvSpPr>
        <p:spPr bwMode="auto">
          <a:xfrm>
            <a:off x="8183563"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06</a:t>
            </a:r>
          </a:p>
        </p:txBody>
      </p:sp>
      <p:sp>
        <p:nvSpPr>
          <p:cNvPr id="25632" name="Text Box 59"/>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5633" name="Rectangle 61"/>
          <p:cNvSpPr>
            <a:spLocks noChangeArrowheads="1"/>
          </p:cNvSpPr>
          <p:nvPr/>
        </p:nvSpPr>
        <p:spPr bwMode="auto">
          <a:xfrm>
            <a:off x="392113" y="342900"/>
            <a:ext cx="8340725" cy="6132513"/>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5634" name="Group 62"/>
          <p:cNvGrpSpPr>
            <a:grpSpLocks/>
          </p:cNvGrpSpPr>
          <p:nvPr/>
        </p:nvGrpSpPr>
        <p:grpSpPr bwMode="auto">
          <a:xfrm>
            <a:off x="428625" y="2305050"/>
            <a:ext cx="2185988" cy="1028700"/>
            <a:chOff x="84" y="1452"/>
            <a:chExt cx="1377" cy="648"/>
          </a:xfrm>
        </p:grpSpPr>
        <p:sp>
          <p:nvSpPr>
            <p:cNvPr id="25639" name="Rectangle 39"/>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30472" name="Rectangle 40"/>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5641" name="Rectangle 41"/>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5642" name="AutoShape 42"/>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5643" name="Rectangle 43"/>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endParaRPr lang="en-US"/>
            </a:p>
          </p:txBody>
        </p:sp>
        <p:sp>
          <p:nvSpPr>
            <p:cNvPr id="25644" name="Rectangle 44"/>
            <p:cNvSpPr>
              <a:spLocks noChangeArrowheads="1"/>
            </p:cNvSpPr>
            <p:nvPr/>
          </p:nvSpPr>
          <p:spPr bwMode="auto">
            <a:xfrm>
              <a:off x="84" y="1463"/>
              <a:ext cx="709"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400">
                  <a:solidFill>
                    <a:schemeClr val="accent2"/>
                  </a:solidFill>
                  <a:latin typeface="MylaiOssai" charset="0"/>
                </a:rPr>
                <a:t>pAdpfp&lt;</a:t>
              </a:r>
              <a:r>
                <a:rPr lang="en-US"/>
                <a:t> </a:t>
              </a:r>
              <a:endParaRPr lang="en-US" sz="1400">
                <a:solidFill>
                  <a:srgbClr val="790015"/>
                </a:solidFill>
                <a:latin typeface="Helvetica" charset="0"/>
              </a:endParaRPr>
            </a:p>
          </p:txBody>
        </p:sp>
        <p:sp>
          <p:nvSpPr>
            <p:cNvPr id="25645" name="Line 45"/>
            <p:cNvSpPr>
              <a:spLocks noChangeShapeType="1"/>
            </p:cNvSpPr>
            <p:nvPr/>
          </p:nvSpPr>
          <p:spPr bwMode="auto">
            <a:xfrm>
              <a:off x="893"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30518" name="Rectangle 86"/>
          <p:cNvSpPr>
            <a:spLocks noChangeArrowheads="1"/>
          </p:cNvSpPr>
          <p:nvPr/>
        </p:nvSpPr>
        <p:spPr bwMode="auto">
          <a:xfrm>
            <a:off x="4802188" y="1030288"/>
            <a:ext cx="3652837" cy="333375"/>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a:solidFill>
                  <a:schemeClr val="tx1"/>
                </a:solidFill>
                <a:latin typeface="MylaiOssai" charset="0"/>
                <a:ea typeface="ＭＳ Ｐゴシック" charset="-128"/>
                <a:cs typeface="ＭＳ Ｐゴシック" charset="-128"/>
              </a:rPr>
              <a:t>~pirkaMkfK M[p&lt; '</a:t>
            </a:r>
            <a:r>
              <a:rPr lang="en-US" i="1">
                <a:solidFill>
                  <a:schemeClr val="tx1"/>
                </a:solidFill>
                <a:latin typeface="MylaiOssai" charset="0"/>
                <a:ea typeface="ＭＳ Ｐゴシック" charset="-128"/>
                <a:cs typeface="ＭＳ Ｐゴシック" charset="-128"/>
              </a:rPr>
              <a:t>lf</a:t>
            </a:r>
            <a:r>
              <a:rPr lang="en-US">
                <a:solidFill>
                  <a:schemeClr val="tx1"/>
                </a:solidFill>
                <a:latin typeface="MylaiOssai" charset="0"/>
                <a:ea typeface="ＭＳ Ｐゴシック" charset="-128"/>
                <a:cs typeface="ＭＳ Ｐゴシック" charset="-128"/>
              </a:rPr>
              <a:t>la kalmf</a:t>
            </a:r>
          </a:p>
        </p:txBody>
      </p:sp>
      <p:sp>
        <p:nvSpPr>
          <p:cNvPr id="530519" name="Text Box 87"/>
          <p:cNvSpPr txBox="1">
            <a:spLocks noChangeArrowheads="1"/>
          </p:cNvSpPr>
          <p:nvPr/>
        </p:nvSpPr>
        <p:spPr bwMode="auto">
          <a:xfrm>
            <a:off x="511175" y="496888"/>
            <a:ext cx="1800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6000">
                <a:solidFill>
                  <a:schemeClr val="tx1"/>
                </a:solidFill>
              </a:rPr>
              <a:t>5+2</a:t>
            </a:r>
          </a:p>
        </p:txBody>
      </p:sp>
      <p:sp>
        <p:nvSpPr>
          <p:cNvPr id="25637" name="Text Box 57"/>
          <p:cNvSpPr txBox="1">
            <a:spLocks noChangeArrowheads="1"/>
          </p:cNvSpPr>
          <p:nvPr/>
        </p:nvSpPr>
        <p:spPr bwMode="auto">
          <a:xfrm>
            <a:off x="8578850"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9</a:t>
            </a:r>
          </a:p>
        </p:txBody>
      </p:sp>
      <p:sp>
        <p:nvSpPr>
          <p:cNvPr id="25638" name="Rectangle 6"/>
          <p:cNvSpPr>
            <a:spLocks noChangeArrowheads="1"/>
          </p:cNvSpPr>
          <p:nvPr/>
        </p:nvSpPr>
        <p:spPr bwMode="auto">
          <a:xfrm>
            <a:off x="3041650" y="1560513"/>
            <a:ext cx="3424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530519"/>
                                        </p:tgtEl>
                                        <p:attrNameLst>
                                          <p:attrName>style.visibility</p:attrName>
                                        </p:attrNameLst>
                                      </p:cBhvr>
                                      <p:to>
                                        <p:strVal val="visible"/>
                                      </p:to>
                                    </p:set>
                                    <p:anim calcmode="lin" valueType="num">
                                      <p:cBhvr>
                                        <p:cTn id="7" dur="500" fill="hold"/>
                                        <p:tgtEl>
                                          <p:spTgt spid="530519"/>
                                        </p:tgtEl>
                                        <p:attrNameLst>
                                          <p:attrName>ppt_w</p:attrName>
                                        </p:attrNameLst>
                                      </p:cBhvr>
                                      <p:tavLst>
                                        <p:tav tm="0">
                                          <p:val>
                                            <p:strVal val="(6*min(max(#ppt_w*#ppt_h,.3),1)-7.4)/-.7*#ppt_w"/>
                                          </p:val>
                                        </p:tav>
                                        <p:tav tm="100000">
                                          <p:val>
                                            <p:strVal val="#ppt_w"/>
                                          </p:val>
                                        </p:tav>
                                      </p:tavLst>
                                    </p:anim>
                                    <p:anim calcmode="lin" valueType="num">
                                      <p:cBhvr>
                                        <p:cTn id="8" dur="500" fill="hold"/>
                                        <p:tgtEl>
                                          <p:spTgt spid="530519"/>
                                        </p:tgtEl>
                                        <p:attrNameLst>
                                          <p:attrName>ppt_h</p:attrName>
                                        </p:attrNameLst>
                                      </p:cBhvr>
                                      <p:tavLst>
                                        <p:tav tm="0">
                                          <p:val>
                                            <p:strVal val="(6*min(max(#ppt_w*#ppt_h,.3),1)-7.4)/-.7*#ppt_h"/>
                                          </p:val>
                                        </p:tav>
                                        <p:tav tm="100000">
                                          <p:val>
                                            <p:strVal val="#ppt_h"/>
                                          </p:val>
                                        </p:tav>
                                      </p:tavLst>
                                    </p:anim>
                                    <p:anim calcmode="lin" valueType="num">
                                      <p:cBhvr>
                                        <p:cTn id="9" dur="500" fill="hold"/>
                                        <p:tgtEl>
                                          <p:spTgt spid="530519"/>
                                        </p:tgtEl>
                                        <p:attrNameLst>
                                          <p:attrName>ppt_x</p:attrName>
                                        </p:attrNameLst>
                                      </p:cBhvr>
                                      <p:tavLst>
                                        <p:tav tm="0">
                                          <p:val>
                                            <p:fltVal val="0.5"/>
                                          </p:val>
                                        </p:tav>
                                        <p:tav tm="100000">
                                          <p:val>
                                            <p:strVal val="#ppt_x"/>
                                          </p:val>
                                        </p:tav>
                                      </p:tavLst>
                                    </p:anim>
                                    <p:anim calcmode="lin" valueType="num">
                                      <p:cBhvr>
                                        <p:cTn id="10" dur="500" fill="hold"/>
                                        <p:tgtEl>
                                          <p:spTgt spid="53051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0516"/>
                                        </p:tgtEl>
                                        <p:attrNameLst>
                                          <p:attrName>style.visibility</p:attrName>
                                        </p:attrNameLst>
                                      </p:cBhvr>
                                      <p:to>
                                        <p:strVal val="visible"/>
                                      </p:to>
                                    </p:set>
                                    <p:animEffect transition="in" filter="fade">
                                      <p:cBhvr>
                                        <p:cTn id="15" dur="1000"/>
                                        <p:tgtEl>
                                          <p:spTgt spid="530516"/>
                                        </p:tgtEl>
                                      </p:cBhvr>
                                    </p:animEffect>
                                  </p:childTnLst>
                                </p:cTn>
                              </p:par>
                            </p:childTnLst>
                          </p:cTn>
                        </p:par>
                        <p:par>
                          <p:cTn id="16" fill="hold" nodeType="afterGroup">
                            <p:stCondLst>
                              <p:cond delay="1000"/>
                            </p:stCondLst>
                            <p:childTnLst>
                              <p:par>
                                <p:cTn id="17" presetID="17" presetClass="entr" presetSubtype="8" fill="hold" grpId="0" nodeType="afterEffect">
                                  <p:stCondLst>
                                    <p:cond delay="0"/>
                                  </p:stCondLst>
                                  <p:childTnLst>
                                    <p:set>
                                      <p:cBhvr>
                                        <p:cTn id="18" dur="1" fill="hold">
                                          <p:stCondLst>
                                            <p:cond delay="0"/>
                                          </p:stCondLst>
                                        </p:cTn>
                                        <p:tgtEl>
                                          <p:spTgt spid="530518"/>
                                        </p:tgtEl>
                                        <p:attrNameLst>
                                          <p:attrName>style.visibility</p:attrName>
                                        </p:attrNameLst>
                                      </p:cBhvr>
                                      <p:to>
                                        <p:strVal val="visible"/>
                                      </p:to>
                                    </p:set>
                                    <p:anim calcmode="lin" valueType="num">
                                      <p:cBhvr>
                                        <p:cTn id="19" dur="500" fill="hold"/>
                                        <p:tgtEl>
                                          <p:spTgt spid="530518"/>
                                        </p:tgtEl>
                                        <p:attrNameLst>
                                          <p:attrName>ppt_x</p:attrName>
                                        </p:attrNameLst>
                                      </p:cBhvr>
                                      <p:tavLst>
                                        <p:tav tm="0">
                                          <p:val>
                                            <p:strVal val="#ppt_x-#ppt_w/2"/>
                                          </p:val>
                                        </p:tav>
                                        <p:tav tm="100000">
                                          <p:val>
                                            <p:strVal val="#ppt_x"/>
                                          </p:val>
                                        </p:tav>
                                      </p:tavLst>
                                    </p:anim>
                                    <p:anim calcmode="lin" valueType="num">
                                      <p:cBhvr>
                                        <p:cTn id="20" dur="500" fill="hold"/>
                                        <p:tgtEl>
                                          <p:spTgt spid="530518"/>
                                        </p:tgtEl>
                                        <p:attrNameLst>
                                          <p:attrName>ppt_y</p:attrName>
                                        </p:attrNameLst>
                                      </p:cBhvr>
                                      <p:tavLst>
                                        <p:tav tm="0">
                                          <p:val>
                                            <p:strVal val="#ppt_y"/>
                                          </p:val>
                                        </p:tav>
                                        <p:tav tm="100000">
                                          <p:val>
                                            <p:strVal val="#ppt_y"/>
                                          </p:val>
                                        </p:tav>
                                      </p:tavLst>
                                    </p:anim>
                                    <p:anim calcmode="lin" valueType="num">
                                      <p:cBhvr>
                                        <p:cTn id="21" dur="500" fill="hold"/>
                                        <p:tgtEl>
                                          <p:spTgt spid="530518"/>
                                        </p:tgtEl>
                                        <p:attrNameLst>
                                          <p:attrName>ppt_w</p:attrName>
                                        </p:attrNameLst>
                                      </p:cBhvr>
                                      <p:tavLst>
                                        <p:tav tm="0">
                                          <p:val>
                                            <p:fltVal val="0"/>
                                          </p:val>
                                        </p:tav>
                                        <p:tav tm="100000">
                                          <p:val>
                                            <p:strVal val="#ppt_w"/>
                                          </p:val>
                                        </p:tav>
                                      </p:tavLst>
                                    </p:anim>
                                    <p:anim calcmode="lin" valueType="num">
                                      <p:cBhvr>
                                        <p:cTn id="22" dur="500" fill="hold"/>
                                        <p:tgtEl>
                                          <p:spTgt spid="53051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30463"/>
                                        </p:tgtEl>
                                        <p:attrNameLst>
                                          <p:attrName>style.visibility</p:attrName>
                                        </p:attrNameLst>
                                      </p:cBhvr>
                                      <p:to>
                                        <p:strVal val="visible"/>
                                      </p:to>
                                    </p:set>
                                    <p:anim calcmode="lin" valueType="num">
                                      <p:cBhvr>
                                        <p:cTn id="27" dur="500" fill="hold"/>
                                        <p:tgtEl>
                                          <p:spTgt spid="530463"/>
                                        </p:tgtEl>
                                        <p:attrNameLst>
                                          <p:attrName>ppt_x</p:attrName>
                                        </p:attrNameLst>
                                      </p:cBhvr>
                                      <p:tavLst>
                                        <p:tav tm="0">
                                          <p:val>
                                            <p:strVal val="#ppt_x-#ppt_w/2"/>
                                          </p:val>
                                        </p:tav>
                                        <p:tav tm="100000">
                                          <p:val>
                                            <p:strVal val="#ppt_x"/>
                                          </p:val>
                                        </p:tav>
                                      </p:tavLst>
                                    </p:anim>
                                    <p:anim calcmode="lin" valueType="num">
                                      <p:cBhvr>
                                        <p:cTn id="28" dur="500" fill="hold"/>
                                        <p:tgtEl>
                                          <p:spTgt spid="530463"/>
                                        </p:tgtEl>
                                        <p:attrNameLst>
                                          <p:attrName>ppt_y</p:attrName>
                                        </p:attrNameLst>
                                      </p:cBhvr>
                                      <p:tavLst>
                                        <p:tav tm="0">
                                          <p:val>
                                            <p:strVal val="#ppt_y"/>
                                          </p:val>
                                        </p:tav>
                                        <p:tav tm="100000">
                                          <p:val>
                                            <p:strVal val="#ppt_y"/>
                                          </p:val>
                                        </p:tav>
                                      </p:tavLst>
                                    </p:anim>
                                    <p:anim calcmode="lin" valueType="num">
                                      <p:cBhvr>
                                        <p:cTn id="29" dur="500" fill="hold"/>
                                        <p:tgtEl>
                                          <p:spTgt spid="530463"/>
                                        </p:tgtEl>
                                        <p:attrNameLst>
                                          <p:attrName>ppt_w</p:attrName>
                                        </p:attrNameLst>
                                      </p:cBhvr>
                                      <p:tavLst>
                                        <p:tav tm="0">
                                          <p:val>
                                            <p:fltVal val="0"/>
                                          </p:val>
                                        </p:tav>
                                        <p:tav tm="100000">
                                          <p:val>
                                            <p:strVal val="#ppt_w"/>
                                          </p:val>
                                        </p:tav>
                                      </p:tavLst>
                                    </p:anim>
                                    <p:anim calcmode="lin" valueType="num">
                                      <p:cBhvr>
                                        <p:cTn id="30" dur="500" fill="hold"/>
                                        <p:tgtEl>
                                          <p:spTgt spid="530463"/>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17" presetClass="entr" presetSubtype="8" fill="hold" grpId="0" nodeType="afterEffect">
                                  <p:stCondLst>
                                    <p:cond delay="0"/>
                                  </p:stCondLst>
                                  <p:childTnLst>
                                    <p:set>
                                      <p:cBhvr>
                                        <p:cTn id="33" dur="1" fill="hold">
                                          <p:stCondLst>
                                            <p:cond delay="0"/>
                                          </p:stCondLst>
                                        </p:cTn>
                                        <p:tgtEl>
                                          <p:spTgt spid="530464"/>
                                        </p:tgtEl>
                                        <p:attrNameLst>
                                          <p:attrName>style.visibility</p:attrName>
                                        </p:attrNameLst>
                                      </p:cBhvr>
                                      <p:to>
                                        <p:strVal val="visible"/>
                                      </p:to>
                                    </p:set>
                                    <p:anim calcmode="lin" valueType="num">
                                      <p:cBhvr>
                                        <p:cTn id="34" dur="500" fill="hold"/>
                                        <p:tgtEl>
                                          <p:spTgt spid="530464"/>
                                        </p:tgtEl>
                                        <p:attrNameLst>
                                          <p:attrName>ppt_x</p:attrName>
                                        </p:attrNameLst>
                                      </p:cBhvr>
                                      <p:tavLst>
                                        <p:tav tm="0">
                                          <p:val>
                                            <p:strVal val="#ppt_x-#ppt_w/2"/>
                                          </p:val>
                                        </p:tav>
                                        <p:tav tm="100000">
                                          <p:val>
                                            <p:strVal val="#ppt_x"/>
                                          </p:val>
                                        </p:tav>
                                      </p:tavLst>
                                    </p:anim>
                                    <p:anim calcmode="lin" valueType="num">
                                      <p:cBhvr>
                                        <p:cTn id="35" dur="500" fill="hold"/>
                                        <p:tgtEl>
                                          <p:spTgt spid="530464"/>
                                        </p:tgtEl>
                                        <p:attrNameLst>
                                          <p:attrName>ppt_y</p:attrName>
                                        </p:attrNameLst>
                                      </p:cBhvr>
                                      <p:tavLst>
                                        <p:tav tm="0">
                                          <p:val>
                                            <p:strVal val="#ppt_y"/>
                                          </p:val>
                                        </p:tav>
                                        <p:tav tm="100000">
                                          <p:val>
                                            <p:strVal val="#ppt_y"/>
                                          </p:val>
                                        </p:tav>
                                      </p:tavLst>
                                    </p:anim>
                                    <p:anim calcmode="lin" valueType="num">
                                      <p:cBhvr>
                                        <p:cTn id="36" dur="500" fill="hold"/>
                                        <p:tgtEl>
                                          <p:spTgt spid="530464"/>
                                        </p:tgtEl>
                                        <p:attrNameLst>
                                          <p:attrName>ppt_w</p:attrName>
                                        </p:attrNameLst>
                                      </p:cBhvr>
                                      <p:tavLst>
                                        <p:tav tm="0">
                                          <p:val>
                                            <p:fltVal val="0"/>
                                          </p:val>
                                        </p:tav>
                                        <p:tav tm="100000">
                                          <p:val>
                                            <p:strVal val="#ppt_w"/>
                                          </p:val>
                                        </p:tav>
                                      </p:tavLst>
                                    </p:anim>
                                    <p:anim calcmode="lin" valueType="num">
                                      <p:cBhvr>
                                        <p:cTn id="37" dur="500" fill="hold"/>
                                        <p:tgtEl>
                                          <p:spTgt spid="53046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530460"/>
                                        </p:tgtEl>
                                        <p:attrNameLst>
                                          <p:attrName>style.visibility</p:attrName>
                                        </p:attrNameLst>
                                      </p:cBhvr>
                                      <p:to>
                                        <p:strVal val="visible"/>
                                      </p:to>
                                    </p:set>
                                    <p:anim calcmode="lin" valueType="num">
                                      <p:cBhvr>
                                        <p:cTn id="42" dur="500" fill="hold"/>
                                        <p:tgtEl>
                                          <p:spTgt spid="530460"/>
                                        </p:tgtEl>
                                        <p:attrNameLst>
                                          <p:attrName>ppt_x</p:attrName>
                                        </p:attrNameLst>
                                      </p:cBhvr>
                                      <p:tavLst>
                                        <p:tav tm="0">
                                          <p:val>
                                            <p:strVal val="#ppt_x-#ppt_w/2"/>
                                          </p:val>
                                        </p:tav>
                                        <p:tav tm="100000">
                                          <p:val>
                                            <p:strVal val="#ppt_x"/>
                                          </p:val>
                                        </p:tav>
                                      </p:tavLst>
                                    </p:anim>
                                    <p:anim calcmode="lin" valueType="num">
                                      <p:cBhvr>
                                        <p:cTn id="43" dur="500" fill="hold"/>
                                        <p:tgtEl>
                                          <p:spTgt spid="530460"/>
                                        </p:tgtEl>
                                        <p:attrNameLst>
                                          <p:attrName>ppt_y</p:attrName>
                                        </p:attrNameLst>
                                      </p:cBhvr>
                                      <p:tavLst>
                                        <p:tav tm="0">
                                          <p:val>
                                            <p:strVal val="#ppt_y"/>
                                          </p:val>
                                        </p:tav>
                                        <p:tav tm="100000">
                                          <p:val>
                                            <p:strVal val="#ppt_y"/>
                                          </p:val>
                                        </p:tav>
                                      </p:tavLst>
                                    </p:anim>
                                    <p:anim calcmode="lin" valueType="num">
                                      <p:cBhvr>
                                        <p:cTn id="44" dur="500" fill="hold"/>
                                        <p:tgtEl>
                                          <p:spTgt spid="530460"/>
                                        </p:tgtEl>
                                        <p:attrNameLst>
                                          <p:attrName>ppt_w</p:attrName>
                                        </p:attrNameLst>
                                      </p:cBhvr>
                                      <p:tavLst>
                                        <p:tav tm="0">
                                          <p:val>
                                            <p:fltVal val="0"/>
                                          </p:val>
                                        </p:tav>
                                        <p:tav tm="100000">
                                          <p:val>
                                            <p:strVal val="#ppt_w"/>
                                          </p:val>
                                        </p:tav>
                                      </p:tavLst>
                                    </p:anim>
                                    <p:anim calcmode="lin" valueType="num">
                                      <p:cBhvr>
                                        <p:cTn id="45" dur="500" fill="hold"/>
                                        <p:tgtEl>
                                          <p:spTgt spid="53046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17" presetClass="entr" presetSubtype="8" fill="hold" grpId="0" nodeType="afterEffect">
                                  <p:stCondLst>
                                    <p:cond delay="0"/>
                                  </p:stCondLst>
                                  <p:childTnLst>
                                    <p:set>
                                      <p:cBhvr>
                                        <p:cTn id="48" dur="1" fill="hold">
                                          <p:stCondLst>
                                            <p:cond delay="0"/>
                                          </p:stCondLst>
                                        </p:cTn>
                                        <p:tgtEl>
                                          <p:spTgt spid="530461"/>
                                        </p:tgtEl>
                                        <p:attrNameLst>
                                          <p:attrName>style.visibility</p:attrName>
                                        </p:attrNameLst>
                                      </p:cBhvr>
                                      <p:to>
                                        <p:strVal val="visible"/>
                                      </p:to>
                                    </p:set>
                                    <p:anim calcmode="lin" valueType="num">
                                      <p:cBhvr>
                                        <p:cTn id="49" dur="500" fill="hold"/>
                                        <p:tgtEl>
                                          <p:spTgt spid="530461"/>
                                        </p:tgtEl>
                                        <p:attrNameLst>
                                          <p:attrName>ppt_x</p:attrName>
                                        </p:attrNameLst>
                                      </p:cBhvr>
                                      <p:tavLst>
                                        <p:tav tm="0">
                                          <p:val>
                                            <p:strVal val="#ppt_x-#ppt_w/2"/>
                                          </p:val>
                                        </p:tav>
                                        <p:tav tm="100000">
                                          <p:val>
                                            <p:strVal val="#ppt_x"/>
                                          </p:val>
                                        </p:tav>
                                      </p:tavLst>
                                    </p:anim>
                                    <p:anim calcmode="lin" valueType="num">
                                      <p:cBhvr>
                                        <p:cTn id="50" dur="500" fill="hold"/>
                                        <p:tgtEl>
                                          <p:spTgt spid="530461"/>
                                        </p:tgtEl>
                                        <p:attrNameLst>
                                          <p:attrName>ppt_y</p:attrName>
                                        </p:attrNameLst>
                                      </p:cBhvr>
                                      <p:tavLst>
                                        <p:tav tm="0">
                                          <p:val>
                                            <p:strVal val="#ppt_y"/>
                                          </p:val>
                                        </p:tav>
                                        <p:tav tm="100000">
                                          <p:val>
                                            <p:strVal val="#ppt_y"/>
                                          </p:val>
                                        </p:tav>
                                      </p:tavLst>
                                    </p:anim>
                                    <p:anim calcmode="lin" valueType="num">
                                      <p:cBhvr>
                                        <p:cTn id="51" dur="500" fill="hold"/>
                                        <p:tgtEl>
                                          <p:spTgt spid="530461"/>
                                        </p:tgtEl>
                                        <p:attrNameLst>
                                          <p:attrName>ppt_w</p:attrName>
                                        </p:attrNameLst>
                                      </p:cBhvr>
                                      <p:tavLst>
                                        <p:tav tm="0">
                                          <p:val>
                                            <p:fltVal val="0"/>
                                          </p:val>
                                        </p:tav>
                                        <p:tav tm="100000">
                                          <p:val>
                                            <p:strVal val="#ppt_w"/>
                                          </p:val>
                                        </p:tav>
                                      </p:tavLst>
                                    </p:anim>
                                    <p:anim calcmode="lin" valueType="num">
                                      <p:cBhvr>
                                        <p:cTn id="52" dur="500" fill="hold"/>
                                        <p:tgtEl>
                                          <p:spTgt spid="530461"/>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grpId="0" nodeType="clickEffect">
                                  <p:stCondLst>
                                    <p:cond delay="0"/>
                                  </p:stCondLst>
                                  <p:childTnLst>
                                    <p:set>
                                      <p:cBhvr>
                                        <p:cTn id="56" dur="1" fill="hold">
                                          <p:stCondLst>
                                            <p:cond delay="0"/>
                                          </p:stCondLst>
                                        </p:cTn>
                                        <p:tgtEl>
                                          <p:spTgt spid="530457"/>
                                        </p:tgtEl>
                                        <p:attrNameLst>
                                          <p:attrName>style.visibility</p:attrName>
                                        </p:attrNameLst>
                                      </p:cBhvr>
                                      <p:to>
                                        <p:strVal val="visible"/>
                                      </p:to>
                                    </p:set>
                                    <p:anim calcmode="lin" valueType="num">
                                      <p:cBhvr>
                                        <p:cTn id="57" dur="500" fill="hold"/>
                                        <p:tgtEl>
                                          <p:spTgt spid="530457"/>
                                        </p:tgtEl>
                                        <p:attrNameLst>
                                          <p:attrName>ppt_x</p:attrName>
                                        </p:attrNameLst>
                                      </p:cBhvr>
                                      <p:tavLst>
                                        <p:tav tm="0">
                                          <p:val>
                                            <p:strVal val="#ppt_x-#ppt_w/2"/>
                                          </p:val>
                                        </p:tav>
                                        <p:tav tm="100000">
                                          <p:val>
                                            <p:strVal val="#ppt_x"/>
                                          </p:val>
                                        </p:tav>
                                      </p:tavLst>
                                    </p:anim>
                                    <p:anim calcmode="lin" valueType="num">
                                      <p:cBhvr>
                                        <p:cTn id="58" dur="500" fill="hold"/>
                                        <p:tgtEl>
                                          <p:spTgt spid="530457"/>
                                        </p:tgtEl>
                                        <p:attrNameLst>
                                          <p:attrName>ppt_y</p:attrName>
                                        </p:attrNameLst>
                                      </p:cBhvr>
                                      <p:tavLst>
                                        <p:tav tm="0">
                                          <p:val>
                                            <p:strVal val="#ppt_y"/>
                                          </p:val>
                                        </p:tav>
                                        <p:tav tm="100000">
                                          <p:val>
                                            <p:strVal val="#ppt_y"/>
                                          </p:val>
                                        </p:tav>
                                      </p:tavLst>
                                    </p:anim>
                                    <p:anim calcmode="lin" valueType="num">
                                      <p:cBhvr>
                                        <p:cTn id="59" dur="500" fill="hold"/>
                                        <p:tgtEl>
                                          <p:spTgt spid="530457"/>
                                        </p:tgtEl>
                                        <p:attrNameLst>
                                          <p:attrName>ppt_w</p:attrName>
                                        </p:attrNameLst>
                                      </p:cBhvr>
                                      <p:tavLst>
                                        <p:tav tm="0">
                                          <p:val>
                                            <p:fltVal val="0"/>
                                          </p:val>
                                        </p:tav>
                                        <p:tav tm="100000">
                                          <p:val>
                                            <p:strVal val="#ppt_w"/>
                                          </p:val>
                                        </p:tav>
                                      </p:tavLst>
                                    </p:anim>
                                    <p:anim calcmode="lin" valueType="num">
                                      <p:cBhvr>
                                        <p:cTn id="60" dur="500" fill="hold"/>
                                        <p:tgtEl>
                                          <p:spTgt spid="530457"/>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500"/>
                            </p:stCondLst>
                            <p:childTnLst>
                              <p:par>
                                <p:cTn id="62" presetID="17" presetClass="entr" presetSubtype="8" fill="hold" grpId="0" nodeType="afterEffect">
                                  <p:stCondLst>
                                    <p:cond delay="0"/>
                                  </p:stCondLst>
                                  <p:childTnLst>
                                    <p:set>
                                      <p:cBhvr>
                                        <p:cTn id="63" dur="1" fill="hold">
                                          <p:stCondLst>
                                            <p:cond delay="0"/>
                                          </p:stCondLst>
                                        </p:cTn>
                                        <p:tgtEl>
                                          <p:spTgt spid="530458"/>
                                        </p:tgtEl>
                                        <p:attrNameLst>
                                          <p:attrName>style.visibility</p:attrName>
                                        </p:attrNameLst>
                                      </p:cBhvr>
                                      <p:to>
                                        <p:strVal val="visible"/>
                                      </p:to>
                                    </p:set>
                                    <p:anim calcmode="lin" valueType="num">
                                      <p:cBhvr>
                                        <p:cTn id="64" dur="500" fill="hold"/>
                                        <p:tgtEl>
                                          <p:spTgt spid="530458"/>
                                        </p:tgtEl>
                                        <p:attrNameLst>
                                          <p:attrName>ppt_x</p:attrName>
                                        </p:attrNameLst>
                                      </p:cBhvr>
                                      <p:tavLst>
                                        <p:tav tm="0">
                                          <p:val>
                                            <p:strVal val="#ppt_x-#ppt_w/2"/>
                                          </p:val>
                                        </p:tav>
                                        <p:tav tm="100000">
                                          <p:val>
                                            <p:strVal val="#ppt_x"/>
                                          </p:val>
                                        </p:tav>
                                      </p:tavLst>
                                    </p:anim>
                                    <p:anim calcmode="lin" valueType="num">
                                      <p:cBhvr>
                                        <p:cTn id="65" dur="500" fill="hold"/>
                                        <p:tgtEl>
                                          <p:spTgt spid="530458"/>
                                        </p:tgtEl>
                                        <p:attrNameLst>
                                          <p:attrName>ppt_y</p:attrName>
                                        </p:attrNameLst>
                                      </p:cBhvr>
                                      <p:tavLst>
                                        <p:tav tm="0">
                                          <p:val>
                                            <p:strVal val="#ppt_y"/>
                                          </p:val>
                                        </p:tav>
                                        <p:tav tm="100000">
                                          <p:val>
                                            <p:strVal val="#ppt_y"/>
                                          </p:val>
                                        </p:tav>
                                      </p:tavLst>
                                    </p:anim>
                                    <p:anim calcmode="lin" valueType="num">
                                      <p:cBhvr>
                                        <p:cTn id="66" dur="500" fill="hold"/>
                                        <p:tgtEl>
                                          <p:spTgt spid="530458"/>
                                        </p:tgtEl>
                                        <p:attrNameLst>
                                          <p:attrName>ppt_w</p:attrName>
                                        </p:attrNameLst>
                                      </p:cBhvr>
                                      <p:tavLst>
                                        <p:tav tm="0">
                                          <p:val>
                                            <p:fltVal val="0"/>
                                          </p:val>
                                        </p:tav>
                                        <p:tav tm="100000">
                                          <p:val>
                                            <p:strVal val="#ppt_w"/>
                                          </p:val>
                                        </p:tav>
                                      </p:tavLst>
                                    </p:anim>
                                    <p:anim calcmode="lin" valueType="num">
                                      <p:cBhvr>
                                        <p:cTn id="67" dur="500" fill="hold"/>
                                        <p:tgtEl>
                                          <p:spTgt spid="530458"/>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530454"/>
                                        </p:tgtEl>
                                        <p:attrNameLst>
                                          <p:attrName>style.visibility</p:attrName>
                                        </p:attrNameLst>
                                      </p:cBhvr>
                                      <p:to>
                                        <p:strVal val="visible"/>
                                      </p:to>
                                    </p:set>
                                    <p:anim calcmode="lin" valueType="num">
                                      <p:cBhvr>
                                        <p:cTn id="72" dur="500" fill="hold"/>
                                        <p:tgtEl>
                                          <p:spTgt spid="530454"/>
                                        </p:tgtEl>
                                        <p:attrNameLst>
                                          <p:attrName>ppt_x</p:attrName>
                                        </p:attrNameLst>
                                      </p:cBhvr>
                                      <p:tavLst>
                                        <p:tav tm="0">
                                          <p:val>
                                            <p:strVal val="#ppt_x-#ppt_w/2"/>
                                          </p:val>
                                        </p:tav>
                                        <p:tav tm="100000">
                                          <p:val>
                                            <p:strVal val="#ppt_x"/>
                                          </p:val>
                                        </p:tav>
                                      </p:tavLst>
                                    </p:anim>
                                    <p:anim calcmode="lin" valueType="num">
                                      <p:cBhvr>
                                        <p:cTn id="73" dur="500" fill="hold"/>
                                        <p:tgtEl>
                                          <p:spTgt spid="530454"/>
                                        </p:tgtEl>
                                        <p:attrNameLst>
                                          <p:attrName>ppt_y</p:attrName>
                                        </p:attrNameLst>
                                      </p:cBhvr>
                                      <p:tavLst>
                                        <p:tav tm="0">
                                          <p:val>
                                            <p:strVal val="#ppt_y"/>
                                          </p:val>
                                        </p:tav>
                                        <p:tav tm="100000">
                                          <p:val>
                                            <p:strVal val="#ppt_y"/>
                                          </p:val>
                                        </p:tav>
                                      </p:tavLst>
                                    </p:anim>
                                    <p:anim calcmode="lin" valueType="num">
                                      <p:cBhvr>
                                        <p:cTn id="74" dur="500" fill="hold"/>
                                        <p:tgtEl>
                                          <p:spTgt spid="530454"/>
                                        </p:tgtEl>
                                        <p:attrNameLst>
                                          <p:attrName>ppt_w</p:attrName>
                                        </p:attrNameLst>
                                      </p:cBhvr>
                                      <p:tavLst>
                                        <p:tav tm="0">
                                          <p:val>
                                            <p:fltVal val="0"/>
                                          </p:val>
                                        </p:tav>
                                        <p:tav tm="100000">
                                          <p:val>
                                            <p:strVal val="#ppt_w"/>
                                          </p:val>
                                        </p:tav>
                                      </p:tavLst>
                                    </p:anim>
                                    <p:anim calcmode="lin" valueType="num">
                                      <p:cBhvr>
                                        <p:cTn id="75" dur="500" fill="hold"/>
                                        <p:tgtEl>
                                          <p:spTgt spid="530454"/>
                                        </p:tgtEl>
                                        <p:attrNameLst>
                                          <p:attrName>ppt_h</p:attrName>
                                        </p:attrNameLst>
                                      </p:cBhvr>
                                      <p:tavLst>
                                        <p:tav tm="0">
                                          <p:val>
                                            <p:strVal val="#ppt_h"/>
                                          </p:val>
                                        </p:tav>
                                        <p:tav tm="100000">
                                          <p:val>
                                            <p:strVal val="#ppt_h"/>
                                          </p:val>
                                        </p:tav>
                                      </p:tavLst>
                                    </p:anim>
                                  </p:childTnLst>
                                </p:cTn>
                              </p:par>
                            </p:childTnLst>
                          </p:cTn>
                        </p:par>
                        <p:par>
                          <p:cTn id="76" fill="hold" nodeType="afterGroup">
                            <p:stCondLst>
                              <p:cond delay="500"/>
                            </p:stCondLst>
                            <p:childTnLst>
                              <p:par>
                                <p:cTn id="77" presetID="17" presetClass="entr" presetSubtype="8" fill="hold" grpId="0" nodeType="afterEffect">
                                  <p:stCondLst>
                                    <p:cond delay="0"/>
                                  </p:stCondLst>
                                  <p:childTnLst>
                                    <p:set>
                                      <p:cBhvr>
                                        <p:cTn id="78" dur="1" fill="hold">
                                          <p:stCondLst>
                                            <p:cond delay="0"/>
                                          </p:stCondLst>
                                        </p:cTn>
                                        <p:tgtEl>
                                          <p:spTgt spid="530455"/>
                                        </p:tgtEl>
                                        <p:attrNameLst>
                                          <p:attrName>style.visibility</p:attrName>
                                        </p:attrNameLst>
                                      </p:cBhvr>
                                      <p:to>
                                        <p:strVal val="visible"/>
                                      </p:to>
                                    </p:set>
                                    <p:anim calcmode="lin" valueType="num">
                                      <p:cBhvr>
                                        <p:cTn id="79" dur="500" fill="hold"/>
                                        <p:tgtEl>
                                          <p:spTgt spid="530455"/>
                                        </p:tgtEl>
                                        <p:attrNameLst>
                                          <p:attrName>ppt_x</p:attrName>
                                        </p:attrNameLst>
                                      </p:cBhvr>
                                      <p:tavLst>
                                        <p:tav tm="0">
                                          <p:val>
                                            <p:strVal val="#ppt_x-#ppt_w/2"/>
                                          </p:val>
                                        </p:tav>
                                        <p:tav tm="100000">
                                          <p:val>
                                            <p:strVal val="#ppt_x"/>
                                          </p:val>
                                        </p:tav>
                                      </p:tavLst>
                                    </p:anim>
                                    <p:anim calcmode="lin" valueType="num">
                                      <p:cBhvr>
                                        <p:cTn id="80" dur="500" fill="hold"/>
                                        <p:tgtEl>
                                          <p:spTgt spid="530455"/>
                                        </p:tgtEl>
                                        <p:attrNameLst>
                                          <p:attrName>ppt_y</p:attrName>
                                        </p:attrNameLst>
                                      </p:cBhvr>
                                      <p:tavLst>
                                        <p:tav tm="0">
                                          <p:val>
                                            <p:strVal val="#ppt_y"/>
                                          </p:val>
                                        </p:tav>
                                        <p:tav tm="100000">
                                          <p:val>
                                            <p:strVal val="#ppt_y"/>
                                          </p:val>
                                        </p:tav>
                                      </p:tavLst>
                                    </p:anim>
                                    <p:anim calcmode="lin" valueType="num">
                                      <p:cBhvr>
                                        <p:cTn id="81" dur="500" fill="hold"/>
                                        <p:tgtEl>
                                          <p:spTgt spid="530455"/>
                                        </p:tgtEl>
                                        <p:attrNameLst>
                                          <p:attrName>ppt_w</p:attrName>
                                        </p:attrNameLst>
                                      </p:cBhvr>
                                      <p:tavLst>
                                        <p:tav tm="0">
                                          <p:val>
                                            <p:fltVal val="0"/>
                                          </p:val>
                                        </p:tav>
                                        <p:tav tm="100000">
                                          <p:val>
                                            <p:strVal val="#ppt_w"/>
                                          </p:val>
                                        </p:tav>
                                      </p:tavLst>
                                    </p:anim>
                                    <p:anim calcmode="lin" valueType="num">
                                      <p:cBhvr>
                                        <p:cTn id="82" dur="500" fill="hold"/>
                                        <p:tgtEl>
                                          <p:spTgt spid="530455"/>
                                        </p:tgtEl>
                                        <p:attrNameLst>
                                          <p:attrName>ppt_h</p:attrName>
                                        </p:attrNameLst>
                                      </p:cBhvr>
                                      <p:tavLst>
                                        <p:tav tm="0">
                                          <p:val>
                                            <p:strVal val="#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530466"/>
                                        </p:tgtEl>
                                        <p:attrNameLst>
                                          <p:attrName>style.visibility</p:attrName>
                                        </p:attrNameLst>
                                      </p:cBhvr>
                                      <p:to>
                                        <p:strVal val="visible"/>
                                      </p:to>
                                    </p:set>
                                    <p:anim calcmode="lin" valueType="num">
                                      <p:cBhvr>
                                        <p:cTn id="87" dur="500" fill="hold"/>
                                        <p:tgtEl>
                                          <p:spTgt spid="530466"/>
                                        </p:tgtEl>
                                        <p:attrNameLst>
                                          <p:attrName>ppt_x</p:attrName>
                                        </p:attrNameLst>
                                      </p:cBhvr>
                                      <p:tavLst>
                                        <p:tav tm="0">
                                          <p:val>
                                            <p:strVal val="#ppt_x-#ppt_w/2"/>
                                          </p:val>
                                        </p:tav>
                                        <p:tav tm="100000">
                                          <p:val>
                                            <p:strVal val="#ppt_x"/>
                                          </p:val>
                                        </p:tav>
                                      </p:tavLst>
                                    </p:anim>
                                    <p:anim calcmode="lin" valueType="num">
                                      <p:cBhvr>
                                        <p:cTn id="88" dur="500" fill="hold"/>
                                        <p:tgtEl>
                                          <p:spTgt spid="530466"/>
                                        </p:tgtEl>
                                        <p:attrNameLst>
                                          <p:attrName>ppt_y</p:attrName>
                                        </p:attrNameLst>
                                      </p:cBhvr>
                                      <p:tavLst>
                                        <p:tav tm="0">
                                          <p:val>
                                            <p:strVal val="#ppt_y"/>
                                          </p:val>
                                        </p:tav>
                                        <p:tav tm="100000">
                                          <p:val>
                                            <p:strVal val="#ppt_y"/>
                                          </p:val>
                                        </p:tav>
                                      </p:tavLst>
                                    </p:anim>
                                    <p:anim calcmode="lin" valueType="num">
                                      <p:cBhvr>
                                        <p:cTn id="89" dur="500" fill="hold"/>
                                        <p:tgtEl>
                                          <p:spTgt spid="530466"/>
                                        </p:tgtEl>
                                        <p:attrNameLst>
                                          <p:attrName>ppt_w</p:attrName>
                                        </p:attrNameLst>
                                      </p:cBhvr>
                                      <p:tavLst>
                                        <p:tav tm="0">
                                          <p:val>
                                            <p:fltVal val="0"/>
                                          </p:val>
                                        </p:tav>
                                        <p:tav tm="100000">
                                          <p:val>
                                            <p:strVal val="#ppt_w"/>
                                          </p:val>
                                        </p:tav>
                                      </p:tavLst>
                                    </p:anim>
                                    <p:anim calcmode="lin" valueType="num">
                                      <p:cBhvr>
                                        <p:cTn id="90" dur="500" fill="hold"/>
                                        <p:tgtEl>
                                          <p:spTgt spid="530466"/>
                                        </p:tgtEl>
                                        <p:attrNameLst>
                                          <p:attrName>ppt_h</p:attrName>
                                        </p:attrNameLst>
                                      </p:cBhvr>
                                      <p:tavLst>
                                        <p:tav tm="0">
                                          <p:val>
                                            <p:strVal val="#ppt_h"/>
                                          </p:val>
                                        </p:tav>
                                        <p:tav tm="100000">
                                          <p:val>
                                            <p:strVal val="#ppt_h"/>
                                          </p:val>
                                        </p:tav>
                                      </p:tavLst>
                                    </p:anim>
                                  </p:childTnLst>
                                </p:cTn>
                              </p:par>
                            </p:childTnLst>
                          </p:cTn>
                        </p:par>
                        <p:par>
                          <p:cTn id="91" fill="hold" nodeType="afterGroup">
                            <p:stCondLst>
                              <p:cond delay="500"/>
                            </p:stCondLst>
                            <p:childTnLst>
                              <p:par>
                                <p:cTn id="92" presetID="17" presetClass="entr" presetSubtype="8" fill="hold" grpId="0" nodeType="afterEffect">
                                  <p:stCondLst>
                                    <p:cond delay="0"/>
                                  </p:stCondLst>
                                  <p:childTnLst>
                                    <p:set>
                                      <p:cBhvr>
                                        <p:cTn id="93" dur="1" fill="hold">
                                          <p:stCondLst>
                                            <p:cond delay="0"/>
                                          </p:stCondLst>
                                        </p:cTn>
                                        <p:tgtEl>
                                          <p:spTgt spid="530467"/>
                                        </p:tgtEl>
                                        <p:attrNameLst>
                                          <p:attrName>style.visibility</p:attrName>
                                        </p:attrNameLst>
                                      </p:cBhvr>
                                      <p:to>
                                        <p:strVal val="visible"/>
                                      </p:to>
                                    </p:set>
                                    <p:anim calcmode="lin" valueType="num">
                                      <p:cBhvr>
                                        <p:cTn id="94" dur="500" fill="hold"/>
                                        <p:tgtEl>
                                          <p:spTgt spid="530467"/>
                                        </p:tgtEl>
                                        <p:attrNameLst>
                                          <p:attrName>ppt_x</p:attrName>
                                        </p:attrNameLst>
                                      </p:cBhvr>
                                      <p:tavLst>
                                        <p:tav tm="0">
                                          <p:val>
                                            <p:strVal val="#ppt_x-#ppt_w/2"/>
                                          </p:val>
                                        </p:tav>
                                        <p:tav tm="100000">
                                          <p:val>
                                            <p:strVal val="#ppt_x"/>
                                          </p:val>
                                        </p:tav>
                                      </p:tavLst>
                                    </p:anim>
                                    <p:anim calcmode="lin" valueType="num">
                                      <p:cBhvr>
                                        <p:cTn id="95" dur="500" fill="hold"/>
                                        <p:tgtEl>
                                          <p:spTgt spid="530467"/>
                                        </p:tgtEl>
                                        <p:attrNameLst>
                                          <p:attrName>ppt_y</p:attrName>
                                        </p:attrNameLst>
                                      </p:cBhvr>
                                      <p:tavLst>
                                        <p:tav tm="0">
                                          <p:val>
                                            <p:strVal val="#ppt_y"/>
                                          </p:val>
                                        </p:tav>
                                        <p:tav tm="100000">
                                          <p:val>
                                            <p:strVal val="#ppt_y"/>
                                          </p:val>
                                        </p:tav>
                                      </p:tavLst>
                                    </p:anim>
                                    <p:anim calcmode="lin" valueType="num">
                                      <p:cBhvr>
                                        <p:cTn id="96" dur="500" fill="hold"/>
                                        <p:tgtEl>
                                          <p:spTgt spid="530467"/>
                                        </p:tgtEl>
                                        <p:attrNameLst>
                                          <p:attrName>ppt_w</p:attrName>
                                        </p:attrNameLst>
                                      </p:cBhvr>
                                      <p:tavLst>
                                        <p:tav tm="0">
                                          <p:val>
                                            <p:fltVal val="0"/>
                                          </p:val>
                                        </p:tav>
                                        <p:tav tm="100000">
                                          <p:val>
                                            <p:strVal val="#ppt_w"/>
                                          </p:val>
                                        </p:tav>
                                      </p:tavLst>
                                    </p:anim>
                                    <p:anim calcmode="lin" valueType="num">
                                      <p:cBhvr>
                                        <p:cTn id="97" dur="500" fill="hold"/>
                                        <p:tgtEl>
                                          <p:spTgt spid="530467"/>
                                        </p:tgtEl>
                                        <p:attrNameLst>
                                          <p:attrName>ppt_h</p:attrName>
                                        </p:attrNameLst>
                                      </p:cBhvr>
                                      <p:tavLst>
                                        <p:tav tm="0">
                                          <p:val>
                                            <p:strVal val="#ppt_h"/>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grpId="0" nodeType="clickEffect">
                                  <p:stCondLst>
                                    <p:cond delay="0"/>
                                  </p:stCondLst>
                                  <p:childTnLst>
                                    <p:set>
                                      <p:cBhvr>
                                        <p:cTn id="101" dur="1" fill="hold">
                                          <p:stCondLst>
                                            <p:cond delay="0"/>
                                          </p:stCondLst>
                                        </p:cTn>
                                        <p:tgtEl>
                                          <p:spTgt spid="530470"/>
                                        </p:tgtEl>
                                        <p:attrNameLst>
                                          <p:attrName>style.visibility</p:attrName>
                                        </p:attrNameLst>
                                      </p:cBhvr>
                                      <p:to>
                                        <p:strVal val="visible"/>
                                      </p:to>
                                    </p:set>
                                    <p:anim calcmode="lin" valueType="num">
                                      <p:cBhvr>
                                        <p:cTn id="102" dur="500" fill="hold"/>
                                        <p:tgtEl>
                                          <p:spTgt spid="530470"/>
                                        </p:tgtEl>
                                        <p:attrNameLst>
                                          <p:attrName>ppt_x</p:attrName>
                                        </p:attrNameLst>
                                      </p:cBhvr>
                                      <p:tavLst>
                                        <p:tav tm="0">
                                          <p:val>
                                            <p:strVal val="#ppt_x-#ppt_w/2"/>
                                          </p:val>
                                        </p:tav>
                                        <p:tav tm="100000">
                                          <p:val>
                                            <p:strVal val="#ppt_x"/>
                                          </p:val>
                                        </p:tav>
                                      </p:tavLst>
                                    </p:anim>
                                    <p:anim calcmode="lin" valueType="num">
                                      <p:cBhvr>
                                        <p:cTn id="103" dur="500" fill="hold"/>
                                        <p:tgtEl>
                                          <p:spTgt spid="530470"/>
                                        </p:tgtEl>
                                        <p:attrNameLst>
                                          <p:attrName>ppt_y</p:attrName>
                                        </p:attrNameLst>
                                      </p:cBhvr>
                                      <p:tavLst>
                                        <p:tav tm="0">
                                          <p:val>
                                            <p:strVal val="#ppt_y"/>
                                          </p:val>
                                        </p:tav>
                                        <p:tav tm="100000">
                                          <p:val>
                                            <p:strVal val="#ppt_y"/>
                                          </p:val>
                                        </p:tav>
                                      </p:tavLst>
                                    </p:anim>
                                    <p:anim calcmode="lin" valueType="num">
                                      <p:cBhvr>
                                        <p:cTn id="104" dur="500" fill="hold"/>
                                        <p:tgtEl>
                                          <p:spTgt spid="530470"/>
                                        </p:tgtEl>
                                        <p:attrNameLst>
                                          <p:attrName>ppt_w</p:attrName>
                                        </p:attrNameLst>
                                      </p:cBhvr>
                                      <p:tavLst>
                                        <p:tav tm="0">
                                          <p:val>
                                            <p:fltVal val="0"/>
                                          </p:val>
                                        </p:tav>
                                        <p:tav tm="100000">
                                          <p:val>
                                            <p:strVal val="#ppt_w"/>
                                          </p:val>
                                        </p:tav>
                                      </p:tavLst>
                                    </p:anim>
                                    <p:anim calcmode="lin" valueType="num">
                                      <p:cBhvr>
                                        <p:cTn id="105" dur="500" fill="hold"/>
                                        <p:tgtEl>
                                          <p:spTgt spid="530470"/>
                                        </p:tgtEl>
                                        <p:attrNameLst>
                                          <p:attrName>ppt_h</p:attrName>
                                        </p:attrNameLst>
                                      </p:cBhvr>
                                      <p:tavLst>
                                        <p:tav tm="0">
                                          <p:val>
                                            <p:strVal val="#ppt_h"/>
                                          </p:val>
                                        </p:tav>
                                        <p:tav tm="100000">
                                          <p:val>
                                            <p:strVal val="#ppt_h"/>
                                          </p:val>
                                        </p:tav>
                                      </p:tavLst>
                                    </p:anim>
                                  </p:childTnLst>
                                </p:cTn>
                              </p:par>
                            </p:childTnLst>
                          </p:cTn>
                        </p:par>
                        <p:par>
                          <p:cTn id="106" fill="hold" nodeType="afterGroup">
                            <p:stCondLst>
                              <p:cond delay="500"/>
                            </p:stCondLst>
                            <p:childTnLst>
                              <p:par>
                                <p:cTn id="107" presetID="17" presetClass="entr" presetSubtype="8" fill="hold" grpId="0" nodeType="afterEffect">
                                  <p:stCondLst>
                                    <p:cond delay="0"/>
                                  </p:stCondLst>
                                  <p:childTnLst>
                                    <p:set>
                                      <p:cBhvr>
                                        <p:cTn id="108" dur="1" fill="hold">
                                          <p:stCondLst>
                                            <p:cond delay="0"/>
                                          </p:stCondLst>
                                        </p:cTn>
                                        <p:tgtEl>
                                          <p:spTgt spid="530469"/>
                                        </p:tgtEl>
                                        <p:attrNameLst>
                                          <p:attrName>style.visibility</p:attrName>
                                        </p:attrNameLst>
                                      </p:cBhvr>
                                      <p:to>
                                        <p:strVal val="visible"/>
                                      </p:to>
                                    </p:set>
                                    <p:anim calcmode="lin" valueType="num">
                                      <p:cBhvr>
                                        <p:cTn id="109" dur="500" fill="hold"/>
                                        <p:tgtEl>
                                          <p:spTgt spid="530469"/>
                                        </p:tgtEl>
                                        <p:attrNameLst>
                                          <p:attrName>ppt_x</p:attrName>
                                        </p:attrNameLst>
                                      </p:cBhvr>
                                      <p:tavLst>
                                        <p:tav tm="0">
                                          <p:val>
                                            <p:strVal val="#ppt_x-#ppt_w/2"/>
                                          </p:val>
                                        </p:tav>
                                        <p:tav tm="100000">
                                          <p:val>
                                            <p:strVal val="#ppt_x"/>
                                          </p:val>
                                        </p:tav>
                                      </p:tavLst>
                                    </p:anim>
                                    <p:anim calcmode="lin" valueType="num">
                                      <p:cBhvr>
                                        <p:cTn id="110" dur="500" fill="hold"/>
                                        <p:tgtEl>
                                          <p:spTgt spid="530469"/>
                                        </p:tgtEl>
                                        <p:attrNameLst>
                                          <p:attrName>ppt_y</p:attrName>
                                        </p:attrNameLst>
                                      </p:cBhvr>
                                      <p:tavLst>
                                        <p:tav tm="0">
                                          <p:val>
                                            <p:strVal val="#ppt_y"/>
                                          </p:val>
                                        </p:tav>
                                        <p:tav tm="100000">
                                          <p:val>
                                            <p:strVal val="#ppt_y"/>
                                          </p:val>
                                        </p:tav>
                                      </p:tavLst>
                                    </p:anim>
                                    <p:anim calcmode="lin" valueType="num">
                                      <p:cBhvr>
                                        <p:cTn id="111" dur="500" fill="hold"/>
                                        <p:tgtEl>
                                          <p:spTgt spid="530469"/>
                                        </p:tgtEl>
                                        <p:attrNameLst>
                                          <p:attrName>ppt_w</p:attrName>
                                        </p:attrNameLst>
                                      </p:cBhvr>
                                      <p:tavLst>
                                        <p:tav tm="0">
                                          <p:val>
                                            <p:fltVal val="0"/>
                                          </p:val>
                                        </p:tav>
                                        <p:tav tm="100000">
                                          <p:val>
                                            <p:strVal val="#ppt_w"/>
                                          </p:val>
                                        </p:tav>
                                      </p:tavLst>
                                    </p:anim>
                                    <p:anim calcmode="lin" valueType="num">
                                      <p:cBhvr>
                                        <p:cTn id="112" dur="500" fill="hold"/>
                                        <p:tgtEl>
                                          <p:spTgt spid="530469"/>
                                        </p:tgtEl>
                                        <p:attrNameLst>
                                          <p:attrName>ppt_h</p:attrName>
                                        </p:attrNameLst>
                                      </p:cBhvr>
                                      <p:tavLst>
                                        <p:tav tm="0">
                                          <p:val>
                                            <p:strVal val="#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grpId="0" nodeType="clickEffect">
                                  <p:stCondLst>
                                    <p:cond delay="0"/>
                                  </p:stCondLst>
                                  <p:childTnLst>
                                    <p:set>
                                      <p:cBhvr>
                                        <p:cTn id="116" dur="1" fill="hold">
                                          <p:stCondLst>
                                            <p:cond delay="0"/>
                                          </p:stCondLst>
                                        </p:cTn>
                                        <p:tgtEl>
                                          <p:spTgt spid="530451"/>
                                        </p:tgtEl>
                                        <p:attrNameLst>
                                          <p:attrName>style.visibility</p:attrName>
                                        </p:attrNameLst>
                                      </p:cBhvr>
                                      <p:to>
                                        <p:strVal val="visible"/>
                                      </p:to>
                                    </p:set>
                                    <p:anim calcmode="lin" valueType="num">
                                      <p:cBhvr>
                                        <p:cTn id="117" dur="500" fill="hold"/>
                                        <p:tgtEl>
                                          <p:spTgt spid="530451"/>
                                        </p:tgtEl>
                                        <p:attrNameLst>
                                          <p:attrName>ppt_x</p:attrName>
                                        </p:attrNameLst>
                                      </p:cBhvr>
                                      <p:tavLst>
                                        <p:tav tm="0">
                                          <p:val>
                                            <p:strVal val="#ppt_x-#ppt_w/2"/>
                                          </p:val>
                                        </p:tav>
                                        <p:tav tm="100000">
                                          <p:val>
                                            <p:strVal val="#ppt_x"/>
                                          </p:val>
                                        </p:tav>
                                      </p:tavLst>
                                    </p:anim>
                                    <p:anim calcmode="lin" valueType="num">
                                      <p:cBhvr>
                                        <p:cTn id="118" dur="500" fill="hold"/>
                                        <p:tgtEl>
                                          <p:spTgt spid="530451"/>
                                        </p:tgtEl>
                                        <p:attrNameLst>
                                          <p:attrName>ppt_y</p:attrName>
                                        </p:attrNameLst>
                                      </p:cBhvr>
                                      <p:tavLst>
                                        <p:tav tm="0">
                                          <p:val>
                                            <p:strVal val="#ppt_y"/>
                                          </p:val>
                                        </p:tav>
                                        <p:tav tm="100000">
                                          <p:val>
                                            <p:strVal val="#ppt_y"/>
                                          </p:val>
                                        </p:tav>
                                      </p:tavLst>
                                    </p:anim>
                                    <p:anim calcmode="lin" valueType="num">
                                      <p:cBhvr>
                                        <p:cTn id="119" dur="500" fill="hold"/>
                                        <p:tgtEl>
                                          <p:spTgt spid="530451"/>
                                        </p:tgtEl>
                                        <p:attrNameLst>
                                          <p:attrName>ppt_w</p:attrName>
                                        </p:attrNameLst>
                                      </p:cBhvr>
                                      <p:tavLst>
                                        <p:tav tm="0">
                                          <p:val>
                                            <p:fltVal val="0"/>
                                          </p:val>
                                        </p:tav>
                                        <p:tav tm="100000">
                                          <p:val>
                                            <p:strVal val="#ppt_w"/>
                                          </p:val>
                                        </p:tav>
                                      </p:tavLst>
                                    </p:anim>
                                    <p:anim calcmode="lin" valueType="num">
                                      <p:cBhvr>
                                        <p:cTn id="120" dur="500" fill="hold"/>
                                        <p:tgtEl>
                                          <p:spTgt spid="530451"/>
                                        </p:tgtEl>
                                        <p:attrNameLst>
                                          <p:attrName>ppt_h</p:attrName>
                                        </p:attrNameLst>
                                      </p:cBhvr>
                                      <p:tavLst>
                                        <p:tav tm="0">
                                          <p:val>
                                            <p:strVal val="#ppt_h"/>
                                          </p:val>
                                        </p:tav>
                                        <p:tav tm="100000">
                                          <p:val>
                                            <p:strVal val="#ppt_h"/>
                                          </p:val>
                                        </p:tav>
                                      </p:tavLst>
                                    </p:anim>
                                  </p:childTnLst>
                                </p:cTn>
                              </p:par>
                            </p:childTnLst>
                          </p:cTn>
                        </p:par>
                        <p:par>
                          <p:cTn id="121" fill="hold" nodeType="afterGroup">
                            <p:stCondLst>
                              <p:cond delay="500"/>
                            </p:stCondLst>
                            <p:childTnLst>
                              <p:par>
                                <p:cTn id="122" presetID="17" presetClass="entr" presetSubtype="8" fill="hold" grpId="0" nodeType="afterEffect">
                                  <p:stCondLst>
                                    <p:cond delay="0"/>
                                  </p:stCondLst>
                                  <p:childTnLst>
                                    <p:set>
                                      <p:cBhvr>
                                        <p:cTn id="123" dur="1" fill="hold">
                                          <p:stCondLst>
                                            <p:cond delay="0"/>
                                          </p:stCondLst>
                                        </p:cTn>
                                        <p:tgtEl>
                                          <p:spTgt spid="530452"/>
                                        </p:tgtEl>
                                        <p:attrNameLst>
                                          <p:attrName>style.visibility</p:attrName>
                                        </p:attrNameLst>
                                      </p:cBhvr>
                                      <p:to>
                                        <p:strVal val="visible"/>
                                      </p:to>
                                    </p:set>
                                    <p:anim calcmode="lin" valueType="num">
                                      <p:cBhvr>
                                        <p:cTn id="124" dur="500" fill="hold"/>
                                        <p:tgtEl>
                                          <p:spTgt spid="530452"/>
                                        </p:tgtEl>
                                        <p:attrNameLst>
                                          <p:attrName>ppt_x</p:attrName>
                                        </p:attrNameLst>
                                      </p:cBhvr>
                                      <p:tavLst>
                                        <p:tav tm="0">
                                          <p:val>
                                            <p:strVal val="#ppt_x-#ppt_w/2"/>
                                          </p:val>
                                        </p:tav>
                                        <p:tav tm="100000">
                                          <p:val>
                                            <p:strVal val="#ppt_x"/>
                                          </p:val>
                                        </p:tav>
                                      </p:tavLst>
                                    </p:anim>
                                    <p:anim calcmode="lin" valueType="num">
                                      <p:cBhvr>
                                        <p:cTn id="125" dur="500" fill="hold"/>
                                        <p:tgtEl>
                                          <p:spTgt spid="530452"/>
                                        </p:tgtEl>
                                        <p:attrNameLst>
                                          <p:attrName>ppt_y</p:attrName>
                                        </p:attrNameLst>
                                      </p:cBhvr>
                                      <p:tavLst>
                                        <p:tav tm="0">
                                          <p:val>
                                            <p:strVal val="#ppt_y"/>
                                          </p:val>
                                        </p:tav>
                                        <p:tav tm="100000">
                                          <p:val>
                                            <p:strVal val="#ppt_y"/>
                                          </p:val>
                                        </p:tav>
                                      </p:tavLst>
                                    </p:anim>
                                    <p:anim calcmode="lin" valueType="num">
                                      <p:cBhvr>
                                        <p:cTn id="126" dur="500" fill="hold"/>
                                        <p:tgtEl>
                                          <p:spTgt spid="530452"/>
                                        </p:tgtEl>
                                        <p:attrNameLst>
                                          <p:attrName>ppt_w</p:attrName>
                                        </p:attrNameLst>
                                      </p:cBhvr>
                                      <p:tavLst>
                                        <p:tav tm="0">
                                          <p:val>
                                            <p:fltVal val="0"/>
                                          </p:val>
                                        </p:tav>
                                        <p:tav tm="100000">
                                          <p:val>
                                            <p:strVal val="#ppt_w"/>
                                          </p:val>
                                        </p:tav>
                                      </p:tavLst>
                                    </p:anim>
                                    <p:anim calcmode="lin" valueType="num">
                                      <p:cBhvr>
                                        <p:cTn id="127" dur="500" fill="hold"/>
                                        <p:tgtEl>
                                          <p:spTgt spid="5304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516" grpId="0" animBg="1"/>
      <p:bldP spid="530451" grpId="0" autoUpdateAnimBg="0"/>
      <p:bldP spid="530452" grpId="0" autoUpdateAnimBg="0"/>
      <p:bldP spid="530454" grpId="0" autoUpdateAnimBg="0"/>
      <p:bldP spid="530455" grpId="0" autoUpdateAnimBg="0"/>
      <p:bldP spid="530457" grpId="0" autoUpdateAnimBg="0"/>
      <p:bldP spid="530458" grpId="0" autoUpdateAnimBg="0"/>
      <p:bldP spid="530460" grpId="0" autoUpdateAnimBg="0"/>
      <p:bldP spid="530461" grpId="0" autoUpdateAnimBg="0"/>
      <p:bldP spid="530463" grpId="0" autoUpdateAnimBg="0"/>
      <p:bldP spid="530464" grpId="0" autoUpdateAnimBg="0"/>
      <p:bldP spid="530466" grpId="0" autoUpdateAnimBg="0"/>
      <p:bldP spid="530467" grpId="0" autoUpdateAnimBg="0"/>
      <p:bldP spid="530469" grpId="0" autoUpdateAnimBg="0"/>
      <p:bldP spid="530470" grpId="0" autoUpdateAnimBg="0"/>
      <p:bldP spid="530518" grpId="0" autoUpdateAnimBg="0"/>
      <p:bldP spid="53051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14717"/>
          <a:stretch>
            <a:fillRect/>
          </a:stretch>
        </p:blipFill>
        <p:spPr bwMode="auto">
          <a:xfrm>
            <a:off x="414338" y="339725"/>
            <a:ext cx="8310562"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79" name="AutoShape 3"/>
          <p:cNvSpPr>
            <a:spLocks noChangeArrowheads="1"/>
          </p:cNvSpPr>
          <p:nvPr/>
        </p:nvSpPr>
        <p:spPr bwMode="auto">
          <a:xfrm>
            <a:off x="3168650" y="9906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2180" name="Rectangle 4"/>
          <p:cNvSpPr>
            <a:spLocks noChangeArrowheads="1"/>
          </p:cNvSpPr>
          <p:nvPr/>
        </p:nvSpPr>
        <p:spPr bwMode="auto">
          <a:xfrm>
            <a:off x="3149600" y="1384300"/>
            <a:ext cx="2901950" cy="279876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7653" name="Rectangle 5"/>
          <p:cNvSpPr>
            <a:spLocks noChangeArrowheads="1"/>
          </p:cNvSpPr>
          <p:nvPr/>
        </p:nvSpPr>
        <p:spPr bwMode="auto">
          <a:xfrm>
            <a:off x="3117850" y="965200"/>
            <a:ext cx="1566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~pirkamf</a:t>
            </a:r>
          </a:p>
        </p:txBody>
      </p:sp>
      <p:sp>
        <p:nvSpPr>
          <p:cNvPr id="562182" name="Rectangle 6"/>
          <p:cNvSpPr>
            <a:spLocks noChangeArrowheads="1"/>
          </p:cNvSpPr>
          <p:nvPr/>
        </p:nvSpPr>
        <p:spPr bwMode="auto">
          <a:xfrm>
            <a:off x="4802188" y="1017588"/>
            <a:ext cx="2498725"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lIns="90487" tIns="44450" rIns="90487" bIns="44450">
            <a:spAutoFit/>
          </a:bodyPr>
          <a:lstStyle/>
          <a:p>
            <a:pPr>
              <a:spcBef>
                <a:spcPct val="50000"/>
              </a:spcBef>
              <a:defRPr/>
            </a:pPr>
            <a:r>
              <a:rPr lang="en-US" sz="2000">
                <a:solidFill>
                  <a:schemeClr val="tx1"/>
                </a:solidFill>
                <a:latin typeface="MylaiOssai" charset="0"/>
                <a:ea typeface="ＭＳ Ｐゴシック" charset="-128"/>
                <a:cs typeface="ＭＳ Ｐゴシック" charset="-128"/>
              </a:rPr>
              <a:t>`</a:t>
            </a:r>
            <a:r>
              <a:rPr lang="en-US" sz="2000">
                <a:solidFill>
                  <a:schemeClr val="tx1"/>
                </a:solidFill>
                <a:ea typeface="ＭＳ Ｐゴシック" charset="-128"/>
                <a:cs typeface="ＭＳ Ｐゴシック" charset="-128"/>
              </a:rPr>
              <a:t>. 2000 </a:t>
            </a:r>
            <a:r>
              <a:rPr lang="en-US" sz="2000">
                <a:solidFill>
                  <a:schemeClr val="tx1"/>
                </a:solidFill>
                <a:latin typeface="MylaiOssai" charset="0"/>
                <a:ea typeface="ＭＳ Ｐゴシック" charset="-128"/>
                <a:cs typeface="ＭＳ Ｐゴシック" charset="-128"/>
              </a:rPr>
              <a:t>ki. M</a:t>
            </a:r>
            <a:r>
              <a:rPr lang="en-US" sz="2000">
                <a:solidFill>
                  <a:schemeClr val="tx1"/>
                </a:solidFill>
                <a:ea typeface="ＭＳ Ｐゴシック" charset="-128"/>
                <a:cs typeface="ＭＳ Ｐゴシック" charset="-128"/>
              </a:rPr>
              <a:t>.</a:t>
            </a:r>
          </a:p>
        </p:txBody>
      </p:sp>
      <p:sp>
        <p:nvSpPr>
          <p:cNvPr id="562183" name="Rectangle 7"/>
          <p:cNvSpPr>
            <a:spLocks noChangeArrowheads="1"/>
          </p:cNvSpPr>
          <p:nvPr/>
        </p:nvSpPr>
        <p:spPr bwMode="auto">
          <a:xfrm>
            <a:off x="3621088" y="1512888"/>
            <a:ext cx="1651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200">
                <a:solidFill>
                  <a:schemeClr val="accent2"/>
                </a:solidFill>
                <a:latin typeface="MylaiOssai" charset="0"/>
              </a:rPr>
              <a:t>`Azpfp&lt;</a:t>
            </a:r>
            <a:endParaRPr lang="en-US" sz="3200">
              <a:solidFill>
                <a:schemeClr val="accent2"/>
              </a:solidFill>
            </a:endParaRPr>
          </a:p>
        </p:txBody>
      </p:sp>
      <p:sp>
        <p:nvSpPr>
          <p:cNvPr id="562184" name="Rectangle 8"/>
          <p:cNvSpPr>
            <a:spLocks noChangeArrowheads="1"/>
          </p:cNvSpPr>
          <p:nvPr/>
        </p:nvSpPr>
        <p:spPr bwMode="auto">
          <a:xfrm>
            <a:off x="3590925" y="2057400"/>
            <a:ext cx="21669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ni</a:t>
            </a:r>
            <a:r>
              <a:rPr lang="en-US" sz="2800">
                <a:solidFill>
                  <a:schemeClr val="accent2"/>
                </a:solidFill>
              </a:rPr>
              <a:t> - </a:t>
            </a:r>
            <a:r>
              <a:rPr lang="en-US" sz="2800">
                <a:solidFill>
                  <a:schemeClr val="accent2"/>
                </a:solidFill>
                <a:latin typeface="MylaiOssai" charset="0"/>
              </a:rPr>
              <a:t>vi</a:t>
            </a:r>
            <a:r>
              <a:rPr lang="en-US" sz="2800">
                <a:solidFill>
                  <a:schemeClr val="accent2"/>
                </a:solidFill>
              </a:rPr>
              <a:t> - </a:t>
            </a:r>
            <a:r>
              <a:rPr lang="en-US" sz="2800">
                <a:solidFill>
                  <a:schemeClr val="accent2"/>
                </a:solidFill>
                <a:latin typeface="MylaiOssai" charset="0"/>
              </a:rPr>
              <a:t>~</a:t>
            </a:r>
            <a:endParaRPr lang="en-US" sz="2800">
              <a:solidFill>
                <a:schemeClr val="accent2"/>
              </a:solidFill>
            </a:endParaRPr>
          </a:p>
        </p:txBody>
      </p:sp>
      <p:sp>
        <p:nvSpPr>
          <p:cNvPr id="562185" name="Rectangle 9"/>
          <p:cNvSpPr>
            <a:spLocks noChangeArrowheads="1"/>
          </p:cNvSpPr>
          <p:nvPr/>
        </p:nvSpPr>
        <p:spPr bwMode="auto">
          <a:xfrm>
            <a:off x="4195763" y="2486025"/>
            <a:ext cx="14462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rPr>
              <a:t>I - I      </a:t>
            </a:r>
          </a:p>
        </p:txBody>
      </p:sp>
      <p:sp>
        <p:nvSpPr>
          <p:cNvPr id="562186" name="Rectangle 10"/>
          <p:cNvSpPr>
            <a:spLocks noChangeArrowheads="1"/>
          </p:cNvSpPr>
          <p:nvPr/>
        </p:nvSpPr>
        <p:spPr bwMode="auto">
          <a:xfrm>
            <a:off x="4060825" y="2930525"/>
            <a:ext cx="1355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latin typeface="MylaiOssai" charset="0"/>
              </a:rPr>
              <a:t>ya</a:t>
            </a:r>
            <a:r>
              <a:rPr lang="en-US" sz="3200" b="0">
                <a:solidFill>
                  <a:schemeClr val="accent2"/>
                </a:solidFill>
                <a:latin typeface="MylaiOssai" charset="0"/>
              </a:rPr>
              <a:t>-</a:t>
            </a:r>
            <a:r>
              <a:rPr lang="en-US" sz="3200">
                <a:solidFill>
                  <a:schemeClr val="accent2"/>
                </a:solidFill>
                <a:latin typeface="MylaiOssai" charset="0"/>
              </a:rPr>
              <a:t>"</a:t>
            </a:r>
            <a:r>
              <a:rPr lang="en-US" sz="3200">
                <a:latin typeface="MylaiOssai" charset="0"/>
              </a:rPr>
              <a:t> </a:t>
            </a:r>
            <a:endParaRPr lang="en-US" sz="3200">
              <a:solidFill>
                <a:schemeClr val="accent2"/>
              </a:solidFill>
              <a:latin typeface="MylaiOssai" charset="0"/>
            </a:endParaRPr>
          </a:p>
        </p:txBody>
      </p:sp>
      <p:sp>
        <p:nvSpPr>
          <p:cNvPr id="562188" name="Rectangle 12"/>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562189"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charset="0"/>
                <a:ea typeface="ＭＳ Ｐゴシック" charset="-128"/>
                <a:cs typeface="ＭＳ Ｐゴシック" charset="-128"/>
              </a:rPr>
              <a:t>7</a:t>
            </a:r>
          </a:p>
        </p:txBody>
      </p:sp>
      <p:sp>
        <p:nvSpPr>
          <p:cNvPr id="562190" name="Line 1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8" charset="0"/>
              <a:ea typeface="+mn-ea"/>
              <a:cs typeface="+mn-cs"/>
            </a:endParaRPr>
          </a:p>
        </p:txBody>
      </p:sp>
      <p:sp>
        <p:nvSpPr>
          <p:cNvPr id="562194" name="Rectangle 18"/>
          <p:cNvSpPr>
            <a:spLocks noChangeArrowheads="1"/>
          </p:cNvSpPr>
          <p:nvPr/>
        </p:nvSpPr>
        <p:spPr bwMode="auto">
          <a:xfrm>
            <a:off x="4246563" y="3403600"/>
            <a:ext cx="13112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a:solidFill>
                  <a:schemeClr val="accent2"/>
                </a:solidFill>
              </a:rPr>
              <a:t>12      </a:t>
            </a:r>
          </a:p>
        </p:txBody>
      </p:sp>
      <p:sp>
        <p:nvSpPr>
          <p:cNvPr id="562195" name="Text Box 19"/>
          <p:cNvSpPr txBox="1">
            <a:spLocks noChangeArrowheads="1"/>
          </p:cNvSpPr>
          <p:nvPr/>
        </p:nvSpPr>
        <p:spPr bwMode="auto">
          <a:xfrm>
            <a:off x="1790700" y="0"/>
            <a:ext cx="3860800" cy="703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solidFill>
                  <a:srgbClr val="FFFF00"/>
                </a:solidFill>
                <a:latin typeface="MylaiOssai" charset="0"/>
              </a:rPr>
              <a:t>~tiyakmmf</a:t>
            </a:r>
            <a:r>
              <a:rPr lang="en-US">
                <a:latin typeface="MylaiOssai" charset="0"/>
              </a:rPr>
              <a:t> </a:t>
            </a:r>
            <a:r>
              <a:rPr lang="en-US">
                <a:solidFill>
                  <a:srgbClr val="FFFF00"/>
                </a:solidFill>
                <a:latin typeface="MylaiOssai" charset="0"/>
              </a:rPr>
              <a:t>12 Mtlf 16 vAr</a:t>
            </a:r>
          </a:p>
          <a:p>
            <a:pPr>
              <a:spcBef>
                <a:spcPct val="50000"/>
              </a:spcBef>
            </a:pPr>
            <a:endParaRPr lang="en-US">
              <a:solidFill>
                <a:srgbClr val="FFFF00"/>
              </a:solidFill>
              <a:latin typeface="MylaiOssai" charset="0"/>
            </a:endParaRPr>
          </a:p>
        </p:txBody>
      </p:sp>
      <p:sp>
        <p:nvSpPr>
          <p:cNvPr id="27664" name="Line 2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5" name="Line 21"/>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6" name="Line 22"/>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7" name="Line 23"/>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4"/>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Text Box 25"/>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562203" name="Rectangle 27"/>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07</a:t>
            </a:r>
          </a:p>
        </p:txBody>
      </p:sp>
      <p:sp>
        <p:nvSpPr>
          <p:cNvPr id="27671" name="Text Box 28"/>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7672" name="Rectangle 29"/>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7673" name="Group 30"/>
          <p:cNvGrpSpPr>
            <a:grpSpLocks/>
          </p:cNvGrpSpPr>
          <p:nvPr/>
        </p:nvGrpSpPr>
        <p:grpSpPr bwMode="auto">
          <a:xfrm>
            <a:off x="215900" y="2292350"/>
            <a:ext cx="2400300" cy="1266825"/>
            <a:chOff x="96" y="1452"/>
            <a:chExt cx="1512" cy="798"/>
          </a:xfrm>
        </p:grpSpPr>
        <p:sp>
          <p:nvSpPr>
            <p:cNvPr id="27688"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562208" name="Rectangle 32"/>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7690"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7691"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7692"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7693" name="Rectangle 36"/>
            <p:cNvSpPr>
              <a:spLocks noChangeArrowheads="1"/>
            </p:cNvSpPr>
            <p:nvPr/>
          </p:nvSpPr>
          <p:spPr bwMode="auto">
            <a:xfrm>
              <a:off x="158" y="1463"/>
              <a:ext cx="56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pAdpfp&lt;</a:t>
              </a:r>
              <a:endParaRPr lang="en-US" sz="2000" b="0">
                <a:solidFill>
                  <a:schemeClr val="accent2"/>
                </a:solidFill>
                <a:latin typeface="MylaiOssai" charset="0"/>
              </a:endParaRPr>
            </a:p>
            <a:p>
              <a:pPr algn="ctr"/>
              <a:r>
                <a:rPr lang="en-US" sz="1400">
                  <a:solidFill>
                    <a:srgbClr val="790015"/>
                  </a:solidFill>
                  <a:latin typeface="Helvetica" charset="0"/>
                </a:rPr>
                <a:t> </a:t>
              </a:r>
            </a:p>
          </p:txBody>
        </p:sp>
        <p:sp>
          <p:nvSpPr>
            <p:cNvPr id="27694"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5"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96"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562216" name="Rectangle 40"/>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7698"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27699"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7700" name="Rectangle 43"/>
            <p:cNvSpPr>
              <a:spLocks noChangeArrowheads="1"/>
            </p:cNvSpPr>
            <p:nvPr/>
          </p:nvSpPr>
          <p:spPr bwMode="auto">
            <a:xfrm>
              <a:off x="263" y="1797"/>
              <a:ext cx="977" cy="422"/>
            </a:xfrm>
            <a:prstGeom prst="rect">
              <a:avLst/>
            </a:prstGeom>
            <a:solidFill>
              <a:srgbClr val="FFD34A"/>
            </a:solidFill>
            <a:ln w="31750">
              <a:solidFill>
                <a:srgbClr val="FFD34A"/>
              </a:solidFill>
              <a:miter lim="800000"/>
              <a:headEnd/>
              <a:tailEnd/>
            </a:ln>
          </p:spPr>
          <p:txBody>
            <a:bodyPr/>
            <a:lstStyle/>
            <a:p>
              <a:endParaRPr lang="en-US"/>
            </a:p>
          </p:txBody>
        </p:sp>
        <p:sp>
          <p:nvSpPr>
            <p:cNvPr id="27701" name="Rectangle 44"/>
            <p:cNvSpPr>
              <a:spLocks noChangeArrowheads="1"/>
            </p:cNvSpPr>
            <p:nvPr/>
          </p:nvSpPr>
          <p:spPr bwMode="auto">
            <a:xfrm>
              <a:off x="234" y="1606"/>
              <a:ext cx="68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2000">
                  <a:solidFill>
                    <a:schemeClr val="accent2"/>
                  </a:solidFill>
                  <a:latin typeface="MylaiOssai" charset="0"/>
                </a:rPr>
                <a:t>~pirkamf</a:t>
              </a:r>
              <a:endParaRPr lang="en-US" sz="2000" b="0">
                <a:solidFill>
                  <a:schemeClr val="accent2"/>
                </a:solidFill>
                <a:latin typeface="MylaiOssai" charset="0"/>
              </a:endParaRPr>
            </a:p>
            <a:p>
              <a:pPr algn="ctr"/>
              <a:endParaRPr lang="en-US" sz="1400">
                <a:solidFill>
                  <a:srgbClr val="790015"/>
                </a:solidFill>
                <a:latin typeface="Helvetica" charset="0"/>
              </a:endParaRPr>
            </a:p>
          </p:txBody>
        </p:sp>
        <p:sp>
          <p:nvSpPr>
            <p:cNvPr id="27702"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03"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62193" name="Rectangle 17"/>
          <p:cNvSpPr>
            <a:spLocks noChangeArrowheads="1"/>
          </p:cNvSpPr>
          <p:nvPr/>
        </p:nvSpPr>
        <p:spPr bwMode="auto">
          <a:xfrm>
            <a:off x="6542088" y="2249488"/>
            <a:ext cx="184150" cy="701675"/>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000" i="1">
              <a:solidFill>
                <a:schemeClr val="tx1"/>
              </a:solidFill>
              <a:latin typeface="Kosher-Normal" charset="0"/>
              <a:ea typeface="ＭＳ Ｐゴシック" charset="-128"/>
              <a:cs typeface="ＭＳ Ｐゴシック" charset="-128"/>
            </a:endParaRPr>
          </a:p>
        </p:txBody>
      </p:sp>
      <p:sp>
        <p:nvSpPr>
          <p:cNvPr id="27675" name="Text Box 26"/>
          <p:cNvSpPr txBox="1">
            <a:spLocks noChangeArrowheads="1"/>
          </p:cNvSpPr>
          <p:nvPr/>
        </p:nvSpPr>
        <p:spPr bwMode="auto">
          <a:xfrm>
            <a:off x="8582025"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6</a:t>
            </a:r>
          </a:p>
        </p:txBody>
      </p:sp>
      <p:grpSp>
        <p:nvGrpSpPr>
          <p:cNvPr id="27676" name="Group 100"/>
          <p:cNvGrpSpPr>
            <a:grpSpLocks/>
          </p:cNvGrpSpPr>
          <p:nvPr/>
        </p:nvGrpSpPr>
        <p:grpSpPr bwMode="auto">
          <a:xfrm>
            <a:off x="6394450" y="1244600"/>
            <a:ext cx="1706563" cy="1762125"/>
            <a:chOff x="1084" y="711"/>
            <a:chExt cx="2950" cy="2769"/>
          </a:xfrm>
        </p:grpSpPr>
        <p:grpSp>
          <p:nvGrpSpPr>
            <p:cNvPr id="27678" name="Group 101"/>
            <p:cNvGrpSpPr>
              <a:grpSpLocks/>
            </p:cNvGrpSpPr>
            <p:nvPr/>
          </p:nvGrpSpPr>
          <p:grpSpPr bwMode="auto">
            <a:xfrm>
              <a:off x="1084" y="711"/>
              <a:ext cx="2950" cy="2769"/>
              <a:chOff x="2707" y="548"/>
              <a:chExt cx="2950" cy="2769"/>
            </a:xfrm>
          </p:grpSpPr>
          <p:pic>
            <p:nvPicPr>
              <p:cNvPr id="27684" name="Picture 105"/>
              <p:cNvPicPr>
                <a:picLocks noChangeArrowheads="1"/>
              </p:cNvPicPr>
              <p:nvPr/>
            </p:nvPicPr>
            <p:blipFill>
              <a:blip r:embed="rId4" cstate="screen">
                <a:lum bright="-2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7685" name="Group 102"/>
              <p:cNvGrpSpPr>
                <a:grpSpLocks/>
              </p:cNvGrpSpPr>
              <p:nvPr/>
            </p:nvGrpSpPr>
            <p:grpSpPr bwMode="auto">
              <a:xfrm>
                <a:off x="3180" y="1046"/>
                <a:ext cx="2105" cy="1421"/>
                <a:chOff x="578" y="2316"/>
                <a:chExt cx="2105" cy="1421"/>
              </a:xfrm>
            </p:grpSpPr>
            <p:sp>
              <p:nvSpPr>
                <p:cNvPr id="27686" name="Freeform 103"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687" name="Freeform 104"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grpSp>
        <p:sp>
          <p:nvSpPr>
            <p:cNvPr id="27679" name="Freeform 106"/>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80" name="Freeform 107"/>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81" name="Freeform 108"/>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82" name="Freeform 109"/>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83" name="Freeform 110"/>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69" name="Rectangle 16"/>
          <p:cNvSpPr>
            <a:spLocks noChangeArrowheads="1"/>
          </p:cNvSpPr>
          <p:nvPr/>
        </p:nvSpPr>
        <p:spPr bwMode="auto">
          <a:xfrm>
            <a:off x="6680200" y="1584325"/>
            <a:ext cx="1195388" cy="576263"/>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200" i="1">
                <a:solidFill>
                  <a:schemeClr val="tx1"/>
                </a:solidFill>
                <a:latin typeface="MylaiOssai" charset="0"/>
              </a:rPr>
              <a:t>~. u</a:t>
            </a:r>
            <a:endParaRPr lang="en-US" sz="3200" i="1">
              <a:solidFill>
                <a:schemeClr val="tx1"/>
              </a:solidFill>
              <a:latin typeface="Kosher-Norm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2182"/>
                                        </p:tgtEl>
                                        <p:attrNameLst>
                                          <p:attrName>style.visibility</p:attrName>
                                        </p:attrNameLst>
                                      </p:cBhvr>
                                      <p:to>
                                        <p:strVal val="visible"/>
                                      </p:to>
                                    </p:set>
                                    <p:anim calcmode="lin" valueType="num">
                                      <p:cBhvr>
                                        <p:cTn id="7" dur="500" fill="hold"/>
                                        <p:tgtEl>
                                          <p:spTgt spid="562182"/>
                                        </p:tgtEl>
                                        <p:attrNameLst>
                                          <p:attrName>ppt_x</p:attrName>
                                        </p:attrNameLst>
                                      </p:cBhvr>
                                      <p:tavLst>
                                        <p:tav tm="0">
                                          <p:val>
                                            <p:strVal val="#ppt_x-#ppt_w/2"/>
                                          </p:val>
                                        </p:tav>
                                        <p:tav tm="100000">
                                          <p:val>
                                            <p:strVal val="#ppt_x"/>
                                          </p:val>
                                        </p:tav>
                                      </p:tavLst>
                                    </p:anim>
                                    <p:anim calcmode="lin" valueType="num">
                                      <p:cBhvr>
                                        <p:cTn id="8" dur="500" fill="hold"/>
                                        <p:tgtEl>
                                          <p:spTgt spid="562182"/>
                                        </p:tgtEl>
                                        <p:attrNameLst>
                                          <p:attrName>ppt_y</p:attrName>
                                        </p:attrNameLst>
                                      </p:cBhvr>
                                      <p:tavLst>
                                        <p:tav tm="0">
                                          <p:val>
                                            <p:strVal val="#ppt_y"/>
                                          </p:val>
                                        </p:tav>
                                        <p:tav tm="100000">
                                          <p:val>
                                            <p:strVal val="#ppt_y"/>
                                          </p:val>
                                        </p:tav>
                                      </p:tavLst>
                                    </p:anim>
                                    <p:anim calcmode="lin" valueType="num">
                                      <p:cBhvr>
                                        <p:cTn id="9" dur="500" fill="hold"/>
                                        <p:tgtEl>
                                          <p:spTgt spid="562182"/>
                                        </p:tgtEl>
                                        <p:attrNameLst>
                                          <p:attrName>ppt_w</p:attrName>
                                        </p:attrNameLst>
                                      </p:cBhvr>
                                      <p:tavLst>
                                        <p:tav tm="0">
                                          <p:val>
                                            <p:fltVal val="0"/>
                                          </p:val>
                                        </p:tav>
                                        <p:tav tm="100000">
                                          <p:val>
                                            <p:strVal val="#ppt_w"/>
                                          </p:val>
                                        </p:tav>
                                      </p:tavLst>
                                    </p:anim>
                                    <p:anim calcmode="lin" valueType="num">
                                      <p:cBhvr>
                                        <p:cTn id="10" dur="500" fill="hold"/>
                                        <p:tgtEl>
                                          <p:spTgt spid="56218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562183"/>
                                        </p:tgtEl>
                                        <p:attrNameLst>
                                          <p:attrName>style.visibility</p:attrName>
                                        </p:attrNameLst>
                                      </p:cBhvr>
                                      <p:to>
                                        <p:strVal val="visible"/>
                                      </p:to>
                                    </p:set>
                                    <p:anim calcmode="lin" valueType="num">
                                      <p:cBhvr>
                                        <p:cTn id="15" dur="500" fill="hold"/>
                                        <p:tgtEl>
                                          <p:spTgt spid="562183"/>
                                        </p:tgtEl>
                                        <p:attrNameLst>
                                          <p:attrName>ppt_x</p:attrName>
                                        </p:attrNameLst>
                                      </p:cBhvr>
                                      <p:tavLst>
                                        <p:tav tm="0">
                                          <p:val>
                                            <p:strVal val="#ppt_x-#ppt_w/2"/>
                                          </p:val>
                                        </p:tav>
                                        <p:tav tm="100000">
                                          <p:val>
                                            <p:strVal val="#ppt_x"/>
                                          </p:val>
                                        </p:tav>
                                      </p:tavLst>
                                    </p:anim>
                                    <p:anim calcmode="lin" valueType="num">
                                      <p:cBhvr>
                                        <p:cTn id="16" dur="500" fill="hold"/>
                                        <p:tgtEl>
                                          <p:spTgt spid="562183"/>
                                        </p:tgtEl>
                                        <p:attrNameLst>
                                          <p:attrName>ppt_y</p:attrName>
                                        </p:attrNameLst>
                                      </p:cBhvr>
                                      <p:tavLst>
                                        <p:tav tm="0">
                                          <p:val>
                                            <p:strVal val="#ppt_y"/>
                                          </p:val>
                                        </p:tav>
                                        <p:tav tm="100000">
                                          <p:val>
                                            <p:strVal val="#ppt_y"/>
                                          </p:val>
                                        </p:tav>
                                      </p:tavLst>
                                    </p:anim>
                                    <p:anim calcmode="lin" valueType="num">
                                      <p:cBhvr>
                                        <p:cTn id="17" dur="500" fill="hold"/>
                                        <p:tgtEl>
                                          <p:spTgt spid="562183"/>
                                        </p:tgtEl>
                                        <p:attrNameLst>
                                          <p:attrName>ppt_w</p:attrName>
                                        </p:attrNameLst>
                                      </p:cBhvr>
                                      <p:tavLst>
                                        <p:tav tm="0">
                                          <p:val>
                                            <p:fltVal val="0"/>
                                          </p:val>
                                        </p:tav>
                                        <p:tav tm="100000">
                                          <p:val>
                                            <p:strVal val="#ppt_w"/>
                                          </p:val>
                                        </p:tav>
                                      </p:tavLst>
                                    </p:anim>
                                    <p:anim calcmode="lin" valueType="num">
                                      <p:cBhvr>
                                        <p:cTn id="18" dur="500" fill="hold"/>
                                        <p:tgtEl>
                                          <p:spTgt spid="56218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562184"/>
                                        </p:tgtEl>
                                        <p:attrNameLst>
                                          <p:attrName>style.visibility</p:attrName>
                                        </p:attrNameLst>
                                      </p:cBhvr>
                                      <p:to>
                                        <p:strVal val="visible"/>
                                      </p:to>
                                    </p:set>
                                    <p:anim calcmode="lin" valueType="num">
                                      <p:cBhvr>
                                        <p:cTn id="23" dur="500" fill="hold"/>
                                        <p:tgtEl>
                                          <p:spTgt spid="562184"/>
                                        </p:tgtEl>
                                        <p:attrNameLst>
                                          <p:attrName>ppt_x</p:attrName>
                                        </p:attrNameLst>
                                      </p:cBhvr>
                                      <p:tavLst>
                                        <p:tav tm="0">
                                          <p:val>
                                            <p:strVal val="#ppt_x-#ppt_w/2"/>
                                          </p:val>
                                        </p:tav>
                                        <p:tav tm="100000">
                                          <p:val>
                                            <p:strVal val="#ppt_x"/>
                                          </p:val>
                                        </p:tav>
                                      </p:tavLst>
                                    </p:anim>
                                    <p:anim calcmode="lin" valueType="num">
                                      <p:cBhvr>
                                        <p:cTn id="24" dur="500" fill="hold"/>
                                        <p:tgtEl>
                                          <p:spTgt spid="562184"/>
                                        </p:tgtEl>
                                        <p:attrNameLst>
                                          <p:attrName>ppt_y</p:attrName>
                                        </p:attrNameLst>
                                      </p:cBhvr>
                                      <p:tavLst>
                                        <p:tav tm="0">
                                          <p:val>
                                            <p:strVal val="#ppt_y"/>
                                          </p:val>
                                        </p:tav>
                                        <p:tav tm="100000">
                                          <p:val>
                                            <p:strVal val="#ppt_y"/>
                                          </p:val>
                                        </p:tav>
                                      </p:tavLst>
                                    </p:anim>
                                    <p:anim calcmode="lin" valueType="num">
                                      <p:cBhvr>
                                        <p:cTn id="25" dur="500" fill="hold"/>
                                        <p:tgtEl>
                                          <p:spTgt spid="562184"/>
                                        </p:tgtEl>
                                        <p:attrNameLst>
                                          <p:attrName>ppt_w</p:attrName>
                                        </p:attrNameLst>
                                      </p:cBhvr>
                                      <p:tavLst>
                                        <p:tav tm="0">
                                          <p:val>
                                            <p:fltVal val="0"/>
                                          </p:val>
                                        </p:tav>
                                        <p:tav tm="100000">
                                          <p:val>
                                            <p:strVal val="#ppt_w"/>
                                          </p:val>
                                        </p:tav>
                                      </p:tavLst>
                                    </p:anim>
                                    <p:anim calcmode="lin" valueType="num">
                                      <p:cBhvr>
                                        <p:cTn id="26" dur="500" fill="hold"/>
                                        <p:tgtEl>
                                          <p:spTgt spid="56218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562185"/>
                                        </p:tgtEl>
                                        <p:attrNameLst>
                                          <p:attrName>style.visibility</p:attrName>
                                        </p:attrNameLst>
                                      </p:cBhvr>
                                      <p:to>
                                        <p:strVal val="visible"/>
                                      </p:to>
                                    </p:set>
                                    <p:anim calcmode="lin" valueType="num">
                                      <p:cBhvr>
                                        <p:cTn id="31" dur="500" fill="hold"/>
                                        <p:tgtEl>
                                          <p:spTgt spid="562185"/>
                                        </p:tgtEl>
                                        <p:attrNameLst>
                                          <p:attrName>ppt_x</p:attrName>
                                        </p:attrNameLst>
                                      </p:cBhvr>
                                      <p:tavLst>
                                        <p:tav tm="0">
                                          <p:val>
                                            <p:strVal val="#ppt_x-#ppt_w/2"/>
                                          </p:val>
                                        </p:tav>
                                        <p:tav tm="100000">
                                          <p:val>
                                            <p:strVal val="#ppt_x"/>
                                          </p:val>
                                        </p:tav>
                                      </p:tavLst>
                                    </p:anim>
                                    <p:anim calcmode="lin" valueType="num">
                                      <p:cBhvr>
                                        <p:cTn id="32" dur="500" fill="hold"/>
                                        <p:tgtEl>
                                          <p:spTgt spid="562185"/>
                                        </p:tgtEl>
                                        <p:attrNameLst>
                                          <p:attrName>ppt_y</p:attrName>
                                        </p:attrNameLst>
                                      </p:cBhvr>
                                      <p:tavLst>
                                        <p:tav tm="0">
                                          <p:val>
                                            <p:strVal val="#ppt_y"/>
                                          </p:val>
                                        </p:tav>
                                        <p:tav tm="100000">
                                          <p:val>
                                            <p:strVal val="#ppt_y"/>
                                          </p:val>
                                        </p:tav>
                                      </p:tavLst>
                                    </p:anim>
                                    <p:anim calcmode="lin" valueType="num">
                                      <p:cBhvr>
                                        <p:cTn id="33" dur="500" fill="hold"/>
                                        <p:tgtEl>
                                          <p:spTgt spid="562185"/>
                                        </p:tgtEl>
                                        <p:attrNameLst>
                                          <p:attrName>ppt_w</p:attrName>
                                        </p:attrNameLst>
                                      </p:cBhvr>
                                      <p:tavLst>
                                        <p:tav tm="0">
                                          <p:val>
                                            <p:fltVal val="0"/>
                                          </p:val>
                                        </p:tav>
                                        <p:tav tm="100000">
                                          <p:val>
                                            <p:strVal val="#ppt_w"/>
                                          </p:val>
                                        </p:tav>
                                      </p:tavLst>
                                    </p:anim>
                                    <p:anim calcmode="lin" valueType="num">
                                      <p:cBhvr>
                                        <p:cTn id="34" dur="500" fill="hold"/>
                                        <p:tgtEl>
                                          <p:spTgt spid="56218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62186"/>
                                        </p:tgtEl>
                                        <p:attrNameLst>
                                          <p:attrName>style.visibility</p:attrName>
                                        </p:attrNameLst>
                                      </p:cBhvr>
                                      <p:to>
                                        <p:strVal val="visible"/>
                                      </p:to>
                                    </p:set>
                                    <p:anim calcmode="lin" valueType="num">
                                      <p:cBhvr>
                                        <p:cTn id="39" dur="500" fill="hold"/>
                                        <p:tgtEl>
                                          <p:spTgt spid="562186"/>
                                        </p:tgtEl>
                                        <p:attrNameLst>
                                          <p:attrName>ppt_x</p:attrName>
                                        </p:attrNameLst>
                                      </p:cBhvr>
                                      <p:tavLst>
                                        <p:tav tm="0">
                                          <p:val>
                                            <p:strVal val="#ppt_x-#ppt_w/2"/>
                                          </p:val>
                                        </p:tav>
                                        <p:tav tm="100000">
                                          <p:val>
                                            <p:strVal val="#ppt_x"/>
                                          </p:val>
                                        </p:tav>
                                      </p:tavLst>
                                    </p:anim>
                                    <p:anim calcmode="lin" valueType="num">
                                      <p:cBhvr>
                                        <p:cTn id="40" dur="500" fill="hold"/>
                                        <p:tgtEl>
                                          <p:spTgt spid="562186"/>
                                        </p:tgtEl>
                                        <p:attrNameLst>
                                          <p:attrName>ppt_y</p:attrName>
                                        </p:attrNameLst>
                                      </p:cBhvr>
                                      <p:tavLst>
                                        <p:tav tm="0">
                                          <p:val>
                                            <p:strVal val="#ppt_y"/>
                                          </p:val>
                                        </p:tav>
                                        <p:tav tm="100000">
                                          <p:val>
                                            <p:strVal val="#ppt_y"/>
                                          </p:val>
                                        </p:tav>
                                      </p:tavLst>
                                    </p:anim>
                                    <p:anim calcmode="lin" valueType="num">
                                      <p:cBhvr>
                                        <p:cTn id="41" dur="500" fill="hold"/>
                                        <p:tgtEl>
                                          <p:spTgt spid="562186"/>
                                        </p:tgtEl>
                                        <p:attrNameLst>
                                          <p:attrName>ppt_w</p:attrName>
                                        </p:attrNameLst>
                                      </p:cBhvr>
                                      <p:tavLst>
                                        <p:tav tm="0">
                                          <p:val>
                                            <p:fltVal val="0"/>
                                          </p:val>
                                        </p:tav>
                                        <p:tav tm="100000">
                                          <p:val>
                                            <p:strVal val="#ppt_w"/>
                                          </p:val>
                                        </p:tav>
                                      </p:tavLst>
                                    </p:anim>
                                    <p:anim calcmode="lin" valueType="num">
                                      <p:cBhvr>
                                        <p:cTn id="42" dur="500" fill="hold"/>
                                        <p:tgtEl>
                                          <p:spTgt spid="562186"/>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562194"/>
                                        </p:tgtEl>
                                        <p:attrNameLst>
                                          <p:attrName>style.visibility</p:attrName>
                                        </p:attrNameLst>
                                      </p:cBhvr>
                                      <p:to>
                                        <p:strVal val="visible"/>
                                      </p:to>
                                    </p:set>
                                    <p:anim calcmode="lin" valueType="num">
                                      <p:cBhvr>
                                        <p:cTn id="47" dur="500" fill="hold"/>
                                        <p:tgtEl>
                                          <p:spTgt spid="562194"/>
                                        </p:tgtEl>
                                        <p:attrNameLst>
                                          <p:attrName>ppt_x</p:attrName>
                                        </p:attrNameLst>
                                      </p:cBhvr>
                                      <p:tavLst>
                                        <p:tav tm="0">
                                          <p:val>
                                            <p:strVal val="#ppt_x-#ppt_w/2"/>
                                          </p:val>
                                        </p:tav>
                                        <p:tav tm="100000">
                                          <p:val>
                                            <p:strVal val="#ppt_x"/>
                                          </p:val>
                                        </p:tav>
                                      </p:tavLst>
                                    </p:anim>
                                    <p:anim calcmode="lin" valueType="num">
                                      <p:cBhvr>
                                        <p:cTn id="48" dur="500" fill="hold"/>
                                        <p:tgtEl>
                                          <p:spTgt spid="562194"/>
                                        </p:tgtEl>
                                        <p:attrNameLst>
                                          <p:attrName>ppt_y</p:attrName>
                                        </p:attrNameLst>
                                      </p:cBhvr>
                                      <p:tavLst>
                                        <p:tav tm="0">
                                          <p:val>
                                            <p:strVal val="#ppt_y"/>
                                          </p:val>
                                        </p:tav>
                                        <p:tav tm="100000">
                                          <p:val>
                                            <p:strVal val="#ppt_y"/>
                                          </p:val>
                                        </p:tav>
                                      </p:tavLst>
                                    </p:anim>
                                    <p:anim calcmode="lin" valueType="num">
                                      <p:cBhvr>
                                        <p:cTn id="49" dur="500" fill="hold"/>
                                        <p:tgtEl>
                                          <p:spTgt spid="562194"/>
                                        </p:tgtEl>
                                        <p:attrNameLst>
                                          <p:attrName>ppt_w</p:attrName>
                                        </p:attrNameLst>
                                      </p:cBhvr>
                                      <p:tavLst>
                                        <p:tav tm="0">
                                          <p:val>
                                            <p:fltVal val="0"/>
                                          </p:val>
                                        </p:tav>
                                        <p:tav tm="100000">
                                          <p:val>
                                            <p:strVal val="#ppt_w"/>
                                          </p:val>
                                        </p:tav>
                                      </p:tavLst>
                                    </p:anim>
                                    <p:anim calcmode="lin" valueType="num">
                                      <p:cBhvr>
                                        <p:cTn id="50" dur="500" fill="hold"/>
                                        <p:tgtEl>
                                          <p:spTgt spid="562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2" grpId="0" autoUpdateAnimBg="0"/>
      <p:bldP spid="562183" grpId="0" autoUpdateAnimBg="0"/>
      <p:bldP spid="562184" grpId="0" autoUpdateAnimBg="0"/>
      <p:bldP spid="562185" grpId="0" autoUpdateAnimBg="0"/>
      <p:bldP spid="562186" grpId="0" autoUpdateAnimBg="0"/>
      <p:bldP spid="56219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0"/>
          <p:cNvPicPr>
            <a:picLocks noChangeAspect="1" noChangeArrowheads="1"/>
          </p:cNvPicPr>
          <p:nvPr/>
        </p:nvPicPr>
        <p:blipFill>
          <a:blip r:embed="rId3" cstate="screen">
            <a:extLst>
              <a:ext uri="{28A0092B-C50C-407E-A947-70E740481C1C}">
                <a14:useLocalDpi xmlns:a14="http://schemas.microsoft.com/office/drawing/2010/main"/>
              </a:ext>
            </a:extLst>
          </a:blip>
          <a:srcRect b="15599"/>
          <a:stretch>
            <a:fillRect/>
          </a:stretch>
        </p:blipFill>
        <p:spPr bwMode="auto">
          <a:xfrm>
            <a:off x="415925" y="317500"/>
            <a:ext cx="8326438"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489" name="AutoShape 113"/>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85490" name="Rectangle 114"/>
          <p:cNvSpPr>
            <a:spLocks noChangeArrowheads="1"/>
          </p:cNvSpPr>
          <p:nvPr/>
        </p:nvSpPr>
        <p:spPr bwMode="auto">
          <a:xfrm>
            <a:off x="3149600" y="1384300"/>
            <a:ext cx="2901950" cy="1408113"/>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9701" name="Rectangle 7"/>
          <p:cNvSpPr>
            <a:spLocks noChangeArrowheads="1"/>
          </p:cNvSpPr>
          <p:nvPr/>
        </p:nvSpPr>
        <p:spPr bwMode="auto">
          <a:xfrm>
            <a:off x="3022600" y="965200"/>
            <a:ext cx="18843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accent2"/>
                </a:solidFill>
              </a:rPr>
              <a:t> </a:t>
            </a:r>
            <a:r>
              <a:rPr lang="en-US" sz="3200">
                <a:solidFill>
                  <a:srgbClr val="790015"/>
                </a:solidFill>
                <a:latin typeface="MylaiOssai" charset="0"/>
              </a:rPr>
              <a:t>EyaEcpfp&lt;</a:t>
            </a:r>
          </a:p>
        </p:txBody>
      </p:sp>
      <p:sp>
        <p:nvSpPr>
          <p:cNvPr id="485387" name="Rectangle 11"/>
          <p:cNvSpPr>
            <a:spLocks noChangeArrowheads="1"/>
          </p:cNvSpPr>
          <p:nvPr/>
        </p:nvSpPr>
        <p:spPr bwMode="auto">
          <a:xfrm>
            <a:off x="4176713" y="2073275"/>
            <a:ext cx="7747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430</a:t>
            </a:r>
          </a:p>
        </p:txBody>
      </p:sp>
      <p:sp>
        <p:nvSpPr>
          <p:cNvPr id="485465" name="Text Box 89"/>
          <p:cNvSpPr txBox="1">
            <a:spLocks noChangeArrowheads="1"/>
          </p:cNvSpPr>
          <p:nvPr/>
        </p:nvSpPr>
        <p:spPr bwMode="auto">
          <a:xfrm>
            <a:off x="1790700" y="0"/>
            <a:ext cx="38608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a:solidFill>
                  <a:srgbClr val="FFFF00"/>
                </a:solidFill>
                <a:latin typeface="MylaiOssai" charset="0"/>
              </a:rPr>
              <a:t>~tiyakmmf</a:t>
            </a:r>
            <a:r>
              <a:rPr lang="en-US"/>
              <a:t> </a:t>
            </a:r>
            <a:r>
              <a:rPr lang="en-US">
                <a:solidFill>
                  <a:srgbClr val="FFFF00"/>
                </a:solidFill>
              </a:rPr>
              <a:t>1</a:t>
            </a:r>
            <a:r>
              <a:rPr lang="en-US">
                <a:solidFill>
                  <a:srgbClr val="FFFF00"/>
                </a:solidFill>
                <a:latin typeface="Comic Sans MS" charset="0"/>
              </a:rPr>
              <a:t>7 </a:t>
            </a:r>
            <a:r>
              <a:rPr lang="en-US">
                <a:solidFill>
                  <a:srgbClr val="FFFF00"/>
                </a:solidFill>
                <a:latin typeface="MylaiOssai" charset="0"/>
              </a:rPr>
              <a:t>Mtlf</a:t>
            </a:r>
            <a:r>
              <a:rPr lang="en-US">
                <a:solidFill>
                  <a:srgbClr val="FFFF00"/>
                </a:solidFill>
                <a:latin typeface="Comic Sans MS" charset="0"/>
              </a:rPr>
              <a:t> 50 </a:t>
            </a:r>
            <a:r>
              <a:rPr lang="en-US">
                <a:solidFill>
                  <a:srgbClr val="FFFF00"/>
                </a:solidFill>
                <a:latin typeface="MylaiOssai" charset="0"/>
              </a:rPr>
              <a:t>vAr</a:t>
            </a:r>
            <a:endParaRPr lang="en-US">
              <a:solidFill>
                <a:srgbClr val="FFFF00"/>
              </a:solidFill>
              <a:latin typeface="Comic Sans MS" charset="0"/>
            </a:endParaRPr>
          </a:p>
        </p:txBody>
      </p:sp>
      <p:sp>
        <p:nvSpPr>
          <p:cNvPr id="29704" name="Line 97"/>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5" name="Text Box 110"/>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29706" name="Line 11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5494" name="Rectangle 118"/>
          <p:cNvSpPr>
            <a:spLocks noChangeArrowheads="1"/>
          </p:cNvSpPr>
          <p:nvPr/>
        </p:nvSpPr>
        <p:spPr bwMode="auto">
          <a:xfrm>
            <a:off x="81803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08</a:t>
            </a:r>
          </a:p>
        </p:txBody>
      </p:sp>
      <p:sp>
        <p:nvSpPr>
          <p:cNvPr id="29708" name="Text Box 119"/>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29709" name="Rectangle 122"/>
          <p:cNvSpPr>
            <a:spLocks noChangeArrowheads="1"/>
          </p:cNvSpPr>
          <p:nvPr/>
        </p:nvSpPr>
        <p:spPr bwMode="auto">
          <a:xfrm>
            <a:off x="390525"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9710" name="Group 121"/>
          <p:cNvGrpSpPr>
            <a:grpSpLocks/>
          </p:cNvGrpSpPr>
          <p:nvPr/>
        </p:nvGrpSpPr>
        <p:grpSpPr bwMode="auto">
          <a:xfrm>
            <a:off x="0" y="2292350"/>
            <a:ext cx="2740025" cy="1520825"/>
            <a:chOff x="96" y="1452"/>
            <a:chExt cx="1726" cy="958"/>
          </a:xfrm>
        </p:grpSpPr>
        <p:sp>
          <p:nvSpPr>
            <p:cNvPr id="485388" name="Rectangle 12"/>
            <p:cNvSpPr>
              <a:spLocks noChangeArrowheads="1"/>
            </p:cNvSpPr>
            <p:nvPr/>
          </p:nvSpPr>
          <p:spPr bwMode="auto">
            <a:xfrm>
              <a:off x="518" y="1545"/>
              <a:ext cx="1304"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485389" name="Rectangle 13"/>
            <p:cNvSpPr>
              <a:spLocks noChangeArrowheads="1"/>
            </p:cNvSpPr>
            <p:nvPr/>
          </p:nvSpPr>
          <p:spPr bwMode="auto">
            <a:xfrm>
              <a:off x="518" y="1545"/>
              <a:ext cx="1304" cy="86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29716" name="Rectangle 22"/>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485399" name="Rectangle 23"/>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18" name="Rectangle 24"/>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9719" name="AutoShape 25"/>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9720" name="Rectangle 26"/>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9721" name="Rectangle 27"/>
            <p:cNvSpPr>
              <a:spLocks noChangeArrowheads="1"/>
            </p:cNvSpPr>
            <p:nvPr/>
          </p:nvSpPr>
          <p:spPr bwMode="auto">
            <a:xfrm>
              <a:off x="195" y="1463"/>
              <a:ext cx="49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pAdpfp&lt;</a:t>
              </a:r>
            </a:p>
          </p:txBody>
        </p:sp>
        <p:sp>
          <p:nvSpPr>
            <p:cNvPr id="29722" name="Line 28"/>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3" name="Line 29"/>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24" name="Rectangle 30"/>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485407" name="Rectangle 31"/>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26" name="Rectangle 32"/>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29727" name="AutoShape 33"/>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29728" name="Rectangle 34"/>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9729" name="Rectangle 35"/>
            <p:cNvSpPr>
              <a:spLocks noChangeArrowheads="1"/>
            </p:cNvSpPr>
            <p:nvPr/>
          </p:nvSpPr>
          <p:spPr bwMode="auto">
            <a:xfrm>
              <a:off x="313" y="1606"/>
              <a:ext cx="53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a:solidFill>
                    <a:schemeClr val="accent2"/>
                  </a:solidFill>
                  <a:latin typeface="MylaiOssai" charset="0"/>
                </a:rPr>
                <a:t>~pirkamf</a:t>
              </a:r>
            </a:p>
          </p:txBody>
        </p:sp>
        <p:sp>
          <p:nvSpPr>
            <p:cNvPr id="29730" name="Line 36"/>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1" name="Line 37"/>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Rectangle 38"/>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485415" name="Rectangle 39"/>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29734" name="Rectangle 40"/>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29735" name="AutoShape 41"/>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5419" name="Rectangle 43"/>
            <p:cNvSpPr>
              <a:spLocks noChangeArrowheads="1"/>
            </p:cNvSpPr>
            <p:nvPr/>
          </p:nvSpPr>
          <p:spPr bwMode="auto">
            <a:xfrm>
              <a:off x="461" y="1751"/>
              <a:ext cx="605" cy="154"/>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a:solidFill>
                    <a:srgbClr val="790015"/>
                  </a:solidFill>
                  <a:latin typeface="MylaiOssai" charset="0"/>
                </a:rPr>
                <a:t>EyaEcpfp&lt;</a:t>
              </a:r>
              <a:endParaRPr lang="en-US">
                <a:solidFill>
                  <a:srgbClr val="FFA27C"/>
                </a:solidFill>
                <a:effectLst>
                  <a:outerShdw blurRad="38100" dist="38100" dir="2700000" algn="tl">
                    <a:srgbClr val="000000"/>
                  </a:outerShdw>
                </a:effectLst>
                <a:latin typeface="MylaiOssai" charset="0"/>
              </a:endParaRPr>
            </a:p>
          </p:txBody>
        </p:sp>
        <p:sp>
          <p:nvSpPr>
            <p:cNvPr id="29737" name="Line 44"/>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8" name="Line 45"/>
            <p:cNvSpPr>
              <a:spLocks noChangeShapeType="1"/>
            </p:cNvSpPr>
            <p:nvPr/>
          </p:nvSpPr>
          <p:spPr bwMode="auto">
            <a:xfrm>
              <a:off x="1174" y="1912"/>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9" name="Rectangle 86"/>
            <p:cNvSpPr>
              <a:spLocks noChangeArrowheads="1"/>
            </p:cNvSpPr>
            <p:nvPr/>
          </p:nvSpPr>
          <p:spPr bwMode="auto">
            <a:xfrm>
              <a:off x="406" y="1925"/>
              <a:ext cx="989" cy="425"/>
            </a:xfrm>
            <a:prstGeom prst="rect">
              <a:avLst/>
            </a:prstGeom>
            <a:solidFill>
              <a:srgbClr val="FFD34A"/>
            </a:solidFill>
            <a:ln>
              <a:noFill/>
            </a:ln>
            <a:extLst>
              <a:ext uri="{91240B29-F687-4f45-9708-019B960494DF}">
                <a14:hiddenLine xmlns:a14="http://schemas.microsoft.com/office/drawing/2010/main" w="31750">
                  <a:solidFill>
                    <a:srgbClr val="000000"/>
                  </a:solidFill>
                  <a:miter lim="800000"/>
                  <a:headEnd/>
                  <a:tailEnd/>
                </a14:hiddenLine>
              </a:ext>
            </a:extLst>
          </p:spPr>
          <p:txBody>
            <a:bodyPr/>
            <a:lstStyle/>
            <a:p>
              <a:endParaRPr lang="en-US"/>
            </a:p>
          </p:txBody>
        </p:sp>
      </p:grpSp>
      <p:sp>
        <p:nvSpPr>
          <p:cNvPr id="485499" name="Rectangle 123"/>
          <p:cNvSpPr>
            <a:spLocks noChangeArrowheads="1"/>
          </p:cNvSpPr>
          <p:nvPr/>
        </p:nvSpPr>
        <p:spPr bwMode="auto">
          <a:xfrm>
            <a:off x="3662363" y="1408113"/>
            <a:ext cx="1712912"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4000">
                <a:solidFill>
                  <a:schemeClr val="accent2"/>
                </a:solidFill>
                <a:latin typeface="MylaiOssai" charset="0"/>
              </a:rPr>
              <a:t>`FAm</a:t>
            </a:r>
            <a:endParaRPr lang="en-US" sz="4000">
              <a:solidFill>
                <a:schemeClr val="accent2"/>
              </a:solidFill>
            </a:endParaRPr>
          </a:p>
        </p:txBody>
      </p:sp>
      <p:sp>
        <p:nvSpPr>
          <p:cNvPr id="485500" name="Rectangle 124"/>
          <p:cNvSpPr>
            <a:spLocks noChangeArrowheads="1"/>
          </p:cNvSpPr>
          <p:nvPr/>
        </p:nvSpPr>
        <p:spPr bwMode="auto">
          <a:xfrm>
            <a:off x="4891088" y="1017588"/>
            <a:ext cx="2498725" cy="8509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pPr>
            <a:r>
              <a:rPr lang="en-US" sz="2000">
                <a:solidFill>
                  <a:schemeClr val="bg2"/>
                </a:solidFill>
                <a:latin typeface="MylaiOssai" charset="0"/>
              </a:rPr>
              <a:t>`. 2000 ki. M.</a:t>
            </a:r>
          </a:p>
          <a:p>
            <a:pPr>
              <a:spcBef>
                <a:spcPct val="50000"/>
              </a:spcBef>
            </a:pPr>
            <a:endParaRPr lang="en-US" sz="2000">
              <a:solidFill>
                <a:schemeClr val="bg2"/>
              </a:solidFill>
              <a:latin typeface="MylaiOssai" charset="0"/>
            </a:endParaRPr>
          </a:p>
        </p:txBody>
      </p:sp>
      <p:sp>
        <p:nvSpPr>
          <p:cNvPr id="29713" name="Text Box 117"/>
          <p:cNvSpPr txBox="1">
            <a:spLocks noChangeArrowheads="1"/>
          </p:cNvSpPr>
          <p:nvPr/>
        </p:nvSpPr>
        <p:spPr bwMode="auto">
          <a:xfrm>
            <a:off x="85788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5500"/>
                                        </p:tgtEl>
                                        <p:attrNameLst>
                                          <p:attrName>style.visibility</p:attrName>
                                        </p:attrNameLst>
                                      </p:cBhvr>
                                      <p:to>
                                        <p:strVal val="visible"/>
                                      </p:to>
                                    </p:set>
                                    <p:anim calcmode="lin" valueType="num">
                                      <p:cBhvr>
                                        <p:cTn id="7" dur="500" fill="hold"/>
                                        <p:tgtEl>
                                          <p:spTgt spid="485500"/>
                                        </p:tgtEl>
                                        <p:attrNameLst>
                                          <p:attrName>ppt_x</p:attrName>
                                        </p:attrNameLst>
                                      </p:cBhvr>
                                      <p:tavLst>
                                        <p:tav tm="0">
                                          <p:val>
                                            <p:strVal val="#ppt_x-#ppt_w/2"/>
                                          </p:val>
                                        </p:tav>
                                        <p:tav tm="100000">
                                          <p:val>
                                            <p:strVal val="#ppt_x"/>
                                          </p:val>
                                        </p:tav>
                                      </p:tavLst>
                                    </p:anim>
                                    <p:anim calcmode="lin" valueType="num">
                                      <p:cBhvr>
                                        <p:cTn id="8" dur="500" fill="hold"/>
                                        <p:tgtEl>
                                          <p:spTgt spid="485500"/>
                                        </p:tgtEl>
                                        <p:attrNameLst>
                                          <p:attrName>ppt_y</p:attrName>
                                        </p:attrNameLst>
                                      </p:cBhvr>
                                      <p:tavLst>
                                        <p:tav tm="0">
                                          <p:val>
                                            <p:strVal val="#ppt_y"/>
                                          </p:val>
                                        </p:tav>
                                        <p:tav tm="100000">
                                          <p:val>
                                            <p:strVal val="#ppt_y"/>
                                          </p:val>
                                        </p:tav>
                                      </p:tavLst>
                                    </p:anim>
                                    <p:anim calcmode="lin" valueType="num">
                                      <p:cBhvr>
                                        <p:cTn id="9" dur="500" fill="hold"/>
                                        <p:tgtEl>
                                          <p:spTgt spid="485500"/>
                                        </p:tgtEl>
                                        <p:attrNameLst>
                                          <p:attrName>ppt_w</p:attrName>
                                        </p:attrNameLst>
                                      </p:cBhvr>
                                      <p:tavLst>
                                        <p:tav tm="0">
                                          <p:val>
                                            <p:fltVal val="0"/>
                                          </p:val>
                                        </p:tav>
                                        <p:tav tm="100000">
                                          <p:val>
                                            <p:strVal val="#ppt_w"/>
                                          </p:val>
                                        </p:tav>
                                      </p:tavLst>
                                    </p:anim>
                                    <p:anim calcmode="lin" valueType="num">
                                      <p:cBhvr>
                                        <p:cTn id="10" dur="500" fill="hold"/>
                                        <p:tgtEl>
                                          <p:spTgt spid="4855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485499"/>
                                        </p:tgtEl>
                                        <p:attrNameLst>
                                          <p:attrName>style.visibility</p:attrName>
                                        </p:attrNameLst>
                                      </p:cBhvr>
                                      <p:to>
                                        <p:strVal val="visible"/>
                                      </p:to>
                                    </p:set>
                                    <p:anim calcmode="lin" valueType="num">
                                      <p:cBhvr>
                                        <p:cTn id="15" dur="500" fill="hold"/>
                                        <p:tgtEl>
                                          <p:spTgt spid="485499"/>
                                        </p:tgtEl>
                                        <p:attrNameLst>
                                          <p:attrName>ppt_x</p:attrName>
                                        </p:attrNameLst>
                                      </p:cBhvr>
                                      <p:tavLst>
                                        <p:tav tm="0">
                                          <p:val>
                                            <p:strVal val="#ppt_x-#ppt_w/2"/>
                                          </p:val>
                                        </p:tav>
                                        <p:tav tm="100000">
                                          <p:val>
                                            <p:strVal val="#ppt_x"/>
                                          </p:val>
                                        </p:tav>
                                      </p:tavLst>
                                    </p:anim>
                                    <p:anim calcmode="lin" valueType="num">
                                      <p:cBhvr>
                                        <p:cTn id="16" dur="500" fill="hold"/>
                                        <p:tgtEl>
                                          <p:spTgt spid="485499"/>
                                        </p:tgtEl>
                                        <p:attrNameLst>
                                          <p:attrName>ppt_y</p:attrName>
                                        </p:attrNameLst>
                                      </p:cBhvr>
                                      <p:tavLst>
                                        <p:tav tm="0">
                                          <p:val>
                                            <p:strVal val="#ppt_y"/>
                                          </p:val>
                                        </p:tav>
                                        <p:tav tm="100000">
                                          <p:val>
                                            <p:strVal val="#ppt_y"/>
                                          </p:val>
                                        </p:tav>
                                      </p:tavLst>
                                    </p:anim>
                                    <p:anim calcmode="lin" valueType="num">
                                      <p:cBhvr>
                                        <p:cTn id="17" dur="500" fill="hold"/>
                                        <p:tgtEl>
                                          <p:spTgt spid="485499"/>
                                        </p:tgtEl>
                                        <p:attrNameLst>
                                          <p:attrName>ppt_w</p:attrName>
                                        </p:attrNameLst>
                                      </p:cBhvr>
                                      <p:tavLst>
                                        <p:tav tm="0">
                                          <p:val>
                                            <p:fltVal val="0"/>
                                          </p:val>
                                        </p:tav>
                                        <p:tav tm="100000">
                                          <p:val>
                                            <p:strVal val="#ppt_w"/>
                                          </p:val>
                                        </p:tav>
                                      </p:tavLst>
                                    </p:anim>
                                    <p:anim calcmode="lin" valueType="num">
                                      <p:cBhvr>
                                        <p:cTn id="18" dur="500" fill="hold"/>
                                        <p:tgtEl>
                                          <p:spTgt spid="485499"/>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485387"/>
                                        </p:tgtEl>
                                        <p:attrNameLst>
                                          <p:attrName>style.visibility</p:attrName>
                                        </p:attrNameLst>
                                      </p:cBhvr>
                                      <p:to>
                                        <p:strVal val="visible"/>
                                      </p:to>
                                    </p:set>
                                    <p:anim calcmode="lin" valueType="num">
                                      <p:cBhvr>
                                        <p:cTn id="23" dur="500" fill="hold"/>
                                        <p:tgtEl>
                                          <p:spTgt spid="485387"/>
                                        </p:tgtEl>
                                        <p:attrNameLst>
                                          <p:attrName>ppt_x</p:attrName>
                                        </p:attrNameLst>
                                      </p:cBhvr>
                                      <p:tavLst>
                                        <p:tav tm="0">
                                          <p:val>
                                            <p:strVal val="#ppt_x-#ppt_w/2"/>
                                          </p:val>
                                        </p:tav>
                                        <p:tav tm="100000">
                                          <p:val>
                                            <p:strVal val="#ppt_x"/>
                                          </p:val>
                                        </p:tav>
                                      </p:tavLst>
                                    </p:anim>
                                    <p:anim calcmode="lin" valueType="num">
                                      <p:cBhvr>
                                        <p:cTn id="24" dur="500" fill="hold"/>
                                        <p:tgtEl>
                                          <p:spTgt spid="485387"/>
                                        </p:tgtEl>
                                        <p:attrNameLst>
                                          <p:attrName>ppt_y</p:attrName>
                                        </p:attrNameLst>
                                      </p:cBhvr>
                                      <p:tavLst>
                                        <p:tav tm="0">
                                          <p:val>
                                            <p:strVal val="#ppt_y"/>
                                          </p:val>
                                        </p:tav>
                                        <p:tav tm="100000">
                                          <p:val>
                                            <p:strVal val="#ppt_y"/>
                                          </p:val>
                                        </p:tav>
                                      </p:tavLst>
                                    </p:anim>
                                    <p:anim calcmode="lin" valueType="num">
                                      <p:cBhvr>
                                        <p:cTn id="25" dur="500" fill="hold"/>
                                        <p:tgtEl>
                                          <p:spTgt spid="485387"/>
                                        </p:tgtEl>
                                        <p:attrNameLst>
                                          <p:attrName>ppt_w</p:attrName>
                                        </p:attrNameLst>
                                      </p:cBhvr>
                                      <p:tavLst>
                                        <p:tav tm="0">
                                          <p:val>
                                            <p:fltVal val="0"/>
                                          </p:val>
                                        </p:tav>
                                        <p:tav tm="100000">
                                          <p:val>
                                            <p:strVal val="#ppt_w"/>
                                          </p:val>
                                        </p:tav>
                                      </p:tavLst>
                                    </p:anim>
                                    <p:anim calcmode="lin" valueType="num">
                                      <p:cBhvr>
                                        <p:cTn id="26" dur="500" fill="hold"/>
                                        <p:tgtEl>
                                          <p:spTgt spid="4853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7" grpId="0" autoUpdateAnimBg="0"/>
      <p:bldP spid="485499" grpId="0" autoUpdateAnimBg="0"/>
      <p:bldP spid="48550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25"/>
          <p:cNvPicPr>
            <a:picLocks noChangeAspect="1" noChangeArrowheads="1"/>
          </p:cNvPicPr>
          <p:nvPr/>
        </p:nvPicPr>
        <p:blipFill>
          <a:blip r:embed="rId3" cstate="screen">
            <a:extLst>
              <a:ext uri="{28A0092B-C50C-407E-A947-70E740481C1C}">
                <a14:useLocalDpi xmlns:a14="http://schemas.microsoft.com/office/drawing/2010/main"/>
              </a:ext>
            </a:extLst>
          </a:blip>
          <a:srcRect b="8116"/>
          <a:stretch>
            <a:fillRect/>
          </a:stretch>
        </p:blipFill>
        <p:spPr bwMode="auto">
          <a:xfrm>
            <a:off x="387350" y="317500"/>
            <a:ext cx="8372475"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100"/>
          <p:cNvGrpSpPr>
            <a:grpSpLocks/>
          </p:cNvGrpSpPr>
          <p:nvPr/>
        </p:nvGrpSpPr>
        <p:grpSpPr bwMode="auto">
          <a:xfrm>
            <a:off x="5943600" y="3441700"/>
            <a:ext cx="1706563" cy="1762125"/>
            <a:chOff x="1084" y="711"/>
            <a:chExt cx="2950" cy="2769"/>
          </a:xfrm>
        </p:grpSpPr>
        <p:grpSp>
          <p:nvGrpSpPr>
            <p:cNvPr id="31806" name="Group 101"/>
            <p:cNvGrpSpPr>
              <a:grpSpLocks/>
            </p:cNvGrpSpPr>
            <p:nvPr/>
          </p:nvGrpSpPr>
          <p:grpSpPr bwMode="auto">
            <a:xfrm>
              <a:off x="1084" y="711"/>
              <a:ext cx="2950" cy="2769"/>
              <a:chOff x="2707" y="548"/>
              <a:chExt cx="2950" cy="2769"/>
            </a:xfrm>
          </p:grpSpPr>
          <p:pic>
            <p:nvPicPr>
              <p:cNvPr id="31812" name="Picture 105"/>
              <p:cNvPicPr>
                <a:picLocks noChangeArrowheads="1"/>
              </p:cNvPicPr>
              <p:nvPr/>
            </p:nvPicPr>
            <p:blipFill>
              <a:blip r:embed="rId4" cstate="screen">
                <a:lum bright="-2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1813" name="Group 102"/>
              <p:cNvGrpSpPr>
                <a:grpSpLocks/>
              </p:cNvGrpSpPr>
              <p:nvPr/>
            </p:nvGrpSpPr>
            <p:grpSpPr bwMode="auto">
              <a:xfrm>
                <a:off x="3180" y="1046"/>
                <a:ext cx="2105" cy="1421"/>
                <a:chOff x="578" y="2316"/>
                <a:chExt cx="2105" cy="1421"/>
              </a:xfrm>
            </p:grpSpPr>
            <p:sp>
              <p:nvSpPr>
                <p:cNvPr id="31814" name="Freeform 103" descr="Cork"/>
                <p:cNvSpPr>
                  <a:spLocks/>
                </p:cNvSpPr>
                <p:nvPr/>
              </p:nvSpPr>
              <p:spPr bwMode="auto">
                <a:xfrm>
                  <a:off x="633" y="2316"/>
                  <a:ext cx="2050" cy="256"/>
                </a:xfrm>
                <a:custGeom>
                  <a:avLst/>
                  <a:gdLst>
                    <a:gd name="T0" fmla="*/ 13959 w 592"/>
                    <a:gd name="T1" fmla="*/ 47664 h 90"/>
                    <a:gd name="T2" fmla="*/ 37832 w 592"/>
                    <a:gd name="T3" fmla="*/ 23310 h 90"/>
                    <a:gd name="T4" fmla="*/ 58792 w 592"/>
                    <a:gd name="T5" fmla="*/ 18990 h 90"/>
                    <a:gd name="T6" fmla="*/ 79226 w 592"/>
                    <a:gd name="T7" fmla="*/ 16959 h 90"/>
                    <a:gd name="T8" fmla="*/ 193251 w 592"/>
                    <a:gd name="T9" fmla="*/ 18068 h 90"/>
                    <a:gd name="T10" fmla="*/ 261853 w 592"/>
                    <a:gd name="T11" fmla="*/ 21222 h 90"/>
                    <a:gd name="T12" fmla="*/ 293316 w 592"/>
                    <a:gd name="T13" fmla="*/ 24420 h 90"/>
                    <a:gd name="T14" fmla="*/ 410208 w 592"/>
                    <a:gd name="T15" fmla="*/ 27574 h 90"/>
                    <a:gd name="T16" fmla="*/ 582619 w 592"/>
                    <a:gd name="T17" fmla="*/ 23310 h 90"/>
                    <a:gd name="T18" fmla="*/ 813570 w 592"/>
                    <a:gd name="T19" fmla="*/ 8585 h 90"/>
                    <a:gd name="T20" fmla="*/ 896827 w 592"/>
                    <a:gd name="T21" fmla="*/ 0 h 90"/>
                    <a:gd name="T22" fmla="*/ 986400 w 592"/>
                    <a:gd name="T23" fmla="*/ 1109 h 90"/>
                    <a:gd name="T24" fmla="*/ 1017337 w 592"/>
                    <a:gd name="T25" fmla="*/ 15835 h 90"/>
                    <a:gd name="T26" fmla="*/ 1020779 w 592"/>
                    <a:gd name="T27" fmla="*/ 18990 h 90"/>
                    <a:gd name="T28" fmla="*/ 1003378 w 592"/>
                    <a:gd name="T29" fmla="*/ 31807 h 90"/>
                    <a:gd name="T30" fmla="*/ 1006820 w 592"/>
                    <a:gd name="T31" fmla="*/ 3502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815" name="Freeform 104" descr="Cork"/>
                <p:cNvSpPr>
                  <a:spLocks/>
                </p:cNvSpPr>
                <p:nvPr/>
              </p:nvSpPr>
              <p:spPr bwMode="auto">
                <a:xfrm>
                  <a:off x="578" y="2506"/>
                  <a:ext cx="2074" cy="1231"/>
                </a:xfrm>
                <a:custGeom>
                  <a:avLst/>
                  <a:gdLst>
                    <a:gd name="T0" fmla="*/ 1032087 w 599"/>
                    <a:gd name="T1" fmla="*/ 0 h 432"/>
                    <a:gd name="T2" fmla="*/ 1025193 w 599"/>
                    <a:gd name="T3" fmla="*/ 3166 h 432"/>
                    <a:gd name="T4" fmla="*/ 1014692 w 599"/>
                    <a:gd name="T5" fmla="*/ 5277 h 432"/>
                    <a:gd name="T6" fmla="*/ 1008220 w 599"/>
                    <a:gd name="T7" fmla="*/ 12797 h 432"/>
                    <a:gd name="T8" fmla="*/ 959940 w 599"/>
                    <a:gd name="T9" fmla="*/ 49263 h 432"/>
                    <a:gd name="T10" fmla="*/ 904735 w 599"/>
                    <a:gd name="T11" fmla="*/ 111428 h 432"/>
                    <a:gd name="T12" fmla="*/ 887350 w 599"/>
                    <a:gd name="T13" fmla="*/ 142414 h 432"/>
                    <a:gd name="T14" fmla="*/ 870412 w 599"/>
                    <a:gd name="T15" fmla="*/ 187326 h 432"/>
                    <a:gd name="T16" fmla="*/ 853016 w 599"/>
                    <a:gd name="T17" fmla="*/ 215348 h 432"/>
                    <a:gd name="T18" fmla="*/ 794200 w 599"/>
                    <a:gd name="T19" fmla="*/ 226008 h 432"/>
                    <a:gd name="T20" fmla="*/ 745923 w 599"/>
                    <a:gd name="T21" fmla="*/ 221665 h 432"/>
                    <a:gd name="T22" fmla="*/ 725495 w 599"/>
                    <a:gd name="T23" fmla="*/ 219414 h 432"/>
                    <a:gd name="T24" fmla="*/ 732555 w 599"/>
                    <a:gd name="T25" fmla="*/ 188437 h 432"/>
                    <a:gd name="T26" fmla="*/ 742482 w 599"/>
                    <a:gd name="T27" fmla="*/ 180920 h 432"/>
                    <a:gd name="T28" fmla="*/ 697647 w 599"/>
                    <a:gd name="T29" fmla="*/ 175640 h 432"/>
                    <a:gd name="T30" fmla="*/ 597613 w 599"/>
                    <a:gd name="T31" fmla="*/ 169111 h 432"/>
                    <a:gd name="T32" fmla="*/ 194596 w 599"/>
                    <a:gd name="T33" fmla="*/ 192783 h 432"/>
                    <a:gd name="T34" fmla="*/ 177658 w 599"/>
                    <a:gd name="T35" fmla="*/ 197068 h 432"/>
                    <a:gd name="T36" fmla="*/ 149761 w 599"/>
                    <a:gd name="T37" fmla="*/ 209857 h 432"/>
                    <a:gd name="T38" fmla="*/ 91568 w 599"/>
                    <a:gd name="T39" fmla="*/ 231286 h 432"/>
                    <a:gd name="T40" fmla="*/ 49728 w 599"/>
                    <a:gd name="T41" fmla="*/ 226008 h 432"/>
                    <a:gd name="T42" fmla="*/ 29299 w 599"/>
                    <a:gd name="T43" fmla="*/ 221665 h 432"/>
                    <a:gd name="T44" fmla="*/ 11918 w 599"/>
                    <a:gd name="T45" fmla="*/ 213031 h 432"/>
                    <a:gd name="T46" fmla="*/ 18967 w 599"/>
                    <a:gd name="T47" fmla="*/ 199171 h 432"/>
                    <a:gd name="T48" fmla="*/ 29299 w 599"/>
                    <a:gd name="T49" fmla="*/ 178880 h 432"/>
                    <a:gd name="T50" fmla="*/ 46286 w 599"/>
                    <a:gd name="T51" fmla="*/ 140377 h 432"/>
                    <a:gd name="T52" fmla="*/ 49728 w 599"/>
                    <a:gd name="T53" fmla="*/ 100671 h 432"/>
                    <a:gd name="T54" fmla="*/ 53169 w 599"/>
                    <a:gd name="T55" fmla="*/ 67443 h 432"/>
                    <a:gd name="T56" fmla="*/ 49728 w 599"/>
                    <a:gd name="T57" fmla="*/ 43985 h 432"/>
                    <a:gd name="T58" fmla="*/ 36363 w 599"/>
                    <a:gd name="T59" fmla="*/ 15963 h 432"/>
                    <a:gd name="T60" fmla="*/ 32921 w 599"/>
                    <a:gd name="T61" fmla="*/ 752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lum bright="-2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grpSp>
        <p:sp>
          <p:nvSpPr>
            <p:cNvPr id="31807" name="Freeform 106"/>
            <p:cNvSpPr>
              <a:spLocks/>
            </p:cNvSpPr>
            <p:nvPr/>
          </p:nvSpPr>
          <p:spPr bwMode="auto">
            <a:xfrm>
              <a:off x="1616" y="2649"/>
              <a:ext cx="88" cy="277"/>
            </a:xfrm>
            <a:custGeom>
              <a:avLst/>
              <a:gdLst>
                <a:gd name="T0" fmla="*/ 90 w 85"/>
                <a:gd name="T1" fmla="*/ 67 h 318"/>
                <a:gd name="T2" fmla="*/ 78 w 85"/>
                <a:gd name="T3" fmla="*/ 30 h 318"/>
                <a:gd name="T4" fmla="*/ 59 w 85"/>
                <a:gd name="T5" fmla="*/ 18 h 318"/>
                <a:gd name="T6" fmla="*/ 67 w 85"/>
                <a:gd name="T7" fmla="*/ 30 h 318"/>
                <a:gd name="T8" fmla="*/ 78 w 85"/>
                <a:gd name="T9" fmla="*/ 12 h 318"/>
                <a:gd name="T10" fmla="*/ 45 w 85"/>
                <a:gd name="T11" fmla="*/ 4 h 318"/>
                <a:gd name="T12" fmla="*/ 45 w 85"/>
                <a:gd name="T13" fmla="*/ 18 h 318"/>
                <a:gd name="T14" fmla="*/ 59 w 85"/>
                <a:gd name="T15" fmla="*/ 82 h 318"/>
                <a:gd name="T16" fmla="*/ 36 w 85"/>
                <a:gd name="T17" fmla="*/ 70 h 318"/>
                <a:gd name="T18" fmla="*/ 45 w 85"/>
                <a:gd name="T19" fmla="*/ 56 h 318"/>
                <a:gd name="T20" fmla="*/ 59 w 85"/>
                <a:gd name="T21" fmla="*/ 70 h 318"/>
                <a:gd name="T22" fmla="*/ 45 w 85"/>
                <a:gd name="T23" fmla="*/ 44 h 318"/>
                <a:gd name="T24" fmla="*/ 59 w 85"/>
                <a:gd name="T25" fmla="*/ 67 h 318"/>
                <a:gd name="T26" fmla="*/ 45 w 85"/>
                <a:gd name="T27" fmla="*/ 52 h 318"/>
                <a:gd name="T28" fmla="*/ 59 w 85"/>
                <a:gd name="T29" fmla="*/ 63 h 318"/>
                <a:gd name="T30" fmla="*/ 67 w 85"/>
                <a:gd name="T31" fmla="*/ 74 h 318"/>
                <a:gd name="T32" fmla="*/ 90 w 85"/>
                <a:gd name="T33" fmla="*/ 89 h 318"/>
                <a:gd name="T34" fmla="*/ 98 w 85"/>
                <a:gd name="T35" fmla="*/ 100 h 318"/>
                <a:gd name="T36" fmla="*/ 90 w 85"/>
                <a:gd name="T37" fmla="*/ 122 h 318"/>
                <a:gd name="T38" fmla="*/ 78 w 85"/>
                <a:gd name="T39" fmla="*/ 118 h 318"/>
                <a:gd name="T40" fmla="*/ 67 w 85"/>
                <a:gd name="T41" fmla="*/ 137 h 318"/>
                <a:gd name="T42" fmla="*/ 45 w 85"/>
                <a:gd name="T43" fmla="*/ 126 h 318"/>
                <a:gd name="T44" fmla="*/ 36 w 85"/>
                <a:gd name="T45" fmla="*/ 89 h 318"/>
                <a:gd name="T46" fmla="*/ 28 w 85"/>
                <a:gd name="T47" fmla="*/ 107 h 318"/>
                <a:gd name="T48" fmla="*/ 5 w 85"/>
                <a:gd name="T49" fmla="*/ 92 h 318"/>
                <a:gd name="T50" fmla="*/ 45 w 85"/>
                <a:gd name="T51" fmla="*/ 63 h 318"/>
                <a:gd name="T52" fmla="*/ 78 w 85"/>
                <a:gd name="T53" fmla="*/ 74 h 318"/>
                <a:gd name="T54" fmla="*/ 90 w 85"/>
                <a:gd name="T55" fmla="*/ 96 h 318"/>
                <a:gd name="T56" fmla="*/ 78 w 85"/>
                <a:gd name="T57" fmla="*/ 82 h 318"/>
                <a:gd name="T58" fmla="*/ 78 w 85"/>
                <a:gd name="T59" fmla="*/ 4 h 318"/>
                <a:gd name="T60" fmla="*/ 59 w 85"/>
                <a:gd name="T61" fmla="*/ 15 h 318"/>
                <a:gd name="T62" fmla="*/ 28 w 85"/>
                <a:gd name="T63" fmla="*/ 18 h 318"/>
                <a:gd name="T64" fmla="*/ 45 w 85"/>
                <a:gd name="T65" fmla="*/ 41 h 318"/>
                <a:gd name="T66" fmla="*/ 67 w 85"/>
                <a:gd name="T67" fmla="*/ 59 h 318"/>
                <a:gd name="T68" fmla="*/ 90 w 85"/>
                <a:gd name="T69" fmla="*/ 6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808" name="Freeform 107"/>
            <p:cNvSpPr>
              <a:spLocks/>
            </p:cNvSpPr>
            <p:nvPr/>
          </p:nvSpPr>
          <p:spPr bwMode="auto">
            <a:xfrm>
              <a:off x="1635" y="2647"/>
              <a:ext cx="109" cy="309"/>
            </a:xfrm>
            <a:custGeom>
              <a:avLst/>
              <a:gdLst>
                <a:gd name="T0" fmla="*/ 1 w 105"/>
                <a:gd name="T1" fmla="*/ 0 h 354"/>
                <a:gd name="T2" fmla="*/ 116 w 105"/>
                <a:gd name="T3" fmla="*/ 3 h 354"/>
                <a:gd name="T4" fmla="*/ 91 w 105"/>
                <a:gd name="T5" fmla="*/ 13 h 354"/>
                <a:gd name="T6" fmla="*/ 105 w 105"/>
                <a:gd name="T7" fmla="*/ 27 h 354"/>
                <a:gd name="T8" fmla="*/ 105 w 105"/>
                <a:gd name="T9" fmla="*/ 65 h 354"/>
                <a:gd name="T10" fmla="*/ 121 w 105"/>
                <a:gd name="T11" fmla="*/ 75 h 354"/>
                <a:gd name="T12" fmla="*/ 121 w 105"/>
                <a:gd name="T13" fmla="*/ 106 h 354"/>
                <a:gd name="T14" fmla="*/ 105 w 105"/>
                <a:gd name="T15" fmla="*/ 148 h 354"/>
                <a:gd name="T16" fmla="*/ 86 w 105"/>
                <a:gd name="T17" fmla="*/ 157 h 354"/>
                <a:gd name="T18" fmla="*/ 20 w 105"/>
                <a:gd name="T19" fmla="*/ 141 h 354"/>
                <a:gd name="T20" fmla="*/ 12 w 105"/>
                <a:gd name="T21" fmla="*/ 125 h 354"/>
                <a:gd name="T22" fmla="*/ 20 w 105"/>
                <a:gd name="T23" fmla="*/ 108 h 354"/>
                <a:gd name="T24" fmla="*/ 9 w 105"/>
                <a:gd name="T25" fmla="*/ 44 h 354"/>
                <a:gd name="T26" fmla="*/ 26 w 105"/>
                <a:gd name="T27" fmla="*/ 20 h 354"/>
                <a:gd name="T28" fmla="*/ 6 w 105"/>
                <a:gd name="T29" fmla="*/ 6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809" name="Freeform 108"/>
            <p:cNvSpPr>
              <a:spLocks/>
            </p:cNvSpPr>
            <p:nvPr/>
          </p:nvSpPr>
          <p:spPr bwMode="auto">
            <a:xfrm>
              <a:off x="3008" y="2583"/>
              <a:ext cx="155" cy="328"/>
            </a:xfrm>
            <a:custGeom>
              <a:avLst/>
              <a:gdLst>
                <a:gd name="T0" fmla="*/ 179 w 149"/>
                <a:gd name="T1" fmla="*/ 9 h 376"/>
                <a:gd name="T2" fmla="*/ 169 w 149"/>
                <a:gd name="T3" fmla="*/ 45 h 376"/>
                <a:gd name="T4" fmla="*/ 158 w 149"/>
                <a:gd name="T5" fmla="*/ 57 h 376"/>
                <a:gd name="T6" fmla="*/ 155 w 149"/>
                <a:gd name="T7" fmla="*/ 61 h 376"/>
                <a:gd name="T8" fmla="*/ 132 w 149"/>
                <a:gd name="T9" fmla="*/ 107 h 376"/>
                <a:gd name="T10" fmla="*/ 104 w 149"/>
                <a:gd name="T11" fmla="*/ 138 h 376"/>
                <a:gd name="T12" fmla="*/ 84 w 149"/>
                <a:gd name="T13" fmla="*/ 160 h 376"/>
                <a:gd name="T14" fmla="*/ 70 w 149"/>
                <a:gd name="T15" fmla="*/ 161 h 376"/>
                <a:gd name="T16" fmla="*/ 24 w 149"/>
                <a:gd name="T17" fmla="*/ 164 h 376"/>
                <a:gd name="T18" fmla="*/ 2 w 149"/>
                <a:gd name="T19" fmla="*/ 154 h 376"/>
                <a:gd name="T20" fmla="*/ 5 w 149"/>
                <a:gd name="T21" fmla="*/ 140 h 376"/>
                <a:gd name="T22" fmla="*/ 8 w 149"/>
                <a:gd name="T23" fmla="*/ 97 h 376"/>
                <a:gd name="T24" fmla="*/ 27 w 149"/>
                <a:gd name="T25" fmla="*/ 88 h 376"/>
                <a:gd name="T26" fmla="*/ 42 w 149"/>
                <a:gd name="T27" fmla="*/ 46 h 376"/>
                <a:gd name="T28" fmla="*/ 54 w 149"/>
                <a:gd name="T29" fmla="*/ 33 h 376"/>
                <a:gd name="T30" fmla="*/ 101 w 149"/>
                <a:gd name="T31" fmla="*/ 8 h 376"/>
                <a:gd name="T32" fmla="*/ 155 w 149"/>
                <a:gd name="T33" fmla="*/ 8 h 376"/>
                <a:gd name="T34" fmla="*/ 179 w 149"/>
                <a:gd name="T35" fmla="*/ 9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810" name="Freeform 109"/>
            <p:cNvSpPr>
              <a:spLocks/>
            </p:cNvSpPr>
            <p:nvPr/>
          </p:nvSpPr>
          <p:spPr bwMode="auto">
            <a:xfrm>
              <a:off x="1714" y="1020"/>
              <a:ext cx="99" cy="440"/>
            </a:xfrm>
            <a:custGeom>
              <a:avLst/>
              <a:gdLst>
                <a:gd name="T0" fmla="*/ 32 w 96"/>
                <a:gd name="T1" fmla="*/ 215 h 504"/>
                <a:gd name="T2" fmla="*/ 73 w 96"/>
                <a:gd name="T3" fmla="*/ 218 h 504"/>
                <a:gd name="T4" fmla="*/ 86 w 96"/>
                <a:gd name="T5" fmla="*/ 200 h 504"/>
                <a:gd name="T6" fmla="*/ 86 w 96"/>
                <a:gd name="T7" fmla="*/ 143 h 504"/>
                <a:gd name="T8" fmla="*/ 106 w 96"/>
                <a:gd name="T9" fmla="*/ 94 h 504"/>
                <a:gd name="T10" fmla="*/ 114 w 96"/>
                <a:gd name="T11" fmla="*/ 77 h 504"/>
                <a:gd name="T12" fmla="*/ 106 w 96"/>
                <a:gd name="T13" fmla="*/ 23 h 504"/>
                <a:gd name="T14" fmla="*/ 93 w 96"/>
                <a:gd name="T15" fmla="*/ 3 h 504"/>
                <a:gd name="T16" fmla="*/ 35 w 96"/>
                <a:gd name="T17" fmla="*/ 11 h 504"/>
                <a:gd name="T18" fmla="*/ 32 w 96"/>
                <a:gd name="T19" fmla="*/ 54 h 504"/>
                <a:gd name="T20" fmla="*/ 38 w 96"/>
                <a:gd name="T21" fmla="*/ 161 h 504"/>
                <a:gd name="T22" fmla="*/ 46 w 96"/>
                <a:gd name="T23" fmla="*/ 180 h 504"/>
                <a:gd name="T24" fmla="*/ 30 w 96"/>
                <a:gd name="T25" fmla="*/ 210 h 504"/>
                <a:gd name="T26" fmla="*/ 32 w 96"/>
                <a:gd name="T27" fmla="*/ 215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811" name="Freeform 110"/>
            <p:cNvSpPr>
              <a:spLocks/>
            </p:cNvSpPr>
            <p:nvPr/>
          </p:nvSpPr>
          <p:spPr bwMode="auto">
            <a:xfrm>
              <a:off x="3431" y="1007"/>
              <a:ext cx="156" cy="358"/>
            </a:xfrm>
            <a:custGeom>
              <a:avLst/>
              <a:gdLst>
                <a:gd name="T0" fmla="*/ 5 w 150"/>
                <a:gd name="T1" fmla="*/ 169 h 410"/>
                <a:gd name="T2" fmla="*/ 52 w 150"/>
                <a:gd name="T3" fmla="*/ 182 h 410"/>
                <a:gd name="T4" fmla="*/ 101 w 150"/>
                <a:gd name="T5" fmla="*/ 177 h 410"/>
                <a:gd name="T6" fmla="*/ 118 w 150"/>
                <a:gd name="T7" fmla="*/ 160 h 410"/>
                <a:gd name="T8" fmla="*/ 145 w 150"/>
                <a:gd name="T9" fmla="*/ 123 h 410"/>
                <a:gd name="T10" fmla="*/ 162 w 150"/>
                <a:gd name="T11" fmla="*/ 96 h 410"/>
                <a:gd name="T12" fmla="*/ 172 w 150"/>
                <a:gd name="T13" fmla="*/ 86 h 410"/>
                <a:gd name="T14" fmla="*/ 175 w 150"/>
                <a:gd name="T15" fmla="*/ 52 h 410"/>
                <a:gd name="T16" fmla="*/ 182 w 150"/>
                <a:gd name="T17" fmla="*/ 45 h 410"/>
                <a:gd name="T18" fmla="*/ 185 w 150"/>
                <a:gd name="T19" fmla="*/ 21 h 410"/>
                <a:gd name="T20" fmla="*/ 164 w 150"/>
                <a:gd name="T21" fmla="*/ 0 h 410"/>
                <a:gd name="T22" fmla="*/ 118 w 150"/>
                <a:gd name="T23" fmla="*/ 6 h 410"/>
                <a:gd name="T24" fmla="*/ 97 w 150"/>
                <a:gd name="T25" fmla="*/ 24 h 410"/>
                <a:gd name="T26" fmla="*/ 84 w 150"/>
                <a:gd name="T27" fmla="*/ 61 h 410"/>
                <a:gd name="T28" fmla="*/ 73 w 150"/>
                <a:gd name="T29" fmla="*/ 71 h 410"/>
                <a:gd name="T30" fmla="*/ 54 w 150"/>
                <a:gd name="T31" fmla="*/ 96 h 410"/>
                <a:gd name="T32" fmla="*/ 52 w 150"/>
                <a:gd name="T33" fmla="*/ 100 h 410"/>
                <a:gd name="T34" fmla="*/ 42 w 150"/>
                <a:gd name="T35" fmla="*/ 103 h 410"/>
                <a:gd name="T36" fmla="*/ 38 w 150"/>
                <a:gd name="T37" fmla="*/ 111 h 410"/>
                <a:gd name="T38" fmla="*/ 35 w 150"/>
                <a:gd name="T39" fmla="*/ 114 h 410"/>
                <a:gd name="T40" fmla="*/ 22 w 150"/>
                <a:gd name="T41" fmla="*/ 155 h 410"/>
                <a:gd name="T42" fmla="*/ 10 w 150"/>
                <a:gd name="T43" fmla="*/ 169 h 410"/>
                <a:gd name="T44" fmla="*/ 2 w 150"/>
                <a:gd name="T45" fmla="*/ 171 h 410"/>
                <a:gd name="T46" fmla="*/ 5 w 150"/>
                <a:gd name="T47" fmla="*/ 169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7399" name="AutoShape 119"/>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7400" name="Rectangle 120"/>
          <p:cNvSpPr>
            <a:spLocks noChangeArrowheads="1"/>
          </p:cNvSpPr>
          <p:nvPr/>
        </p:nvSpPr>
        <p:spPr bwMode="auto">
          <a:xfrm>
            <a:off x="3149600" y="1384300"/>
            <a:ext cx="2901950" cy="3252788"/>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97283" name="Rectangle 3"/>
          <p:cNvSpPr>
            <a:spLocks noChangeArrowheads="1"/>
          </p:cNvSpPr>
          <p:nvPr/>
        </p:nvSpPr>
        <p:spPr bwMode="auto">
          <a:xfrm>
            <a:off x="3140075" y="2968625"/>
            <a:ext cx="28051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800">
                <a:solidFill>
                  <a:schemeClr val="accent2"/>
                </a:solidFill>
                <a:latin typeface="MylaiOssai" charset="0"/>
              </a:rPr>
              <a:t>kaEtxf prfE[ya</a:t>
            </a:r>
            <a:endParaRPr lang="en-US" sz="2800">
              <a:solidFill>
                <a:schemeClr val="accent2"/>
              </a:solidFill>
            </a:endParaRPr>
          </a:p>
        </p:txBody>
      </p:sp>
      <p:sp>
        <p:nvSpPr>
          <p:cNvPr id="31751" name="Rectangle 6"/>
          <p:cNvSpPr>
            <a:spLocks noChangeArrowheads="1"/>
          </p:cNvSpPr>
          <p:nvPr/>
        </p:nvSpPr>
        <p:spPr bwMode="auto">
          <a:xfrm>
            <a:off x="3122613" y="974725"/>
            <a:ext cx="15160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chemeClr val="accent2"/>
                </a:solidFill>
              </a:rPr>
              <a:t>   </a:t>
            </a:r>
            <a:r>
              <a:rPr lang="en-US" sz="3200">
                <a:solidFill>
                  <a:srgbClr val="790015"/>
                </a:solidFill>
                <a:latin typeface="MylaiOssai" charset="0"/>
              </a:rPr>
              <a:t>EmaEc</a:t>
            </a:r>
          </a:p>
        </p:txBody>
      </p:sp>
      <p:sp>
        <p:nvSpPr>
          <p:cNvPr id="97293" name="Rectangle 13"/>
          <p:cNvSpPr>
            <a:spLocks noChangeArrowheads="1"/>
          </p:cNvSpPr>
          <p:nvPr/>
        </p:nvSpPr>
        <p:spPr bwMode="auto">
          <a:xfrm>
            <a:off x="3706813" y="1577975"/>
            <a:ext cx="20589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yatftirakmmf</a:t>
            </a:r>
            <a:endParaRPr lang="en-US" sz="2800">
              <a:solidFill>
                <a:schemeClr val="accent2"/>
              </a:solidFill>
            </a:endParaRPr>
          </a:p>
        </p:txBody>
      </p:sp>
      <p:sp>
        <p:nvSpPr>
          <p:cNvPr id="97294" name="Rectangle 14"/>
          <p:cNvSpPr>
            <a:spLocks noChangeArrowheads="1"/>
          </p:cNvSpPr>
          <p:nvPr/>
        </p:nvSpPr>
        <p:spPr bwMode="auto">
          <a:xfrm>
            <a:off x="3910013" y="2073275"/>
            <a:ext cx="1143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MylaiOssai" charset="0"/>
              </a:rPr>
              <a:t>cI[ayf</a:t>
            </a:r>
            <a:endParaRPr lang="en-US" sz="2800">
              <a:solidFill>
                <a:schemeClr val="accent2"/>
              </a:solidFill>
            </a:endParaRPr>
          </a:p>
        </p:txBody>
      </p:sp>
      <p:sp>
        <p:nvSpPr>
          <p:cNvPr id="97295" name="Rectangle 15"/>
          <p:cNvSpPr>
            <a:spLocks noChangeArrowheads="1"/>
          </p:cNvSpPr>
          <p:nvPr/>
        </p:nvSpPr>
        <p:spPr bwMode="auto">
          <a:xfrm>
            <a:off x="3835400" y="2465388"/>
            <a:ext cx="16414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200">
                <a:solidFill>
                  <a:schemeClr val="accent2"/>
                </a:solidFill>
                <a:latin typeface="MylaiOssai" charset="0"/>
              </a:rPr>
              <a:t>t-o-ni</a:t>
            </a:r>
          </a:p>
        </p:txBody>
      </p:sp>
      <p:sp>
        <p:nvSpPr>
          <p:cNvPr id="97297" name="Rectangle 17"/>
          <p:cNvSpPr>
            <a:spLocks noChangeArrowheads="1"/>
          </p:cNvSpPr>
          <p:nvPr/>
        </p:nvSpPr>
        <p:spPr bwMode="auto">
          <a:xfrm>
            <a:off x="3402013" y="3889375"/>
            <a:ext cx="24320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rPr>
              <a:t>5  </a:t>
            </a:r>
            <a:r>
              <a:rPr lang="en-US" sz="2800">
                <a:solidFill>
                  <a:schemeClr val="accent2"/>
                </a:solidFill>
                <a:latin typeface="MylaiOssai" charset="0"/>
              </a:rPr>
              <a:t>pircgfkgfkqf</a:t>
            </a:r>
            <a:endParaRPr lang="en-US" sz="2800">
              <a:solidFill>
                <a:schemeClr val="accent2"/>
              </a:solidFill>
            </a:endParaRPr>
          </a:p>
        </p:txBody>
      </p:sp>
      <p:sp>
        <p:nvSpPr>
          <p:cNvPr id="97298" name="Rectangle 18"/>
          <p:cNvSpPr>
            <a:spLocks noChangeArrowheads="1"/>
          </p:cNvSpPr>
          <p:nvPr/>
        </p:nvSpPr>
        <p:spPr bwMode="auto">
          <a:xfrm>
            <a:off x="4875213" y="1027113"/>
            <a:ext cx="1760537" cy="850900"/>
          </a:xfrm>
          <a:prstGeom prst="rect">
            <a:avLst/>
          </a:prstGeom>
          <a:noFill/>
          <a:ln w="12700">
            <a:noFill/>
            <a:miter lim="800000"/>
            <a:headEnd/>
            <a:tailEnd/>
          </a:ln>
          <a:effectLst>
            <a:outerShdw blurRad="63500" dist="38099" dir="2700000" algn="ctr" rotWithShape="0">
              <a:schemeClr val="folHlink">
                <a:alpha val="74998"/>
              </a:schemeClr>
            </a:outerShdw>
          </a:effectLst>
        </p:spPr>
        <p:txBody>
          <a:bodyPr wrap="none" lIns="90487" tIns="44450" rIns="90487" bIns="44450">
            <a:spAutoFit/>
          </a:bodyPr>
          <a:lstStyle/>
          <a:p>
            <a:pPr>
              <a:spcBef>
                <a:spcPct val="50000"/>
              </a:spcBef>
            </a:pPr>
            <a:r>
              <a:rPr lang="en-US" sz="2000">
                <a:solidFill>
                  <a:srgbClr val="1A0004"/>
                </a:solidFill>
                <a:latin typeface="MylaiOssai" charset="0"/>
              </a:rPr>
              <a:t>`. 2000 ki. M.</a:t>
            </a:r>
          </a:p>
          <a:p>
            <a:pPr>
              <a:spcBef>
                <a:spcPct val="50000"/>
              </a:spcBef>
            </a:pPr>
            <a:endParaRPr lang="en-US" sz="2000">
              <a:solidFill>
                <a:srgbClr val="1A0004"/>
              </a:solidFill>
              <a:latin typeface="MylaiOssai" charset="0"/>
            </a:endParaRPr>
          </a:p>
        </p:txBody>
      </p:sp>
      <p:sp>
        <p:nvSpPr>
          <p:cNvPr id="97303" name="Rectangle 23"/>
          <p:cNvSpPr>
            <a:spLocks noChangeArrowheads="1"/>
          </p:cNvSpPr>
          <p:nvPr/>
        </p:nvSpPr>
        <p:spPr bwMode="auto">
          <a:xfrm>
            <a:off x="6680200" y="4965700"/>
            <a:ext cx="180975" cy="638175"/>
          </a:xfrm>
          <a:prstGeom prst="rect">
            <a:avLst/>
          </a:prstGeom>
          <a:noFill/>
          <a:ln w="12700">
            <a:noFill/>
            <a:miter lim="800000"/>
            <a:headEnd/>
            <a:tailEnd/>
          </a:ln>
          <a:effectLst>
            <a:outerShdw blurRad="63500" dist="152928" dir="2498012" algn="ctr" rotWithShape="0">
              <a:schemeClr val="bg2">
                <a:alpha val="74998"/>
              </a:schemeClr>
            </a:outerShdw>
          </a:effectLst>
        </p:spPr>
        <p:txBody>
          <a:bodyPr wrap="none" lIns="90487" tIns="44450" rIns="90487" bIns="44450">
            <a:spAutoFit/>
          </a:bodyPr>
          <a:lstStyle/>
          <a:p>
            <a:pPr algn="ctr">
              <a:defRPr/>
            </a:pPr>
            <a:endParaRPr lang="en-US" sz="3600" b="0" i="1">
              <a:solidFill>
                <a:srgbClr val="00FF00"/>
              </a:solidFill>
              <a:ea typeface="ＭＳ Ｐゴシック" charset="-128"/>
              <a:cs typeface="ＭＳ Ｐゴシック" charset="-128"/>
            </a:endParaRPr>
          </a:p>
        </p:txBody>
      </p:sp>
      <p:sp>
        <p:nvSpPr>
          <p:cNvPr id="31758"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375" name="Text Box 95"/>
          <p:cNvSpPr txBox="1">
            <a:spLocks noChangeArrowheads="1"/>
          </p:cNvSpPr>
          <p:nvPr/>
        </p:nvSpPr>
        <p:spPr bwMode="auto">
          <a:xfrm>
            <a:off x="4249738" y="3444875"/>
            <a:ext cx="704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2800">
                <a:solidFill>
                  <a:schemeClr val="accent2"/>
                </a:solidFill>
              </a:rPr>
              <a:t>40</a:t>
            </a:r>
          </a:p>
        </p:txBody>
      </p:sp>
      <p:sp>
        <p:nvSpPr>
          <p:cNvPr id="97378" name="Text Box 98"/>
          <p:cNvSpPr txBox="1">
            <a:spLocks noChangeArrowheads="1"/>
          </p:cNvSpPr>
          <p:nvPr/>
        </p:nvSpPr>
        <p:spPr bwMode="auto">
          <a:xfrm>
            <a:off x="1258888" y="0"/>
            <a:ext cx="6715125" cy="3667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spcBef>
                <a:spcPct val="50000"/>
              </a:spcBef>
            </a:pPr>
            <a:r>
              <a:rPr lang="en-US" sz="1800">
                <a:solidFill>
                  <a:srgbClr val="FFFF00"/>
                </a:solidFill>
                <a:latin typeface="MylaiOssai" charset="0"/>
              </a:rPr>
              <a:t>~tiyakmmf, yatftirakmmf, elviyrakmmf, ']f]akmmf, upakmmf</a:t>
            </a:r>
            <a:endParaRPr lang="en-US" sz="1800">
              <a:solidFill>
                <a:srgbClr val="FFFF00"/>
              </a:solidFill>
              <a:latin typeface="Comic Sans MS" charset="0"/>
            </a:endParaRPr>
          </a:p>
        </p:txBody>
      </p:sp>
      <p:sp>
        <p:nvSpPr>
          <p:cNvPr id="31761" name="Line 100"/>
          <p:cNvSpPr>
            <a:spLocks noChangeShapeType="1"/>
          </p:cNvSpPr>
          <p:nvPr/>
        </p:nvSpPr>
        <p:spPr bwMode="auto">
          <a:xfrm>
            <a:off x="3343275" y="38846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2" name="Line 101"/>
          <p:cNvSpPr>
            <a:spLocks noChangeShapeType="1"/>
          </p:cNvSpPr>
          <p:nvPr/>
        </p:nvSpPr>
        <p:spPr bwMode="auto">
          <a:xfrm>
            <a:off x="3376613" y="43418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3" name="Line 103"/>
          <p:cNvSpPr>
            <a:spLocks noChangeShapeType="1"/>
          </p:cNvSpPr>
          <p:nvPr/>
        </p:nvSpPr>
        <p:spPr bwMode="auto">
          <a:xfrm>
            <a:off x="3343275" y="3429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104"/>
          <p:cNvSpPr>
            <a:spLocks noChangeShapeType="1"/>
          </p:cNvSpPr>
          <p:nvPr/>
        </p:nvSpPr>
        <p:spPr bwMode="auto">
          <a:xfrm>
            <a:off x="3343275" y="297021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5" name="Line 105"/>
          <p:cNvSpPr>
            <a:spLocks noChangeShapeType="1"/>
          </p:cNvSpPr>
          <p:nvPr/>
        </p:nvSpPr>
        <p:spPr bwMode="auto">
          <a:xfrm>
            <a:off x="3325813" y="2514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6" name="Line 106"/>
          <p:cNvSpPr>
            <a:spLocks noChangeShapeType="1"/>
          </p:cNvSpPr>
          <p:nvPr/>
        </p:nvSpPr>
        <p:spPr bwMode="auto">
          <a:xfrm>
            <a:off x="3343275" y="20193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7" name="Text Box 116"/>
          <p:cNvSpPr txBox="1">
            <a:spLocks noChangeArrowheads="1"/>
          </p:cNvSpPr>
          <p:nvPr/>
        </p:nvSpPr>
        <p:spPr bwMode="auto">
          <a:xfrm>
            <a:off x="8718550" y="104775"/>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2000" b="0">
                <a:solidFill>
                  <a:srgbClr val="FFA27C"/>
                </a:solidFill>
                <a:latin typeface="Comic Sans MS" charset="0"/>
              </a:rPr>
              <a:t> </a:t>
            </a:r>
          </a:p>
        </p:txBody>
      </p:sp>
      <p:sp>
        <p:nvSpPr>
          <p:cNvPr id="31768" name="Text Box 122"/>
          <p:cNvSpPr txBox="1">
            <a:spLocks noChangeArrowheads="1"/>
          </p:cNvSpPr>
          <p:nvPr/>
        </p:nvSpPr>
        <p:spPr bwMode="auto">
          <a:xfrm>
            <a:off x="857250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a:solidFill>
                  <a:srgbClr val="FFFFFF"/>
                </a:solidFill>
                <a:latin typeface="Comic Sans MS" charset="0"/>
              </a:rPr>
              <a:t>7</a:t>
            </a:r>
          </a:p>
        </p:txBody>
      </p:sp>
      <p:sp>
        <p:nvSpPr>
          <p:cNvPr id="97403" name="Rectangle 123"/>
          <p:cNvSpPr>
            <a:spLocks noChangeArrowheads="1"/>
          </p:cNvSpPr>
          <p:nvPr/>
        </p:nvSpPr>
        <p:spPr bwMode="auto">
          <a:xfrm>
            <a:off x="818673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Comic Sans MS" charset="0"/>
              </a:rPr>
              <a:t>09</a:t>
            </a:r>
          </a:p>
        </p:txBody>
      </p:sp>
      <p:sp>
        <p:nvSpPr>
          <p:cNvPr id="31770" name="Text Box 124"/>
          <p:cNvSpPr txBox="1">
            <a:spLocks noChangeArrowheads="1"/>
          </p:cNvSpPr>
          <p:nvPr/>
        </p:nvSpPr>
        <p:spPr bwMode="auto">
          <a:xfrm>
            <a:off x="6865938" y="6184900"/>
            <a:ext cx="1631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Arial" charset="0"/>
                <a:ea typeface="ＭＳ Ｐゴシック" charset="0"/>
                <a:cs typeface="ＭＳ Ｐゴシック" charset="0"/>
              </a:defRPr>
            </a:lvl1pPr>
            <a:lvl2pPr marL="37931725" indent="-37474525">
              <a:defRPr sz="1600" b="1">
                <a:solidFill>
                  <a:srgbClr val="00DFCA"/>
                </a:solidFill>
                <a:latin typeface="Arial" charset="0"/>
                <a:ea typeface="ＭＳ Ｐゴシック" charset="0"/>
              </a:defRPr>
            </a:lvl2pPr>
            <a:lvl3pPr>
              <a:defRPr sz="1600" b="1">
                <a:solidFill>
                  <a:srgbClr val="00DFCA"/>
                </a:solidFill>
                <a:latin typeface="Arial" charset="0"/>
                <a:ea typeface="ＭＳ Ｐゴシック" charset="0"/>
              </a:defRPr>
            </a:lvl3pPr>
            <a:lvl4pPr>
              <a:defRPr sz="1600" b="1">
                <a:solidFill>
                  <a:srgbClr val="00DFCA"/>
                </a:solidFill>
                <a:latin typeface="Arial" charset="0"/>
                <a:ea typeface="ＭＳ Ｐゴシック" charset="0"/>
              </a:defRPr>
            </a:lvl4pPr>
            <a:lvl5pPr>
              <a:defRPr sz="1600" b="1">
                <a:solidFill>
                  <a:srgbClr val="00DFCA"/>
                </a:solidFill>
                <a:latin typeface="Arial" charset="0"/>
                <a:ea typeface="ＭＳ Ｐゴシック" charset="0"/>
              </a:defRPr>
            </a:lvl5pPr>
            <a:lvl6pPr marL="457200" eaLnBrk="0" fontAlgn="base" hangingPunct="0">
              <a:spcBef>
                <a:spcPct val="0"/>
              </a:spcBef>
              <a:spcAft>
                <a:spcPct val="0"/>
              </a:spcAft>
              <a:defRPr sz="1600" b="1">
                <a:solidFill>
                  <a:srgbClr val="00DFCA"/>
                </a:solidFill>
                <a:latin typeface="Arial" charset="0"/>
                <a:ea typeface="ＭＳ Ｐゴシック" charset="0"/>
              </a:defRPr>
            </a:lvl6pPr>
            <a:lvl7pPr marL="914400" eaLnBrk="0" fontAlgn="base" hangingPunct="0">
              <a:spcBef>
                <a:spcPct val="0"/>
              </a:spcBef>
              <a:spcAft>
                <a:spcPct val="0"/>
              </a:spcAft>
              <a:defRPr sz="1600" b="1">
                <a:solidFill>
                  <a:srgbClr val="00DFCA"/>
                </a:solidFill>
                <a:latin typeface="Arial" charset="0"/>
                <a:ea typeface="ＭＳ Ｐゴシック" charset="0"/>
              </a:defRPr>
            </a:lvl7pPr>
            <a:lvl8pPr marL="1371600" eaLnBrk="0" fontAlgn="base" hangingPunct="0">
              <a:spcBef>
                <a:spcPct val="0"/>
              </a:spcBef>
              <a:spcAft>
                <a:spcPct val="0"/>
              </a:spcAft>
              <a:defRPr sz="1600" b="1">
                <a:solidFill>
                  <a:srgbClr val="00DFCA"/>
                </a:solidFill>
                <a:latin typeface="Arial" charset="0"/>
                <a:ea typeface="ＭＳ Ｐゴシック" charset="0"/>
              </a:defRPr>
            </a:lvl8pPr>
            <a:lvl9pPr marL="1828800" eaLnBrk="0" fontAlgn="base" hangingPunct="0">
              <a:spcBef>
                <a:spcPct val="0"/>
              </a:spcBef>
              <a:spcAft>
                <a:spcPct val="0"/>
              </a:spcAft>
              <a:defRPr sz="1600" b="1">
                <a:solidFill>
                  <a:srgbClr val="00DFCA"/>
                </a:solidFill>
                <a:latin typeface="Arial" charset="0"/>
                <a:ea typeface="ＭＳ Ｐゴシック" charset="0"/>
              </a:defRPr>
            </a:lvl9pPr>
          </a:lstStyle>
          <a:p>
            <a:pPr algn="ctr">
              <a:spcBef>
                <a:spcPct val="50000"/>
              </a:spcBef>
            </a:pPr>
            <a:r>
              <a:rPr lang="en-US" sz="1200">
                <a:solidFill>
                  <a:schemeClr val="tx1"/>
                </a:solidFill>
              </a:rPr>
              <a:t>Handbook pg. 42-45</a:t>
            </a:r>
          </a:p>
        </p:txBody>
      </p:sp>
      <p:sp>
        <p:nvSpPr>
          <p:cNvPr id="31771" name="Rectangle 126"/>
          <p:cNvSpPr>
            <a:spLocks noChangeArrowheads="1"/>
          </p:cNvSpPr>
          <p:nvPr/>
        </p:nvSpPr>
        <p:spPr bwMode="auto">
          <a:xfrm>
            <a:off x="376238" y="331788"/>
            <a:ext cx="8340725" cy="6132512"/>
          </a:xfrm>
          <a:prstGeom prst="rect">
            <a:avLst/>
          </a:prstGeom>
          <a:noFill/>
          <a:ln w="1270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1772" name="Group 127"/>
          <p:cNvGrpSpPr>
            <a:grpSpLocks/>
          </p:cNvGrpSpPr>
          <p:nvPr/>
        </p:nvGrpSpPr>
        <p:grpSpPr bwMode="auto">
          <a:xfrm>
            <a:off x="152400" y="2305050"/>
            <a:ext cx="2909888" cy="1720850"/>
            <a:chOff x="96" y="1452"/>
            <a:chExt cx="1833" cy="1084"/>
          </a:xfrm>
        </p:grpSpPr>
        <p:sp>
          <p:nvSpPr>
            <p:cNvPr id="97300" name="Rectangle 20"/>
            <p:cNvSpPr>
              <a:spLocks noChangeArrowheads="1"/>
            </p:cNvSpPr>
            <p:nvPr/>
          </p:nvSpPr>
          <p:spPr bwMode="auto">
            <a:xfrm>
              <a:off x="566" y="1641"/>
              <a:ext cx="1101"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a typeface="ＭＳ Ｐゴシック" charset="-128"/>
                <a:cs typeface="ＭＳ Ｐゴシック" charset="-128"/>
              </a:endParaRPr>
            </a:p>
          </p:txBody>
        </p:sp>
        <p:sp>
          <p:nvSpPr>
            <p:cNvPr id="31777" name="Rectangle 31"/>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97312" name="Rectangle 32"/>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79" name="Rectangle 33"/>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1780" name="AutoShape 34"/>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781" name="Rectangle 35"/>
            <p:cNvSpPr>
              <a:spLocks noChangeArrowheads="1"/>
            </p:cNvSpPr>
            <p:nvPr/>
          </p:nvSpPr>
          <p:spPr bwMode="auto">
            <a:xfrm>
              <a:off x="96" y="167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31782" name="Rectangle 36"/>
            <p:cNvSpPr>
              <a:spLocks noChangeArrowheads="1"/>
            </p:cNvSpPr>
            <p:nvPr/>
          </p:nvSpPr>
          <p:spPr bwMode="auto">
            <a:xfrm>
              <a:off x="184" y="1463"/>
              <a:ext cx="5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chemeClr val="accent2"/>
                  </a:solidFill>
                  <a:latin typeface="MylaiOssai" charset="0"/>
                </a:rPr>
                <a:t>pAdpfp&lt;</a:t>
              </a:r>
            </a:p>
          </p:txBody>
        </p:sp>
        <p:sp>
          <p:nvSpPr>
            <p:cNvPr id="31783" name="Line 37"/>
            <p:cNvSpPr>
              <a:spLocks noChangeShapeType="1"/>
            </p:cNvSpPr>
            <p:nvPr/>
          </p:nvSpPr>
          <p:spPr bwMode="auto">
            <a:xfrm>
              <a:off x="96" y="158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4" name="Line 38"/>
            <p:cNvSpPr>
              <a:spLocks noChangeShapeType="1"/>
            </p:cNvSpPr>
            <p:nvPr/>
          </p:nvSpPr>
          <p:spPr bwMode="auto">
            <a:xfrm>
              <a:off x="885" y="163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5" name="Rectangle 39"/>
            <p:cNvSpPr>
              <a:spLocks noChangeArrowheads="1"/>
            </p:cNvSpPr>
            <p:nvPr/>
          </p:nvSpPr>
          <p:spPr bwMode="auto">
            <a:xfrm>
              <a:off x="243" y="1779"/>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97320" name="Rectangle 40"/>
            <p:cNvSpPr>
              <a:spLocks noChangeArrowheads="1"/>
            </p:cNvSpPr>
            <p:nvPr/>
          </p:nvSpPr>
          <p:spPr bwMode="auto">
            <a:xfrm>
              <a:off x="319" y="163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87" name="Rectangle 41"/>
            <p:cNvSpPr>
              <a:spLocks noChangeArrowheads="1"/>
            </p:cNvSpPr>
            <p:nvPr/>
          </p:nvSpPr>
          <p:spPr bwMode="auto">
            <a:xfrm>
              <a:off x="243" y="1779"/>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1788" name="AutoShape 42"/>
            <p:cNvSpPr>
              <a:spLocks noChangeArrowheads="1"/>
            </p:cNvSpPr>
            <p:nvPr/>
          </p:nvSpPr>
          <p:spPr bwMode="auto">
            <a:xfrm>
              <a:off x="243" y="158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1789" name="Rectangle 43"/>
            <p:cNvSpPr>
              <a:spLocks noChangeArrowheads="1"/>
            </p:cNvSpPr>
            <p:nvPr/>
          </p:nvSpPr>
          <p:spPr bwMode="auto">
            <a:xfrm>
              <a:off x="263" y="1805"/>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31790" name="Rectangle 44"/>
            <p:cNvSpPr>
              <a:spLocks noChangeArrowheads="1"/>
            </p:cNvSpPr>
            <p:nvPr/>
          </p:nvSpPr>
          <p:spPr bwMode="auto">
            <a:xfrm>
              <a:off x="265" y="1606"/>
              <a:ext cx="6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chemeClr val="accent2"/>
                  </a:solidFill>
                  <a:latin typeface="MylaiOssai" charset="0"/>
                </a:rPr>
                <a:t>~pirkamf</a:t>
              </a:r>
            </a:p>
          </p:txBody>
        </p:sp>
        <p:sp>
          <p:nvSpPr>
            <p:cNvPr id="31791" name="Line 45"/>
            <p:cNvSpPr>
              <a:spLocks noChangeShapeType="1"/>
            </p:cNvSpPr>
            <p:nvPr/>
          </p:nvSpPr>
          <p:spPr bwMode="auto">
            <a:xfrm>
              <a:off x="243" y="1739"/>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2" name="Line 46"/>
            <p:cNvSpPr>
              <a:spLocks noChangeShapeType="1"/>
            </p:cNvSpPr>
            <p:nvPr/>
          </p:nvSpPr>
          <p:spPr bwMode="auto">
            <a:xfrm>
              <a:off x="1032" y="1779"/>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3" name="Rectangle 47"/>
            <p:cNvSpPr>
              <a:spLocks noChangeArrowheads="1"/>
            </p:cNvSpPr>
            <p:nvPr/>
          </p:nvSpPr>
          <p:spPr bwMode="auto">
            <a:xfrm>
              <a:off x="390" y="190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97328" name="Rectangle 48"/>
            <p:cNvSpPr>
              <a:spLocks noChangeArrowheads="1"/>
            </p:cNvSpPr>
            <p:nvPr/>
          </p:nvSpPr>
          <p:spPr bwMode="auto">
            <a:xfrm>
              <a:off x="462" y="1772"/>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31795" name="Rectangle 49"/>
            <p:cNvSpPr>
              <a:spLocks noChangeArrowheads="1"/>
            </p:cNvSpPr>
            <p:nvPr/>
          </p:nvSpPr>
          <p:spPr bwMode="auto">
            <a:xfrm>
              <a:off x="390" y="190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31796" name="AutoShape 50"/>
            <p:cNvSpPr>
              <a:spLocks noChangeArrowheads="1"/>
            </p:cNvSpPr>
            <p:nvPr/>
          </p:nvSpPr>
          <p:spPr bwMode="auto">
            <a:xfrm>
              <a:off x="390" y="1739"/>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797" name="Rectangle 51"/>
            <p:cNvSpPr>
              <a:spLocks noChangeArrowheads="1"/>
            </p:cNvSpPr>
            <p:nvPr/>
          </p:nvSpPr>
          <p:spPr bwMode="auto">
            <a:xfrm>
              <a:off x="390" y="1954"/>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31798" name="Rectangle 52"/>
            <p:cNvSpPr>
              <a:spLocks noChangeArrowheads="1"/>
            </p:cNvSpPr>
            <p:nvPr/>
          </p:nvSpPr>
          <p:spPr bwMode="auto">
            <a:xfrm>
              <a:off x="460" y="1751"/>
              <a:ext cx="6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a:solidFill>
                    <a:srgbClr val="790015"/>
                  </a:solidFill>
                  <a:latin typeface="Helvetica" charset="0"/>
                </a:rPr>
                <a:t> </a:t>
              </a:r>
              <a:r>
                <a:rPr lang="en-US" sz="1800">
                  <a:solidFill>
                    <a:srgbClr val="790015"/>
                  </a:solidFill>
                  <a:latin typeface="MylaiOssai" charset="0"/>
                </a:rPr>
                <a:t>EyaEcpfp&lt;</a:t>
              </a:r>
            </a:p>
          </p:txBody>
        </p:sp>
        <p:sp>
          <p:nvSpPr>
            <p:cNvPr id="31799" name="Line 53"/>
            <p:cNvSpPr>
              <a:spLocks noChangeShapeType="1"/>
            </p:cNvSpPr>
            <p:nvPr/>
          </p:nvSpPr>
          <p:spPr bwMode="auto">
            <a:xfrm>
              <a:off x="390" y="1890"/>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0" name="Line 54"/>
            <p:cNvSpPr>
              <a:spLocks noChangeShapeType="1"/>
            </p:cNvSpPr>
            <p:nvPr/>
          </p:nvSpPr>
          <p:spPr bwMode="auto">
            <a:xfrm>
              <a:off x="1166" y="1904"/>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1" name="Rectangle 55"/>
            <p:cNvSpPr>
              <a:spLocks noChangeArrowheads="1"/>
            </p:cNvSpPr>
            <p:nvPr/>
          </p:nvSpPr>
          <p:spPr bwMode="auto">
            <a:xfrm>
              <a:off x="564" y="206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31802" name="AutoShape 56"/>
            <p:cNvSpPr>
              <a:spLocks noChangeArrowheads="1"/>
            </p:cNvSpPr>
            <p:nvPr/>
          </p:nvSpPr>
          <p:spPr bwMode="auto">
            <a:xfrm>
              <a:off x="564" y="189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1803" name="Rectangle 57"/>
            <p:cNvSpPr>
              <a:spLocks noChangeArrowheads="1"/>
            </p:cNvSpPr>
            <p:nvPr/>
          </p:nvSpPr>
          <p:spPr bwMode="auto">
            <a:xfrm>
              <a:off x="584" y="2086"/>
              <a:ext cx="977" cy="401"/>
            </a:xfrm>
            <a:prstGeom prst="rect">
              <a:avLst/>
            </a:prstGeom>
            <a:solidFill>
              <a:srgbClr val="FFD34A"/>
            </a:solidFill>
            <a:ln w="31750">
              <a:solidFill>
                <a:srgbClr val="FFD34A"/>
              </a:solidFill>
              <a:miter lim="800000"/>
              <a:headEnd/>
              <a:tailEnd/>
            </a:ln>
          </p:spPr>
          <p:txBody>
            <a:bodyPr/>
            <a:lstStyle/>
            <a:p>
              <a:endParaRPr lang="en-US"/>
            </a:p>
          </p:txBody>
        </p:sp>
        <p:sp>
          <p:nvSpPr>
            <p:cNvPr id="97338" name="Rectangle 58"/>
            <p:cNvSpPr>
              <a:spLocks noChangeArrowheads="1"/>
            </p:cNvSpPr>
            <p:nvPr/>
          </p:nvSpPr>
          <p:spPr bwMode="auto">
            <a:xfrm>
              <a:off x="629" y="1896"/>
              <a:ext cx="618" cy="192"/>
            </a:xfrm>
            <a:prstGeom prst="rect">
              <a:avLst/>
            </a:prstGeom>
            <a:noFill/>
            <a:ln w="9525">
              <a:noFill/>
              <a:miter lim="800000"/>
              <a:headEnd/>
              <a:tailEnd/>
            </a:ln>
          </p:spPr>
          <p:txBody>
            <a:bodyPr wrap="none" lIns="0" tIns="0" rIns="0" bIns="0">
              <a:spAutoFit/>
            </a:bodyPr>
            <a:lstStyle/>
            <a:p>
              <a:pPr algn="ctr"/>
              <a:r>
                <a:rPr lang="en-US" sz="1400">
                  <a:solidFill>
                    <a:srgbClr val="790015"/>
                  </a:solidFill>
                  <a:latin typeface="Helvetica" charset="0"/>
                </a:rPr>
                <a:t> </a:t>
              </a:r>
              <a:r>
                <a:rPr lang="en-US" sz="2000">
                  <a:solidFill>
                    <a:srgbClr val="790015"/>
                  </a:solidFill>
                  <a:latin typeface="MylaiOssai" charset="0"/>
                </a:rPr>
                <a:t>  EmaEc</a:t>
              </a:r>
              <a:endParaRPr lang="en-US" sz="2000">
                <a:solidFill>
                  <a:srgbClr val="FFA27C"/>
                </a:solidFill>
                <a:effectLst>
                  <a:outerShdw blurRad="38100" dist="38100" dir="2700000" algn="tl">
                    <a:srgbClr val="000000"/>
                  </a:outerShdw>
                </a:effectLst>
                <a:latin typeface="MylaiOssai" charset="0"/>
              </a:endParaRPr>
            </a:p>
          </p:txBody>
        </p:sp>
        <p:sp>
          <p:nvSpPr>
            <p:cNvPr id="31805" name="Line 59"/>
            <p:cNvSpPr>
              <a:spLocks noChangeShapeType="1"/>
            </p:cNvSpPr>
            <p:nvPr/>
          </p:nvSpPr>
          <p:spPr bwMode="auto">
            <a:xfrm>
              <a:off x="564" y="202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73" name="Group 157"/>
          <p:cNvGrpSpPr>
            <a:grpSpLocks/>
          </p:cNvGrpSpPr>
          <p:nvPr/>
        </p:nvGrpSpPr>
        <p:grpSpPr bwMode="auto">
          <a:xfrm>
            <a:off x="6110288" y="3684588"/>
            <a:ext cx="1322387" cy="1390650"/>
            <a:chOff x="3888" y="970"/>
            <a:chExt cx="833" cy="876"/>
          </a:xfrm>
        </p:grpSpPr>
        <p:sp>
          <p:nvSpPr>
            <p:cNvPr id="97438" name="Rectangle 158"/>
            <p:cNvSpPr>
              <a:spLocks noChangeArrowheads="1"/>
            </p:cNvSpPr>
            <p:nvPr/>
          </p:nvSpPr>
          <p:spPr bwMode="auto">
            <a:xfrm>
              <a:off x="3975" y="970"/>
              <a:ext cx="746" cy="40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r>
                <a:rPr lang="en-US" sz="3600" i="1">
                  <a:solidFill>
                    <a:schemeClr val="tx1"/>
                  </a:solidFill>
                  <a:latin typeface="MylaiOssai" charset="0"/>
                </a:rPr>
                <a:t>ni. u</a:t>
              </a:r>
              <a:endParaRPr lang="en-US" sz="3600" i="1">
                <a:solidFill>
                  <a:schemeClr val="tx1"/>
                </a:solidFill>
                <a:latin typeface="Kosher-Normal" charset="0"/>
              </a:endParaRPr>
            </a:p>
          </p:txBody>
        </p:sp>
        <p:sp>
          <p:nvSpPr>
            <p:cNvPr id="97439" name="Rectangle 159"/>
            <p:cNvSpPr>
              <a:spLocks noChangeArrowheads="1"/>
            </p:cNvSpPr>
            <p:nvPr/>
          </p:nvSpPr>
          <p:spPr bwMode="auto">
            <a:xfrm>
              <a:off x="3888" y="1327"/>
              <a:ext cx="116" cy="519"/>
            </a:xfrm>
            <a:prstGeom prst="rect">
              <a:avLst/>
            </a:prstGeom>
            <a:noFill/>
            <a:ln w="12700">
              <a:noFill/>
              <a:miter lim="800000"/>
              <a:headEnd/>
              <a:tailEnd/>
            </a:ln>
            <a:effectLst>
              <a:outerShdw blurRad="63500" dist="52363" dir="842175" algn="ctr" rotWithShape="0">
                <a:schemeClr val="bg2">
                  <a:alpha val="74998"/>
                </a:schemeClr>
              </a:outerShdw>
            </a:effectLst>
          </p:spPr>
          <p:txBody>
            <a:bodyPr wrap="none">
              <a:spAutoFit/>
            </a:bodyPr>
            <a:lstStyle/>
            <a:p>
              <a:pPr>
                <a:defRPr/>
              </a:pPr>
              <a:endParaRPr lang="en-US" sz="4800" i="1">
                <a:solidFill>
                  <a:schemeClr val="tx1"/>
                </a:solidFill>
                <a:latin typeface="Kosher-Normal" charset="0"/>
                <a:ea typeface="ＭＳ Ｐゴシック" charset="-128"/>
                <a:cs typeface="ＭＳ Ｐゴシック" charset="-128"/>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8"/>
                                        </p:tgtEl>
                                        <p:attrNameLst>
                                          <p:attrName>style.visibility</p:attrName>
                                        </p:attrNameLst>
                                      </p:cBhvr>
                                      <p:to>
                                        <p:strVal val="visible"/>
                                      </p:to>
                                    </p:set>
                                    <p:anim calcmode="lin" valueType="num">
                                      <p:cBhvr>
                                        <p:cTn id="7" dur="500" fill="hold"/>
                                        <p:tgtEl>
                                          <p:spTgt spid="97298"/>
                                        </p:tgtEl>
                                        <p:attrNameLst>
                                          <p:attrName>ppt_x</p:attrName>
                                        </p:attrNameLst>
                                      </p:cBhvr>
                                      <p:tavLst>
                                        <p:tav tm="0">
                                          <p:val>
                                            <p:strVal val="#ppt_x-#ppt_w/2"/>
                                          </p:val>
                                        </p:tav>
                                        <p:tav tm="100000">
                                          <p:val>
                                            <p:strVal val="#ppt_x"/>
                                          </p:val>
                                        </p:tav>
                                      </p:tavLst>
                                    </p:anim>
                                    <p:anim calcmode="lin" valueType="num">
                                      <p:cBhvr>
                                        <p:cTn id="8" dur="500" fill="hold"/>
                                        <p:tgtEl>
                                          <p:spTgt spid="97298"/>
                                        </p:tgtEl>
                                        <p:attrNameLst>
                                          <p:attrName>ppt_y</p:attrName>
                                        </p:attrNameLst>
                                      </p:cBhvr>
                                      <p:tavLst>
                                        <p:tav tm="0">
                                          <p:val>
                                            <p:strVal val="#ppt_y"/>
                                          </p:val>
                                        </p:tav>
                                        <p:tav tm="100000">
                                          <p:val>
                                            <p:strVal val="#ppt_y"/>
                                          </p:val>
                                        </p:tav>
                                      </p:tavLst>
                                    </p:anim>
                                    <p:anim calcmode="lin" valueType="num">
                                      <p:cBhvr>
                                        <p:cTn id="9" dur="500" fill="hold"/>
                                        <p:tgtEl>
                                          <p:spTgt spid="97298"/>
                                        </p:tgtEl>
                                        <p:attrNameLst>
                                          <p:attrName>ppt_w</p:attrName>
                                        </p:attrNameLst>
                                      </p:cBhvr>
                                      <p:tavLst>
                                        <p:tav tm="0">
                                          <p:val>
                                            <p:fltVal val="0"/>
                                          </p:val>
                                        </p:tav>
                                        <p:tav tm="100000">
                                          <p:val>
                                            <p:strVal val="#ppt_w"/>
                                          </p:val>
                                        </p:tav>
                                      </p:tavLst>
                                    </p:anim>
                                    <p:anim calcmode="lin" valueType="num">
                                      <p:cBhvr>
                                        <p:cTn id="10" dur="500" fill="hold"/>
                                        <p:tgtEl>
                                          <p:spTgt spid="9729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anim calcmode="lin" valueType="num">
                                      <p:cBhvr>
                                        <p:cTn id="15" dur="500" fill="hold"/>
                                        <p:tgtEl>
                                          <p:spTgt spid="97293"/>
                                        </p:tgtEl>
                                        <p:attrNameLst>
                                          <p:attrName>ppt_x</p:attrName>
                                        </p:attrNameLst>
                                      </p:cBhvr>
                                      <p:tavLst>
                                        <p:tav tm="0">
                                          <p:val>
                                            <p:strVal val="#ppt_x-#ppt_w/2"/>
                                          </p:val>
                                        </p:tav>
                                        <p:tav tm="100000">
                                          <p:val>
                                            <p:strVal val="#ppt_x"/>
                                          </p:val>
                                        </p:tav>
                                      </p:tavLst>
                                    </p:anim>
                                    <p:anim calcmode="lin" valueType="num">
                                      <p:cBhvr>
                                        <p:cTn id="16" dur="500" fill="hold"/>
                                        <p:tgtEl>
                                          <p:spTgt spid="97293"/>
                                        </p:tgtEl>
                                        <p:attrNameLst>
                                          <p:attrName>ppt_y</p:attrName>
                                        </p:attrNameLst>
                                      </p:cBhvr>
                                      <p:tavLst>
                                        <p:tav tm="0">
                                          <p:val>
                                            <p:strVal val="#ppt_y"/>
                                          </p:val>
                                        </p:tav>
                                        <p:tav tm="100000">
                                          <p:val>
                                            <p:strVal val="#ppt_y"/>
                                          </p:val>
                                        </p:tav>
                                      </p:tavLst>
                                    </p:anim>
                                    <p:anim calcmode="lin" valueType="num">
                                      <p:cBhvr>
                                        <p:cTn id="17" dur="500" fill="hold"/>
                                        <p:tgtEl>
                                          <p:spTgt spid="97293"/>
                                        </p:tgtEl>
                                        <p:attrNameLst>
                                          <p:attrName>ppt_w</p:attrName>
                                        </p:attrNameLst>
                                      </p:cBhvr>
                                      <p:tavLst>
                                        <p:tav tm="0">
                                          <p:val>
                                            <p:fltVal val="0"/>
                                          </p:val>
                                        </p:tav>
                                        <p:tav tm="100000">
                                          <p:val>
                                            <p:strVal val="#ppt_w"/>
                                          </p:val>
                                        </p:tav>
                                      </p:tavLst>
                                    </p:anim>
                                    <p:anim calcmode="lin" valueType="num">
                                      <p:cBhvr>
                                        <p:cTn id="18" dur="500" fill="hold"/>
                                        <p:tgtEl>
                                          <p:spTgt spid="97293"/>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97294"/>
                                        </p:tgtEl>
                                        <p:attrNameLst>
                                          <p:attrName>style.visibility</p:attrName>
                                        </p:attrNameLst>
                                      </p:cBhvr>
                                      <p:to>
                                        <p:strVal val="visible"/>
                                      </p:to>
                                    </p:set>
                                    <p:anim calcmode="lin" valueType="num">
                                      <p:cBhvr>
                                        <p:cTn id="23" dur="500" fill="hold"/>
                                        <p:tgtEl>
                                          <p:spTgt spid="97294"/>
                                        </p:tgtEl>
                                        <p:attrNameLst>
                                          <p:attrName>ppt_x</p:attrName>
                                        </p:attrNameLst>
                                      </p:cBhvr>
                                      <p:tavLst>
                                        <p:tav tm="0">
                                          <p:val>
                                            <p:strVal val="#ppt_x-#ppt_w/2"/>
                                          </p:val>
                                        </p:tav>
                                        <p:tav tm="100000">
                                          <p:val>
                                            <p:strVal val="#ppt_x"/>
                                          </p:val>
                                        </p:tav>
                                      </p:tavLst>
                                    </p:anim>
                                    <p:anim calcmode="lin" valueType="num">
                                      <p:cBhvr>
                                        <p:cTn id="24" dur="500" fill="hold"/>
                                        <p:tgtEl>
                                          <p:spTgt spid="97294"/>
                                        </p:tgtEl>
                                        <p:attrNameLst>
                                          <p:attrName>ppt_y</p:attrName>
                                        </p:attrNameLst>
                                      </p:cBhvr>
                                      <p:tavLst>
                                        <p:tav tm="0">
                                          <p:val>
                                            <p:strVal val="#ppt_y"/>
                                          </p:val>
                                        </p:tav>
                                        <p:tav tm="100000">
                                          <p:val>
                                            <p:strVal val="#ppt_y"/>
                                          </p:val>
                                        </p:tav>
                                      </p:tavLst>
                                    </p:anim>
                                    <p:anim calcmode="lin" valueType="num">
                                      <p:cBhvr>
                                        <p:cTn id="25" dur="500" fill="hold"/>
                                        <p:tgtEl>
                                          <p:spTgt spid="97294"/>
                                        </p:tgtEl>
                                        <p:attrNameLst>
                                          <p:attrName>ppt_w</p:attrName>
                                        </p:attrNameLst>
                                      </p:cBhvr>
                                      <p:tavLst>
                                        <p:tav tm="0">
                                          <p:val>
                                            <p:fltVal val="0"/>
                                          </p:val>
                                        </p:tav>
                                        <p:tav tm="100000">
                                          <p:val>
                                            <p:strVal val="#ppt_w"/>
                                          </p:val>
                                        </p:tav>
                                      </p:tavLst>
                                    </p:anim>
                                    <p:anim calcmode="lin" valueType="num">
                                      <p:cBhvr>
                                        <p:cTn id="26" dur="500" fill="hold"/>
                                        <p:tgtEl>
                                          <p:spTgt spid="9729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97295"/>
                                        </p:tgtEl>
                                        <p:attrNameLst>
                                          <p:attrName>style.visibility</p:attrName>
                                        </p:attrNameLst>
                                      </p:cBhvr>
                                      <p:to>
                                        <p:strVal val="visible"/>
                                      </p:to>
                                    </p:set>
                                    <p:anim calcmode="lin" valueType="num">
                                      <p:cBhvr>
                                        <p:cTn id="31" dur="500" fill="hold"/>
                                        <p:tgtEl>
                                          <p:spTgt spid="97295"/>
                                        </p:tgtEl>
                                        <p:attrNameLst>
                                          <p:attrName>ppt_x</p:attrName>
                                        </p:attrNameLst>
                                      </p:cBhvr>
                                      <p:tavLst>
                                        <p:tav tm="0">
                                          <p:val>
                                            <p:strVal val="#ppt_x-#ppt_w/2"/>
                                          </p:val>
                                        </p:tav>
                                        <p:tav tm="100000">
                                          <p:val>
                                            <p:strVal val="#ppt_x"/>
                                          </p:val>
                                        </p:tav>
                                      </p:tavLst>
                                    </p:anim>
                                    <p:anim calcmode="lin" valueType="num">
                                      <p:cBhvr>
                                        <p:cTn id="32" dur="500" fill="hold"/>
                                        <p:tgtEl>
                                          <p:spTgt spid="97295"/>
                                        </p:tgtEl>
                                        <p:attrNameLst>
                                          <p:attrName>ppt_y</p:attrName>
                                        </p:attrNameLst>
                                      </p:cBhvr>
                                      <p:tavLst>
                                        <p:tav tm="0">
                                          <p:val>
                                            <p:strVal val="#ppt_y"/>
                                          </p:val>
                                        </p:tav>
                                        <p:tav tm="100000">
                                          <p:val>
                                            <p:strVal val="#ppt_y"/>
                                          </p:val>
                                        </p:tav>
                                      </p:tavLst>
                                    </p:anim>
                                    <p:anim calcmode="lin" valueType="num">
                                      <p:cBhvr>
                                        <p:cTn id="33" dur="500" fill="hold"/>
                                        <p:tgtEl>
                                          <p:spTgt spid="97295"/>
                                        </p:tgtEl>
                                        <p:attrNameLst>
                                          <p:attrName>ppt_w</p:attrName>
                                        </p:attrNameLst>
                                      </p:cBhvr>
                                      <p:tavLst>
                                        <p:tav tm="0">
                                          <p:val>
                                            <p:fltVal val="0"/>
                                          </p:val>
                                        </p:tav>
                                        <p:tav tm="100000">
                                          <p:val>
                                            <p:strVal val="#ppt_w"/>
                                          </p:val>
                                        </p:tav>
                                      </p:tavLst>
                                    </p:anim>
                                    <p:anim calcmode="lin" valueType="num">
                                      <p:cBhvr>
                                        <p:cTn id="34" dur="500" fill="hold"/>
                                        <p:tgtEl>
                                          <p:spTgt spid="97295"/>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97283"/>
                                        </p:tgtEl>
                                        <p:attrNameLst>
                                          <p:attrName>style.visibility</p:attrName>
                                        </p:attrNameLst>
                                      </p:cBhvr>
                                      <p:to>
                                        <p:strVal val="visible"/>
                                      </p:to>
                                    </p:set>
                                    <p:anim calcmode="lin" valueType="num">
                                      <p:cBhvr>
                                        <p:cTn id="39" dur="500" fill="hold"/>
                                        <p:tgtEl>
                                          <p:spTgt spid="97283"/>
                                        </p:tgtEl>
                                        <p:attrNameLst>
                                          <p:attrName>ppt_x</p:attrName>
                                        </p:attrNameLst>
                                      </p:cBhvr>
                                      <p:tavLst>
                                        <p:tav tm="0">
                                          <p:val>
                                            <p:strVal val="#ppt_x-#ppt_w/2"/>
                                          </p:val>
                                        </p:tav>
                                        <p:tav tm="100000">
                                          <p:val>
                                            <p:strVal val="#ppt_x"/>
                                          </p:val>
                                        </p:tav>
                                      </p:tavLst>
                                    </p:anim>
                                    <p:anim calcmode="lin" valueType="num">
                                      <p:cBhvr>
                                        <p:cTn id="40" dur="500" fill="hold"/>
                                        <p:tgtEl>
                                          <p:spTgt spid="97283"/>
                                        </p:tgtEl>
                                        <p:attrNameLst>
                                          <p:attrName>ppt_y</p:attrName>
                                        </p:attrNameLst>
                                      </p:cBhvr>
                                      <p:tavLst>
                                        <p:tav tm="0">
                                          <p:val>
                                            <p:strVal val="#ppt_y"/>
                                          </p:val>
                                        </p:tav>
                                        <p:tav tm="100000">
                                          <p:val>
                                            <p:strVal val="#ppt_y"/>
                                          </p:val>
                                        </p:tav>
                                      </p:tavLst>
                                    </p:anim>
                                    <p:anim calcmode="lin" valueType="num">
                                      <p:cBhvr>
                                        <p:cTn id="41" dur="500" fill="hold"/>
                                        <p:tgtEl>
                                          <p:spTgt spid="97283"/>
                                        </p:tgtEl>
                                        <p:attrNameLst>
                                          <p:attrName>ppt_w</p:attrName>
                                        </p:attrNameLst>
                                      </p:cBhvr>
                                      <p:tavLst>
                                        <p:tav tm="0">
                                          <p:val>
                                            <p:fltVal val="0"/>
                                          </p:val>
                                        </p:tav>
                                        <p:tav tm="100000">
                                          <p:val>
                                            <p:strVal val="#ppt_w"/>
                                          </p:val>
                                        </p:tav>
                                      </p:tavLst>
                                    </p:anim>
                                    <p:anim calcmode="lin" valueType="num">
                                      <p:cBhvr>
                                        <p:cTn id="42" dur="500" fill="hold"/>
                                        <p:tgtEl>
                                          <p:spTgt spid="9728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97375"/>
                                        </p:tgtEl>
                                        <p:attrNameLst>
                                          <p:attrName>style.visibility</p:attrName>
                                        </p:attrNameLst>
                                      </p:cBhvr>
                                      <p:to>
                                        <p:strVal val="visible"/>
                                      </p:to>
                                    </p:set>
                                    <p:anim calcmode="lin" valueType="num">
                                      <p:cBhvr>
                                        <p:cTn id="47" dur="500" fill="hold"/>
                                        <p:tgtEl>
                                          <p:spTgt spid="97375"/>
                                        </p:tgtEl>
                                        <p:attrNameLst>
                                          <p:attrName>ppt_x</p:attrName>
                                        </p:attrNameLst>
                                      </p:cBhvr>
                                      <p:tavLst>
                                        <p:tav tm="0">
                                          <p:val>
                                            <p:strVal val="#ppt_x-#ppt_w/2"/>
                                          </p:val>
                                        </p:tav>
                                        <p:tav tm="100000">
                                          <p:val>
                                            <p:strVal val="#ppt_x"/>
                                          </p:val>
                                        </p:tav>
                                      </p:tavLst>
                                    </p:anim>
                                    <p:anim calcmode="lin" valueType="num">
                                      <p:cBhvr>
                                        <p:cTn id="48" dur="500" fill="hold"/>
                                        <p:tgtEl>
                                          <p:spTgt spid="97375"/>
                                        </p:tgtEl>
                                        <p:attrNameLst>
                                          <p:attrName>ppt_y</p:attrName>
                                        </p:attrNameLst>
                                      </p:cBhvr>
                                      <p:tavLst>
                                        <p:tav tm="0">
                                          <p:val>
                                            <p:strVal val="#ppt_y"/>
                                          </p:val>
                                        </p:tav>
                                        <p:tav tm="100000">
                                          <p:val>
                                            <p:strVal val="#ppt_y"/>
                                          </p:val>
                                        </p:tav>
                                      </p:tavLst>
                                    </p:anim>
                                    <p:anim calcmode="lin" valueType="num">
                                      <p:cBhvr>
                                        <p:cTn id="49" dur="500" fill="hold"/>
                                        <p:tgtEl>
                                          <p:spTgt spid="97375"/>
                                        </p:tgtEl>
                                        <p:attrNameLst>
                                          <p:attrName>ppt_w</p:attrName>
                                        </p:attrNameLst>
                                      </p:cBhvr>
                                      <p:tavLst>
                                        <p:tav tm="0">
                                          <p:val>
                                            <p:fltVal val="0"/>
                                          </p:val>
                                        </p:tav>
                                        <p:tav tm="100000">
                                          <p:val>
                                            <p:strVal val="#ppt_w"/>
                                          </p:val>
                                        </p:tav>
                                      </p:tavLst>
                                    </p:anim>
                                    <p:anim calcmode="lin" valueType="num">
                                      <p:cBhvr>
                                        <p:cTn id="50" dur="500" fill="hold"/>
                                        <p:tgtEl>
                                          <p:spTgt spid="9737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97297"/>
                                        </p:tgtEl>
                                        <p:attrNameLst>
                                          <p:attrName>style.visibility</p:attrName>
                                        </p:attrNameLst>
                                      </p:cBhvr>
                                      <p:to>
                                        <p:strVal val="visible"/>
                                      </p:to>
                                    </p:set>
                                    <p:anim calcmode="lin" valueType="num">
                                      <p:cBhvr>
                                        <p:cTn id="55" dur="500" fill="hold"/>
                                        <p:tgtEl>
                                          <p:spTgt spid="97297"/>
                                        </p:tgtEl>
                                        <p:attrNameLst>
                                          <p:attrName>ppt_x</p:attrName>
                                        </p:attrNameLst>
                                      </p:cBhvr>
                                      <p:tavLst>
                                        <p:tav tm="0">
                                          <p:val>
                                            <p:strVal val="#ppt_x-#ppt_w/2"/>
                                          </p:val>
                                        </p:tav>
                                        <p:tav tm="100000">
                                          <p:val>
                                            <p:strVal val="#ppt_x"/>
                                          </p:val>
                                        </p:tav>
                                      </p:tavLst>
                                    </p:anim>
                                    <p:anim calcmode="lin" valueType="num">
                                      <p:cBhvr>
                                        <p:cTn id="56" dur="500" fill="hold"/>
                                        <p:tgtEl>
                                          <p:spTgt spid="97297"/>
                                        </p:tgtEl>
                                        <p:attrNameLst>
                                          <p:attrName>ppt_y</p:attrName>
                                        </p:attrNameLst>
                                      </p:cBhvr>
                                      <p:tavLst>
                                        <p:tav tm="0">
                                          <p:val>
                                            <p:strVal val="#ppt_y"/>
                                          </p:val>
                                        </p:tav>
                                        <p:tav tm="100000">
                                          <p:val>
                                            <p:strVal val="#ppt_y"/>
                                          </p:val>
                                        </p:tav>
                                      </p:tavLst>
                                    </p:anim>
                                    <p:anim calcmode="lin" valueType="num">
                                      <p:cBhvr>
                                        <p:cTn id="57" dur="500" fill="hold"/>
                                        <p:tgtEl>
                                          <p:spTgt spid="97297"/>
                                        </p:tgtEl>
                                        <p:attrNameLst>
                                          <p:attrName>ppt_w</p:attrName>
                                        </p:attrNameLst>
                                      </p:cBhvr>
                                      <p:tavLst>
                                        <p:tav tm="0">
                                          <p:val>
                                            <p:fltVal val="0"/>
                                          </p:val>
                                        </p:tav>
                                        <p:tav tm="100000">
                                          <p:val>
                                            <p:strVal val="#ppt_w"/>
                                          </p:val>
                                        </p:tav>
                                      </p:tavLst>
                                    </p:anim>
                                    <p:anim calcmode="lin" valueType="num">
                                      <p:cBhvr>
                                        <p:cTn id="58" dur="500" fill="hold"/>
                                        <p:tgtEl>
                                          <p:spTgt spid="9729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P spid="97293" grpId="0" autoUpdateAnimBg="0"/>
      <p:bldP spid="97294" grpId="0" autoUpdateAnimBg="0"/>
      <p:bldP spid="97295" grpId="0" autoUpdateAnimBg="0"/>
      <p:bldP spid="97297" grpId="0" autoUpdateAnimBg="0"/>
      <p:bldP spid="97298" grpId="0" autoUpdateAnimBg="0"/>
      <p:bldP spid="97375" grpId="0" autoUpdateAnimBg="0"/>
    </p:bldLst>
  </p:timing>
</p:sld>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Arial"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8194</TotalTime>
  <Pages>52</Pages>
  <Words>1692</Words>
  <Application>Microsoft Macintosh PowerPoint</Application>
  <PresentationFormat>On-screen Show (4:3)</PresentationFormat>
  <Paragraphs>387</Paragraphs>
  <Slides>20</Slides>
  <Notes>19</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untitled 3</vt:lpstr>
      <vt:lpstr>Orbit</vt:lpstr>
      <vt:lpstr>Tamil (Sri Lanka/India)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Tamil (Sri Lanka/India)</vt:lpstr>
      <vt:lpstr>PowerPoint Presentation</vt:lpstr>
      <vt:lpstr>jpUkiwapd;…mbg;gil •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428</cp:revision>
  <cp:lastPrinted>1997-02-12T13:49:34Z</cp:lastPrinted>
  <dcterms:created xsi:type="dcterms:W3CDTF">2008-07-08T14:42:13Z</dcterms:created>
  <dcterms:modified xsi:type="dcterms:W3CDTF">2017-09-28T07:45:05Z</dcterms:modified>
</cp:coreProperties>
</file>