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2" r:id="rId3"/>
    <p:sldMasterId id="2147483684" r:id="rId4"/>
  </p:sldMasterIdLst>
  <p:notesMasterIdLst>
    <p:notesMasterId r:id="rId25"/>
  </p:notesMasterIdLst>
  <p:handoutMasterIdLst>
    <p:handoutMasterId r:id="rId26"/>
  </p:handoutMasterIdLst>
  <p:sldIdLst>
    <p:sldId id="758" r:id="rId5"/>
    <p:sldId id="755" r:id="rId6"/>
    <p:sldId id="738" r:id="rId7"/>
    <p:sldId id="739" r:id="rId8"/>
    <p:sldId id="740" r:id="rId9"/>
    <p:sldId id="716" r:id="rId10"/>
    <p:sldId id="726" r:id="rId11"/>
    <p:sldId id="681" r:id="rId12"/>
    <p:sldId id="346" r:id="rId13"/>
    <p:sldId id="360" r:id="rId14"/>
    <p:sldId id="682" r:id="rId15"/>
    <p:sldId id="683" r:id="rId16"/>
    <p:sldId id="684" r:id="rId17"/>
    <p:sldId id="685" r:id="rId18"/>
    <p:sldId id="686" r:id="rId19"/>
    <p:sldId id="750" r:id="rId20"/>
    <p:sldId id="752" r:id="rId21"/>
    <p:sldId id="757" r:id="rId22"/>
    <p:sldId id="715" r:id="rId23"/>
    <p:sldId id="761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4A344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7" autoAdjust="0"/>
    <p:restoredTop sz="94558" autoAdjust="0"/>
  </p:normalViewPr>
  <p:slideViewPr>
    <p:cSldViewPr snapToGrid="0">
      <p:cViewPr varScale="1">
        <p:scale>
          <a:sx n="65" d="100"/>
          <a:sy n="65" d="100"/>
        </p:scale>
        <p:origin x="-112" y="-936"/>
      </p:cViewPr>
      <p:guideLst>
        <p:guide orient="horz" pos="2150"/>
        <p:guide orient="horz" pos="4223"/>
        <p:guide pos="5219"/>
        <p:guide pos="5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04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ADEE5FC-8BAC-E249-A9C2-39EB30CAD296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04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0F192C8-FA03-0E4B-9349-B6C0FA9CAE59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94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/>
          <a:p>
            <a:endParaRPr lang="en-US"/>
          </a:p>
        </p:txBody>
      </p:sp>
      <p:sp>
        <p:nvSpPr>
          <p:cNvPr id="531459" name="Rectangle 3"/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618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03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422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036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1642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67323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3080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6613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5377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09453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87588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64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49161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5131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9297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061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2642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07977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202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6941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5910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008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5074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134771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568656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8745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38968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554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2466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0306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45369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5289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104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38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4964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8824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7171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5020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2317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21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931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1166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5952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065869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 </a:t>
            </a:r>
            <a:r>
              <a:rPr lang="en-US" sz="1000">
                <a:solidFill>
                  <a:srgbClr val="FFFFFF"/>
                </a:solidFill>
              </a:rPr>
              <a:t>2006</a:t>
            </a:r>
            <a:r>
              <a:rPr lang="en-US" sz="900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59675" y="6526213"/>
            <a:ext cx="819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090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6010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01092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60109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09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9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9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9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9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09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0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1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1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1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1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1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11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1116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01117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18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19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01120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601121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45000"/>
                </a:lnSpc>
              </a:pPr>
              <a:endParaRPr 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45000"/>
                  </a:lnSpc>
                </a:pPr>
                <a:endParaRPr lang="en-US" sz="36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7957866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2116887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8.0.01.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322567" name="Text Box 7" descr="Brown marble"/>
          <p:cNvSpPr txBox="1">
            <a:spLocks noChangeArrowheads="1"/>
          </p:cNvSpPr>
          <p:nvPr/>
        </p:nvSpPr>
        <p:spPr bwMode="auto">
          <a:xfrm rot="118953">
            <a:off x="303213" y="476620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700" b="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b="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04800" y="4555210"/>
            <a:ext cx="8520113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>
                <a:solidFill>
                  <a:srgbClr val="FAFD00"/>
                </a:solidFill>
                <a:latin typeface="Times New Roman" charset="0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322571" name="Text Box 11"/>
          <p:cNvSpPr txBox="1">
            <a:spLocks noChangeArrowheads="1"/>
          </p:cNvSpPr>
          <p:nvPr/>
        </p:nvSpPr>
        <p:spPr bwMode="auto">
          <a:xfrm>
            <a:off x="3259138" y="522989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FB0C"/>
                </a:solidFill>
                <a:latin typeface="Helvetica" charset="0"/>
              </a:rPr>
              <a:t>BibleBasically.org</a:t>
            </a:r>
            <a:endParaRPr lang="en-US" sz="2000" b="0" dirty="0">
              <a:solidFill>
                <a:srgbClr val="FFFB0C"/>
              </a:solidFill>
              <a:latin typeface="Helvetica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Griffith, Singapore Bible College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  <a:endParaRPr lang="en-US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335447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27" name="Picture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046413" y="989013"/>
            <a:ext cx="14843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YOSHUA</a:t>
            </a: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Joshua</a:t>
            </a:r>
            <a:endParaRPr lang="en-US" sz="1200" b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73438" y="1574800"/>
            <a:ext cx="2157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Helvetica" charset="0"/>
              </a:rPr>
              <a:t>JERIKO / AI</a:t>
            </a:r>
          </a:p>
        </p:txBody>
      </p:sp>
      <p:sp>
        <p:nvSpPr>
          <p:cNvPr id="111707" name="Line 9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8" name="Line 9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208338" y="2065338"/>
            <a:ext cx="3756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Helvetica" charset="0"/>
              </a:rPr>
              <a:t>NCHI IGAWANYIKAO</a:t>
            </a:r>
          </a:p>
        </p:txBody>
      </p:sp>
      <p:sp>
        <p:nvSpPr>
          <p:cNvPr id="111718" name="Text Box 102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08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111726" name="Text Box 110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11728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1729" name="Group 113"/>
          <p:cNvGrpSpPr>
            <a:grpSpLocks/>
          </p:cNvGrpSpPr>
          <p:nvPr/>
        </p:nvGrpSpPr>
        <p:grpSpPr bwMode="auto">
          <a:xfrm>
            <a:off x="152400" y="2305050"/>
            <a:ext cx="3143250" cy="1938338"/>
            <a:chOff x="96" y="1452"/>
            <a:chExt cx="1980" cy="1221"/>
          </a:xfrm>
        </p:grpSpPr>
        <p:sp>
          <p:nvSpPr>
            <p:cNvPr id="111632" name="Rectangle 1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Rectangle 1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1634" name="Rectangle 1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AutoShape 1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Rectangle 2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112" y="1463"/>
              <a:ext cx="6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1638" name="Line 2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9" name="Line 2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0" name="Rectangle 2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Rectangle 2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1642" name="Rectangle 2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3" name="AutoShape 2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4" name="Rectangle 2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Rectangle 29"/>
            <p:cNvSpPr>
              <a:spLocks noChangeArrowheads="1"/>
            </p:cNvSpPr>
            <p:nvPr/>
          </p:nvSpPr>
          <p:spPr bwMode="auto">
            <a:xfrm>
              <a:off x="271" y="1606"/>
              <a:ext cx="62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1646" name="Line 3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7" name="Line 3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8" name="Rectangle 3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9" name="Rectangle 3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1650" name="Rectangle 3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1" name="AutoShape 3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2" name="Rectangle 3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Rectangle 37"/>
            <p:cNvSpPr>
              <a:spLocks noChangeArrowheads="1"/>
            </p:cNvSpPr>
            <p:nvPr/>
          </p:nvSpPr>
          <p:spPr bwMode="auto">
            <a:xfrm>
              <a:off x="488" y="1751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YOSEFU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1654" name="Line 3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5" name="Line 3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56" name="Rectangle 4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7" name="AutoShape 4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8" name="Rectangle 4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Rectangle 43"/>
            <p:cNvSpPr>
              <a:spLocks noChangeArrowheads="1"/>
            </p:cNvSpPr>
            <p:nvPr/>
          </p:nvSpPr>
          <p:spPr bwMode="auto">
            <a:xfrm>
              <a:off x="728" y="1896"/>
              <a:ext cx="42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MUSA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1660" name="Line 4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1" name="Line 4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62" name="Rectangle 4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3" name="AutoShape 4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4" name="Rectangle 48"/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Rectangle 49"/>
            <p:cNvSpPr>
              <a:spLocks noChangeArrowheads="1"/>
            </p:cNvSpPr>
            <p:nvPr/>
          </p:nvSpPr>
          <p:spPr bwMode="auto">
            <a:xfrm>
              <a:off x="792" y="2031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YUSUFU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1666" name="Line 5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75213" y="1027113"/>
            <a:ext cx="1747837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ca. 1500 B.C.</a:t>
            </a:r>
          </a:p>
        </p:txBody>
      </p:sp>
      <p:sp>
        <p:nvSpPr>
          <p:cNvPr id="111724" name="Text Box 108"/>
          <p:cNvSpPr txBox="1">
            <a:spLocks noChangeArrowheads="1"/>
          </p:cNvSpPr>
          <p:nvPr/>
        </p:nvSpPr>
        <p:spPr bwMode="auto">
          <a:xfrm>
            <a:off x="8572500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07" name="Picture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1" name="Rectangle 5"/>
          <p:cNvSpPr>
            <a:spLocks noChangeArrowheads="1"/>
          </p:cNvSpPr>
          <p:nvPr/>
        </p:nvSpPr>
        <p:spPr bwMode="auto">
          <a:xfrm>
            <a:off x="2982913" y="1062038"/>
            <a:ext cx="2195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MSUKOSUKO</a:t>
            </a:r>
          </a:p>
        </p:txBody>
      </p:sp>
      <p:sp>
        <p:nvSpPr>
          <p:cNvPr id="490508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784600" y="1574800"/>
            <a:ext cx="18986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WAAMUZI</a:t>
            </a: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4197350" y="2066925"/>
            <a:ext cx="774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350</a:t>
            </a:r>
          </a:p>
        </p:txBody>
      </p:sp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Waamuzi, Ruthu</a:t>
            </a:r>
          </a:p>
        </p:txBody>
      </p:sp>
      <p:sp>
        <p:nvSpPr>
          <p:cNvPr id="490588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9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98" name="Text Box 102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403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490606" name="Text Box 110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490608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0609" name="Group 113"/>
          <p:cNvGrpSpPr>
            <a:grpSpLocks/>
          </p:cNvGrpSpPr>
          <p:nvPr/>
        </p:nvGrpSpPr>
        <p:grpSpPr bwMode="auto">
          <a:xfrm>
            <a:off x="273050" y="1854200"/>
            <a:ext cx="3267075" cy="2716213"/>
            <a:chOff x="96" y="1452"/>
            <a:chExt cx="2114" cy="1371"/>
          </a:xfrm>
        </p:grpSpPr>
        <p:sp>
          <p:nvSpPr>
            <p:cNvPr id="490515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166" y="1486"/>
              <a:ext cx="756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0517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8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9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0" name="Rectangle 24"/>
            <p:cNvSpPr>
              <a:spLocks noChangeArrowheads="1"/>
            </p:cNvSpPr>
            <p:nvPr/>
          </p:nvSpPr>
          <p:spPr bwMode="auto">
            <a:xfrm>
              <a:off x="102" y="1463"/>
              <a:ext cx="684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0521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2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23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310" y="1636"/>
              <a:ext cx="756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0525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6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7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8" name="Rectangle 32"/>
            <p:cNvSpPr>
              <a:spLocks noChangeArrowheads="1"/>
            </p:cNvSpPr>
            <p:nvPr/>
          </p:nvSpPr>
          <p:spPr bwMode="auto">
            <a:xfrm>
              <a:off x="262" y="1606"/>
              <a:ext cx="63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0529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0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1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Rectangle 36"/>
            <p:cNvSpPr>
              <a:spLocks noChangeArrowheads="1"/>
            </p:cNvSpPr>
            <p:nvPr/>
          </p:nvSpPr>
          <p:spPr bwMode="auto">
            <a:xfrm>
              <a:off x="452" y="1772"/>
              <a:ext cx="756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0533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4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5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81" y="1751"/>
              <a:ext cx="56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YUSUFU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0537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39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0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1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2" name="Rectangle 46"/>
            <p:cNvSpPr>
              <a:spLocks noChangeArrowheads="1"/>
            </p:cNvSpPr>
            <p:nvPr/>
          </p:nvSpPr>
          <p:spPr bwMode="auto">
            <a:xfrm>
              <a:off x="723" y="1896"/>
              <a:ext cx="43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MUSA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0543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45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6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7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776" y="2031"/>
              <a:ext cx="589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YOSHUA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0549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551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2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3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782" y="2177"/>
              <a:ext cx="857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MSUKOSUKO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0555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5145088" y="954088"/>
            <a:ext cx="1747837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1000 B.C.</a:t>
            </a:r>
          </a:p>
        </p:txBody>
      </p:sp>
      <p:sp>
        <p:nvSpPr>
          <p:cNvPr id="490604" name="Text Box 108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90" name="Picture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80" name="AutoShape 160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1" name="Rectangle 161"/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4783138" y="1017588"/>
            <a:ext cx="1747837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AFD00"/>
                </a:solidFill>
              </a:rPr>
              <a:t>ca. 1000 B.C.</a:t>
            </a:r>
          </a:p>
        </p:txBody>
      </p:sp>
      <p:sp>
        <p:nvSpPr>
          <p:cNvPr id="491530" name="Rectangle 10"/>
          <p:cNvSpPr>
            <a:spLocks noChangeArrowheads="1"/>
          </p:cNvSpPr>
          <p:nvPr/>
        </p:nvSpPr>
        <p:spPr bwMode="auto">
          <a:xfrm>
            <a:off x="3856038" y="1577975"/>
            <a:ext cx="15446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 - D - S</a:t>
            </a:r>
          </a:p>
        </p:txBody>
      </p:sp>
      <p:sp>
        <p:nvSpPr>
          <p:cNvPr id="491531" name="Rectangle 11"/>
          <p:cNvSpPr>
            <a:spLocks noChangeArrowheads="1"/>
          </p:cNvSpPr>
          <p:nvPr/>
        </p:nvSpPr>
        <p:spPr bwMode="auto">
          <a:xfrm>
            <a:off x="3379788" y="4349750"/>
            <a:ext cx="2354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  20-J    20-R</a:t>
            </a:r>
          </a:p>
        </p:txBody>
      </p:sp>
      <p:sp>
        <p:nvSpPr>
          <p:cNvPr id="491553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4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6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7" name="Rectangle 37"/>
          <p:cNvSpPr>
            <a:spLocks noChangeArrowheads="1"/>
          </p:cNvSpPr>
          <p:nvPr/>
        </p:nvSpPr>
        <p:spPr bwMode="auto">
          <a:xfrm>
            <a:off x="2127250" y="1954213"/>
            <a:ext cx="47879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&lt;&lt;&lt;&lt; </a:t>
            </a:r>
            <a:r>
              <a:rPr 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KUGAWANYIKA</a:t>
            </a:r>
            <a:r>
              <a:rPr 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&gt;&gt;&gt;&gt;</a:t>
            </a:r>
          </a:p>
        </p:txBody>
      </p:sp>
      <p:sp>
        <p:nvSpPr>
          <p:cNvPr id="491558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75" name="Group 155"/>
          <p:cNvGrpSpPr>
            <a:grpSpLocks/>
          </p:cNvGrpSpPr>
          <p:nvPr/>
        </p:nvGrpSpPr>
        <p:grpSpPr bwMode="auto">
          <a:xfrm>
            <a:off x="3316288" y="4883150"/>
            <a:ext cx="1892300" cy="960438"/>
            <a:chOff x="2073" y="3092"/>
            <a:chExt cx="1192" cy="605"/>
          </a:xfrm>
        </p:grpSpPr>
        <p:sp>
          <p:nvSpPr>
            <p:cNvPr id="491532" name="Rectangle 12"/>
            <p:cNvSpPr>
              <a:spLocks noChangeArrowheads="1"/>
            </p:cNvSpPr>
            <p:nvPr/>
          </p:nvSpPr>
          <p:spPr bwMode="auto">
            <a:xfrm>
              <a:off x="2093" y="3092"/>
              <a:ext cx="117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   200        </a:t>
              </a:r>
            </a:p>
          </p:txBody>
        </p:sp>
        <p:sp>
          <p:nvSpPr>
            <p:cNvPr id="491541" name="Rectangle 21"/>
            <p:cNvSpPr>
              <a:spLocks noChangeArrowheads="1"/>
            </p:cNvSpPr>
            <p:nvPr/>
          </p:nvSpPr>
          <p:spPr bwMode="auto">
            <a:xfrm>
              <a:off x="2073" y="3449"/>
              <a:ext cx="719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SAYRIA</a:t>
              </a:r>
            </a:p>
          </p:txBody>
        </p:sp>
      </p:grpSp>
      <p:grpSp>
        <p:nvGrpSpPr>
          <p:cNvPr id="491676" name="Group 156"/>
          <p:cNvGrpSpPr>
            <a:grpSpLocks/>
          </p:cNvGrpSpPr>
          <p:nvPr/>
        </p:nvGrpSpPr>
        <p:grpSpPr bwMode="auto">
          <a:xfrm>
            <a:off x="4651375" y="4878388"/>
            <a:ext cx="1754188" cy="974725"/>
            <a:chOff x="2902" y="3089"/>
            <a:chExt cx="1105" cy="614"/>
          </a:xfrm>
        </p:grpSpPr>
        <p:sp>
          <p:nvSpPr>
            <p:cNvPr id="491542" name="Rectangle 22"/>
            <p:cNvSpPr>
              <a:spLocks noChangeArrowheads="1"/>
            </p:cNvSpPr>
            <p:nvPr/>
          </p:nvSpPr>
          <p:spPr bwMode="auto">
            <a:xfrm>
              <a:off x="3021" y="3089"/>
              <a:ext cx="986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350        </a:t>
              </a:r>
            </a:p>
          </p:txBody>
        </p:sp>
        <p:sp>
          <p:nvSpPr>
            <p:cNvPr id="491560" name="Rectangle 40"/>
            <p:cNvSpPr>
              <a:spLocks noChangeArrowheads="1"/>
            </p:cNvSpPr>
            <p:nvPr/>
          </p:nvSpPr>
          <p:spPr bwMode="auto">
            <a:xfrm>
              <a:off x="2902" y="3455"/>
              <a:ext cx="887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BABILONI</a:t>
              </a:r>
            </a:p>
          </p:txBody>
        </p:sp>
      </p:grpSp>
      <p:sp>
        <p:nvSpPr>
          <p:cNvPr id="491569" name="Rectangle 49"/>
          <p:cNvSpPr>
            <a:spLocks noChangeArrowheads="1"/>
          </p:cNvSpPr>
          <p:nvPr/>
        </p:nvSpPr>
        <p:spPr bwMode="auto">
          <a:xfrm>
            <a:off x="3640138" y="3448050"/>
            <a:ext cx="18605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10           2</a:t>
            </a:r>
          </a:p>
        </p:txBody>
      </p:sp>
      <p:sp>
        <p:nvSpPr>
          <p:cNvPr id="491570" name="Rectangle 50"/>
          <p:cNvSpPr>
            <a:spLocks noChangeArrowheads="1"/>
          </p:cNvSpPr>
          <p:nvPr/>
        </p:nvSpPr>
        <p:spPr bwMode="auto">
          <a:xfrm>
            <a:off x="2928938" y="2536825"/>
            <a:ext cx="39878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KAZKAZINI  KUZINI</a:t>
            </a:r>
          </a:p>
        </p:txBody>
      </p:sp>
      <p:sp>
        <p:nvSpPr>
          <p:cNvPr id="491571" name="Rectangle 51"/>
          <p:cNvSpPr>
            <a:spLocks noChangeArrowheads="1"/>
          </p:cNvSpPr>
          <p:nvPr/>
        </p:nvSpPr>
        <p:spPr bwMode="auto">
          <a:xfrm>
            <a:off x="3152775" y="2978150"/>
            <a:ext cx="27892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ISRAELI  YUDA</a:t>
            </a:r>
          </a:p>
        </p:txBody>
      </p:sp>
      <p:sp>
        <p:nvSpPr>
          <p:cNvPr id="491642" name="Text Box 122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I Samweli hadi 2 Mambo ya Nyakati</a:t>
            </a:r>
          </a:p>
        </p:txBody>
      </p:sp>
      <p:sp>
        <p:nvSpPr>
          <p:cNvPr id="491644" name="Line 1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5" name="Line 1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6" name="Line 1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7" name="Line 1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8" name="Line 1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9" name="Line 1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0" name="Line 1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1" name="Line 1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2" name="Line 1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55" name="Group 135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491653" name="Line 133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4" name="Line 134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65" name="Line 45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/>
          <p:cNvSpPr>
            <a:spLocks noChangeArrowheads="1"/>
          </p:cNvSpPr>
          <p:nvPr/>
        </p:nvSpPr>
        <p:spPr bwMode="auto">
          <a:xfrm>
            <a:off x="3690938" y="3890963"/>
            <a:ext cx="17018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MANABII</a:t>
            </a:r>
          </a:p>
        </p:txBody>
      </p:sp>
      <p:sp>
        <p:nvSpPr>
          <p:cNvPr id="491664" name="Rectangle 144"/>
          <p:cNvSpPr>
            <a:spLocks noChangeArrowheads="1"/>
          </p:cNvSpPr>
          <p:nvPr/>
        </p:nvSpPr>
        <p:spPr bwMode="auto">
          <a:xfrm>
            <a:off x="3167063" y="1031875"/>
            <a:ext cx="1549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chemeClr val="accent2"/>
                </a:solidFill>
              </a:rPr>
              <a:t>UFALME</a:t>
            </a:r>
          </a:p>
        </p:txBody>
      </p:sp>
      <p:sp>
        <p:nvSpPr>
          <p:cNvPr id="491677" name="Text Box 157"/>
          <p:cNvSpPr txBox="1">
            <a:spLocks noChangeArrowheads="1"/>
          </p:cNvSpPr>
          <p:nvPr/>
        </p:nvSpPr>
        <p:spPr bwMode="auto">
          <a:xfrm>
            <a:off x="8720138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1684" name="Rectangle 164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491685" name="Text Box 165"/>
          <p:cNvSpPr txBox="1">
            <a:spLocks noChangeArrowheads="1"/>
          </p:cNvSpPr>
          <p:nvPr/>
        </p:nvSpPr>
        <p:spPr bwMode="auto">
          <a:xfrm>
            <a:off x="6865938" y="61087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491687" name="Rectangle 167"/>
          <p:cNvSpPr>
            <a:spLocks noChangeArrowheads="1"/>
          </p:cNvSpPr>
          <p:nvPr/>
        </p:nvSpPr>
        <p:spPr bwMode="auto">
          <a:xfrm>
            <a:off x="381000" y="29210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754" name="Group 234"/>
          <p:cNvGrpSpPr>
            <a:grpSpLocks/>
          </p:cNvGrpSpPr>
          <p:nvPr/>
        </p:nvGrpSpPr>
        <p:grpSpPr bwMode="auto">
          <a:xfrm>
            <a:off x="6078538" y="881063"/>
            <a:ext cx="2039937" cy="2144712"/>
            <a:chOff x="3829" y="555"/>
            <a:chExt cx="1285" cy="1351"/>
          </a:xfrm>
        </p:grpSpPr>
        <p:grpSp>
          <p:nvGrpSpPr>
            <p:cNvPr id="491722" name="Group 202"/>
            <p:cNvGrpSpPr>
              <a:grpSpLocks/>
            </p:cNvGrpSpPr>
            <p:nvPr/>
          </p:nvGrpSpPr>
          <p:grpSpPr bwMode="auto">
            <a:xfrm>
              <a:off x="3829" y="555"/>
              <a:ext cx="1285" cy="1351"/>
              <a:chOff x="1084" y="711"/>
              <a:chExt cx="2950" cy="2769"/>
            </a:xfrm>
          </p:grpSpPr>
          <p:grpSp>
            <p:nvGrpSpPr>
              <p:cNvPr id="491723" name="Group 20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1724" name="Group 20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1725" name="Freeform 20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726" name="Freeform 20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727" name="Picture 20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1728" name="Freeform 20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29" name="Freeform 20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30" name="Freeform 21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31" name="Freeform 21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32" name="Freeform 21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33" name="Group 213"/>
            <p:cNvGrpSpPr>
              <a:grpSpLocks/>
            </p:cNvGrpSpPr>
            <p:nvPr/>
          </p:nvGrpSpPr>
          <p:grpSpPr bwMode="auto">
            <a:xfrm>
              <a:off x="4044" y="837"/>
              <a:ext cx="503" cy="867"/>
              <a:chOff x="3888" y="970"/>
              <a:chExt cx="503" cy="867"/>
            </a:xfrm>
          </p:grpSpPr>
          <p:sp>
            <p:nvSpPr>
              <p:cNvPr id="491734" name="Rectangle 214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16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</a:p>
            </p:txBody>
          </p:sp>
          <p:sp>
            <p:nvSpPr>
              <p:cNvPr id="491735" name="Rectangle 215"/>
              <p:cNvSpPr>
                <a:spLocks noChangeArrowheads="1"/>
              </p:cNvSpPr>
              <p:nvPr/>
            </p:nvSpPr>
            <p:spPr bwMode="auto">
              <a:xfrm>
                <a:off x="3888" y="1357"/>
                <a:ext cx="116" cy="4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4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491753" name="Group 233"/>
          <p:cNvGrpSpPr>
            <a:grpSpLocks/>
          </p:cNvGrpSpPr>
          <p:nvPr/>
        </p:nvGrpSpPr>
        <p:grpSpPr bwMode="auto">
          <a:xfrm>
            <a:off x="6053138" y="3259138"/>
            <a:ext cx="2039937" cy="2144712"/>
            <a:chOff x="3813" y="2053"/>
            <a:chExt cx="1285" cy="1351"/>
          </a:xfrm>
        </p:grpSpPr>
        <p:grpSp>
          <p:nvGrpSpPr>
            <p:cNvPr id="491737" name="Group 217"/>
            <p:cNvGrpSpPr>
              <a:grpSpLocks/>
            </p:cNvGrpSpPr>
            <p:nvPr/>
          </p:nvGrpSpPr>
          <p:grpSpPr bwMode="auto">
            <a:xfrm>
              <a:off x="3813" y="2053"/>
              <a:ext cx="1285" cy="1351"/>
              <a:chOff x="1084" y="711"/>
              <a:chExt cx="2950" cy="2769"/>
            </a:xfrm>
          </p:grpSpPr>
          <p:grpSp>
            <p:nvGrpSpPr>
              <p:cNvPr id="491738" name="Group 21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91739" name="Group 21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91740" name="Freeform 2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741" name="Freeform 2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742" name="Picture 22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91743" name="Freeform 22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4" name="Freeform 22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5" name="Freeform 22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6" name="Freeform 22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7" name="Freeform 22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48" name="Group 228"/>
            <p:cNvGrpSpPr>
              <a:grpSpLocks/>
            </p:cNvGrpSpPr>
            <p:nvPr/>
          </p:nvGrpSpPr>
          <p:grpSpPr bwMode="auto">
            <a:xfrm>
              <a:off x="4028" y="2335"/>
              <a:ext cx="494" cy="867"/>
              <a:chOff x="3888" y="970"/>
              <a:chExt cx="494" cy="867"/>
            </a:xfrm>
          </p:grpSpPr>
          <p:sp>
            <p:nvSpPr>
              <p:cNvPr id="491749" name="Rectangle 229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07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</a:p>
            </p:txBody>
          </p:sp>
          <p:sp>
            <p:nvSpPr>
              <p:cNvPr id="491750" name="Rectangle 230"/>
              <p:cNvSpPr>
                <a:spLocks noChangeArrowheads="1"/>
              </p:cNvSpPr>
              <p:nvPr/>
            </p:nvSpPr>
            <p:spPr bwMode="auto">
              <a:xfrm>
                <a:off x="3888" y="1357"/>
                <a:ext cx="116" cy="4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4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491683" name="Text Box 163"/>
          <p:cNvSpPr txBox="1">
            <a:spLocks noChangeArrowheads="1"/>
          </p:cNvSpPr>
          <p:nvPr/>
        </p:nvSpPr>
        <p:spPr bwMode="auto">
          <a:xfrm>
            <a:off x="8582025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grpSp>
        <p:nvGrpSpPr>
          <p:cNvPr id="491656" name="Group 136"/>
          <p:cNvGrpSpPr>
            <a:grpSpLocks/>
          </p:cNvGrpSpPr>
          <p:nvPr/>
        </p:nvGrpSpPr>
        <p:grpSpPr bwMode="auto">
          <a:xfrm>
            <a:off x="355600" y="3289300"/>
            <a:ext cx="3589338" cy="2401888"/>
            <a:chOff x="96" y="1452"/>
            <a:chExt cx="2261" cy="1513"/>
          </a:xfrm>
        </p:grpSpPr>
        <p:sp>
          <p:nvSpPr>
            <p:cNvPr id="491538" name="Freeform 18"/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39" name="Freeform 19"/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76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7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1578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9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0" name="Rectangle 6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1" name="Rectangle 61"/>
            <p:cNvSpPr>
              <a:spLocks noChangeArrowheads="1"/>
            </p:cNvSpPr>
            <p:nvPr/>
          </p:nvSpPr>
          <p:spPr bwMode="auto">
            <a:xfrm>
              <a:off x="112" y="1463"/>
              <a:ext cx="6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582" name="Line 6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83" name="Line 6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84" name="Rectangle 6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5" name="Rectangle 6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1586" name="Rectangle 6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7" name="AutoShape 6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8" name="Rectangle 6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9" name="Rectangle 69"/>
            <p:cNvSpPr>
              <a:spLocks noChangeArrowheads="1"/>
            </p:cNvSpPr>
            <p:nvPr/>
          </p:nvSpPr>
          <p:spPr bwMode="auto">
            <a:xfrm>
              <a:off x="271" y="1606"/>
              <a:ext cx="62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590" name="Line 7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1" name="Line 7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2" name="Rectangle 7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3" name="Rectangle 7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1594" name="Rectangle 7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5" name="AutoShape 7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6" name="Rectangle 7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7" name="Rectangle 77"/>
            <p:cNvSpPr>
              <a:spLocks noChangeArrowheads="1"/>
            </p:cNvSpPr>
            <p:nvPr/>
          </p:nvSpPr>
          <p:spPr bwMode="auto">
            <a:xfrm>
              <a:off x="488" y="1751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YOSEFU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598" name="Line 7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599" name="Line 7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0" name="Rectangle 8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1" name="AutoShape 8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2" name="Rectangle 8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3" name="Rectangle 83"/>
            <p:cNvSpPr>
              <a:spLocks noChangeArrowheads="1"/>
            </p:cNvSpPr>
            <p:nvPr/>
          </p:nvSpPr>
          <p:spPr bwMode="auto">
            <a:xfrm>
              <a:off x="728" y="1896"/>
              <a:ext cx="42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MUSA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604" name="Line 8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5" name="Line 8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06" name="Rectangle 8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7" name="AutoShape 8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8" name="Rectangle 88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9" name="Rectangle 89"/>
            <p:cNvSpPr>
              <a:spLocks noChangeArrowheads="1"/>
            </p:cNvSpPr>
            <p:nvPr/>
          </p:nvSpPr>
          <p:spPr bwMode="auto">
            <a:xfrm>
              <a:off x="783" y="2031"/>
              <a:ext cx="5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YOSHUA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610" name="Line 9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1" name="Line 91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2" name="Rectangle 92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3" name="AutoShape 93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4" name="Rectangle 94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5" name="Rectangle 95"/>
            <p:cNvSpPr>
              <a:spLocks noChangeArrowheads="1"/>
            </p:cNvSpPr>
            <p:nvPr/>
          </p:nvSpPr>
          <p:spPr bwMode="auto">
            <a:xfrm>
              <a:off x="793" y="2177"/>
              <a:ext cx="8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MSUKOSUKO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616" name="Line 96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7" name="Rectangle 97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8" name="AutoShape 98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9" name="Rectangle 99"/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0" name="Rectangle 100"/>
            <p:cNvSpPr>
              <a:spLocks noChangeArrowheads="1"/>
            </p:cNvSpPr>
            <p:nvPr/>
          </p:nvSpPr>
          <p:spPr bwMode="auto">
            <a:xfrm>
              <a:off x="1077" y="2320"/>
              <a:ext cx="56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UFALME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1621" name="Line 101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658" name="Picture 114"/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3090863" y="973138"/>
            <a:ext cx="17383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KUTEKWA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694113" y="1571625"/>
            <a:ext cx="18415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MIAKA 70</a:t>
            </a: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694113" y="2066925"/>
            <a:ext cx="1801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SAFARI 3</a:t>
            </a: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144838" y="2565400"/>
            <a:ext cx="279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MIAKA 100/50,000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821113" y="298132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Z - E - N</a:t>
            </a:r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1" name="Text Box 87"/>
          <p:cNvSpPr txBox="1">
            <a:spLocks noChangeArrowheads="1"/>
          </p:cNvSpPr>
          <p:nvPr/>
        </p:nvSpPr>
        <p:spPr bwMode="auto">
          <a:xfrm>
            <a:off x="1790700" y="0"/>
            <a:ext cx="3022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Ezra hadi Esta</a:t>
            </a:r>
          </a:p>
        </p:txBody>
      </p:sp>
      <p:sp>
        <p:nvSpPr>
          <p:cNvPr id="492637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8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9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0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9" name="Text Box 105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492657" name="Text Box 113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492659" name="Rectangle 115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2660" name="Group 116"/>
          <p:cNvGrpSpPr>
            <a:grpSpLocks/>
          </p:cNvGrpSpPr>
          <p:nvPr/>
        </p:nvGrpSpPr>
        <p:grpSpPr bwMode="auto">
          <a:xfrm>
            <a:off x="152400" y="2305050"/>
            <a:ext cx="3865563" cy="2632075"/>
            <a:chOff x="96" y="1452"/>
            <a:chExt cx="2435" cy="1658"/>
          </a:xfrm>
        </p:grpSpPr>
        <p:sp>
          <p:nvSpPr>
            <p:cNvPr id="492566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7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2568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9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0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1" name="Rectangle 27"/>
            <p:cNvSpPr>
              <a:spLocks noChangeArrowheads="1"/>
            </p:cNvSpPr>
            <p:nvPr/>
          </p:nvSpPr>
          <p:spPr bwMode="auto">
            <a:xfrm>
              <a:off x="113" y="1463"/>
              <a:ext cx="6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572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73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74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5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2576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7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8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9" name="Rectangle 35"/>
            <p:cNvSpPr>
              <a:spLocks noChangeArrowheads="1"/>
            </p:cNvSpPr>
            <p:nvPr/>
          </p:nvSpPr>
          <p:spPr bwMode="auto">
            <a:xfrm>
              <a:off x="271" y="1606"/>
              <a:ext cx="62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580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81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82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3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2584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5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6" name="Rectangle 42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7" name="Rectangle 43"/>
            <p:cNvSpPr>
              <a:spLocks noChangeArrowheads="1"/>
            </p:cNvSpPr>
            <p:nvPr/>
          </p:nvSpPr>
          <p:spPr bwMode="auto">
            <a:xfrm>
              <a:off x="488" y="1751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YOSEFU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588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90" name="Rectangle 46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1" name="AutoShape 47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2" name="Rectangle 48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3" name="Rectangle 49"/>
            <p:cNvSpPr>
              <a:spLocks noChangeArrowheads="1"/>
            </p:cNvSpPr>
            <p:nvPr/>
          </p:nvSpPr>
          <p:spPr bwMode="auto">
            <a:xfrm>
              <a:off x="728" y="1896"/>
              <a:ext cx="42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MUSA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594" name="Line 50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596" name="Rectangle 52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7" name="AutoShape 53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8" name="Rectangle 54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9" name="Rectangle 55"/>
            <p:cNvSpPr>
              <a:spLocks noChangeArrowheads="1"/>
            </p:cNvSpPr>
            <p:nvPr/>
          </p:nvSpPr>
          <p:spPr bwMode="auto">
            <a:xfrm>
              <a:off x="783" y="2031"/>
              <a:ext cx="5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YOSHUA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600" name="Line 56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02" name="Rectangle 58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3" name="AutoShape 59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4" name="Rectangle 60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5" name="Rectangle 61"/>
            <p:cNvSpPr>
              <a:spLocks noChangeArrowheads="1"/>
            </p:cNvSpPr>
            <p:nvPr/>
          </p:nvSpPr>
          <p:spPr bwMode="auto">
            <a:xfrm>
              <a:off x="793" y="2177"/>
              <a:ext cx="8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MSUKOSUKO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606" name="Line 62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07" name="Rectangle 63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8" name="AutoShape 64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9" name="Rectangle 65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0" name="Rectangle 66"/>
            <p:cNvSpPr>
              <a:spLocks noChangeArrowheads="1"/>
            </p:cNvSpPr>
            <p:nvPr/>
          </p:nvSpPr>
          <p:spPr bwMode="auto">
            <a:xfrm>
              <a:off x="1077" y="2320"/>
              <a:ext cx="56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UFALME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611" name="Line 67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612" name="Rectangle 68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3" name="AutoShape 69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4" name="Rectangle 70"/>
            <p:cNvSpPr>
              <a:spLocks noChangeArrowheads="1"/>
            </p:cNvSpPr>
            <p:nvPr/>
          </p:nvSpPr>
          <p:spPr bwMode="auto">
            <a:xfrm>
              <a:off x="1186" y="2655"/>
              <a:ext cx="977" cy="43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5" name="Rectangle 71"/>
            <p:cNvSpPr>
              <a:spLocks noChangeArrowheads="1"/>
            </p:cNvSpPr>
            <p:nvPr/>
          </p:nvSpPr>
          <p:spPr bwMode="auto">
            <a:xfrm>
              <a:off x="1190" y="2471"/>
              <a:ext cx="6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KUTEKWA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2616" name="Line 72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75213" y="976313"/>
            <a:ext cx="1892300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ca. 500 B.C.</a:t>
            </a:r>
          </a:p>
        </p:txBody>
      </p:sp>
      <p:sp>
        <p:nvSpPr>
          <p:cNvPr id="492655" name="Text Box 111"/>
          <p:cNvSpPr txBox="1">
            <a:spLocks noChangeArrowheads="1"/>
          </p:cNvSpPr>
          <p:nvPr/>
        </p:nvSpPr>
        <p:spPr bwMode="auto">
          <a:xfrm>
            <a:off x="8585200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680" name="Picture 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016250" y="989013"/>
            <a:ext cx="1755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  SILENCE</a:t>
            </a:r>
          </a:p>
        </p:txBody>
      </p:sp>
      <p:sp>
        <p:nvSpPr>
          <p:cNvPr id="4935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75213" y="976313"/>
            <a:ext cx="1892300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ca. 500 B.C.</a:t>
            </a:r>
          </a:p>
        </p:txBody>
      </p:sp>
      <p:sp>
        <p:nvSpPr>
          <p:cNvPr id="493652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1778000" y="0"/>
            <a:ext cx="6705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Between Malachi and Matthew (Old and New Testaments)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25788" y="1628775"/>
            <a:ext cx="28575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ALEX THE GREEK</a:t>
            </a: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151188" y="2116138"/>
            <a:ext cx="2873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ROMAN SYSTEMS</a:t>
            </a:r>
          </a:p>
        </p:txBody>
      </p:sp>
      <p:sp>
        <p:nvSpPr>
          <p:cNvPr id="493661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62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1" name="Text Box 10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493679" name="Text Box 111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493681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3682" name="Group 114"/>
          <p:cNvGrpSpPr>
            <a:grpSpLocks/>
          </p:cNvGrpSpPr>
          <p:nvPr/>
        </p:nvGrpSpPr>
        <p:grpSpPr bwMode="auto">
          <a:xfrm>
            <a:off x="152400" y="2305050"/>
            <a:ext cx="4162425" cy="2851150"/>
            <a:chOff x="96" y="1452"/>
            <a:chExt cx="2622" cy="1796"/>
          </a:xfrm>
        </p:grpSpPr>
        <p:sp>
          <p:nvSpPr>
            <p:cNvPr id="493587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8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3589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0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1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2" name="Rectangle 24"/>
            <p:cNvSpPr>
              <a:spLocks noChangeArrowheads="1"/>
            </p:cNvSpPr>
            <p:nvPr/>
          </p:nvSpPr>
          <p:spPr bwMode="auto">
            <a:xfrm>
              <a:off x="118" y="1463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CREATION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593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94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595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6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3597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8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9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0" name="Rectangle 32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01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02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03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4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93605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6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7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8" name="Rectangle 40"/>
            <p:cNvSpPr>
              <a:spLocks noChangeArrowheads="1"/>
            </p:cNvSpPr>
            <p:nvPr/>
          </p:nvSpPr>
          <p:spPr bwMode="auto">
            <a:xfrm>
              <a:off x="489" y="1751"/>
              <a:ext cx="5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09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10" name="Line 42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11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2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3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4" name="Rectangle 46"/>
            <p:cNvSpPr>
              <a:spLocks noChangeArrowheads="1"/>
            </p:cNvSpPr>
            <p:nvPr/>
          </p:nvSpPr>
          <p:spPr bwMode="auto">
            <a:xfrm>
              <a:off x="689" y="1896"/>
              <a:ext cx="4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15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16" name="Line 48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17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8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9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0" name="Rectangle 52"/>
            <p:cNvSpPr>
              <a:spLocks noChangeArrowheads="1"/>
            </p:cNvSpPr>
            <p:nvPr/>
          </p:nvSpPr>
          <p:spPr bwMode="auto">
            <a:xfrm>
              <a:off x="787" y="2031"/>
              <a:ext cx="56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21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22" name="Line 54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23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4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5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6" name="Rectangle 58"/>
            <p:cNvSpPr>
              <a:spLocks noChangeArrowheads="1"/>
            </p:cNvSpPr>
            <p:nvPr/>
          </p:nvSpPr>
          <p:spPr bwMode="auto">
            <a:xfrm>
              <a:off x="880" y="2177"/>
              <a:ext cx="65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27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28" name="Rectangle 60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9" name="AutoShape 61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0" name="Rectangle 62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1" name="Rectangle 63"/>
            <p:cNvSpPr>
              <a:spLocks noChangeArrowheads="1"/>
            </p:cNvSpPr>
            <p:nvPr/>
          </p:nvSpPr>
          <p:spPr bwMode="auto">
            <a:xfrm>
              <a:off x="1041" y="2320"/>
              <a:ext cx="62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32" name="Line 64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33" name="Rectangle 65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4" name="AutoShape 66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5" name="Rectangle 67"/>
            <p:cNvSpPr>
              <a:spLocks noChangeArrowheads="1"/>
            </p:cNvSpPr>
            <p:nvPr/>
          </p:nvSpPr>
          <p:spPr bwMode="auto">
            <a:xfrm>
              <a:off x="1186" y="26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6" name="Rectangle 68"/>
            <p:cNvSpPr>
              <a:spLocks noChangeArrowheads="1"/>
            </p:cNvSpPr>
            <p:nvPr/>
          </p:nvSpPr>
          <p:spPr bwMode="auto">
            <a:xfrm>
              <a:off x="1182" y="2471"/>
              <a:ext cx="67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93637" name="Line 69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638" name="Rectangle 70"/>
            <p:cNvSpPr>
              <a:spLocks noChangeArrowheads="1"/>
            </p:cNvSpPr>
            <p:nvPr/>
          </p:nvSpPr>
          <p:spPr bwMode="auto">
            <a:xfrm>
              <a:off x="1354" y="2790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9" name="AutoShape 71"/>
            <p:cNvSpPr>
              <a:spLocks noChangeArrowheads="1"/>
            </p:cNvSpPr>
            <p:nvPr/>
          </p:nvSpPr>
          <p:spPr bwMode="auto">
            <a:xfrm>
              <a:off x="1354" y="259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40" name="Rectangle 72"/>
            <p:cNvSpPr>
              <a:spLocks noChangeArrowheads="1"/>
            </p:cNvSpPr>
            <p:nvPr/>
          </p:nvSpPr>
          <p:spPr bwMode="auto">
            <a:xfrm>
              <a:off x="1374" y="2815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41" name="Rectangle 73"/>
            <p:cNvSpPr>
              <a:spLocks noChangeArrowheads="1"/>
            </p:cNvSpPr>
            <p:nvPr/>
          </p:nvSpPr>
          <p:spPr bwMode="auto">
            <a:xfrm>
              <a:off x="1443" y="2617"/>
              <a:ext cx="5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493677" name="Text Box 109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734" name="Picture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149600" y="1384300"/>
            <a:ext cx="2901950" cy="3760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2855913" y="914400"/>
            <a:ext cx="1976437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</a:rPr>
              <a:t>   </a:t>
            </a:r>
            <a:r>
              <a:rPr lang="en-US" sz="3600">
                <a:solidFill>
                  <a:schemeClr val="accent1"/>
                </a:solidFill>
              </a:rPr>
              <a:t>JESUS</a:t>
            </a: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3948113" y="1460500"/>
            <a:ext cx="1171575" cy="6381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</a:rPr>
              <a:t>LIFE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643313" y="1955800"/>
            <a:ext cx="1806575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</a:rPr>
              <a:t>CROSS</a:t>
            </a: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490913" y="2413000"/>
            <a:ext cx="2162175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</a:rPr>
              <a:t>CHURCH</a:t>
            </a:r>
          </a:p>
        </p:txBody>
      </p:sp>
      <p:sp>
        <p:nvSpPr>
          <p:cNvPr id="494605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40" name="Group 148"/>
          <p:cNvGrpSpPr>
            <a:grpSpLocks/>
          </p:cNvGrpSpPr>
          <p:nvPr/>
        </p:nvGrpSpPr>
        <p:grpSpPr bwMode="auto">
          <a:xfrm>
            <a:off x="3363913" y="4371975"/>
            <a:ext cx="4943475" cy="1716088"/>
            <a:chOff x="2119" y="2754"/>
            <a:chExt cx="3114" cy="1081"/>
          </a:xfrm>
        </p:grpSpPr>
        <p:sp>
          <p:nvSpPr>
            <p:cNvPr id="494601" name="Rectangle 9"/>
            <p:cNvSpPr>
              <a:spLocks noChangeArrowheads="1"/>
            </p:cNvSpPr>
            <p:nvPr/>
          </p:nvSpPr>
          <p:spPr bwMode="auto">
            <a:xfrm>
              <a:off x="2119" y="2754"/>
              <a:ext cx="155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REVELATION</a:t>
              </a:r>
              <a:endParaRPr lang="en-US" sz="2800">
                <a:solidFill>
                  <a:schemeClr val="bg2"/>
                </a:solidFill>
              </a:endParaRPr>
            </a:p>
          </p:txBody>
        </p:sp>
        <p:grpSp>
          <p:nvGrpSpPr>
            <p:cNvPr id="494618" name="Group 26"/>
            <p:cNvGrpSpPr>
              <a:grpSpLocks/>
            </p:cNvGrpSpPr>
            <p:nvPr/>
          </p:nvGrpSpPr>
          <p:grpSpPr bwMode="auto">
            <a:xfrm>
              <a:off x="4071" y="3011"/>
              <a:ext cx="1162" cy="824"/>
              <a:chOff x="4111" y="3067"/>
              <a:chExt cx="1162" cy="824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1067" cy="8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Eternity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Future</a:t>
                </a:r>
                <a:endParaRPr lang="en-US" sz="1800">
                  <a:solidFill>
                    <a:srgbClr val="FFFF0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  <a:p>
                <a:pPr>
                  <a:lnSpc>
                    <a:spcPct val="80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39" name="Group 147"/>
          <p:cNvGrpSpPr>
            <a:grpSpLocks/>
          </p:cNvGrpSpPr>
          <p:nvPr/>
        </p:nvGrpSpPr>
        <p:grpSpPr bwMode="auto">
          <a:xfrm>
            <a:off x="3706813" y="3424238"/>
            <a:ext cx="4652962" cy="1384300"/>
            <a:chOff x="2335" y="2157"/>
            <a:chExt cx="2931" cy="872"/>
          </a:xfrm>
        </p:grpSpPr>
        <p:grpSp>
          <p:nvGrpSpPr>
            <p:cNvPr id="494623" name="Group 31"/>
            <p:cNvGrpSpPr>
              <a:grpSpLocks/>
            </p:cNvGrpSpPr>
            <p:nvPr/>
          </p:nvGrpSpPr>
          <p:grpSpPr bwMode="auto">
            <a:xfrm>
              <a:off x="4104" y="2157"/>
              <a:ext cx="1162" cy="872"/>
              <a:chOff x="4112" y="2181"/>
              <a:chExt cx="1162" cy="872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189" y="2181"/>
                <a:ext cx="1010" cy="8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Church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Issues</a:t>
                </a:r>
                <a:endParaRPr lang="en-US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40161" dir="65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600" name="Rectangle 8"/>
            <p:cNvSpPr>
              <a:spLocks noChangeArrowheads="1"/>
            </p:cNvSpPr>
            <p:nvPr/>
          </p:nvSpPr>
          <p:spPr bwMode="auto">
            <a:xfrm>
              <a:off x="2335" y="2458"/>
              <a:ext cx="119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EPISTLES</a:t>
              </a:r>
              <a:endParaRPr lang="en-US" sz="2800">
                <a:solidFill>
                  <a:schemeClr val="bg2"/>
                </a:solidFill>
              </a:endParaRPr>
            </a:p>
          </p:txBody>
        </p:sp>
      </p:grpSp>
      <p:sp>
        <p:nvSpPr>
          <p:cNvPr id="494708" name="Text Box 116"/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Matthew through Revelation</a:t>
            </a:r>
          </a:p>
        </p:txBody>
      </p:sp>
      <p:grpSp>
        <p:nvGrpSpPr>
          <p:cNvPr id="494709" name="Group 117"/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494710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1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2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3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4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5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6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25" name="Text Box 13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494733" name="Text Box 141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494735" name="Rectangle 14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736" name="Group 144"/>
          <p:cNvGrpSpPr>
            <a:grpSpLocks/>
          </p:cNvGrpSpPr>
          <p:nvPr/>
        </p:nvGrpSpPr>
        <p:grpSpPr bwMode="auto">
          <a:xfrm>
            <a:off x="152400" y="2305050"/>
            <a:ext cx="4432300" cy="3192463"/>
            <a:chOff x="96" y="1452"/>
            <a:chExt cx="2792" cy="2011"/>
          </a:xfrm>
        </p:grpSpPr>
        <p:sp>
          <p:nvSpPr>
            <p:cNvPr id="494606" name="AutoShape 14"/>
            <p:cNvSpPr>
              <a:spLocks noChangeArrowheads="1"/>
            </p:cNvSpPr>
            <p:nvPr/>
          </p:nvSpPr>
          <p:spPr bwMode="auto">
            <a:xfrm>
              <a:off x="605" y="1841"/>
              <a:ext cx="936" cy="756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4637" name="Group 45"/>
            <p:cNvGrpSpPr>
              <a:grpSpLocks/>
            </p:cNvGrpSpPr>
            <p:nvPr/>
          </p:nvGrpSpPr>
          <p:grpSpPr bwMode="auto">
            <a:xfrm>
              <a:off x="96" y="1452"/>
              <a:ext cx="2792" cy="2011"/>
              <a:chOff x="96" y="1452"/>
              <a:chExt cx="2792" cy="2011"/>
            </a:xfrm>
          </p:grpSpPr>
          <p:sp>
            <p:nvSpPr>
              <p:cNvPr id="494638" name="Rectangle 46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977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39" name="Rectangle 47"/>
              <p:cNvSpPr>
                <a:spLocks noChangeArrowheads="1"/>
              </p:cNvSpPr>
              <p:nvPr/>
            </p:nvSpPr>
            <p:spPr bwMode="auto">
              <a:xfrm>
                <a:off x="176" y="1486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Times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494640" name="Rectangle 48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1" name="AutoShape 49"/>
              <p:cNvSpPr>
                <a:spLocks noChangeArrowheads="1"/>
              </p:cNvSpPr>
              <p:nvPr/>
            </p:nvSpPr>
            <p:spPr bwMode="auto">
              <a:xfrm>
                <a:off x="96" y="1452"/>
                <a:ext cx="803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2" name="Rectangle 50"/>
              <p:cNvSpPr>
                <a:spLocks noChangeArrowheads="1"/>
              </p:cNvSpPr>
              <p:nvPr/>
            </p:nvSpPr>
            <p:spPr bwMode="auto">
              <a:xfrm>
                <a:off x="96" y="1673"/>
                <a:ext cx="977" cy="376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3" name="Rectangle 51"/>
              <p:cNvSpPr>
                <a:spLocks noChangeArrowheads="1"/>
              </p:cNvSpPr>
              <p:nvPr/>
            </p:nvSpPr>
            <p:spPr bwMode="auto">
              <a:xfrm>
                <a:off x="118" y="1463"/>
                <a:ext cx="64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CREATION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44" name="Line 52"/>
              <p:cNvSpPr>
                <a:spLocks noChangeShapeType="1"/>
              </p:cNvSpPr>
              <p:nvPr/>
            </p:nvSpPr>
            <p:spPr bwMode="auto">
              <a:xfrm>
                <a:off x="96" y="1589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5" name="Line 53"/>
              <p:cNvSpPr>
                <a:spLocks noChangeShapeType="1"/>
              </p:cNvSpPr>
              <p:nvPr/>
            </p:nvSpPr>
            <p:spPr bwMode="auto">
              <a:xfrm>
                <a:off x="885" y="1636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6" name="Rectangle 54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977" cy="43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7" name="Rectangle 55"/>
              <p:cNvSpPr>
                <a:spLocks noChangeArrowheads="1"/>
              </p:cNvSpPr>
              <p:nvPr/>
            </p:nvSpPr>
            <p:spPr bwMode="auto">
              <a:xfrm>
                <a:off x="319" y="1636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Times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494648" name="Rectangle 56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9" name="AutoShape 57"/>
              <p:cNvSpPr>
                <a:spLocks noChangeArrowheads="1"/>
              </p:cNvSpPr>
              <p:nvPr/>
            </p:nvSpPr>
            <p:spPr bwMode="auto">
              <a:xfrm>
                <a:off x="243" y="1589"/>
                <a:ext cx="789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0" name="Rectangle 58"/>
              <p:cNvSpPr>
                <a:spLocks noChangeArrowheads="1"/>
              </p:cNvSpPr>
              <p:nvPr/>
            </p:nvSpPr>
            <p:spPr bwMode="auto">
              <a:xfrm>
                <a:off x="263" y="1805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1" name="Rectangle 59"/>
              <p:cNvSpPr>
                <a:spLocks noChangeArrowheads="1"/>
              </p:cNvSpPr>
              <p:nvPr/>
            </p:nvSpPr>
            <p:spPr bwMode="auto">
              <a:xfrm>
                <a:off x="258" y="1606"/>
                <a:ext cx="6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ABRAHAM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52" name="Line 60"/>
              <p:cNvSpPr>
                <a:spLocks noChangeShapeType="1"/>
              </p:cNvSpPr>
              <p:nvPr/>
            </p:nvSpPr>
            <p:spPr bwMode="auto">
              <a:xfrm>
                <a:off x="243" y="173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3" name="Line 61"/>
              <p:cNvSpPr>
                <a:spLocks noChangeShapeType="1"/>
              </p:cNvSpPr>
              <p:nvPr/>
            </p:nvSpPr>
            <p:spPr bwMode="auto">
              <a:xfrm>
                <a:off x="1032" y="1779"/>
                <a:ext cx="429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4" name="Rectangle 62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964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5" name="Rectangle 63"/>
              <p:cNvSpPr>
                <a:spLocks noChangeArrowheads="1"/>
              </p:cNvSpPr>
              <p:nvPr/>
            </p:nvSpPr>
            <p:spPr bwMode="auto">
              <a:xfrm>
                <a:off x="462" y="1772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Times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494656" name="Rectangle 64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7" name="AutoShape 65"/>
              <p:cNvSpPr>
                <a:spLocks noChangeArrowheads="1"/>
              </p:cNvSpPr>
              <p:nvPr/>
            </p:nvSpPr>
            <p:spPr bwMode="auto">
              <a:xfrm>
                <a:off x="390" y="1739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8" name="Rectangle 66"/>
              <p:cNvSpPr>
                <a:spLocks noChangeArrowheads="1"/>
              </p:cNvSpPr>
              <p:nvPr/>
            </p:nvSpPr>
            <p:spPr bwMode="auto">
              <a:xfrm>
                <a:off x="390" y="1954"/>
                <a:ext cx="964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9" name="Rectangle 67"/>
              <p:cNvSpPr>
                <a:spLocks noChangeArrowheads="1"/>
              </p:cNvSpPr>
              <p:nvPr/>
            </p:nvSpPr>
            <p:spPr bwMode="auto">
              <a:xfrm>
                <a:off x="489" y="1751"/>
                <a:ext cx="5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JOSEPH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60" name="Line 68"/>
              <p:cNvSpPr>
                <a:spLocks noChangeShapeType="1"/>
              </p:cNvSpPr>
              <p:nvPr/>
            </p:nvSpPr>
            <p:spPr bwMode="auto">
              <a:xfrm>
                <a:off x="390" y="1890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1" name="Line 69"/>
              <p:cNvSpPr>
                <a:spLocks noChangeShapeType="1"/>
              </p:cNvSpPr>
              <p:nvPr/>
            </p:nvSpPr>
            <p:spPr bwMode="auto">
              <a:xfrm>
                <a:off x="1166" y="1904"/>
                <a:ext cx="442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2" name="Rectangle 70"/>
              <p:cNvSpPr>
                <a:spLocks noChangeArrowheads="1"/>
              </p:cNvSpPr>
              <p:nvPr/>
            </p:nvSpPr>
            <p:spPr bwMode="auto">
              <a:xfrm>
                <a:off x="564" y="2065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3" name="AutoShape 71"/>
              <p:cNvSpPr>
                <a:spLocks noChangeArrowheads="1"/>
              </p:cNvSpPr>
              <p:nvPr/>
            </p:nvSpPr>
            <p:spPr bwMode="auto">
              <a:xfrm>
                <a:off x="564" y="189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4" name="Rectangle 72"/>
              <p:cNvSpPr>
                <a:spLocks noChangeArrowheads="1"/>
              </p:cNvSpPr>
              <p:nvPr/>
            </p:nvSpPr>
            <p:spPr bwMode="auto">
              <a:xfrm>
                <a:off x="584" y="2110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5" name="Rectangle 73"/>
              <p:cNvSpPr>
                <a:spLocks noChangeArrowheads="1"/>
              </p:cNvSpPr>
              <p:nvPr/>
            </p:nvSpPr>
            <p:spPr bwMode="auto">
              <a:xfrm>
                <a:off x="689" y="1896"/>
                <a:ext cx="49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MOSES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66" name="Line 74"/>
              <p:cNvSpPr>
                <a:spLocks noChangeShapeType="1"/>
              </p:cNvSpPr>
              <p:nvPr/>
            </p:nvSpPr>
            <p:spPr bwMode="auto">
              <a:xfrm>
                <a:off x="564" y="2025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7" name="Line 75"/>
              <p:cNvSpPr>
                <a:spLocks noChangeShapeType="1"/>
              </p:cNvSpPr>
              <p:nvPr/>
            </p:nvSpPr>
            <p:spPr bwMode="auto">
              <a:xfrm>
                <a:off x="1354" y="2065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8" name="Rectangle 76"/>
              <p:cNvSpPr>
                <a:spLocks noChangeArrowheads="1"/>
              </p:cNvSpPr>
              <p:nvPr/>
            </p:nvSpPr>
            <p:spPr bwMode="auto">
              <a:xfrm>
                <a:off x="711" y="220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9" name="AutoShape 77"/>
              <p:cNvSpPr>
                <a:spLocks noChangeArrowheads="1"/>
              </p:cNvSpPr>
              <p:nvPr/>
            </p:nvSpPr>
            <p:spPr bwMode="auto">
              <a:xfrm>
                <a:off x="711" y="2025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0" name="Rectangle 78"/>
              <p:cNvSpPr>
                <a:spLocks noChangeArrowheads="1"/>
              </p:cNvSpPr>
              <p:nvPr/>
            </p:nvSpPr>
            <p:spPr bwMode="auto">
              <a:xfrm>
                <a:off x="731" y="2237"/>
                <a:ext cx="964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1" name="Rectangle 79"/>
              <p:cNvSpPr>
                <a:spLocks noChangeArrowheads="1"/>
              </p:cNvSpPr>
              <p:nvPr/>
            </p:nvSpPr>
            <p:spPr bwMode="auto">
              <a:xfrm>
                <a:off x="787" y="2031"/>
                <a:ext cx="56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JOSHUA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72" name="Line 80"/>
              <p:cNvSpPr>
                <a:spLocks noChangeShapeType="1"/>
              </p:cNvSpPr>
              <p:nvPr/>
            </p:nvSpPr>
            <p:spPr bwMode="auto">
              <a:xfrm>
                <a:off x="711" y="2162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3" name="Line 81"/>
              <p:cNvSpPr>
                <a:spLocks noChangeShapeType="1"/>
              </p:cNvSpPr>
              <p:nvPr/>
            </p:nvSpPr>
            <p:spPr bwMode="auto">
              <a:xfrm>
                <a:off x="1501" y="220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4" name="Rectangle 82"/>
              <p:cNvSpPr>
                <a:spLocks noChangeArrowheads="1"/>
              </p:cNvSpPr>
              <p:nvPr/>
            </p:nvSpPr>
            <p:spPr bwMode="auto">
              <a:xfrm>
                <a:off x="845" y="235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5" name="AutoShape 83"/>
              <p:cNvSpPr>
                <a:spLocks noChangeArrowheads="1"/>
              </p:cNvSpPr>
              <p:nvPr/>
            </p:nvSpPr>
            <p:spPr bwMode="auto">
              <a:xfrm>
                <a:off x="845" y="2162"/>
                <a:ext cx="803" cy="591"/>
              </a:xfrm>
              <a:prstGeom prst="roundRect">
                <a:avLst>
                  <a:gd name="adj" fmla="val 1074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6" name="Rectangle 84"/>
              <p:cNvSpPr>
                <a:spLocks noChangeArrowheads="1"/>
              </p:cNvSpPr>
              <p:nvPr/>
            </p:nvSpPr>
            <p:spPr bwMode="auto">
              <a:xfrm>
                <a:off x="865" y="237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7" name="Rectangle 85"/>
              <p:cNvSpPr>
                <a:spLocks noChangeArrowheads="1"/>
              </p:cNvSpPr>
              <p:nvPr/>
            </p:nvSpPr>
            <p:spPr bwMode="auto">
              <a:xfrm>
                <a:off x="880" y="2177"/>
                <a:ext cx="65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ANARCHY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78" name="Line 86"/>
              <p:cNvSpPr>
                <a:spLocks noChangeShapeType="1"/>
              </p:cNvSpPr>
              <p:nvPr/>
            </p:nvSpPr>
            <p:spPr bwMode="auto">
              <a:xfrm>
                <a:off x="845" y="231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9" name="Rectangle 87"/>
              <p:cNvSpPr>
                <a:spLocks noChangeArrowheads="1"/>
              </p:cNvSpPr>
              <p:nvPr/>
            </p:nvSpPr>
            <p:spPr bwMode="auto">
              <a:xfrm>
                <a:off x="992" y="2507"/>
                <a:ext cx="1365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0" name="AutoShape 88"/>
              <p:cNvSpPr>
                <a:spLocks noChangeArrowheads="1"/>
              </p:cNvSpPr>
              <p:nvPr/>
            </p:nvSpPr>
            <p:spPr bwMode="auto">
              <a:xfrm>
                <a:off x="992" y="2312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1" name="Rectangle 89"/>
              <p:cNvSpPr>
                <a:spLocks noChangeArrowheads="1"/>
              </p:cNvSpPr>
              <p:nvPr/>
            </p:nvSpPr>
            <p:spPr bwMode="auto">
              <a:xfrm>
                <a:off x="992" y="2532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2" name="Rectangle 90"/>
              <p:cNvSpPr>
                <a:spLocks noChangeArrowheads="1"/>
              </p:cNvSpPr>
              <p:nvPr/>
            </p:nvSpPr>
            <p:spPr bwMode="auto">
              <a:xfrm>
                <a:off x="1041" y="2320"/>
                <a:ext cx="62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ROYALTY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83" name="Line 91"/>
              <p:cNvSpPr>
                <a:spLocks noChangeShapeType="1"/>
              </p:cNvSpPr>
              <p:nvPr/>
            </p:nvSpPr>
            <p:spPr bwMode="auto">
              <a:xfrm>
                <a:off x="992" y="2454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4" name="Rectangle 92"/>
              <p:cNvSpPr>
                <a:spLocks noChangeArrowheads="1"/>
              </p:cNvSpPr>
              <p:nvPr/>
            </p:nvSpPr>
            <p:spPr bwMode="auto">
              <a:xfrm>
                <a:off x="1166" y="263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5" name="AutoShape 93"/>
              <p:cNvSpPr>
                <a:spLocks noChangeArrowheads="1"/>
              </p:cNvSpPr>
              <p:nvPr/>
            </p:nvSpPr>
            <p:spPr bwMode="auto">
              <a:xfrm>
                <a:off x="1166" y="2454"/>
                <a:ext cx="803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6" name="Rectangle 94"/>
              <p:cNvSpPr>
                <a:spLocks noChangeArrowheads="1"/>
              </p:cNvSpPr>
              <p:nvPr/>
            </p:nvSpPr>
            <p:spPr bwMode="auto">
              <a:xfrm>
                <a:off x="1186" y="2674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7" name="Rectangle 95"/>
              <p:cNvSpPr>
                <a:spLocks noChangeArrowheads="1"/>
              </p:cNvSpPr>
              <p:nvPr/>
            </p:nvSpPr>
            <p:spPr bwMode="auto">
              <a:xfrm>
                <a:off x="1182" y="2471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CAPTIVITY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88" name="Line 96"/>
              <p:cNvSpPr>
                <a:spLocks noChangeShapeType="1"/>
              </p:cNvSpPr>
              <p:nvPr/>
            </p:nvSpPr>
            <p:spPr bwMode="auto">
              <a:xfrm>
                <a:off x="1166" y="259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9" name="Rectangle 97"/>
              <p:cNvSpPr>
                <a:spLocks noChangeArrowheads="1"/>
              </p:cNvSpPr>
              <p:nvPr/>
            </p:nvSpPr>
            <p:spPr bwMode="auto">
              <a:xfrm>
                <a:off x="1354" y="2790"/>
                <a:ext cx="1364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0" name="AutoShape 98"/>
              <p:cNvSpPr>
                <a:spLocks noChangeArrowheads="1"/>
              </p:cNvSpPr>
              <p:nvPr/>
            </p:nvSpPr>
            <p:spPr bwMode="auto">
              <a:xfrm>
                <a:off x="1354" y="2599"/>
                <a:ext cx="789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1" name="Rectangle 99"/>
              <p:cNvSpPr>
                <a:spLocks noChangeArrowheads="1"/>
              </p:cNvSpPr>
              <p:nvPr/>
            </p:nvSpPr>
            <p:spPr bwMode="auto">
              <a:xfrm>
                <a:off x="1374" y="2839"/>
                <a:ext cx="963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2" name="Rectangle 100"/>
              <p:cNvSpPr>
                <a:spLocks noChangeArrowheads="1"/>
              </p:cNvSpPr>
              <p:nvPr/>
            </p:nvSpPr>
            <p:spPr bwMode="auto">
              <a:xfrm>
                <a:off x="1443" y="2617"/>
                <a:ext cx="57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SILENCE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494693" name="Line 101"/>
              <p:cNvSpPr>
                <a:spLocks noChangeShapeType="1"/>
              </p:cNvSpPr>
              <p:nvPr/>
            </p:nvSpPr>
            <p:spPr bwMode="auto">
              <a:xfrm>
                <a:off x="2143" y="2790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4" name="Rectangle 102"/>
              <p:cNvSpPr>
                <a:spLocks noChangeArrowheads="1"/>
              </p:cNvSpPr>
              <p:nvPr/>
            </p:nvSpPr>
            <p:spPr bwMode="auto">
              <a:xfrm>
                <a:off x="1523" y="299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5" name="AutoShape 103"/>
              <p:cNvSpPr>
                <a:spLocks noChangeArrowheads="1"/>
              </p:cNvSpPr>
              <p:nvPr/>
            </p:nvSpPr>
            <p:spPr bwMode="auto">
              <a:xfrm>
                <a:off x="1523" y="275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6" name="Rectangle 104"/>
              <p:cNvSpPr>
                <a:spLocks noChangeArrowheads="1"/>
              </p:cNvSpPr>
              <p:nvPr/>
            </p:nvSpPr>
            <p:spPr bwMode="auto">
              <a:xfrm>
                <a:off x="1527" y="299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94697" name="Group 105"/>
              <p:cNvGrpSpPr>
                <a:grpSpLocks/>
              </p:cNvGrpSpPr>
              <p:nvPr/>
            </p:nvGrpSpPr>
            <p:grpSpPr bwMode="auto">
              <a:xfrm>
                <a:off x="1617" y="2765"/>
                <a:ext cx="563" cy="203"/>
                <a:chOff x="3089" y="3101"/>
                <a:chExt cx="563" cy="203"/>
              </a:xfrm>
            </p:grpSpPr>
            <p:sp>
              <p:nvSpPr>
                <p:cNvPr id="494698" name="Rectangle 106"/>
                <p:cNvSpPr>
                  <a:spLocks noChangeArrowheads="1"/>
                </p:cNvSpPr>
                <p:nvPr/>
              </p:nvSpPr>
              <p:spPr bwMode="auto">
                <a:xfrm>
                  <a:off x="3089" y="3112"/>
                  <a:ext cx="13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rgbClr val="790015"/>
                      </a:solidFill>
                      <a:latin typeface="Helvetica" charset="0"/>
                    </a:rPr>
                    <a:t>   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endParaRPr>
                </a:p>
              </p:txBody>
            </p:sp>
            <p:sp>
              <p:nvSpPr>
                <p:cNvPr id="4946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3101" y="3101"/>
                  <a:ext cx="551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100">
                      <a:solidFill>
                        <a:srgbClr val="790015"/>
                      </a:solidFill>
                      <a:latin typeface="Helvetica" charset="0"/>
                    </a:rPr>
                    <a:t>JESUS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endParaRPr>
                </a:p>
              </p:txBody>
            </p:sp>
          </p:grpSp>
          <p:sp>
            <p:nvSpPr>
              <p:cNvPr id="494700" name="Line 108"/>
              <p:cNvSpPr>
                <a:spLocks noChangeShapeType="1"/>
              </p:cNvSpPr>
              <p:nvPr/>
            </p:nvSpPr>
            <p:spPr bwMode="auto">
              <a:xfrm>
                <a:off x="1523" y="295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701" name="Line 109"/>
              <p:cNvSpPr>
                <a:spLocks noChangeShapeType="1"/>
              </p:cNvSpPr>
              <p:nvPr/>
            </p:nvSpPr>
            <p:spPr bwMode="auto">
              <a:xfrm>
                <a:off x="2305" y="299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4737" name="Group 145"/>
          <p:cNvGrpSpPr>
            <a:grpSpLocks/>
          </p:cNvGrpSpPr>
          <p:nvPr/>
        </p:nvGrpSpPr>
        <p:grpSpPr bwMode="auto">
          <a:xfrm>
            <a:off x="3675063" y="750888"/>
            <a:ext cx="4757737" cy="2773362"/>
            <a:chOff x="2295" y="452"/>
            <a:chExt cx="2997" cy="1747"/>
          </a:xfrm>
        </p:grpSpPr>
        <p:sp>
          <p:nvSpPr>
            <p:cNvPr id="494598" name="Rectangle 6"/>
            <p:cNvSpPr>
              <a:spLocks noChangeArrowheads="1"/>
            </p:cNvSpPr>
            <p:nvPr/>
          </p:nvSpPr>
          <p:spPr bwMode="auto">
            <a:xfrm>
              <a:off x="2295" y="1874"/>
              <a:ext cx="119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GOSPELS</a:t>
              </a:r>
              <a:endParaRPr lang="en-US" sz="2800">
                <a:solidFill>
                  <a:schemeClr val="bg2"/>
                </a:solidFill>
              </a:endParaRP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040" y="452"/>
              <a:ext cx="1252" cy="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3200">
                  <a:solidFill>
                    <a:srgbClr val="FFFF00"/>
                  </a:solidFill>
                </a:rPr>
                <a:t>Facts</a:t>
              </a:r>
              <a:r>
                <a:rPr lang="en-US" sz="1800">
                  <a:solidFill>
                    <a:srgbClr val="FFFF00"/>
                  </a:solidFill>
                </a:rPr>
                <a:t> </a:t>
              </a:r>
              <a:r>
                <a:rPr lang="en-US" sz="2400">
                  <a:solidFill>
                    <a:srgbClr val="FFFF00"/>
                  </a:solidFill>
                </a:rPr>
                <a:t>&amp;</a:t>
              </a:r>
            </a:p>
            <a:p>
              <a:pPr>
                <a:lnSpc>
                  <a:spcPct val="85000"/>
                </a:lnSpc>
              </a:pPr>
              <a:r>
                <a:rPr lang="en-US" sz="3200">
                  <a:solidFill>
                    <a:srgbClr val="FFFF00"/>
                  </a:solidFill>
                </a:rPr>
                <a:t>Theology</a:t>
              </a:r>
              <a:endParaRPr lang="en-US" sz="18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800">
                <a:solidFill>
                  <a:srgbClr val="FFFF00"/>
                </a:solidFill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4738" name="Group 146"/>
          <p:cNvGrpSpPr>
            <a:grpSpLocks/>
          </p:cNvGrpSpPr>
          <p:nvPr/>
        </p:nvGrpSpPr>
        <p:grpSpPr bwMode="auto">
          <a:xfrm>
            <a:off x="3935413" y="1857375"/>
            <a:ext cx="4335462" cy="2103438"/>
            <a:chOff x="2479" y="1170"/>
            <a:chExt cx="2731" cy="1325"/>
          </a:xfrm>
        </p:grpSpPr>
        <p:sp>
          <p:nvSpPr>
            <p:cNvPr id="494599" name="Rectangle 7"/>
            <p:cNvSpPr>
              <a:spLocks noChangeArrowheads="1"/>
            </p:cNvSpPr>
            <p:nvPr/>
          </p:nvSpPr>
          <p:spPr bwMode="auto">
            <a:xfrm>
              <a:off x="2479" y="2170"/>
              <a:ext cx="724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ACTS</a:t>
              </a:r>
              <a:endParaRPr lang="en-US" sz="2800">
                <a:solidFill>
                  <a:schemeClr val="bg2"/>
                </a:solidFill>
              </a:endParaRPr>
            </a:p>
          </p:txBody>
        </p:sp>
        <p:grpSp>
          <p:nvGrpSpPr>
            <p:cNvPr id="494628" name="Group 36"/>
            <p:cNvGrpSpPr>
              <a:grpSpLocks/>
            </p:cNvGrpSpPr>
            <p:nvPr/>
          </p:nvGrpSpPr>
          <p:grpSpPr bwMode="auto">
            <a:xfrm>
              <a:off x="4048" y="1170"/>
              <a:ext cx="1162" cy="681"/>
              <a:chOff x="4112" y="1314"/>
              <a:chExt cx="1162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010" cy="5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Church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sz="3200">
                    <a:solidFill>
                      <a:srgbClr val="FFFF00"/>
                    </a:solidFill>
                  </a:rPr>
                  <a:t>History</a:t>
                </a: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4758" dir="60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57750" y="592138"/>
            <a:ext cx="1638300" cy="819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The First Century</a:t>
            </a:r>
          </a:p>
        </p:txBody>
      </p:sp>
      <p:sp>
        <p:nvSpPr>
          <p:cNvPr id="494731" name="Text Box 139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3933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7200">
                  <a:solidFill>
                    <a:srgbClr val="FF0000"/>
                  </a:solidFill>
                </a:rPr>
                <a:t>C 7 S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593936" name="Group 16"/>
          <p:cNvGrpSpPr>
            <a:grpSpLocks/>
          </p:cNvGrpSpPr>
          <p:nvPr/>
        </p:nvGrpSpPr>
        <p:grpSpPr bwMode="auto">
          <a:xfrm>
            <a:off x="2241550" y="1200150"/>
            <a:ext cx="2763838" cy="1343025"/>
            <a:chOff x="2412" y="2052"/>
            <a:chExt cx="1741" cy="846"/>
          </a:xfrm>
        </p:grpSpPr>
        <p:sp>
          <p:nvSpPr>
            <p:cNvPr id="593937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38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39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CREATION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41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42" name="Group 22"/>
          <p:cNvGrpSpPr>
            <a:grpSpLocks/>
          </p:cNvGrpSpPr>
          <p:nvPr/>
        </p:nvGrpSpPr>
        <p:grpSpPr bwMode="auto">
          <a:xfrm>
            <a:off x="2482850" y="1555750"/>
            <a:ext cx="2763838" cy="1343025"/>
            <a:chOff x="2412" y="2052"/>
            <a:chExt cx="1741" cy="846"/>
          </a:xfrm>
        </p:grpSpPr>
        <p:sp>
          <p:nvSpPr>
            <p:cNvPr id="593943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4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5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47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48" name="Group 28"/>
          <p:cNvGrpSpPr>
            <a:grpSpLocks/>
          </p:cNvGrpSpPr>
          <p:nvPr/>
        </p:nvGrpSpPr>
        <p:grpSpPr bwMode="auto">
          <a:xfrm>
            <a:off x="2762250" y="1898650"/>
            <a:ext cx="2763838" cy="1343025"/>
            <a:chOff x="2412" y="2052"/>
            <a:chExt cx="1741" cy="846"/>
          </a:xfrm>
        </p:grpSpPr>
        <p:sp>
          <p:nvSpPr>
            <p:cNvPr id="593949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0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1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53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54" name="Group 34"/>
          <p:cNvGrpSpPr>
            <a:grpSpLocks/>
          </p:cNvGrpSpPr>
          <p:nvPr/>
        </p:nvGrpSpPr>
        <p:grpSpPr bwMode="auto">
          <a:xfrm>
            <a:off x="3054350" y="2216150"/>
            <a:ext cx="2763838" cy="1343025"/>
            <a:chOff x="2412" y="2052"/>
            <a:chExt cx="1741" cy="846"/>
          </a:xfrm>
        </p:grpSpPr>
        <p:sp>
          <p:nvSpPr>
            <p:cNvPr id="593955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6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7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59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60" name="Group 40"/>
          <p:cNvGrpSpPr>
            <a:grpSpLocks/>
          </p:cNvGrpSpPr>
          <p:nvPr/>
        </p:nvGrpSpPr>
        <p:grpSpPr bwMode="auto">
          <a:xfrm>
            <a:off x="3321050" y="2520950"/>
            <a:ext cx="2763838" cy="1343025"/>
            <a:chOff x="2412" y="2052"/>
            <a:chExt cx="1741" cy="846"/>
          </a:xfrm>
        </p:grpSpPr>
        <p:sp>
          <p:nvSpPr>
            <p:cNvPr id="593961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2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3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65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66" name="Group 46"/>
          <p:cNvGrpSpPr>
            <a:grpSpLocks/>
          </p:cNvGrpSpPr>
          <p:nvPr/>
        </p:nvGrpSpPr>
        <p:grpSpPr bwMode="auto">
          <a:xfrm>
            <a:off x="3600450" y="2825750"/>
            <a:ext cx="2763838" cy="1343025"/>
            <a:chOff x="2412" y="2052"/>
            <a:chExt cx="1741" cy="846"/>
          </a:xfrm>
        </p:grpSpPr>
        <p:sp>
          <p:nvSpPr>
            <p:cNvPr id="593967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8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9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ANARCHY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71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72" name="Group 52"/>
          <p:cNvGrpSpPr>
            <a:grpSpLocks/>
          </p:cNvGrpSpPr>
          <p:nvPr/>
        </p:nvGrpSpPr>
        <p:grpSpPr bwMode="auto">
          <a:xfrm>
            <a:off x="3892550" y="3143250"/>
            <a:ext cx="2763838" cy="1343025"/>
            <a:chOff x="2412" y="2052"/>
            <a:chExt cx="1741" cy="846"/>
          </a:xfrm>
        </p:grpSpPr>
        <p:sp>
          <p:nvSpPr>
            <p:cNvPr id="593973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4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5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ROYALTY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77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78" name="Group 58"/>
          <p:cNvGrpSpPr>
            <a:grpSpLocks/>
          </p:cNvGrpSpPr>
          <p:nvPr/>
        </p:nvGrpSpPr>
        <p:grpSpPr bwMode="auto">
          <a:xfrm>
            <a:off x="4133850" y="3498850"/>
            <a:ext cx="2763838" cy="1343025"/>
            <a:chOff x="2412" y="2052"/>
            <a:chExt cx="1741" cy="846"/>
          </a:xfrm>
        </p:grpSpPr>
        <p:sp>
          <p:nvSpPr>
            <p:cNvPr id="593979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0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1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CAPTIVITY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93983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84" name="Group 64"/>
          <p:cNvGrpSpPr>
            <a:grpSpLocks/>
          </p:cNvGrpSpPr>
          <p:nvPr/>
        </p:nvGrpSpPr>
        <p:grpSpPr bwMode="auto">
          <a:xfrm>
            <a:off x="4438650" y="3833813"/>
            <a:ext cx="2760663" cy="1333500"/>
            <a:chOff x="2652" y="2271"/>
            <a:chExt cx="1739" cy="840"/>
          </a:xfrm>
        </p:grpSpPr>
        <p:sp>
          <p:nvSpPr>
            <p:cNvPr id="593985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6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7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593989" name="Group 69"/>
          <p:cNvGrpSpPr>
            <a:grpSpLocks/>
          </p:cNvGrpSpPr>
          <p:nvPr/>
        </p:nvGrpSpPr>
        <p:grpSpPr bwMode="auto">
          <a:xfrm>
            <a:off x="4705350" y="4183063"/>
            <a:ext cx="2762250" cy="1479550"/>
            <a:chOff x="3948" y="107"/>
            <a:chExt cx="1740" cy="932"/>
          </a:xfrm>
        </p:grpSpPr>
        <p:sp>
          <p:nvSpPr>
            <p:cNvPr id="593990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91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92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3993" name="Group 73"/>
            <p:cNvGrpSpPr>
              <a:grpSpLocks/>
            </p:cNvGrpSpPr>
            <p:nvPr/>
          </p:nvGrpSpPr>
          <p:grpSpPr bwMode="auto">
            <a:xfrm>
              <a:off x="4054" y="130"/>
              <a:ext cx="761" cy="283"/>
              <a:chOff x="3079" y="3101"/>
              <a:chExt cx="596" cy="235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079" y="3101"/>
                <a:ext cx="5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rgbClr val="790015"/>
                    </a:solidFill>
                    <a:latin typeface="Helvetica" charset="0"/>
                  </a:rPr>
                  <a:t>JESUS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593996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997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3998" name="Text Box 78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3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1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2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sp>
        <p:nvSpPr>
          <p:cNvPr id="595977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511300" y="1382713"/>
            <a:ext cx="6197600" cy="4117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tx1"/>
                </a:solidFill>
                <a:latin typeface="Comic Sans MS" charset="0"/>
              </a:rPr>
              <a:t>AND THAT</a:t>
            </a:r>
            <a:r>
              <a:rPr lang="ja-JP" altLang="en-US" sz="6600">
                <a:solidFill>
                  <a:schemeClr val="tx1"/>
                </a:solidFill>
                <a:latin typeface="Arial"/>
              </a:rPr>
              <a:t>’</a:t>
            </a:r>
            <a:r>
              <a:rPr lang="en-US" sz="6600">
                <a:solidFill>
                  <a:schemeClr val="tx1"/>
                </a:solidFill>
                <a:latin typeface="Comic Sans MS" charset="0"/>
              </a:rPr>
              <a:t>S YOUR BIBLE…IN QUICK TIME!</a:t>
            </a:r>
          </a:p>
        </p:txBody>
      </p:sp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8662988" y="6426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595983" name="Text Box 15"/>
          <p:cNvSpPr txBox="1">
            <a:spLocks noChangeArrowheads="1"/>
          </p:cNvSpPr>
          <p:nvPr/>
        </p:nvSpPr>
        <p:spPr bwMode="auto">
          <a:xfrm>
            <a:off x="856932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574800" y="1403350"/>
            <a:ext cx="6297613" cy="4117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6600">
                <a:solidFill>
                  <a:srgbClr val="FFEA18"/>
                </a:solidFill>
                <a:latin typeface="Arial"/>
              </a:rPr>
              <a:t>“</a:t>
            </a:r>
            <a:r>
              <a:rPr lang="en-US" sz="6600">
                <a:solidFill>
                  <a:srgbClr val="FFEA18"/>
                </a:solidFill>
              </a:rPr>
              <a:t>Go therefore and make disciples of all nations…</a:t>
            </a:r>
            <a:r>
              <a:rPr lang="ja-JP" altLang="en-US" sz="6600">
                <a:solidFill>
                  <a:srgbClr val="FFEA18"/>
                </a:solidFill>
                <a:latin typeface="Arial"/>
              </a:rPr>
              <a:t>”</a:t>
            </a:r>
            <a:endParaRPr lang="en-US" sz="6600">
              <a:solidFill>
                <a:srgbClr val="FFEA18"/>
              </a:solidFill>
            </a:endParaRPr>
          </a:p>
        </p:txBody>
      </p:sp>
      <p:sp>
        <p:nvSpPr>
          <p:cNvPr id="595985" name="Text Box 17"/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Matt 28:19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8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604164" name="Text Box 4"/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604165" name="Text Box 5" descr="Brown marble"/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700" b="0" i="1">
                <a:solidFill>
                  <a:srgbClr val="FFFC1E"/>
                </a:solidFill>
                <a:latin typeface="Kosher-Normal" charset="0"/>
              </a:rPr>
              <a:t>biblia kwa ujumla</a:t>
            </a:r>
            <a:endParaRPr lang="zh-CN" altLang="en-US" sz="11700" b="0" i="1">
              <a:solidFill>
                <a:srgbClr val="FFFC1E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grpSp>
        <p:nvGrpSpPr>
          <p:cNvPr id="604167" name="Group 7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604168" name="Text Box 8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04169" name="Text Box 9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i="1">
                  <a:solidFill>
                    <a:srgbClr val="FAFD00"/>
                  </a:solidFill>
                  <a:latin typeface="Times New Roman" charset="0"/>
                </a:rPr>
                <a:t>Maonyesho ya Biblia…Kwa kifupi adhara ya kimataifa.Fort Worth, Texas</a:t>
              </a:r>
              <a:endParaRPr lang="en-US" sz="180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604170" name="Text Box 10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>
                  <a:solidFill>
                    <a:srgbClr val="FFFB0C"/>
                  </a:solidFill>
                  <a:latin typeface="Helvetica" charset="0"/>
                </a:rPr>
                <a:t>www.biblebasically.com</a:t>
              </a:r>
            </a:p>
          </p:txBody>
        </p:sp>
      </p:grp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7573963" y="6532563"/>
            <a:ext cx="8175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8205788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2057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529417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529418" name="Rectangle 10"/>
          <p:cNvSpPr>
            <a:spLocks noChangeArrowheads="1"/>
          </p:cNvSpPr>
          <p:nvPr/>
        </p:nvSpPr>
        <p:spPr bwMode="auto">
          <a:xfrm>
            <a:off x="7542213" y="6526213"/>
            <a:ext cx="8175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68" name="Text Box 4"/>
          <p:cNvSpPr txBox="1">
            <a:spLocks noChangeArrowheads="1"/>
          </p:cNvSpPr>
          <p:nvPr/>
        </p:nvSpPr>
        <p:spPr bwMode="auto">
          <a:xfrm>
            <a:off x="8196263" y="6530975"/>
            <a:ext cx="3254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02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00069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600070" name="Rectangle 6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1" name="Rectangle 7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00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0073" name="Rectangle 9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00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00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0076" name="Rectangle 12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0077" name="Group 13"/>
          <p:cNvGrpSpPr>
            <a:grpSpLocks/>
          </p:cNvGrpSpPr>
          <p:nvPr/>
        </p:nvGrpSpPr>
        <p:grpSpPr bwMode="auto">
          <a:xfrm>
            <a:off x="1001713" y="1903413"/>
            <a:ext cx="7051675" cy="1920875"/>
            <a:chOff x="631" y="1199"/>
            <a:chExt cx="4442" cy="1210"/>
          </a:xfrm>
        </p:grpSpPr>
        <p:sp>
          <p:nvSpPr>
            <p:cNvPr id="600078" name="Text Box 14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 i="1">
                  <a:solidFill>
                    <a:srgbClr val="FFFC1E"/>
                  </a:solidFill>
                </a:rPr>
                <a:t>BIBILIA…KWA KIFUPI</a:t>
              </a:r>
              <a:endParaRPr lang="en-US" sz="6000" i="1" baseline="100000">
                <a:solidFill>
                  <a:srgbClr val="27FC31"/>
                </a:solidFill>
              </a:endParaRPr>
            </a:p>
          </p:txBody>
        </p:sp>
        <p:sp>
          <p:nvSpPr>
            <p:cNvPr id="600079" name="Text Box 15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600080" name="Text Box 16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(Nini? Kitu chote?</a:t>
            </a:r>
          </a:p>
        </p:txBody>
      </p:sp>
      <p:grpSp>
        <p:nvGrpSpPr>
          <p:cNvPr id="600081" name="Group 17"/>
          <p:cNvGrpSpPr>
            <a:grpSpLocks/>
          </p:cNvGrpSpPr>
          <p:nvPr/>
        </p:nvGrpSpPr>
        <p:grpSpPr bwMode="auto">
          <a:xfrm>
            <a:off x="969963" y="-682625"/>
            <a:ext cx="7024687" cy="11460163"/>
            <a:chOff x="611" y="-268"/>
            <a:chExt cx="4425" cy="7219"/>
          </a:xfrm>
        </p:grpSpPr>
        <p:sp>
          <p:nvSpPr>
            <p:cNvPr id="600082" name="Text Box 18"/>
            <p:cNvSpPr txBox="1">
              <a:spLocks noChangeArrowheads="1"/>
            </p:cNvSpPr>
            <p:nvPr/>
          </p:nvSpPr>
          <p:spPr bwMode="auto">
            <a:xfrm>
              <a:off x="1767" y="2369"/>
              <a:ext cx="2107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NAFASI YA NNE</a:t>
              </a:r>
            </a:p>
          </p:txBody>
        </p:sp>
        <p:sp>
          <p:nvSpPr>
            <p:cNvPr id="600083" name="Text Box 19"/>
            <p:cNvSpPr txBox="1">
              <a:spLocks noChangeArrowheads="1"/>
            </p:cNvSpPr>
            <p:nvPr/>
          </p:nvSpPr>
          <p:spPr bwMode="auto">
            <a:xfrm>
              <a:off x="611" y="-268"/>
              <a:ext cx="4425" cy="72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40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4000" i="1">
                  <a:solidFill>
                    <a:srgbClr val="00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HADITHI YA BIBILIA</a:t>
              </a:r>
            </a:p>
            <a:p>
              <a:pPr algn="ctr">
                <a:spcBef>
                  <a:spcPct val="50000"/>
                </a:spcBef>
              </a:pPr>
              <a:r>
                <a:rPr lang="en-US" sz="4000" i="1">
                  <a:solidFill>
                    <a:srgbClr val="00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KATIKA NYAKATI ZA HARAKA.</a:t>
              </a:r>
            </a:p>
            <a:p>
              <a:pPr algn="ctr">
                <a:spcBef>
                  <a:spcPct val="50000"/>
                </a:spcBef>
              </a:pPr>
              <a:endParaRPr lang="en-US" sz="44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00084" name="Rectangle 20"/>
          <p:cNvSpPr>
            <a:spLocks noChangeArrowheads="1"/>
          </p:cNvSpPr>
          <p:nvPr/>
        </p:nvSpPr>
        <p:spPr bwMode="auto">
          <a:xfrm>
            <a:off x="7556500" y="6529388"/>
            <a:ext cx="817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  <p:sp>
        <p:nvSpPr>
          <p:cNvPr id="600085" name="Text Box 21"/>
          <p:cNvSpPr txBox="1">
            <a:spLocks noChangeArrowheads="1"/>
          </p:cNvSpPr>
          <p:nvPr/>
        </p:nvSpPr>
        <p:spPr bwMode="auto">
          <a:xfrm>
            <a:off x="1544638" y="5881688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PowerPoint Slide Version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0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0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00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0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6" grpId="0" animBg="1"/>
      <p:bldP spid="600080" grpId="0"/>
      <p:bldP spid="60008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Kwa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U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jumla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549" name="Group 13"/>
          <p:cNvGrpSpPr>
            <a:grpSpLocks/>
          </p:cNvGrpSpPr>
          <p:nvPr/>
        </p:nvGrpSpPr>
        <p:grpSpPr bwMode="auto">
          <a:xfrm>
            <a:off x="823913" y="854075"/>
            <a:ext cx="7481887" cy="5048250"/>
            <a:chOff x="519" y="554"/>
            <a:chExt cx="4713" cy="3157"/>
          </a:xfrm>
        </p:grpSpPr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519" y="554"/>
              <a:ext cx="4699" cy="3157"/>
            </a:xfrm>
            <a:prstGeom prst="rect">
              <a:avLst/>
            </a:prstGeom>
            <a:solidFill>
              <a:srgbClr val="00041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28" y="963"/>
              <a:ext cx="4704" cy="262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rgbClr val="FAFD00"/>
                  </a:solidFill>
                  <a:latin typeface="Comic Sans MS" charset="0"/>
                </a:rPr>
                <a:t>KUWATAYARI KUELEZEA HADITHI YA BIBILIA KATIKA NYAKATI ZA HARAKA!</a:t>
              </a:r>
            </a:p>
          </p:txBody>
        </p:sp>
      </p:grp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78800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577548" name="Text Box 12"/>
          <p:cNvSpPr txBox="1">
            <a:spLocks noChangeArrowheads="1"/>
          </p:cNvSpPr>
          <p:nvPr/>
        </p:nvSpPr>
        <p:spPr bwMode="auto">
          <a:xfrm>
            <a:off x="8578850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50069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8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55725" y="1600200"/>
            <a:ext cx="6426200" cy="2835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rgbClr val="FAFD00"/>
                </a:solidFill>
                <a:latin typeface="Comic Sans MS" charset="0"/>
              </a:rPr>
              <a:t>NA KATIKA DAKIKA KUMI NA MBILI JE? 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90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91" name="Rectangle 7"/>
          <p:cNvSpPr>
            <a:spLocks noChangeArrowheads="1"/>
          </p:cNvSpPr>
          <p:nvPr/>
        </p:nvSpPr>
        <p:spPr bwMode="auto">
          <a:xfrm>
            <a:off x="823913" y="923925"/>
            <a:ext cx="7459662" cy="49942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1111250" y="1870075"/>
            <a:ext cx="6845300" cy="4152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6000">
                <a:solidFill>
                  <a:srgbClr val="FAFD00"/>
                </a:solidFill>
                <a:latin typeface="Comic Sans MS" charset="0"/>
              </a:rPr>
              <a:t>TAYARI?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400">
                <a:solidFill>
                  <a:srgbClr val="FAFD00"/>
                </a:solidFill>
                <a:latin typeface="Comic Sans MS" charset="0"/>
              </a:rPr>
              <a:t>(FUATA FAILI YA BIBILIA.)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6000">
                <a:solidFill>
                  <a:srgbClr val="FAFD00"/>
                </a:solidFill>
                <a:latin typeface="Comic Sans MS" charset="0"/>
              </a:rPr>
              <a:t> HAPA TUNAENDA!</a:t>
            </a: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1641475" y="5978525"/>
            <a:ext cx="4922838" cy="879475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MSAADA WA MASOMO #04 AMA #31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3" grpId="0"/>
      <p:bldP spid="57959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95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530496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0497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99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0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1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530502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3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4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5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6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7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8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9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0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1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2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3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4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30515" name="Picture 8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217488" y="3476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26606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2636838" y="1384300"/>
            <a:ext cx="3414712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2589213" y="976313"/>
            <a:ext cx="18954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MAUMBILE</a:t>
            </a:r>
          </a:p>
        </p:txBody>
      </p:sp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9" name="Rectangle 7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1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2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3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4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5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6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7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673475" y="4359275"/>
            <a:ext cx="17049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JUMBA KUU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(Pgm #2: Babeli)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182938" y="2979738"/>
            <a:ext cx="28336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FAMILIA YA KWANZA</a:t>
            </a: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323013" y="3598863"/>
            <a:ext cx="22621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(MZOZO)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411538" y="2530475"/>
            <a:ext cx="23114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IJILI YA KWANZA</a:t>
            </a: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51563" y="264795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(MWOKOZI)</a:t>
            </a: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281363" y="2071688"/>
            <a:ext cx="25939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DHABI ZA KWANZA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343650" y="224155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(KOZA ALAMA)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2090738" y="1609725"/>
            <a:ext cx="50053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</a:rPr>
              <a:t>MWANAMME WA KWANZA NA MWANAMKE</a:t>
            </a: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286500" y="18923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(NZURI)</a:t>
            </a: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194050" y="3444875"/>
            <a:ext cx="27765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MAUAJI YA KWANZA</a:t>
            </a: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437313" y="31369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DHABI KUU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1"/>
                </a:solidFill>
              </a:rPr>
              <a:t>(Pgm #1: Noa)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273425" y="3960813"/>
            <a:ext cx="26336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900">
                <a:solidFill>
                  <a:schemeClr val="accent2"/>
                </a:solidFill>
              </a:rPr>
              <a:t>MAFURIKO/MKUNGA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Mwanzo 1 hadi 11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530491" name="Text Box 59"/>
          <p:cNvSpPr txBox="1">
            <a:spLocks noChangeArrowheads="1"/>
          </p:cNvSpPr>
          <p:nvPr/>
        </p:nvSpPr>
        <p:spPr bwMode="auto">
          <a:xfrm>
            <a:off x="6942138" y="6184900"/>
            <a:ext cx="1489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Kijitabu krs. 42-45</a:t>
            </a:r>
          </a:p>
        </p:txBody>
      </p:sp>
      <p:sp>
        <p:nvSpPr>
          <p:cNvPr id="530493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0494" name="Group 62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530471" name="Rectangle 3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30473" name="Rectangle 4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4" name="AutoShape 4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5" name="Rectangle 43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6" name="Rectangle 44"/>
            <p:cNvSpPr>
              <a:spLocks noChangeArrowheads="1"/>
            </p:cNvSpPr>
            <p:nvPr/>
          </p:nvSpPr>
          <p:spPr bwMode="auto">
            <a:xfrm>
              <a:off x="124" y="1463"/>
              <a:ext cx="6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30477" name="Line 45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802188" y="1030288"/>
            <a:ext cx="3125787" cy="6985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Nyakati zote kabla ya Ibrahimu.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</a:rPr>
              <a:t>5+2</a:t>
            </a:r>
          </a:p>
        </p:txBody>
      </p:sp>
      <p:sp>
        <p:nvSpPr>
          <p:cNvPr id="530489" name="Text Box 57"/>
          <p:cNvSpPr txBox="1">
            <a:spLocks noChangeArrowheads="1"/>
          </p:cNvSpPr>
          <p:nvPr/>
        </p:nvSpPr>
        <p:spPr bwMode="auto">
          <a:xfrm>
            <a:off x="8578850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3117850" y="965200"/>
            <a:ext cx="1704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IBRAHIMU</a:t>
            </a: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2000 B.C.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3621088" y="1577975"/>
            <a:ext cx="1504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MWITO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821113" y="2057400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L - S - B</a:t>
            </a: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195763" y="2486025"/>
            <a:ext cx="14462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I - I      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4060825" y="2930525"/>
            <a:ext cx="1039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J - E</a:t>
            </a:r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4246563" y="3403600"/>
            <a:ext cx="1311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Mwanzo 12 hadi 36</a:t>
            </a:r>
          </a:p>
        </p:txBody>
      </p:sp>
      <p:sp>
        <p:nvSpPr>
          <p:cNvPr id="562196" name="Line 2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21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22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Line 2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Line 2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Text Box 25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562204" name="Text Box 28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562205" name="Rectangle 29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06" name="Group 30"/>
          <p:cNvGrpSpPr>
            <a:grpSpLocks/>
          </p:cNvGrpSpPr>
          <p:nvPr/>
        </p:nvGrpSpPr>
        <p:grpSpPr bwMode="auto">
          <a:xfrm>
            <a:off x="152400" y="2305050"/>
            <a:ext cx="2400300" cy="1266825"/>
            <a:chOff x="96" y="1452"/>
            <a:chExt cx="1512" cy="798"/>
          </a:xfrm>
        </p:grpSpPr>
        <p:sp>
          <p:nvSpPr>
            <p:cNvPr id="562207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2209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0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1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Rectangle 36"/>
            <p:cNvSpPr>
              <a:spLocks noChangeArrowheads="1"/>
            </p:cNvSpPr>
            <p:nvPr/>
          </p:nvSpPr>
          <p:spPr bwMode="auto">
            <a:xfrm>
              <a:off x="139" y="1463"/>
              <a:ext cx="60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62213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4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5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562217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8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9" name="Rectangle 43"/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20" name="Rectangle 44"/>
            <p:cNvSpPr>
              <a:spLocks noChangeArrowheads="1"/>
            </p:cNvSpPr>
            <p:nvPr/>
          </p:nvSpPr>
          <p:spPr bwMode="auto">
            <a:xfrm>
              <a:off x="298" y="1606"/>
              <a:ext cx="56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IBRAHIMU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62221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22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2257" name="Group 81"/>
          <p:cNvGrpSpPr>
            <a:grpSpLocks/>
          </p:cNvGrpSpPr>
          <p:nvPr/>
        </p:nvGrpSpPr>
        <p:grpSpPr bwMode="auto">
          <a:xfrm>
            <a:off x="5981700" y="1109663"/>
            <a:ext cx="2039938" cy="2144712"/>
            <a:chOff x="3768" y="699"/>
            <a:chExt cx="1285" cy="1351"/>
          </a:xfrm>
        </p:grpSpPr>
        <p:grpSp>
          <p:nvGrpSpPr>
            <p:cNvPr id="562243" name="Group 67"/>
            <p:cNvGrpSpPr>
              <a:grpSpLocks/>
            </p:cNvGrpSpPr>
            <p:nvPr/>
          </p:nvGrpSpPr>
          <p:grpSpPr bwMode="auto">
            <a:xfrm>
              <a:off x="3768" y="699"/>
              <a:ext cx="1285" cy="1351"/>
              <a:chOff x="1084" y="711"/>
              <a:chExt cx="2950" cy="2769"/>
            </a:xfrm>
          </p:grpSpPr>
          <p:grpSp>
            <p:nvGrpSpPr>
              <p:cNvPr id="562244" name="Group 6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562245" name="Group 6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62246" name="Freeform 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247" name="Freeform 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562248" name="Picture 7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62249" name="Freeform 7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0" name="Freeform 7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1" name="Freeform 7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2" name="Freeform 7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3" name="Freeform 7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2191" name="Group 15"/>
            <p:cNvGrpSpPr>
              <a:grpSpLocks/>
            </p:cNvGrpSpPr>
            <p:nvPr/>
          </p:nvGrpSpPr>
          <p:grpSpPr bwMode="auto">
            <a:xfrm>
              <a:off x="3981" y="989"/>
              <a:ext cx="503" cy="861"/>
              <a:chOff x="3888" y="970"/>
              <a:chExt cx="503" cy="861"/>
            </a:xfrm>
          </p:grpSpPr>
          <p:sp>
            <p:nvSpPr>
              <p:cNvPr id="562192" name="Rectangle 1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16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sz="32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562193" name="Rectangle 17"/>
              <p:cNvSpPr>
                <a:spLocks noChangeArrowheads="1"/>
              </p:cNvSpPr>
              <p:nvPr/>
            </p:nvSpPr>
            <p:spPr bwMode="auto">
              <a:xfrm>
                <a:off x="3888" y="1389"/>
                <a:ext cx="116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40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562202" name="Text Box 26"/>
          <p:cNvSpPr txBox="1">
            <a:spLocks noChangeArrowheads="1"/>
          </p:cNvSpPr>
          <p:nvPr/>
        </p:nvSpPr>
        <p:spPr bwMode="auto">
          <a:xfrm>
            <a:off x="8582025" y="64563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2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2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2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2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96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5489" name="AutoShape 11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0" name="Rectangle 114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3022600" y="965200"/>
            <a:ext cx="1603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 YOSEFU</a:t>
            </a: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4176713" y="2073275"/>
            <a:ext cx="7747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430</a:t>
            </a:r>
          </a:p>
        </p:txBody>
      </p:sp>
      <p:sp>
        <p:nvSpPr>
          <p:cNvPr id="485465" name="Text Box 89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Mwanzo37 hadi 50</a:t>
            </a:r>
          </a:p>
        </p:txBody>
      </p:sp>
      <p:sp>
        <p:nvSpPr>
          <p:cNvPr id="485473" name="Line 97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86" name="Text Box 110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85491" name="Line 11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4" name="Rectangle 118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485495" name="Text Box 119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485498" name="Rectangle 122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5497" name="Group 121"/>
          <p:cNvGrpSpPr>
            <a:grpSpLocks/>
          </p:cNvGrpSpPr>
          <p:nvPr/>
        </p:nvGrpSpPr>
        <p:grpSpPr bwMode="auto">
          <a:xfrm>
            <a:off x="298450" y="1987550"/>
            <a:ext cx="2740025" cy="1520825"/>
            <a:chOff x="96" y="1452"/>
            <a:chExt cx="1726" cy="958"/>
          </a:xfrm>
        </p:grpSpPr>
        <p:sp>
          <p:nvSpPr>
            <p:cNvPr id="485388" name="Rectangle 12"/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89" name="Rectangle 13"/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98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85400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1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2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3" name="Rectangle 27"/>
            <p:cNvSpPr>
              <a:spLocks noChangeArrowheads="1"/>
            </p:cNvSpPr>
            <p:nvPr/>
          </p:nvSpPr>
          <p:spPr bwMode="auto">
            <a:xfrm>
              <a:off x="112" y="1463"/>
              <a:ext cx="6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MAUMBILE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85404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05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06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85408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9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0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1" name="Rectangle 35"/>
            <p:cNvSpPr>
              <a:spLocks noChangeArrowheads="1"/>
            </p:cNvSpPr>
            <p:nvPr/>
          </p:nvSpPr>
          <p:spPr bwMode="auto">
            <a:xfrm>
              <a:off x="271" y="1606"/>
              <a:ext cx="62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IBRAHIMU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85412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3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14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485416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7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9" name="Rectangle 43"/>
            <p:cNvSpPr>
              <a:spLocks noChangeArrowheads="1"/>
            </p:cNvSpPr>
            <p:nvPr/>
          </p:nvSpPr>
          <p:spPr bwMode="auto">
            <a:xfrm>
              <a:off x="488" y="1751"/>
              <a:ext cx="5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YUSUFU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85420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21" name="Line 45"/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462" name="Rectangle 86"/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1A000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499" name="Rectangle 123"/>
          <p:cNvSpPr>
            <a:spLocks noChangeArrowheads="1"/>
          </p:cNvSpPr>
          <p:nvPr/>
        </p:nvSpPr>
        <p:spPr bwMode="auto">
          <a:xfrm>
            <a:off x="3662363" y="1576388"/>
            <a:ext cx="18002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UTUMWA</a:t>
            </a:r>
          </a:p>
        </p:txBody>
      </p:sp>
      <p:sp>
        <p:nvSpPr>
          <p:cNvPr id="485500" name="Rectangle 124"/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2000 B.C.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85493" name="Text Box 117"/>
          <p:cNvSpPr txBox="1">
            <a:spLocks noChangeArrowheads="1"/>
          </p:cNvSpPr>
          <p:nvPr/>
        </p:nvSpPr>
        <p:spPr bwMode="auto">
          <a:xfrm>
            <a:off x="8578850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05" name="Picture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399" name="AutoShape 119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00" name="Rectangle 120"/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40075" y="3033713"/>
            <a:ext cx="28559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KADESH BARNEA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211513" y="974725"/>
            <a:ext cx="13319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   MUSA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706813" y="1577975"/>
            <a:ext cx="17018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KUTOKA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910013" y="2073275"/>
            <a:ext cx="11287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SINAI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517775"/>
            <a:ext cx="17208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 - C - C 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889375"/>
            <a:ext cx="21764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MISA TANO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75213" y="1027113"/>
            <a:ext cx="1747837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ca. 1500 B.C.</a:t>
            </a: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blurRad="63500" dist="152928" dir="24980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endParaRPr lang="en-US" sz="3600" b="0" i="1">
              <a:solidFill>
                <a:srgbClr val="00FF00"/>
              </a:solidFill>
            </a:endParaRP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790700" y="0"/>
            <a:ext cx="5397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Mwanzo,Kutoka,Mambo ya Walawi,Hesabu,Kumbukumbu la Torati</a:t>
            </a:r>
          </a:p>
        </p:txBody>
      </p:sp>
      <p:sp>
        <p:nvSpPr>
          <p:cNvPr id="97380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1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3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4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5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6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96" name="Text Box 116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7402" name="Text Box 122"/>
          <p:cNvSpPr txBox="1">
            <a:spLocks noChangeArrowheads="1"/>
          </p:cNvSpPr>
          <p:nvPr/>
        </p:nvSpPr>
        <p:spPr bwMode="auto">
          <a:xfrm>
            <a:off x="8572500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673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97404" name="Text Box 124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97406" name="Rectangle 12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407" name="Group 127"/>
          <p:cNvGrpSpPr>
            <a:grpSpLocks/>
          </p:cNvGrpSpPr>
          <p:nvPr/>
        </p:nvGrpSpPr>
        <p:grpSpPr bwMode="auto">
          <a:xfrm>
            <a:off x="152400" y="2305050"/>
            <a:ext cx="2909888" cy="1720850"/>
            <a:chOff x="96" y="1452"/>
            <a:chExt cx="1833" cy="1084"/>
          </a:xfrm>
        </p:grpSpPr>
        <p:sp>
          <p:nvSpPr>
            <p:cNvPr id="97300" name="Rectangle 20"/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1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7313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4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5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Rectangle 36"/>
            <p:cNvSpPr>
              <a:spLocks noChangeArrowheads="1"/>
            </p:cNvSpPr>
            <p:nvPr/>
          </p:nvSpPr>
          <p:spPr bwMode="auto">
            <a:xfrm>
              <a:off x="118" y="1463"/>
              <a:ext cx="6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CREATION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7317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8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9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7321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2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3" name="Rectangle 43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Rectangle 44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7325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6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7" name="Rectangle 47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Rectangle 48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7329" name="Rectangle 49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0" name="AutoShape 50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1" name="Rectangle 51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Rectangle 52"/>
            <p:cNvSpPr>
              <a:spLocks noChangeArrowheads="1"/>
            </p:cNvSpPr>
            <p:nvPr/>
          </p:nvSpPr>
          <p:spPr bwMode="auto">
            <a:xfrm>
              <a:off x="489" y="1751"/>
              <a:ext cx="5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7333" name="Line 53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4" name="Line 54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35" name="Rectangle 55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6" name="AutoShape 56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7" name="Rectangle 57"/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Rectangle 58"/>
            <p:cNvSpPr>
              <a:spLocks noChangeArrowheads="1"/>
            </p:cNvSpPr>
            <p:nvPr/>
          </p:nvSpPr>
          <p:spPr bwMode="auto">
            <a:xfrm>
              <a:off x="689" y="1896"/>
              <a:ext cx="4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7339" name="Line 59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441" name="Group 161"/>
          <p:cNvGrpSpPr>
            <a:grpSpLocks/>
          </p:cNvGrpSpPr>
          <p:nvPr/>
        </p:nvGrpSpPr>
        <p:grpSpPr bwMode="auto">
          <a:xfrm>
            <a:off x="5829300" y="3219450"/>
            <a:ext cx="2039938" cy="2144713"/>
            <a:chOff x="3672" y="2028"/>
            <a:chExt cx="1285" cy="1351"/>
          </a:xfrm>
        </p:grpSpPr>
        <p:grpSp>
          <p:nvGrpSpPr>
            <p:cNvPr id="97426" name="Group 146"/>
            <p:cNvGrpSpPr>
              <a:grpSpLocks/>
            </p:cNvGrpSpPr>
            <p:nvPr/>
          </p:nvGrpSpPr>
          <p:grpSpPr bwMode="auto">
            <a:xfrm>
              <a:off x="3672" y="2028"/>
              <a:ext cx="1285" cy="1351"/>
              <a:chOff x="1084" y="711"/>
              <a:chExt cx="2950" cy="2769"/>
            </a:xfrm>
          </p:grpSpPr>
          <p:grpSp>
            <p:nvGrpSpPr>
              <p:cNvPr id="97427" name="Group 14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7428" name="Group 14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97429" name="Freeform 14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430" name="Freeform 15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97431" name="Picture 15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97432" name="Freeform 15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33" name="Freeform 15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34" name="Freeform 15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35" name="Freeform 15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36" name="Freeform 15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7437" name="Group 157"/>
            <p:cNvGrpSpPr>
              <a:grpSpLocks/>
            </p:cNvGrpSpPr>
            <p:nvPr/>
          </p:nvGrpSpPr>
          <p:grpSpPr bwMode="auto">
            <a:xfrm>
              <a:off x="3902" y="2329"/>
              <a:ext cx="482" cy="876"/>
              <a:chOff x="3888" y="970"/>
              <a:chExt cx="482" cy="876"/>
            </a:xfrm>
          </p:grpSpPr>
          <p:sp>
            <p:nvSpPr>
              <p:cNvPr id="97438" name="Rectangle 158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395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sz="40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97439" name="Rectangle 159"/>
              <p:cNvSpPr>
                <a:spLocks noChangeArrowheads="1"/>
              </p:cNvSpPr>
              <p:nvPr/>
            </p:nvSpPr>
            <p:spPr bwMode="auto">
              <a:xfrm>
                <a:off x="3888" y="1327"/>
                <a:ext cx="116" cy="51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48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333333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333333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333333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333333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107763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4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7645</TotalTime>
  <Pages>52</Pages>
  <Words>715</Words>
  <Application>Microsoft Macintosh PowerPoint</Application>
  <PresentationFormat>On-screen Show (4:3)</PresentationFormat>
  <Paragraphs>293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Times</vt:lpstr>
      <vt:lpstr>Monotype Sorts</vt:lpstr>
      <vt:lpstr>Arial</vt:lpstr>
      <vt:lpstr>Comic Sans MS</vt:lpstr>
      <vt:lpstr>Times New Roman</vt:lpstr>
      <vt:lpstr>Helvetica</vt:lpstr>
      <vt:lpstr>Kosher-Normal</vt:lpstr>
      <vt:lpstr>宋体</vt:lpstr>
      <vt:lpstr>B VAG Rounded Bold</vt:lpstr>
      <vt:lpstr>Webdings</vt:lpstr>
      <vt:lpstr>untitled 3</vt:lpstr>
      <vt:lpstr>untitled 1</vt:lpstr>
      <vt:lpstr>1_untitled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Biblia Kwa Ujumla link at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415</cp:revision>
  <cp:lastPrinted>1997-02-12T13:49:34Z</cp:lastPrinted>
  <dcterms:created xsi:type="dcterms:W3CDTF">1999-07-29T18:12:04Z</dcterms:created>
  <dcterms:modified xsi:type="dcterms:W3CDTF">2016-06-20T04:28:31Z</dcterms:modified>
</cp:coreProperties>
</file>