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6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7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8.xml" ContentType="application/vnd.openxmlformats-officedocument.presentationml.tags+xml"/>
  <Override PartName="/ppt/notesSlides/notesSlide53.xml" ContentType="application/vnd.openxmlformats-officedocument.presentationml.notesSlide+xml"/>
  <Override PartName="/ppt/tags/tag9.xml" ContentType="application/vnd.openxmlformats-officedocument.presentationml.tags+xml"/>
  <Override PartName="/ppt/notesSlides/notesSlide54.xml" ContentType="application/vnd.openxmlformats-officedocument.presentationml.notesSlide+xml"/>
  <Override PartName="/ppt/tags/tag10.xml" ContentType="application/vnd.openxmlformats-officedocument.presentationml.tags+xml"/>
  <Override PartName="/ppt/notesSlides/notesSlide55.xml" ContentType="application/vnd.openxmlformats-officedocument.presentationml.notesSlide+xml"/>
  <Override PartName="/ppt/tags/tag11.xml" ContentType="application/vnd.openxmlformats-officedocument.presentationml.tags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815" r:id="rId2"/>
  </p:sldMasterIdLst>
  <p:notesMasterIdLst>
    <p:notesMasterId r:id="rId90"/>
  </p:notesMasterIdLst>
  <p:sldIdLst>
    <p:sldId id="679" r:id="rId3"/>
    <p:sldId id="677" r:id="rId4"/>
    <p:sldId id="473" r:id="rId5"/>
    <p:sldId id="721" r:id="rId6"/>
    <p:sldId id="471" r:id="rId7"/>
    <p:sldId id="472" r:id="rId8"/>
    <p:sldId id="554" r:id="rId9"/>
    <p:sldId id="771" r:id="rId10"/>
    <p:sldId id="475" r:id="rId11"/>
    <p:sldId id="555" r:id="rId12"/>
    <p:sldId id="292" r:id="rId13"/>
    <p:sldId id="627" r:id="rId14"/>
    <p:sldId id="630" r:id="rId15"/>
    <p:sldId id="773" r:id="rId16"/>
    <p:sldId id="556" r:id="rId17"/>
    <p:sldId id="386" r:id="rId18"/>
    <p:sldId id="682" r:id="rId19"/>
    <p:sldId id="775" r:id="rId20"/>
    <p:sldId id="296" r:id="rId21"/>
    <p:sldId id="602" r:id="rId22"/>
    <p:sldId id="488" r:id="rId23"/>
    <p:sldId id="755" r:id="rId24"/>
    <p:sldId id="756" r:id="rId25"/>
    <p:sldId id="757" r:id="rId26"/>
    <p:sldId id="758" r:id="rId27"/>
    <p:sldId id="759" r:id="rId28"/>
    <p:sldId id="760" r:id="rId29"/>
    <p:sldId id="761" r:id="rId30"/>
    <p:sldId id="762" r:id="rId31"/>
    <p:sldId id="763" r:id="rId32"/>
    <p:sldId id="764" r:id="rId33"/>
    <p:sldId id="765" r:id="rId34"/>
    <p:sldId id="766" r:id="rId35"/>
    <p:sldId id="767" r:id="rId36"/>
    <p:sldId id="768" r:id="rId37"/>
    <p:sldId id="769" r:id="rId38"/>
    <p:sldId id="770" r:id="rId39"/>
    <p:sldId id="674" r:id="rId40"/>
    <p:sldId id="668" r:id="rId41"/>
    <p:sldId id="680" r:id="rId42"/>
    <p:sldId id="676" r:id="rId43"/>
    <p:sldId id="669" r:id="rId44"/>
    <p:sldId id="738" r:id="rId45"/>
    <p:sldId id="675" r:id="rId46"/>
    <p:sldId id="568" r:id="rId47"/>
    <p:sldId id="774" r:id="rId48"/>
    <p:sldId id="372" r:id="rId49"/>
    <p:sldId id="421" r:id="rId50"/>
    <p:sldId id="422" r:id="rId51"/>
    <p:sldId id="423" r:id="rId52"/>
    <p:sldId id="377" r:id="rId53"/>
    <p:sldId id="478" r:id="rId54"/>
    <p:sldId id="686" r:id="rId55"/>
    <p:sldId id="684" r:id="rId56"/>
    <p:sldId id="688" r:id="rId57"/>
    <p:sldId id="698" r:id="rId58"/>
    <p:sldId id="639" r:id="rId59"/>
    <p:sldId id="562" r:id="rId60"/>
    <p:sldId id="433" r:id="rId61"/>
    <p:sldId id="479" r:id="rId62"/>
    <p:sldId id="481" r:id="rId63"/>
    <p:sldId id="482" r:id="rId64"/>
    <p:sldId id="483" r:id="rId65"/>
    <p:sldId id="484" r:id="rId66"/>
    <p:sldId id="485" r:id="rId67"/>
    <p:sldId id="726" r:id="rId68"/>
    <p:sldId id="604" r:id="rId69"/>
    <p:sldId id="727" r:id="rId70"/>
    <p:sldId id="712" r:id="rId71"/>
    <p:sldId id="713" r:id="rId72"/>
    <p:sldId id="728" r:id="rId73"/>
    <p:sldId id="729" r:id="rId74"/>
    <p:sldId id="730" r:id="rId75"/>
    <p:sldId id="731" r:id="rId76"/>
    <p:sldId id="707" r:id="rId77"/>
    <p:sldId id="651" r:id="rId78"/>
    <p:sldId id="543" r:id="rId79"/>
    <p:sldId id="650" r:id="rId80"/>
    <p:sldId id="656" r:id="rId81"/>
    <p:sldId id="660" r:id="rId82"/>
    <p:sldId id="657" r:id="rId83"/>
    <p:sldId id="661" r:id="rId84"/>
    <p:sldId id="678" r:id="rId85"/>
    <p:sldId id="636" r:id="rId86"/>
    <p:sldId id="735" r:id="rId87"/>
    <p:sldId id="624" r:id="rId88"/>
    <p:sldId id="776" r:id="rId8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336600"/>
    <a:srgbClr val="99FF66"/>
    <a:srgbClr val="13005D"/>
    <a:srgbClr val="75916A"/>
    <a:srgbClr val="78EA66"/>
    <a:srgbClr val="4900B1"/>
    <a:srgbClr val="5041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96" y="-80"/>
      </p:cViewPr>
      <p:guideLst>
        <p:guide orient="horz" pos="1975"/>
        <p:guide pos="23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81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notesMaster" Target="notesMasters/notesMaster1.xml"/><Relationship Id="rId91" Type="http://schemas.openxmlformats.org/officeDocument/2006/relationships/printerSettings" Target="printerSettings/printerSettings1.bin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Times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Times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Times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Times" charset="0"/>
              </a:defRPr>
            </a:lvl1pPr>
          </a:lstStyle>
          <a:p>
            <a:fld id="{0373256D-4351-8540-A6E6-6DC32EF0A0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854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ＭＳ Ｐゴシック" pitchFamily="1" charset="-128"/>
        <a:cs typeface="ＭＳ Ｐゴシック" pitchFamily="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ＭＳ Ｐゴシック" pitchFamily="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136A2DA-1AFF-4644-8A29-E44B4F61C220}" type="slidenum">
              <a:rPr lang="en-US" sz="1200">
                <a:latin typeface="Times" charset="0"/>
              </a:rPr>
              <a:pPr/>
              <a:t>1</a:t>
            </a:fld>
            <a:endParaRPr lang="en-US" sz="1200">
              <a:latin typeface="Times" charset="0"/>
            </a:endParaRPr>
          </a:p>
        </p:txBody>
      </p:sp>
      <p:sp>
        <p:nvSpPr>
          <p:cNvPr id="153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1D8A6824-9D3C-0A4B-9717-C070E937E29B}" type="slidenum">
              <a:rPr lang="en-US" sz="1200">
                <a:latin typeface="Times" charset="0"/>
              </a:rPr>
              <a:pPr/>
              <a:t>10</a:t>
            </a:fld>
            <a:endParaRPr lang="en-US" sz="1200">
              <a:latin typeface="Times" charset="0"/>
            </a:endParaRPr>
          </a:p>
        </p:txBody>
      </p:sp>
      <p:sp>
        <p:nvSpPr>
          <p:cNvPr id="337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B39F485-5351-3642-A1F1-255FF66D763E}" type="slidenum">
              <a:rPr lang="en-US" sz="1200">
                <a:latin typeface="Times" charset="0"/>
              </a:rPr>
              <a:pPr/>
              <a:t>11</a:t>
            </a:fld>
            <a:endParaRPr lang="en-US" sz="1200">
              <a:latin typeface="Times" charset="0"/>
            </a:endParaRPr>
          </a:p>
        </p:txBody>
      </p:sp>
      <p:sp>
        <p:nvSpPr>
          <p:cNvPr id="358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41472C7-3B07-4C44-A7A6-112C8A1AC737}" type="slidenum">
              <a:rPr lang="en-US" sz="1200">
                <a:latin typeface="Times" charset="0"/>
              </a:rPr>
              <a:pPr/>
              <a:t>12</a:t>
            </a:fld>
            <a:endParaRPr lang="en-US" sz="1200">
              <a:latin typeface="Times" charset="0"/>
            </a:endParaRPr>
          </a:p>
        </p:txBody>
      </p:sp>
      <p:sp>
        <p:nvSpPr>
          <p:cNvPr id="378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AA32C10-E74B-2441-A296-61CA736E31B6}" type="slidenum">
              <a:rPr lang="en-US" sz="1200">
                <a:latin typeface="Times" charset="0"/>
              </a:rPr>
              <a:pPr/>
              <a:t>13</a:t>
            </a:fld>
            <a:endParaRPr lang="en-US" sz="1200">
              <a:latin typeface="Times" charset="0"/>
            </a:endParaRPr>
          </a:p>
        </p:txBody>
      </p:sp>
      <p:sp>
        <p:nvSpPr>
          <p:cNvPr id="399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47D1892-17D4-3F4E-A7D0-EA3F8F1F676C}" type="slidenum">
              <a:rPr lang="en-US" sz="1200">
                <a:latin typeface="Times" charset="0"/>
              </a:rPr>
              <a:pPr/>
              <a:t>14</a:t>
            </a:fld>
            <a:endParaRPr lang="en-US" sz="1200">
              <a:latin typeface="Times" charset="0"/>
            </a:endParaRPr>
          </a:p>
        </p:txBody>
      </p:sp>
      <p:sp>
        <p:nvSpPr>
          <p:cNvPr id="419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087F901-0CFF-4E48-95E1-57A08C6BB526}" type="slidenum">
              <a:rPr lang="en-US" sz="1200">
                <a:latin typeface="Times" charset="0"/>
              </a:rPr>
              <a:pPr/>
              <a:t>15</a:t>
            </a:fld>
            <a:endParaRPr lang="en-US" sz="1200">
              <a:latin typeface="Times" charset="0"/>
            </a:endParaRP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87" tIns="44450" rIns="90487" bIns="44450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6" name="Rectangle 3"/>
          <p:cNvSpPr>
            <a:spLocks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9C2A756-24C5-324B-99EC-B640B7B9F6A3}" type="slidenum">
              <a:rPr lang="en-US" sz="1200">
                <a:latin typeface="Times" charset="0"/>
              </a:rPr>
              <a:pPr/>
              <a:t>16</a:t>
            </a:fld>
            <a:endParaRPr lang="en-US" sz="1200">
              <a:latin typeface="Times" charset="0"/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87" tIns="44450" rIns="90487" bIns="44450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4" name="Rectangle 3"/>
          <p:cNvSpPr>
            <a:spLocks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C28EEEF-32A2-C847-8308-1EDB6DFDD75F}" type="slidenum">
              <a:rPr lang="en-US" sz="1200">
                <a:latin typeface="Times" charset="0"/>
              </a:rPr>
              <a:pPr/>
              <a:t>17</a:t>
            </a:fld>
            <a:endParaRPr lang="en-US" sz="1200">
              <a:latin typeface="Times" charset="0"/>
            </a:endParaRPr>
          </a:p>
        </p:txBody>
      </p:sp>
      <p:sp>
        <p:nvSpPr>
          <p:cNvPr id="48131" name="Rectangle 2"/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87" tIns="44450" rIns="90487" bIns="44450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2" name="Rectangle 3"/>
          <p:cNvSpPr>
            <a:spLocks noChangeArrowheads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89947BE-6CD0-8F44-8F14-433A841DAE0E}" type="slidenum">
              <a:rPr lang="en-US" sz="1200">
                <a:latin typeface="Times" charset="0"/>
              </a:rPr>
              <a:pPr/>
              <a:t>18</a:t>
            </a:fld>
            <a:endParaRPr lang="en-US" sz="1200">
              <a:latin typeface="Times" charset="0"/>
            </a:endParaRPr>
          </a:p>
        </p:txBody>
      </p:sp>
      <p:sp>
        <p:nvSpPr>
          <p:cNvPr id="50179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5BDE0B9-F5A4-0741-9C53-F1D428A28CDF}" type="slidenum">
              <a:rPr lang="en-US" sz="1200">
                <a:latin typeface="Times" charset="0"/>
              </a:rPr>
              <a:pPr/>
              <a:t>19</a:t>
            </a:fld>
            <a:endParaRPr lang="en-US" sz="1200">
              <a:latin typeface="Times" charset="0"/>
            </a:endParaRPr>
          </a:p>
        </p:txBody>
      </p:sp>
      <p:sp>
        <p:nvSpPr>
          <p:cNvPr id="522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E6541FD-87A6-064B-8664-97F3333DECAA}" type="slidenum">
              <a:rPr lang="en-US" sz="1200">
                <a:latin typeface="Times" charset="0"/>
              </a:rPr>
              <a:pPr/>
              <a:t>2</a:t>
            </a:fld>
            <a:endParaRPr lang="en-US" sz="1200">
              <a:latin typeface="Times" charset="0"/>
            </a:endParaRPr>
          </a:p>
        </p:txBody>
      </p:sp>
      <p:sp>
        <p:nvSpPr>
          <p:cNvPr id="174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ED2C372-E704-584B-8E93-92F715868B8D}" type="slidenum">
              <a:rPr lang="en-US" sz="1200">
                <a:latin typeface="Times" charset="0"/>
              </a:rPr>
              <a:pPr/>
              <a:t>20</a:t>
            </a:fld>
            <a:endParaRPr lang="en-US" sz="1200">
              <a:latin typeface="Times" charset="0"/>
            </a:endParaRPr>
          </a:p>
        </p:txBody>
      </p:sp>
      <p:sp>
        <p:nvSpPr>
          <p:cNvPr id="542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15724666-25E5-CE48-ABF7-3B3B0BADCB41}" type="slidenum">
              <a:rPr lang="en-US" sz="1200">
                <a:latin typeface="Times" charset="0"/>
              </a:rPr>
              <a:pPr/>
              <a:t>21</a:t>
            </a:fld>
            <a:endParaRPr lang="en-US" sz="1200">
              <a:latin typeface="Times" charset="0"/>
            </a:endParaRPr>
          </a:p>
        </p:txBody>
      </p:sp>
      <p:sp>
        <p:nvSpPr>
          <p:cNvPr id="563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7AD10DD-5EA1-ED4D-B2C0-EE21943DCAC4}" type="slidenum">
              <a:rPr lang="en-US" sz="1200">
                <a:latin typeface="Times" charset="0"/>
              </a:rPr>
              <a:pPr/>
              <a:t>22</a:t>
            </a:fld>
            <a:endParaRPr lang="en-US" sz="1200">
              <a:latin typeface="Times" charset="0"/>
            </a:endParaRPr>
          </a:p>
        </p:txBody>
      </p:sp>
      <p:sp>
        <p:nvSpPr>
          <p:cNvPr id="58371" name="Rectangle 1026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9953D33-EDA1-E946-8E6E-A4FD243E1BB9}" type="slidenum">
              <a:rPr lang="en-US" sz="1200">
                <a:latin typeface="Times" charset="0"/>
              </a:rPr>
              <a:pPr/>
              <a:t>23</a:t>
            </a:fld>
            <a:endParaRPr lang="en-US" sz="1200">
              <a:latin typeface="Times" charset="0"/>
            </a:endParaRPr>
          </a:p>
        </p:txBody>
      </p:sp>
      <p:sp>
        <p:nvSpPr>
          <p:cNvPr id="60419" name="Rectangle 1026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20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CDC180E-9078-844B-AB36-9403FB56624A}" type="slidenum">
              <a:rPr lang="en-US" sz="1200">
                <a:latin typeface="Times" charset="0"/>
              </a:rPr>
              <a:pPr/>
              <a:t>24</a:t>
            </a:fld>
            <a:endParaRPr lang="en-US" sz="1200">
              <a:latin typeface="Times" charset="0"/>
            </a:endParaRPr>
          </a:p>
        </p:txBody>
      </p:sp>
      <p:sp>
        <p:nvSpPr>
          <p:cNvPr id="62467" name="Rectangle 1026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976E825-CD46-2B46-99B7-21E8A1C154CB}" type="slidenum">
              <a:rPr lang="en-US" sz="1200">
                <a:latin typeface="Times" charset="0"/>
              </a:rPr>
              <a:pPr/>
              <a:t>25</a:t>
            </a:fld>
            <a:endParaRPr lang="en-US" sz="1200">
              <a:latin typeface="Times" charset="0"/>
            </a:endParaRPr>
          </a:p>
        </p:txBody>
      </p:sp>
      <p:sp>
        <p:nvSpPr>
          <p:cNvPr id="64515" name="Rectangle 1026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A32D9A0-3837-574C-B2EA-231242DDD0D2}" type="slidenum">
              <a:rPr lang="en-US" sz="1200">
                <a:latin typeface="Times" charset="0"/>
              </a:rPr>
              <a:pPr/>
              <a:t>26</a:t>
            </a:fld>
            <a:endParaRPr lang="en-US" sz="1200">
              <a:latin typeface="Times" charset="0"/>
            </a:endParaRPr>
          </a:p>
        </p:txBody>
      </p:sp>
      <p:sp>
        <p:nvSpPr>
          <p:cNvPr id="66563" name="Rectangle 1026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1BC44C1-1DB5-3149-B019-FCE8D8C761E8}" type="slidenum">
              <a:rPr lang="en-US" sz="1200">
                <a:latin typeface="Times" charset="0"/>
              </a:rPr>
              <a:pPr/>
              <a:t>27</a:t>
            </a:fld>
            <a:endParaRPr lang="en-US" sz="1200">
              <a:latin typeface="Times" charset="0"/>
            </a:endParaRPr>
          </a:p>
        </p:txBody>
      </p:sp>
      <p:sp>
        <p:nvSpPr>
          <p:cNvPr id="68611" name="Rectangle 1026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E3F3E46-EF30-D545-A9B0-C19B5B308AF0}" type="slidenum">
              <a:rPr lang="en-US" sz="1200">
                <a:latin typeface="Times" charset="0"/>
              </a:rPr>
              <a:pPr/>
              <a:t>28</a:t>
            </a:fld>
            <a:endParaRPr lang="en-US" sz="1200">
              <a:latin typeface="Times" charset="0"/>
            </a:endParaRPr>
          </a:p>
        </p:txBody>
      </p:sp>
      <p:sp>
        <p:nvSpPr>
          <p:cNvPr id="70659" name="Rectangle 1026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EFEB493-1B24-E44E-B73A-15D5C00C4B77}" type="slidenum">
              <a:rPr lang="en-US" sz="1200">
                <a:latin typeface="Times" charset="0"/>
              </a:rPr>
              <a:pPr/>
              <a:t>29</a:t>
            </a:fld>
            <a:endParaRPr lang="en-US" sz="1200">
              <a:latin typeface="Times" charset="0"/>
            </a:endParaRPr>
          </a:p>
        </p:txBody>
      </p:sp>
      <p:sp>
        <p:nvSpPr>
          <p:cNvPr id="72707" name="Rectangle 1026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7E610C1-95AF-3B48-B520-62D37BA869AC}" type="slidenum">
              <a:rPr lang="en-US" sz="1200">
                <a:latin typeface="Times" charset="0"/>
              </a:rPr>
              <a:pPr/>
              <a:t>3</a:t>
            </a:fld>
            <a:endParaRPr lang="en-US" sz="1200">
              <a:latin typeface="Times" charset="0"/>
            </a:endParaRPr>
          </a:p>
        </p:txBody>
      </p:sp>
      <p:sp>
        <p:nvSpPr>
          <p:cNvPr id="194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7967076-3BAD-A544-99F2-3DE77967EC6C}" type="slidenum">
              <a:rPr lang="en-US" sz="1200">
                <a:latin typeface="Times" charset="0"/>
              </a:rPr>
              <a:pPr/>
              <a:t>30</a:t>
            </a:fld>
            <a:endParaRPr lang="en-US" sz="1200">
              <a:latin typeface="Times" charset="0"/>
            </a:endParaRPr>
          </a:p>
        </p:txBody>
      </p:sp>
      <p:sp>
        <p:nvSpPr>
          <p:cNvPr id="74755" name="Rectangle 1026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3902560-4C08-F248-97EB-93CA989336B9}" type="slidenum">
              <a:rPr lang="en-US" sz="1200">
                <a:latin typeface="Times" charset="0"/>
              </a:rPr>
              <a:pPr/>
              <a:t>31</a:t>
            </a:fld>
            <a:endParaRPr lang="en-US" sz="1200">
              <a:latin typeface="Times" charset="0"/>
            </a:endParaRPr>
          </a:p>
        </p:txBody>
      </p:sp>
      <p:sp>
        <p:nvSpPr>
          <p:cNvPr id="76803" name="Rectangle 1026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0B32BFF-8B8D-F649-A844-088AC13EC90E}" type="slidenum">
              <a:rPr lang="en-US" sz="1200">
                <a:latin typeface="Times" charset="0"/>
              </a:rPr>
              <a:pPr/>
              <a:t>32</a:t>
            </a:fld>
            <a:endParaRPr lang="en-US" sz="1200">
              <a:latin typeface="Times" charset="0"/>
            </a:endParaRPr>
          </a:p>
        </p:txBody>
      </p:sp>
      <p:sp>
        <p:nvSpPr>
          <p:cNvPr id="78851" name="Rectangle 1026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43DE649-475E-9A42-BFA2-E581C3D8BC50}" type="slidenum">
              <a:rPr lang="en-US" sz="1200">
                <a:latin typeface="Times" charset="0"/>
              </a:rPr>
              <a:pPr/>
              <a:t>33</a:t>
            </a:fld>
            <a:endParaRPr lang="en-US" sz="1200">
              <a:latin typeface="Times" charset="0"/>
            </a:endParaRPr>
          </a:p>
        </p:txBody>
      </p:sp>
      <p:sp>
        <p:nvSpPr>
          <p:cNvPr id="80899" name="Rectangle 1026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71FA1BB-BDE1-C549-97E1-138ED2E225AB}" type="slidenum">
              <a:rPr lang="en-US" sz="1200">
                <a:latin typeface="Times" charset="0"/>
              </a:rPr>
              <a:pPr/>
              <a:t>34</a:t>
            </a:fld>
            <a:endParaRPr lang="en-US" sz="1200">
              <a:latin typeface="Times" charset="0"/>
            </a:endParaRPr>
          </a:p>
        </p:txBody>
      </p:sp>
      <p:sp>
        <p:nvSpPr>
          <p:cNvPr id="82947" name="Rectangle 1026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F9EC5B4-89AD-454D-AFCB-7BC5B842B19F}" type="slidenum">
              <a:rPr lang="en-US" sz="1200">
                <a:latin typeface="Times" charset="0"/>
              </a:rPr>
              <a:pPr/>
              <a:t>35</a:t>
            </a:fld>
            <a:endParaRPr lang="en-US" sz="1200">
              <a:latin typeface="Times" charset="0"/>
            </a:endParaRPr>
          </a:p>
        </p:txBody>
      </p:sp>
      <p:sp>
        <p:nvSpPr>
          <p:cNvPr id="84995" name="Rectangle 1026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2929A25-61DE-5B4A-964A-460EE9323178}" type="slidenum">
              <a:rPr lang="en-US" sz="1200">
                <a:latin typeface="Times" charset="0"/>
              </a:rPr>
              <a:pPr/>
              <a:t>36</a:t>
            </a:fld>
            <a:endParaRPr lang="en-US" sz="1200">
              <a:latin typeface="Times" charset="0"/>
            </a:endParaRPr>
          </a:p>
        </p:txBody>
      </p:sp>
      <p:sp>
        <p:nvSpPr>
          <p:cNvPr id="87043" name="Rectangle 1026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216E2F2-7AD1-2541-A720-A803FCDEC929}" type="slidenum">
              <a:rPr lang="en-US" sz="1200">
                <a:latin typeface="Times" charset="0"/>
              </a:rPr>
              <a:pPr/>
              <a:t>37</a:t>
            </a:fld>
            <a:endParaRPr lang="en-US" sz="1200">
              <a:latin typeface="Times" charset="0"/>
            </a:endParaRPr>
          </a:p>
        </p:txBody>
      </p:sp>
      <p:sp>
        <p:nvSpPr>
          <p:cNvPr id="89091" name="Rectangle 1026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41A76B7-F364-3E42-B1D8-89A9333EC2EE}" type="slidenum">
              <a:rPr lang="en-US" sz="1200">
                <a:latin typeface="Times" charset="0"/>
              </a:rPr>
              <a:pPr/>
              <a:t>38</a:t>
            </a:fld>
            <a:endParaRPr lang="en-US" sz="1200">
              <a:latin typeface="Times" charset="0"/>
            </a:endParaRPr>
          </a:p>
        </p:txBody>
      </p:sp>
      <p:sp>
        <p:nvSpPr>
          <p:cNvPr id="911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C9ED266-A328-7B4F-8D5D-8A78E75D4EBD}" type="slidenum">
              <a:rPr lang="en-US" sz="1200">
                <a:latin typeface="Times" charset="0"/>
              </a:rPr>
              <a:pPr/>
              <a:t>39</a:t>
            </a:fld>
            <a:endParaRPr lang="en-US" sz="1200">
              <a:latin typeface="Times" charset="0"/>
            </a:endParaRPr>
          </a:p>
        </p:txBody>
      </p:sp>
      <p:sp>
        <p:nvSpPr>
          <p:cNvPr id="931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8B3B067-BE0F-674C-92B2-B1DC0DEDB9D5}" type="slidenum">
              <a:rPr lang="en-US" sz="1200">
                <a:latin typeface="Times" charset="0"/>
              </a:rPr>
              <a:pPr/>
              <a:t>4</a:t>
            </a:fld>
            <a:endParaRPr lang="en-US" sz="1200">
              <a:latin typeface="Times" charset="0"/>
            </a:endParaRPr>
          </a:p>
        </p:txBody>
      </p:sp>
      <p:sp>
        <p:nvSpPr>
          <p:cNvPr id="215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84E2D95-54A4-DA43-B87F-6F005ADDE3A0}" type="slidenum">
              <a:rPr lang="en-US" sz="1200">
                <a:latin typeface="Times" charset="0"/>
              </a:rPr>
              <a:pPr/>
              <a:t>40</a:t>
            </a:fld>
            <a:endParaRPr lang="en-US" sz="1200">
              <a:latin typeface="Times" charset="0"/>
            </a:endParaRPr>
          </a:p>
        </p:txBody>
      </p:sp>
      <p:sp>
        <p:nvSpPr>
          <p:cNvPr id="952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14BA0D70-CE18-AE44-9254-650285AF878C}" type="slidenum">
              <a:rPr lang="en-US" sz="1200">
                <a:latin typeface="Times" charset="0"/>
              </a:rPr>
              <a:pPr/>
              <a:t>41</a:t>
            </a:fld>
            <a:endParaRPr lang="en-US" sz="1200">
              <a:latin typeface="Times" charset="0"/>
            </a:endParaRPr>
          </a:p>
        </p:txBody>
      </p:sp>
      <p:sp>
        <p:nvSpPr>
          <p:cNvPr id="972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B9494F1-CBC3-0E4A-84F1-A63AAA167A48}" type="slidenum">
              <a:rPr lang="en-US" sz="1200">
                <a:latin typeface="Times" charset="0"/>
              </a:rPr>
              <a:pPr/>
              <a:t>42</a:t>
            </a:fld>
            <a:endParaRPr lang="en-US" sz="1200">
              <a:latin typeface="Times" charset="0"/>
            </a:endParaRPr>
          </a:p>
        </p:txBody>
      </p:sp>
      <p:sp>
        <p:nvSpPr>
          <p:cNvPr id="993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93401B1-7FAA-8C47-AE83-BE6CCC62FD2A}" type="slidenum">
              <a:rPr lang="en-US" sz="1200">
                <a:latin typeface="Times" charset="0"/>
              </a:rPr>
              <a:pPr/>
              <a:t>43</a:t>
            </a:fld>
            <a:endParaRPr lang="en-US" sz="1200">
              <a:latin typeface="Times" charset="0"/>
            </a:endParaRPr>
          </a:p>
        </p:txBody>
      </p:sp>
      <p:sp>
        <p:nvSpPr>
          <p:cNvPr id="101379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CE8C89F-8EC0-5B4F-BF3C-2B16936CA9E0}" type="slidenum">
              <a:rPr lang="en-US" sz="1200">
                <a:latin typeface="Times" charset="0"/>
              </a:rPr>
              <a:pPr/>
              <a:t>44</a:t>
            </a:fld>
            <a:endParaRPr lang="en-US" sz="1200">
              <a:latin typeface="Times" charset="0"/>
            </a:endParaRPr>
          </a:p>
        </p:txBody>
      </p:sp>
      <p:sp>
        <p:nvSpPr>
          <p:cNvPr id="1034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324274B-1C89-A94D-83F5-C3701F80EDDE}" type="slidenum">
              <a:rPr lang="en-US" sz="1200">
                <a:latin typeface="Times" charset="0"/>
              </a:rPr>
              <a:pPr/>
              <a:t>45</a:t>
            </a:fld>
            <a:endParaRPr lang="en-US" sz="1200">
              <a:latin typeface="Times" charset="0"/>
            </a:endParaRPr>
          </a:p>
        </p:txBody>
      </p:sp>
      <p:sp>
        <p:nvSpPr>
          <p:cNvPr id="1054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39C35CF-2278-1747-9D97-68BD98864A12}" type="slidenum">
              <a:rPr lang="en-US" sz="1200">
                <a:latin typeface="Times" charset="0"/>
              </a:rPr>
              <a:pPr/>
              <a:t>46</a:t>
            </a:fld>
            <a:endParaRPr lang="en-US" sz="1200">
              <a:latin typeface="Times" charset="0"/>
            </a:endParaRPr>
          </a:p>
        </p:txBody>
      </p:sp>
      <p:sp>
        <p:nvSpPr>
          <p:cNvPr id="10752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33B5A29-DE22-0043-9145-C0597EAB254E}" type="slidenum">
              <a:rPr lang="en-US" sz="1200">
                <a:latin typeface="Times" charset="0"/>
              </a:rPr>
              <a:pPr/>
              <a:t>47</a:t>
            </a:fld>
            <a:endParaRPr lang="en-US" sz="1200">
              <a:latin typeface="Times" charset="0"/>
            </a:endParaRPr>
          </a:p>
        </p:txBody>
      </p:sp>
      <p:sp>
        <p:nvSpPr>
          <p:cNvPr id="10957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87" tIns="44450" rIns="90487" bIns="44450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9572" name="Rectangle 3"/>
          <p:cNvSpPr>
            <a:spLocks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B41DDBA-6CDC-8744-8A41-74AA498B349C}" type="slidenum">
              <a:rPr lang="en-US" sz="1200">
                <a:latin typeface="Times" charset="0"/>
              </a:rPr>
              <a:pPr/>
              <a:t>48</a:t>
            </a:fld>
            <a:endParaRPr lang="en-US" sz="1200">
              <a:latin typeface="Times" charset="0"/>
            </a:endParaRPr>
          </a:p>
        </p:txBody>
      </p:sp>
      <p:sp>
        <p:nvSpPr>
          <p:cNvPr id="11161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87" tIns="44450" rIns="90487" bIns="44450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620" name="Rectangle 3"/>
          <p:cNvSpPr>
            <a:spLocks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20CFE66-F82A-A743-91C6-2269A13CC4A0}" type="slidenum">
              <a:rPr lang="en-US" sz="1200">
                <a:latin typeface="Times" charset="0"/>
              </a:rPr>
              <a:pPr/>
              <a:t>49</a:t>
            </a:fld>
            <a:endParaRPr lang="en-US" sz="1200">
              <a:latin typeface="Times" charset="0"/>
            </a:endParaRPr>
          </a:p>
        </p:txBody>
      </p:sp>
      <p:sp>
        <p:nvSpPr>
          <p:cNvPr id="11366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87" tIns="44450" rIns="90487" bIns="44450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68" name="Rectangle 3"/>
          <p:cNvSpPr>
            <a:spLocks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F4116B3-DFF4-3E46-8840-F235F8E07CE0}" type="slidenum">
              <a:rPr lang="en-US" sz="1200">
                <a:latin typeface="Times" charset="0"/>
              </a:rPr>
              <a:pPr/>
              <a:t>5</a:t>
            </a:fld>
            <a:endParaRPr lang="en-US" sz="1200">
              <a:latin typeface="Times" charset="0"/>
            </a:endParaRPr>
          </a:p>
        </p:txBody>
      </p:sp>
      <p:sp>
        <p:nvSpPr>
          <p:cNvPr id="235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F6ABBF4-D376-FE4E-BBDC-8E6CC9D4EFF6}" type="slidenum">
              <a:rPr lang="en-US" sz="1200">
                <a:latin typeface="Times" charset="0"/>
              </a:rPr>
              <a:pPr/>
              <a:t>50</a:t>
            </a:fld>
            <a:endParaRPr lang="en-US" sz="1200">
              <a:latin typeface="Times" charset="0"/>
            </a:endParaRPr>
          </a:p>
        </p:txBody>
      </p:sp>
      <p:sp>
        <p:nvSpPr>
          <p:cNvPr id="11571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87" tIns="44450" rIns="90487" bIns="44450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5716" name="Rectangle 3"/>
          <p:cNvSpPr>
            <a:spLocks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F13CFC3-70D5-3E40-8ADF-44C43E98768A}" type="slidenum">
              <a:rPr lang="en-US" sz="1200">
                <a:latin typeface="Times" charset="0"/>
              </a:rPr>
              <a:pPr/>
              <a:t>51</a:t>
            </a:fld>
            <a:endParaRPr lang="en-US" sz="1200">
              <a:latin typeface="Times" charset="0"/>
            </a:endParaRPr>
          </a:p>
        </p:txBody>
      </p:sp>
      <p:sp>
        <p:nvSpPr>
          <p:cNvPr id="1177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F70A408-E3B4-094F-8BF2-5B93ABD0185B}" type="slidenum">
              <a:rPr lang="en-US" sz="1200">
                <a:latin typeface="Times" charset="0"/>
              </a:rPr>
              <a:pPr/>
              <a:t>52</a:t>
            </a:fld>
            <a:endParaRPr lang="en-US" sz="1200">
              <a:latin typeface="Times" charset="0"/>
            </a:endParaRPr>
          </a:p>
        </p:txBody>
      </p:sp>
      <p:sp>
        <p:nvSpPr>
          <p:cNvPr id="1198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8AD0232-4702-EE4A-AD50-8F4B6C4C47FA}" type="slidenum">
              <a:rPr lang="en-US" sz="1200">
                <a:latin typeface="Times" charset="0"/>
              </a:rPr>
              <a:pPr/>
              <a:t>53</a:t>
            </a:fld>
            <a:endParaRPr lang="en-US" sz="1200">
              <a:latin typeface="Times" charset="0"/>
            </a:endParaRPr>
          </a:p>
        </p:txBody>
      </p:sp>
      <p:sp>
        <p:nvSpPr>
          <p:cNvPr id="121859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60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32F53AE-D4F1-3041-8E82-F148321D29F8}" type="slidenum">
              <a:rPr lang="en-US" sz="1200">
                <a:latin typeface="Times" charset="0"/>
              </a:rPr>
              <a:pPr/>
              <a:t>54</a:t>
            </a:fld>
            <a:endParaRPr lang="en-US" sz="1200">
              <a:latin typeface="Times" charset="0"/>
            </a:endParaRPr>
          </a:p>
        </p:txBody>
      </p:sp>
      <p:sp>
        <p:nvSpPr>
          <p:cNvPr id="1239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39BF83B-6174-3F4E-B70C-DE7ADBD04481}" type="slidenum">
              <a:rPr lang="en-US" sz="1200">
                <a:latin typeface="Times" charset="0"/>
              </a:rPr>
              <a:pPr/>
              <a:t>55</a:t>
            </a:fld>
            <a:endParaRPr lang="en-US" sz="1200">
              <a:latin typeface="Times" charset="0"/>
            </a:endParaRPr>
          </a:p>
        </p:txBody>
      </p:sp>
      <p:sp>
        <p:nvSpPr>
          <p:cNvPr id="125955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5956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F57F462-3581-AA4F-859F-9D397273D806}" type="slidenum">
              <a:rPr lang="en-US" sz="1200">
                <a:latin typeface="Times" charset="0"/>
              </a:rPr>
              <a:pPr/>
              <a:t>56</a:t>
            </a:fld>
            <a:endParaRPr lang="en-US" sz="1200">
              <a:latin typeface="Times" charset="0"/>
            </a:endParaRPr>
          </a:p>
        </p:txBody>
      </p:sp>
      <p:sp>
        <p:nvSpPr>
          <p:cNvPr id="12800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8004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A71014B-E418-8A44-A260-71BD89E75285}" type="slidenum">
              <a:rPr lang="en-US" sz="1200">
                <a:latin typeface="Times" charset="0"/>
              </a:rPr>
              <a:pPr/>
              <a:t>57</a:t>
            </a:fld>
            <a:endParaRPr lang="en-US" sz="1200">
              <a:latin typeface="Times" charset="0"/>
            </a:endParaRPr>
          </a:p>
        </p:txBody>
      </p:sp>
      <p:sp>
        <p:nvSpPr>
          <p:cNvPr id="1300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C0B25FF-5937-6741-BB05-12FBF7DD91BA}" type="slidenum">
              <a:rPr lang="en-US" sz="1200">
                <a:latin typeface="Times" charset="0"/>
              </a:rPr>
              <a:pPr/>
              <a:t>58</a:t>
            </a:fld>
            <a:endParaRPr lang="en-US" sz="1200">
              <a:latin typeface="Times" charset="0"/>
            </a:endParaRPr>
          </a:p>
        </p:txBody>
      </p:sp>
      <p:sp>
        <p:nvSpPr>
          <p:cNvPr id="1320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E39C00C-11B3-A643-8954-9A6B3D806C87}" type="slidenum">
              <a:rPr lang="en-US" sz="1200">
                <a:latin typeface="Times" charset="0"/>
              </a:rPr>
              <a:pPr/>
              <a:t>59</a:t>
            </a:fld>
            <a:endParaRPr lang="en-US" sz="1200">
              <a:latin typeface="Times" charset="0"/>
            </a:endParaRPr>
          </a:p>
        </p:txBody>
      </p:sp>
      <p:sp>
        <p:nvSpPr>
          <p:cNvPr id="1341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C6BD2DA-791F-7548-83F0-3D878C8C31BD}" type="slidenum">
              <a:rPr lang="en-US" sz="1200">
                <a:latin typeface="Times" charset="0"/>
              </a:rPr>
              <a:pPr/>
              <a:t>6</a:t>
            </a:fld>
            <a:endParaRPr lang="en-US" sz="1200">
              <a:latin typeface="Times" charset="0"/>
            </a:endParaRPr>
          </a:p>
        </p:txBody>
      </p:sp>
      <p:sp>
        <p:nvSpPr>
          <p:cNvPr id="256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A68A249-A00F-C34C-9DCE-257DF4D16EA8}" type="slidenum">
              <a:rPr lang="en-US" sz="1200">
                <a:latin typeface="Times" charset="0"/>
              </a:rPr>
              <a:pPr/>
              <a:t>60</a:t>
            </a:fld>
            <a:endParaRPr lang="en-US" sz="1200">
              <a:latin typeface="Times" charset="0"/>
            </a:endParaRPr>
          </a:p>
        </p:txBody>
      </p:sp>
      <p:sp>
        <p:nvSpPr>
          <p:cNvPr id="1361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4E167BD-790C-B543-82B1-F99186DF793A}" type="slidenum">
              <a:rPr lang="en-US" sz="1200">
                <a:latin typeface="Times" charset="0"/>
              </a:rPr>
              <a:pPr/>
              <a:t>61</a:t>
            </a:fld>
            <a:endParaRPr lang="en-US" sz="1200">
              <a:latin typeface="Times" charset="0"/>
            </a:endParaRPr>
          </a:p>
        </p:txBody>
      </p:sp>
      <p:sp>
        <p:nvSpPr>
          <p:cNvPr id="1382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8A2098C-11F3-8744-9D68-BB8510E7A80A}" type="slidenum">
              <a:rPr lang="en-US" sz="1200">
                <a:latin typeface="Times" charset="0"/>
              </a:rPr>
              <a:pPr/>
              <a:t>62</a:t>
            </a:fld>
            <a:endParaRPr lang="en-US" sz="1200">
              <a:latin typeface="Times" charset="0"/>
            </a:endParaRPr>
          </a:p>
        </p:txBody>
      </p:sp>
      <p:sp>
        <p:nvSpPr>
          <p:cNvPr id="1402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0CA7B07-86F1-6845-AE08-A8EA4EEBD9CF}" type="slidenum">
              <a:rPr lang="en-US" sz="1200">
                <a:latin typeface="Times" charset="0"/>
              </a:rPr>
              <a:pPr/>
              <a:t>63</a:t>
            </a:fld>
            <a:endParaRPr lang="en-US" sz="1200">
              <a:latin typeface="Times" charset="0"/>
            </a:endParaRPr>
          </a:p>
        </p:txBody>
      </p:sp>
      <p:sp>
        <p:nvSpPr>
          <p:cNvPr id="1423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6E31B27-57CC-A148-B11A-663AD7A01DF0}" type="slidenum">
              <a:rPr lang="en-US" sz="1200">
                <a:latin typeface="Times" charset="0"/>
              </a:rPr>
              <a:pPr/>
              <a:t>64</a:t>
            </a:fld>
            <a:endParaRPr lang="en-US" sz="1200">
              <a:latin typeface="Times" charset="0"/>
            </a:endParaRPr>
          </a:p>
        </p:txBody>
      </p:sp>
      <p:sp>
        <p:nvSpPr>
          <p:cNvPr id="1443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A2D004D-A2AE-7F4C-A6F6-6CDF79ECE8D5}" type="slidenum">
              <a:rPr lang="en-US" sz="1200">
                <a:latin typeface="Times" charset="0"/>
              </a:rPr>
              <a:pPr/>
              <a:t>65</a:t>
            </a:fld>
            <a:endParaRPr lang="en-US" sz="1200">
              <a:latin typeface="Times" charset="0"/>
            </a:endParaRPr>
          </a:p>
        </p:txBody>
      </p:sp>
      <p:sp>
        <p:nvSpPr>
          <p:cNvPr id="1464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F367035-91C1-DD44-A03C-8197F11E979B}" type="slidenum">
              <a:rPr lang="en-US" sz="1200">
                <a:latin typeface="Times" charset="0"/>
              </a:rPr>
              <a:pPr/>
              <a:t>66</a:t>
            </a:fld>
            <a:endParaRPr lang="en-US" sz="1200">
              <a:latin typeface="Times" charset="0"/>
            </a:endParaRPr>
          </a:p>
        </p:txBody>
      </p:sp>
      <p:sp>
        <p:nvSpPr>
          <p:cNvPr id="1484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7C7EEBB-5CF9-8244-96CE-C0EB932094D2}" type="slidenum">
              <a:rPr lang="en-US" sz="1200">
                <a:latin typeface="Times" charset="0"/>
              </a:rPr>
              <a:pPr/>
              <a:t>67</a:t>
            </a:fld>
            <a:endParaRPr lang="en-US" sz="1200">
              <a:latin typeface="Times" charset="0"/>
            </a:endParaRPr>
          </a:p>
        </p:txBody>
      </p:sp>
      <p:sp>
        <p:nvSpPr>
          <p:cNvPr id="1505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DBEEC6F-1103-D646-9B0E-DF408E8BD39E}" type="slidenum">
              <a:rPr lang="en-US" sz="1200">
                <a:latin typeface="Times" charset="0"/>
              </a:rPr>
              <a:pPr/>
              <a:t>68</a:t>
            </a:fld>
            <a:endParaRPr lang="en-US" sz="1200">
              <a:latin typeface="Times" charset="0"/>
            </a:endParaRPr>
          </a:p>
        </p:txBody>
      </p:sp>
      <p:sp>
        <p:nvSpPr>
          <p:cNvPr id="1525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BE5CC46-4A30-FC49-9686-86F0EBF946B3}" type="slidenum">
              <a:rPr lang="en-US" sz="1200">
                <a:latin typeface="Times" charset="0"/>
              </a:rPr>
              <a:pPr/>
              <a:t>69</a:t>
            </a:fld>
            <a:endParaRPr lang="en-US" sz="1200">
              <a:latin typeface="Times" charset="0"/>
            </a:endParaRPr>
          </a:p>
        </p:txBody>
      </p:sp>
      <p:sp>
        <p:nvSpPr>
          <p:cNvPr id="154627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BCC3D9F-1310-F046-935A-0866CFCA3FE3}" type="slidenum">
              <a:rPr lang="en-US" sz="1200">
                <a:latin typeface="Times" charset="0"/>
              </a:rPr>
              <a:pPr/>
              <a:t>7</a:t>
            </a:fld>
            <a:endParaRPr lang="en-US" sz="1200">
              <a:latin typeface="Times" charset="0"/>
            </a:endParaRPr>
          </a:p>
        </p:txBody>
      </p:sp>
      <p:sp>
        <p:nvSpPr>
          <p:cNvPr id="276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74DF779-2B33-C145-93AF-6378FA870CB4}" type="slidenum">
              <a:rPr lang="en-US" sz="1200">
                <a:latin typeface="Times" charset="0"/>
              </a:rPr>
              <a:pPr/>
              <a:t>70</a:t>
            </a:fld>
            <a:endParaRPr lang="en-US" sz="1200">
              <a:latin typeface="Times" charset="0"/>
            </a:endParaRPr>
          </a:p>
        </p:txBody>
      </p:sp>
      <p:sp>
        <p:nvSpPr>
          <p:cNvPr id="1566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720B82C-D79C-A847-B529-E3A4AF0F6062}" type="slidenum">
              <a:rPr lang="en-US" sz="1200">
                <a:latin typeface="Times" charset="0"/>
              </a:rPr>
              <a:pPr/>
              <a:t>71</a:t>
            </a:fld>
            <a:endParaRPr lang="en-US" sz="1200">
              <a:latin typeface="Times" charset="0"/>
            </a:endParaRPr>
          </a:p>
        </p:txBody>
      </p:sp>
      <p:sp>
        <p:nvSpPr>
          <p:cNvPr id="1587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EA8244C-4E9E-0C44-B852-37A5829AF407}" type="slidenum">
              <a:rPr lang="en-US" sz="1200">
                <a:latin typeface="Times" charset="0"/>
              </a:rPr>
              <a:pPr/>
              <a:t>72</a:t>
            </a:fld>
            <a:endParaRPr lang="en-US" sz="1200">
              <a:latin typeface="Times" charset="0"/>
            </a:endParaRPr>
          </a:p>
        </p:txBody>
      </p:sp>
      <p:sp>
        <p:nvSpPr>
          <p:cNvPr id="1607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7CCC46D-C08C-0047-85F4-4421ABF4A762}" type="slidenum">
              <a:rPr lang="en-US" sz="1200">
                <a:latin typeface="Times" charset="0"/>
              </a:rPr>
              <a:pPr/>
              <a:t>73</a:t>
            </a:fld>
            <a:endParaRPr lang="en-US" sz="1200">
              <a:latin typeface="Times" charset="0"/>
            </a:endParaRPr>
          </a:p>
        </p:txBody>
      </p:sp>
      <p:sp>
        <p:nvSpPr>
          <p:cNvPr id="1628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2213104-434B-E742-8909-FBC8CE4F24C7}" type="slidenum">
              <a:rPr lang="en-US" sz="1200">
                <a:latin typeface="Times" charset="0"/>
              </a:rPr>
              <a:pPr/>
              <a:t>74</a:t>
            </a:fld>
            <a:endParaRPr lang="en-US" sz="1200">
              <a:latin typeface="Times" charset="0"/>
            </a:endParaRPr>
          </a:p>
        </p:txBody>
      </p:sp>
      <p:sp>
        <p:nvSpPr>
          <p:cNvPr id="1648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19BBFBE-A2EB-9946-995B-1E2B7C619247}" type="slidenum">
              <a:rPr lang="en-US" sz="1200">
                <a:latin typeface="Times" charset="0"/>
              </a:rPr>
              <a:pPr/>
              <a:t>75</a:t>
            </a:fld>
            <a:endParaRPr lang="en-US" sz="1200">
              <a:latin typeface="Times" charset="0"/>
            </a:endParaRPr>
          </a:p>
        </p:txBody>
      </p:sp>
      <p:sp>
        <p:nvSpPr>
          <p:cNvPr id="16691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ED18532-39F7-6D43-AE2C-E8083D51A533}" type="slidenum">
              <a:rPr lang="en-US" sz="1200">
                <a:latin typeface="Times" charset="0"/>
              </a:rPr>
              <a:pPr/>
              <a:t>76</a:t>
            </a:fld>
            <a:endParaRPr lang="en-US" sz="1200">
              <a:latin typeface="Times" charset="0"/>
            </a:endParaRPr>
          </a:p>
        </p:txBody>
      </p:sp>
      <p:sp>
        <p:nvSpPr>
          <p:cNvPr id="1689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2F4F878-920C-4946-BB61-C839B7069EF7}" type="slidenum">
              <a:rPr lang="en-US" sz="1200">
                <a:latin typeface="Times" charset="0"/>
              </a:rPr>
              <a:pPr/>
              <a:t>77</a:t>
            </a:fld>
            <a:endParaRPr lang="en-US" sz="1200">
              <a:latin typeface="Times" charset="0"/>
            </a:endParaRPr>
          </a:p>
        </p:txBody>
      </p:sp>
      <p:sp>
        <p:nvSpPr>
          <p:cNvPr id="1710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23FF025-8B18-4140-BE3E-2A06B53570EB}" type="slidenum">
              <a:rPr lang="en-US" sz="1200">
                <a:latin typeface="Times" charset="0"/>
              </a:rPr>
              <a:pPr/>
              <a:t>78</a:t>
            </a:fld>
            <a:endParaRPr lang="en-US" sz="1200">
              <a:latin typeface="Times" charset="0"/>
            </a:endParaRPr>
          </a:p>
        </p:txBody>
      </p:sp>
      <p:sp>
        <p:nvSpPr>
          <p:cNvPr id="1730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64C70A0-A20F-E24E-B5A1-1E5B9AC686BD}" type="slidenum">
              <a:rPr lang="en-US" sz="1200">
                <a:latin typeface="Times" charset="0"/>
              </a:rPr>
              <a:pPr/>
              <a:t>79</a:t>
            </a:fld>
            <a:endParaRPr lang="en-US" sz="1200">
              <a:latin typeface="Times" charset="0"/>
            </a:endParaRPr>
          </a:p>
        </p:txBody>
      </p:sp>
      <p:sp>
        <p:nvSpPr>
          <p:cNvPr id="1751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C7C388F-5EA3-7B4A-95EE-4B43B1593E77}" type="slidenum">
              <a:rPr lang="en-US" sz="1200">
                <a:latin typeface="Times" charset="0"/>
              </a:rPr>
              <a:pPr/>
              <a:t>8</a:t>
            </a:fld>
            <a:endParaRPr lang="en-US" sz="1200">
              <a:latin typeface="Times" charset="0"/>
            </a:endParaRPr>
          </a:p>
        </p:txBody>
      </p:sp>
      <p:sp>
        <p:nvSpPr>
          <p:cNvPr id="29699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BCD752A-1790-3A4A-834A-90028AF5701E}" type="slidenum">
              <a:rPr lang="en-US" sz="1200">
                <a:latin typeface="Times" charset="0"/>
              </a:rPr>
              <a:pPr/>
              <a:t>80</a:t>
            </a:fld>
            <a:endParaRPr lang="en-US" sz="1200">
              <a:latin typeface="Times" charset="0"/>
            </a:endParaRPr>
          </a:p>
        </p:txBody>
      </p:sp>
      <p:sp>
        <p:nvSpPr>
          <p:cNvPr id="1771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E75D101-E7E6-6449-BA71-51DF1C0AD549}" type="slidenum">
              <a:rPr lang="en-US" sz="1200">
                <a:latin typeface="Times" charset="0"/>
              </a:rPr>
              <a:pPr/>
              <a:t>81</a:t>
            </a:fld>
            <a:endParaRPr lang="en-US" sz="1200">
              <a:latin typeface="Times" charset="0"/>
            </a:endParaRPr>
          </a:p>
        </p:txBody>
      </p:sp>
      <p:sp>
        <p:nvSpPr>
          <p:cNvPr id="1792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AFBA93B-8F45-1843-9309-58B5F2AE0639}" type="slidenum">
              <a:rPr lang="en-US" sz="1200">
                <a:latin typeface="Times" charset="0"/>
              </a:rPr>
              <a:pPr/>
              <a:t>82</a:t>
            </a:fld>
            <a:endParaRPr lang="en-US" sz="1200">
              <a:latin typeface="Times" charset="0"/>
            </a:endParaRPr>
          </a:p>
        </p:txBody>
      </p:sp>
      <p:sp>
        <p:nvSpPr>
          <p:cNvPr id="1812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385C137-29DA-3B4C-B8EB-C47099AD4512}" type="slidenum">
              <a:rPr lang="en-US" sz="1200">
                <a:latin typeface="Times" charset="0"/>
              </a:rPr>
              <a:pPr/>
              <a:t>83</a:t>
            </a:fld>
            <a:endParaRPr lang="en-US" sz="1200">
              <a:latin typeface="Times" charset="0"/>
            </a:endParaRPr>
          </a:p>
        </p:txBody>
      </p:sp>
      <p:sp>
        <p:nvSpPr>
          <p:cNvPr id="1832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C15F8FC-1A24-0947-A2BB-A2784B3E78F1}" type="slidenum">
              <a:rPr lang="en-US" sz="1200">
                <a:latin typeface="Times" charset="0"/>
              </a:rPr>
              <a:pPr/>
              <a:t>84</a:t>
            </a:fld>
            <a:endParaRPr lang="en-US" sz="1200">
              <a:latin typeface="Times" charset="0"/>
            </a:endParaRPr>
          </a:p>
        </p:txBody>
      </p:sp>
      <p:sp>
        <p:nvSpPr>
          <p:cNvPr id="1853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9B9EED7-6753-4F46-BB57-23AFD82084B8}" type="slidenum">
              <a:rPr lang="en-US" sz="1200">
                <a:latin typeface="Times" charset="0"/>
              </a:rPr>
              <a:pPr/>
              <a:t>85</a:t>
            </a:fld>
            <a:endParaRPr lang="en-US" sz="1200">
              <a:latin typeface="Times" charset="0"/>
            </a:endParaRPr>
          </a:p>
        </p:txBody>
      </p:sp>
      <p:sp>
        <p:nvSpPr>
          <p:cNvPr id="187395" name="Rectangle 2"/>
          <p:cNvSpPr>
            <a:spLocks noChangeArrowheads="1"/>
          </p:cNvSpPr>
          <p:nvPr>
            <p:ph type="sldImg"/>
          </p:nvPr>
        </p:nvSpPr>
        <p:spPr>
          <a:xfrm>
            <a:off x="838200" y="457200"/>
            <a:ext cx="5181600" cy="3886200"/>
          </a:xfrm>
          <a:solidFill>
            <a:srgbClr val="FFFFFF"/>
          </a:solidFill>
          <a:ln/>
        </p:spPr>
      </p:sp>
      <p:sp>
        <p:nvSpPr>
          <p:cNvPr id="18739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530" tIns="43265" rIns="86530" bIns="43265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8BADDE0-53FB-C045-821C-1F8AF355B0EE}" type="slidenum">
              <a:rPr lang="en-US" sz="1200">
                <a:latin typeface="Times" charset="0"/>
              </a:rPr>
              <a:pPr/>
              <a:t>86</a:t>
            </a:fld>
            <a:endParaRPr lang="en-US" sz="1200">
              <a:latin typeface="Times" charset="0"/>
            </a:endParaRPr>
          </a:p>
        </p:txBody>
      </p:sp>
      <p:sp>
        <p:nvSpPr>
          <p:cNvPr id="1894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87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6408742-7C2D-EB42-AF10-F6CAD12A57BE}" type="slidenum">
              <a:rPr lang="en-US" sz="1200">
                <a:latin typeface="Times" charset="0"/>
              </a:rPr>
              <a:pPr/>
              <a:t>9</a:t>
            </a:fld>
            <a:endParaRPr lang="en-US" sz="1200">
              <a:latin typeface="Times" charset="0"/>
            </a:endParaRPr>
          </a:p>
        </p:txBody>
      </p:sp>
      <p:sp>
        <p:nvSpPr>
          <p:cNvPr id="317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7767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9766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6700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13494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75209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35299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76175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81686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57302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56430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88111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4821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29486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3036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2445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87842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9540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5537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5372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65356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568943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7413511"/>
      </p:ext>
    </p:extLst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rgbClr val="8C3D91"/>
            </a:gs>
            <a:gs pos="6000">
              <a:srgbClr val="7005D4"/>
            </a:gs>
            <a:gs pos="14999">
              <a:srgbClr val="181CC7"/>
            </a:gs>
            <a:gs pos="30000">
              <a:srgbClr val="0A128C"/>
            </a:gs>
            <a:gs pos="50000">
              <a:srgbClr val="000000"/>
            </a:gs>
            <a:gs pos="70000">
              <a:srgbClr val="0A128C"/>
            </a:gs>
            <a:gs pos="85001">
              <a:srgbClr val="181CC7"/>
            </a:gs>
            <a:gs pos="94000">
              <a:srgbClr val="7005D4"/>
            </a:gs>
            <a:gs pos="100000">
              <a:srgbClr val="8C3D9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Text Box 21"/>
          <p:cNvSpPr txBox="1">
            <a:spLocks noChangeArrowheads="1"/>
          </p:cNvSpPr>
          <p:nvPr userDrawn="1"/>
        </p:nvSpPr>
        <p:spPr bwMode="auto">
          <a:xfrm>
            <a:off x="463550" y="6545263"/>
            <a:ext cx="947738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effectLst/>
                <a:latin typeface="Arial" pitchFamily="1" charset="0"/>
                <a:ea typeface="+mn-ea"/>
                <a:cs typeface="+mn-cs"/>
              </a:rPr>
              <a:t>© 2012 TBBMI</a:t>
            </a:r>
          </a:p>
        </p:txBody>
      </p:sp>
      <p:sp>
        <p:nvSpPr>
          <p:cNvPr id="2070" name="Rectangle 22"/>
          <p:cNvSpPr>
            <a:spLocks noChangeArrowheads="1"/>
          </p:cNvSpPr>
          <p:nvPr userDrawn="1"/>
        </p:nvSpPr>
        <p:spPr bwMode="auto">
          <a:xfrm>
            <a:off x="7540625" y="6526213"/>
            <a:ext cx="7397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1" charset="-128"/>
          <a:cs typeface="ＭＳ Ｐゴシック" pitchFamily="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  <a:ea typeface="ＭＳ Ｐゴシック" pitchFamily="1" charset="-128"/>
          <a:cs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  <a:ea typeface="ＭＳ Ｐゴシック" pitchFamily="1" charset="-128"/>
          <a:cs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  <a:ea typeface="ＭＳ Ｐゴシック" pitchFamily="1" charset="-128"/>
          <a:cs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  <a:ea typeface="ＭＳ Ｐゴシック" pitchFamily="1" charset="-128"/>
          <a:cs typeface="ＭＳ Ｐゴシック" pitchFamily="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1" charset="-128"/>
          <a:cs typeface="ＭＳ Ｐゴシック" pitchFamily="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885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9" Type="http://schemas.openxmlformats.org/officeDocument/2006/relationships/image" Target="../media/image10.jpeg"/><Relationship Id="rId1" Type="http://schemas.openxmlformats.org/officeDocument/2006/relationships/tags" Target="../tags/tag4.xml"/><Relationship Id="rId2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17.jpe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6" Type="http://schemas.openxmlformats.org/officeDocument/2006/relationships/image" Target="../media/image22.jpe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4" Type="http://schemas.openxmlformats.org/officeDocument/2006/relationships/image" Target="../media/image23.jpe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4" Type="http://schemas.openxmlformats.org/officeDocument/2006/relationships/image" Target="../media/image1.jpe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4" Type="http://schemas.openxmlformats.org/officeDocument/2006/relationships/image" Target="../media/image24.jpe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4" Type="http://schemas.openxmlformats.org/officeDocument/2006/relationships/image" Target="../media/image24.jpe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5.png"/><Relationship Id="rId6" Type="http://schemas.openxmlformats.org/officeDocument/2006/relationships/image" Target="../media/image37.png"/><Relationship Id="rId7" Type="http://schemas.openxmlformats.org/officeDocument/2006/relationships/image" Target="../media/image36.png"/><Relationship Id="rId8" Type="http://schemas.openxmlformats.org/officeDocument/2006/relationships/image" Target="../media/image38.png"/><Relationship Id="rId9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5.png"/><Relationship Id="rId6" Type="http://schemas.openxmlformats.org/officeDocument/2006/relationships/image" Target="../media/image37.png"/><Relationship Id="rId7" Type="http://schemas.openxmlformats.org/officeDocument/2006/relationships/image" Target="../media/image36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/Relationships>
</file>

<file path=ppt/slides/_rels/slide7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5.png"/><Relationship Id="rId6" Type="http://schemas.openxmlformats.org/officeDocument/2006/relationships/image" Target="../media/image37.png"/><Relationship Id="rId7" Type="http://schemas.openxmlformats.org/officeDocument/2006/relationships/image" Target="../media/image36.png"/><Relationship Id="rId8" Type="http://schemas.openxmlformats.org/officeDocument/2006/relationships/image" Target="../media/image39.png"/><Relationship Id="rId9" Type="http://schemas.openxmlformats.org/officeDocument/2006/relationships/image" Target="../media/image41.png"/><Relationship Id="rId10" Type="http://schemas.openxmlformats.org/officeDocument/2006/relationships/image" Target="../media/image40.png"/></Relationships>
</file>

<file path=ppt/slides/_rels/slide7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5.png"/><Relationship Id="rId6" Type="http://schemas.openxmlformats.org/officeDocument/2006/relationships/image" Target="../media/image37.png"/><Relationship Id="rId7" Type="http://schemas.openxmlformats.org/officeDocument/2006/relationships/image" Target="../media/image36.png"/><Relationship Id="rId8" Type="http://schemas.openxmlformats.org/officeDocument/2006/relationships/image" Target="../media/image39.png"/><Relationship Id="rId9" Type="http://schemas.openxmlformats.org/officeDocument/2006/relationships/image" Target="../media/image41.png"/><Relationship Id="rId10" Type="http://schemas.openxmlformats.org/officeDocument/2006/relationships/image" Target="../media/image4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4.jpeg"/><Relationship Id="rId5" Type="http://schemas.openxmlformats.org/officeDocument/2006/relationships/image" Target="../media/image2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4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43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8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inai view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4707" name="Rectangle 3"/>
          <p:cNvSpPr>
            <a:spLocks noChangeArrowheads="1"/>
          </p:cNvSpPr>
          <p:nvPr/>
        </p:nvSpPr>
        <p:spPr bwMode="auto">
          <a:xfrm>
            <a:off x="-17463" y="0"/>
            <a:ext cx="9169401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4708" name="Rectangle 4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4709" name="Rectangle 5"/>
          <p:cNvSpPr>
            <a:spLocks noChangeArrowheads="1"/>
          </p:cNvSpPr>
          <p:nvPr/>
        </p:nvSpPr>
        <p:spPr bwMode="auto">
          <a:xfrm>
            <a:off x="2206625" y="290513"/>
            <a:ext cx="470852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s-ES" sz="1800" b="1" i="1">
                <a:solidFill>
                  <a:schemeClr val="folHlink"/>
                </a:solidFill>
                <a:effectLst/>
                <a:latin typeface="Helvetica" pitchFamily="1" charset="0"/>
                <a:ea typeface="+mn-ea"/>
                <a:cs typeface="+mn-cs"/>
              </a:rPr>
              <a:t>El acuerdo especial de Dios con Moisés</a:t>
            </a:r>
          </a:p>
        </p:txBody>
      </p:sp>
      <p:sp>
        <p:nvSpPr>
          <p:cNvPr id="584710" name="Rectangle 6"/>
          <p:cNvSpPr>
            <a:spLocks noChangeArrowheads="1"/>
          </p:cNvSpPr>
          <p:nvPr/>
        </p:nvSpPr>
        <p:spPr bwMode="auto">
          <a:xfrm>
            <a:off x="669925" y="3168650"/>
            <a:ext cx="7802563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s-ES" sz="4400" b="1">
                <a:solidFill>
                  <a:schemeClr val="folHlink"/>
                </a:solidFill>
                <a:effectLst/>
                <a:latin typeface="Helvetica" charset="0"/>
              </a:rPr>
              <a:t>“El pacto mosaico”</a:t>
            </a: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 b="1">
                <a:effectLst/>
                <a:latin typeface="Helvetica" charset="0"/>
              </a:rPr>
              <a:t>         </a:t>
            </a: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2843213" y="1301750"/>
            <a:ext cx="37782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 b="1">
                <a:effectLst/>
                <a:latin typeface="Helvetica" charset="0"/>
              </a:rPr>
              <a:t>       </a:t>
            </a: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3033713" y="1301750"/>
            <a:ext cx="37782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 b="1" i="1">
                <a:effectLst/>
                <a:latin typeface="Helvetica" charset="0"/>
              </a:rPr>
              <a:t>       </a:t>
            </a:r>
          </a:p>
        </p:txBody>
      </p:sp>
      <p:sp>
        <p:nvSpPr>
          <p:cNvPr id="584714" name="Rectangle 10"/>
          <p:cNvSpPr>
            <a:spLocks noChangeArrowheads="1"/>
          </p:cNvSpPr>
          <p:nvPr/>
        </p:nvSpPr>
        <p:spPr bwMode="auto">
          <a:xfrm>
            <a:off x="1454150" y="1555750"/>
            <a:ext cx="5529263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s-ES" sz="2000" b="1">
                <a:effectLst/>
                <a:latin typeface="Helvetica" pitchFamily="1" charset="0"/>
                <a:ea typeface="+mn-ea"/>
                <a:cs typeface="+mn-cs"/>
              </a:rPr>
              <a:t> Del libro de Éxodo del Antiguo Testamento:</a:t>
            </a: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2551113" y="1768475"/>
            <a:ext cx="9191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100" b="1" i="1">
                <a:effectLst/>
                <a:latin typeface="Helvetica" charset="0"/>
              </a:rPr>
              <a:t>                   </a:t>
            </a: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3084513" y="674688"/>
            <a:ext cx="942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2400" b="1">
                <a:effectLst/>
                <a:latin typeface="Helvetica" charset="0"/>
              </a:rPr>
              <a:t>         </a:t>
            </a:r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3084513" y="1054100"/>
            <a:ext cx="392112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200" b="1">
                <a:effectLst/>
                <a:latin typeface="Helvetica" charset="0"/>
              </a:rPr>
              <a:t>     </a:t>
            </a:r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100" b="1">
                <a:effectLst/>
                <a:latin typeface="Helvetica" charset="0"/>
              </a:rPr>
              <a:t> </a:t>
            </a:r>
          </a:p>
        </p:txBody>
      </p:sp>
      <p:sp>
        <p:nvSpPr>
          <p:cNvPr id="584719" name="Rectangle 15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4720" name="Rectangle 16"/>
          <p:cNvSpPr>
            <a:spLocks noChangeArrowheads="1"/>
          </p:cNvSpPr>
          <p:nvPr/>
        </p:nvSpPr>
        <p:spPr bwMode="auto">
          <a:xfrm>
            <a:off x="1377950" y="4552950"/>
            <a:ext cx="6388100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s-ES" sz="3600" b="1">
                <a:solidFill>
                  <a:srgbClr val="00FF00"/>
                </a:solidFill>
                <a:effectLst/>
                <a:latin typeface="Helvetica" pitchFamily="1" charset="0"/>
                <a:ea typeface="+mn-ea"/>
                <a:cs typeface="+mn-cs"/>
              </a:rPr>
              <a:t> ¿Y qué hay con relación a </a:t>
            </a:r>
            <a:r>
              <a:rPr lang="es-ES" sz="4400" b="1" i="1">
                <a:effectLst/>
                <a:latin typeface="Arial Black" pitchFamily="1" charset="0"/>
                <a:ea typeface="+mn-ea"/>
                <a:cs typeface="+mn-cs"/>
              </a:rPr>
              <a:t>este</a:t>
            </a:r>
            <a:r>
              <a:rPr lang="es-ES" sz="3600" b="1" i="1">
                <a:effectLst/>
                <a:latin typeface="Comic Sans MS" pitchFamily="1" charset="0"/>
                <a:ea typeface="+mn-ea"/>
                <a:cs typeface="+mn-cs"/>
              </a:rPr>
              <a:t> </a:t>
            </a:r>
            <a:r>
              <a:rPr lang="es-ES" sz="3600" b="1">
                <a:solidFill>
                  <a:srgbClr val="00FF00"/>
                </a:solidFill>
                <a:effectLst/>
                <a:latin typeface="Helvetica" pitchFamily="1" charset="0"/>
                <a:ea typeface="+mn-ea"/>
                <a:cs typeface="+mn-cs"/>
              </a:rPr>
              <a:t>acuerdo?</a:t>
            </a:r>
          </a:p>
        </p:txBody>
      </p:sp>
      <p:sp>
        <p:nvSpPr>
          <p:cNvPr id="584731" name="Rectangle 27"/>
          <p:cNvSpPr>
            <a:spLocks noChangeArrowheads="1"/>
          </p:cNvSpPr>
          <p:nvPr/>
        </p:nvSpPr>
        <p:spPr bwMode="auto">
          <a:xfrm>
            <a:off x="8086725" y="65214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sp>
        <p:nvSpPr>
          <p:cNvPr id="14354" name="Text Box 29"/>
          <p:cNvSpPr txBox="1">
            <a:spLocks noChangeArrowheads="1"/>
          </p:cNvSpPr>
          <p:nvPr/>
        </p:nvSpPr>
        <p:spPr bwMode="auto">
          <a:xfrm>
            <a:off x="463550" y="6545263"/>
            <a:ext cx="9477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900" b="1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2012</a:t>
            </a:r>
            <a:r>
              <a:rPr lang="es-ES" sz="900" b="1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584734" name="Rectangle 30"/>
          <p:cNvSpPr>
            <a:spLocks noChangeArrowheads="1"/>
          </p:cNvSpPr>
          <p:nvPr/>
        </p:nvSpPr>
        <p:spPr bwMode="auto">
          <a:xfrm>
            <a:off x="7545388" y="6521450"/>
            <a:ext cx="7397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584735" name="Text Box 31"/>
          <p:cNvSpPr txBox="1">
            <a:spLocks noChangeArrowheads="1"/>
          </p:cNvSpPr>
          <p:nvPr/>
        </p:nvSpPr>
        <p:spPr bwMode="auto">
          <a:xfrm>
            <a:off x="244475" y="2051050"/>
            <a:ext cx="4633913" cy="1123950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3200" b="1">
                <a:solidFill>
                  <a:srgbClr val="FFFF00"/>
                </a:solidFill>
                <a:effectLst/>
                <a:latin typeface="Comic Sans MS" pitchFamily="1" charset="0"/>
                <a:ea typeface="+mn-ea"/>
                <a:cs typeface="+mn-cs"/>
              </a:rPr>
              <a:t>Ayuda para el estudio  #15</a:t>
            </a:r>
          </a:p>
        </p:txBody>
      </p:sp>
      <p:grpSp>
        <p:nvGrpSpPr>
          <p:cNvPr id="14357" name="Group 34"/>
          <p:cNvGrpSpPr>
            <a:grpSpLocks/>
          </p:cNvGrpSpPr>
          <p:nvPr/>
        </p:nvGrpSpPr>
        <p:grpSpPr bwMode="auto">
          <a:xfrm>
            <a:off x="7123113" y="106363"/>
            <a:ext cx="1824037" cy="1892300"/>
            <a:chOff x="4487" y="67"/>
            <a:chExt cx="1149" cy="1192"/>
          </a:xfrm>
        </p:grpSpPr>
        <p:grpSp>
          <p:nvGrpSpPr>
            <p:cNvPr id="14359" name="Group 35"/>
            <p:cNvGrpSpPr>
              <a:grpSpLocks/>
            </p:cNvGrpSpPr>
            <p:nvPr/>
          </p:nvGrpSpPr>
          <p:grpSpPr bwMode="auto">
            <a:xfrm>
              <a:off x="4536" y="225"/>
              <a:ext cx="425" cy="1032"/>
              <a:chOff x="4726" y="2474"/>
              <a:chExt cx="425" cy="1032"/>
            </a:xfrm>
          </p:grpSpPr>
          <p:sp>
            <p:nvSpPr>
              <p:cNvPr id="584740" name="Rectangle 36" descr="Paper bag"/>
              <p:cNvSpPr>
                <a:spLocks noChangeArrowheads="1"/>
              </p:cNvSpPr>
              <p:nvPr/>
            </p:nvSpPr>
            <p:spPr bwMode="auto">
              <a:xfrm>
                <a:off x="4727" y="2794"/>
                <a:ext cx="424" cy="712"/>
              </a:xfrm>
              <a:prstGeom prst="rect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584741" name="Oval 37"/>
              <p:cNvSpPr>
                <a:spLocks noChangeArrowheads="1"/>
              </p:cNvSpPr>
              <p:nvPr/>
            </p:nvSpPr>
            <p:spPr bwMode="auto">
              <a:xfrm>
                <a:off x="4726" y="2474"/>
                <a:ext cx="425" cy="576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584742" name="Rectangle 38"/>
              <p:cNvSpPr>
                <a:spLocks noChangeArrowheads="1"/>
              </p:cNvSpPr>
              <p:nvPr/>
            </p:nvSpPr>
            <p:spPr bwMode="auto">
              <a:xfrm>
                <a:off x="4728" y="2802"/>
                <a:ext cx="422" cy="6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360" name="Group 39"/>
            <p:cNvGrpSpPr>
              <a:grpSpLocks/>
            </p:cNvGrpSpPr>
            <p:nvPr/>
          </p:nvGrpSpPr>
          <p:grpSpPr bwMode="auto">
            <a:xfrm>
              <a:off x="5090" y="227"/>
              <a:ext cx="425" cy="1032"/>
              <a:chOff x="4726" y="2474"/>
              <a:chExt cx="425" cy="1032"/>
            </a:xfrm>
          </p:grpSpPr>
          <p:sp>
            <p:nvSpPr>
              <p:cNvPr id="584744" name="Rectangle 40" descr="Paper bag"/>
              <p:cNvSpPr>
                <a:spLocks noChangeArrowheads="1"/>
              </p:cNvSpPr>
              <p:nvPr/>
            </p:nvSpPr>
            <p:spPr bwMode="auto">
              <a:xfrm>
                <a:off x="4727" y="2794"/>
                <a:ext cx="424" cy="712"/>
              </a:xfrm>
              <a:prstGeom prst="rect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584745" name="Oval 41"/>
              <p:cNvSpPr>
                <a:spLocks noChangeArrowheads="1"/>
              </p:cNvSpPr>
              <p:nvPr/>
            </p:nvSpPr>
            <p:spPr bwMode="auto">
              <a:xfrm>
                <a:off x="4726" y="2474"/>
                <a:ext cx="425" cy="576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584746" name="Rectangle 42"/>
              <p:cNvSpPr>
                <a:spLocks noChangeArrowheads="1"/>
              </p:cNvSpPr>
              <p:nvPr/>
            </p:nvSpPr>
            <p:spPr bwMode="auto">
              <a:xfrm>
                <a:off x="4728" y="2802"/>
                <a:ext cx="422" cy="6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361" name="Group 43"/>
            <p:cNvGrpSpPr>
              <a:grpSpLocks/>
            </p:cNvGrpSpPr>
            <p:nvPr/>
          </p:nvGrpSpPr>
          <p:grpSpPr bwMode="auto">
            <a:xfrm>
              <a:off x="4495" y="192"/>
              <a:ext cx="425" cy="1032"/>
              <a:chOff x="4495" y="192"/>
              <a:chExt cx="425" cy="1032"/>
            </a:xfrm>
          </p:grpSpPr>
          <p:sp>
            <p:nvSpPr>
              <p:cNvPr id="584748" name="Rectangle 44" descr="Paper bag"/>
              <p:cNvSpPr>
                <a:spLocks noChangeArrowheads="1"/>
              </p:cNvSpPr>
              <p:nvPr/>
            </p:nvSpPr>
            <p:spPr bwMode="auto">
              <a:xfrm>
                <a:off x="4496" y="512"/>
                <a:ext cx="424" cy="712"/>
              </a:xfrm>
              <a:prstGeom prst="rect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584749" name="Oval 45" descr="Paper bag"/>
              <p:cNvSpPr>
                <a:spLocks noChangeArrowheads="1"/>
              </p:cNvSpPr>
              <p:nvPr/>
            </p:nvSpPr>
            <p:spPr bwMode="auto">
              <a:xfrm>
                <a:off x="4495" y="192"/>
                <a:ext cx="425" cy="576"/>
              </a:xfrm>
              <a:prstGeom prst="ellipse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584750" name="Rectangle 46" descr="Paper bag"/>
              <p:cNvSpPr>
                <a:spLocks noChangeArrowheads="1"/>
              </p:cNvSpPr>
              <p:nvPr/>
            </p:nvSpPr>
            <p:spPr bwMode="auto">
              <a:xfrm>
                <a:off x="4512" y="520"/>
                <a:ext cx="392" cy="684"/>
              </a:xfrm>
              <a:prstGeom prst="rect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84751" name="Rectangle 47"/>
            <p:cNvSpPr>
              <a:spLocks noChangeArrowheads="1"/>
            </p:cNvSpPr>
            <p:nvPr/>
          </p:nvSpPr>
          <p:spPr bwMode="auto">
            <a:xfrm>
              <a:off x="4487" y="313"/>
              <a:ext cx="438" cy="8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V</a:t>
              </a:r>
            </a:p>
          </p:txBody>
        </p:sp>
        <p:sp>
          <p:nvSpPr>
            <p:cNvPr id="14363" name="Text Box 48"/>
            <p:cNvSpPr txBox="1">
              <a:spLocks noChangeArrowheads="1"/>
            </p:cNvSpPr>
            <p:nvPr/>
          </p:nvSpPr>
          <p:spPr bwMode="auto">
            <a:xfrm>
              <a:off x="5520" y="67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es-ES" sz="2000">
                <a:solidFill>
                  <a:srgbClr val="FFA27C"/>
                </a:solidFill>
                <a:effectLst/>
              </a:endParaRPr>
            </a:p>
          </p:txBody>
        </p:sp>
        <p:grpSp>
          <p:nvGrpSpPr>
            <p:cNvPr id="14364" name="Group 49"/>
            <p:cNvGrpSpPr>
              <a:grpSpLocks/>
            </p:cNvGrpSpPr>
            <p:nvPr/>
          </p:nvGrpSpPr>
          <p:grpSpPr bwMode="auto">
            <a:xfrm>
              <a:off x="5038" y="185"/>
              <a:ext cx="425" cy="1032"/>
              <a:chOff x="4495" y="192"/>
              <a:chExt cx="425" cy="1032"/>
            </a:xfrm>
          </p:grpSpPr>
          <p:sp>
            <p:nvSpPr>
              <p:cNvPr id="584754" name="Rectangle 50" descr="Paper bag"/>
              <p:cNvSpPr>
                <a:spLocks noChangeArrowheads="1"/>
              </p:cNvSpPr>
              <p:nvPr/>
            </p:nvSpPr>
            <p:spPr bwMode="auto">
              <a:xfrm>
                <a:off x="4496" y="512"/>
                <a:ext cx="424" cy="712"/>
              </a:xfrm>
              <a:prstGeom prst="rect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584755" name="Oval 51" descr="Paper bag"/>
              <p:cNvSpPr>
                <a:spLocks noChangeArrowheads="1"/>
              </p:cNvSpPr>
              <p:nvPr/>
            </p:nvSpPr>
            <p:spPr bwMode="auto">
              <a:xfrm>
                <a:off x="4495" y="192"/>
                <a:ext cx="425" cy="576"/>
              </a:xfrm>
              <a:prstGeom prst="ellipse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584756" name="Rectangle 52" descr="Paper bag"/>
              <p:cNvSpPr>
                <a:spLocks noChangeArrowheads="1"/>
              </p:cNvSpPr>
              <p:nvPr/>
            </p:nvSpPr>
            <p:spPr bwMode="auto">
              <a:xfrm>
                <a:off x="4512" y="520"/>
                <a:ext cx="392" cy="684"/>
              </a:xfrm>
              <a:prstGeom prst="rect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84757" name="Rectangle 53"/>
            <p:cNvSpPr>
              <a:spLocks noChangeArrowheads="1"/>
            </p:cNvSpPr>
            <p:nvPr/>
          </p:nvSpPr>
          <p:spPr bwMode="auto">
            <a:xfrm>
              <a:off x="5033" y="309"/>
              <a:ext cx="438" cy="8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X</a:t>
              </a:r>
            </a:p>
          </p:txBody>
        </p:sp>
      </p:grpSp>
      <p:sp>
        <p:nvSpPr>
          <p:cNvPr id="14358" name="Text Box 5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400" b="1">
                <a:solidFill>
                  <a:srgbClr val="FFFFFF"/>
                </a:solidFill>
                <a:effectLst/>
              </a:rPr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4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4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4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84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4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707" grpId="0" animBg="1"/>
      <p:bldP spid="584710" grpId="0"/>
      <p:bldP spid="584720" grpId="0"/>
      <p:bldP spid="5847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94" name="Rectangle 3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pic>
        <p:nvPicPr>
          <p:cNvPr id="32771" name="Picture 32" descr="Sinai view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4995" name="Rectangle 35"/>
          <p:cNvSpPr>
            <a:spLocks noChangeArrowheads="1"/>
          </p:cNvSpPr>
          <p:nvPr/>
        </p:nvSpPr>
        <p:spPr bwMode="auto">
          <a:xfrm>
            <a:off x="0" y="0"/>
            <a:ext cx="920115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24976" name="Text Box 16"/>
          <p:cNvSpPr txBox="1">
            <a:spLocks noChangeArrowheads="1"/>
          </p:cNvSpPr>
          <p:nvPr/>
        </p:nvSpPr>
        <p:spPr bwMode="auto">
          <a:xfrm>
            <a:off x="890588" y="65088"/>
            <a:ext cx="55673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3600" b="1">
                <a:solidFill>
                  <a:srgbClr val="FFFF00"/>
                </a:solidFill>
                <a:effectLst/>
                <a:latin typeface="Comic Sans MS" pitchFamily="1" charset="0"/>
                <a:ea typeface="+mn-ea"/>
                <a:cs typeface="+mn-cs"/>
              </a:rPr>
              <a:t>Implicaciones del   pacto mosaico</a:t>
            </a:r>
          </a:p>
        </p:txBody>
      </p:sp>
      <p:sp>
        <p:nvSpPr>
          <p:cNvPr id="424977" name="Text Box 17"/>
          <p:cNvSpPr txBox="1">
            <a:spLocks noChangeArrowheads="1"/>
          </p:cNvSpPr>
          <p:nvPr/>
        </p:nvSpPr>
        <p:spPr bwMode="auto">
          <a:xfrm>
            <a:off x="393700" y="1397000"/>
            <a:ext cx="7518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2800" b="1">
                <a:solidFill>
                  <a:schemeClr val="folHlink"/>
                </a:solidFill>
                <a:effectLst/>
                <a:latin typeface="Comic Sans MS" pitchFamily="1" charset="0"/>
                <a:ea typeface="+mn-ea"/>
                <a:cs typeface="+mn-cs"/>
              </a:rPr>
              <a:t>1. Un acuerdo </a:t>
            </a:r>
            <a:r>
              <a:rPr lang="es-ES" sz="2800" b="1">
                <a:effectLst/>
                <a:latin typeface="Comic Sans MS" pitchFamily="1" charset="0"/>
                <a:ea typeface="+mn-ea"/>
                <a:cs typeface="+mn-cs"/>
              </a:rPr>
              <a:t>temporal</a:t>
            </a:r>
            <a:r>
              <a:rPr lang="es-ES" sz="2800" b="1">
                <a:solidFill>
                  <a:schemeClr val="folHlink"/>
                </a:solidFill>
                <a:effectLst/>
                <a:latin typeface="Comic Sans MS" pitchFamily="1" charset="0"/>
                <a:ea typeface="+mn-ea"/>
                <a:cs typeface="+mn-cs"/>
              </a:rPr>
              <a:t>.</a:t>
            </a:r>
          </a:p>
        </p:txBody>
      </p:sp>
      <p:sp>
        <p:nvSpPr>
          <p:cNvPr id="424978" name="Text Box 18"/>
          <p:cNvSpPr txBox="1">
            <a:spLocks noChangeArrowheads="1"/>
          </p:cNvSpPr>
          <p:nvPr/>
        </p:nvSpPr>
        <p:spPr bwMode="auto">
          <a:xfrm>
            <a:off x="355600" y="2286000"/>
            <a:ext cx="7747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2800" b="1">
                <a:solidFill>
                  <a:schemeClr val="folHlink"/>
                </a:solidFill>
                <a:effectLst/>
                <a:latin typeface="Comic Sans MS" pitchFamily="1" charset="0"/>
                <a:ea typeface="+mn-ea"/>
                <a:cs typeface="+mn-cs"/>
              </a:rPr>
              <a:t>2. Un acuerdo </a:t>
            </a:r>
            <a:r>
              <a:rPr lang="es-ES" sz="2800" b="1">
                <a:effectLst/>
                <a:latin typeface="Comic Sans MS" pitchFamily="1" charset="0"/>
                <a:ea typeface="+mn-ea"/>
                <a:cs typeface="+mn-cs"/>
              </a:rPr>
              <a:t>condicional</a:t>
            </a:r>
            <a:r>
              <a:rPr lang="es-ES" sz="2800" b="1">
                <a:solidFill>
                  <a:schemeClr val="folHlink"/>
                </a:solidFill>
                <a:effectLst/>
                <a:latin typeface="Comic Sans MS" pitchFamily="1" charset="0"/>
                <a:ea typeface="+mn-ea"/>
                <a:cs typeface="+mn-cs"/>
              </a:rPr>
              <a:t>.</a:t>
            </a:r>
          </a:p>
        </p:txBody>
      </p:sp>
      <p:sp>
        <p:nvSpPr>
          <p:cNvPr id="424979" name="Text Box 19"/>
          <p:cNvSpPr txBox="1">
            <a:spLocks noChangeArrowheads="1"/>
          </p:cNvSpPr>
          <p:nvPr/>
        </p:nvSpPr>
        <p:spPr bwMode="auto">
          <a:xfrm>
            <a:off x="355600" y="3302000"/>
            <a:ext cx="8991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2800" b="1">
                <a:solidFill>
                  <a:schemeClr val="folHlink"/>
                </a:solidFill>
                <a:effectLst/>
                <a:latin typeface="Comic Sans MS" pitchFamily="1" charset="0"/>
                <a:ea typeface="+mn-ea"/>
                <a:cs typeface="+mn-cs"/>
              </a:rPr>
              <a:t>3. Cumplió su propósito al final del ministerio de Jesucristo. </a:t>
            </a:r>
            <a:r>
              <a:rPr lang="es-ES" sz="2800" b="1">
                <a:effectLst/>
                <a:latin typeface="Comic Sans MS" pitchFamily="1" charset="0"/>
                <a:ea typeface="+mn-ea"/>
                <a:cs typeface="+mn-cs"/>
              </a:rPr>
              <a:t>Finalizó aquí</a:t>
            </a:r>
            <a:r>
              <a:rPr lang="es-ES" sz="2800" b="1">
                <a:solidFill>
                  <a:srgbClr val="99CCFF"/>
                </a:solidFill>
                <a:effectLst/>
                <a:latin typeface="Comic Sans MS" pitchFamily="1" charset="0"/>
                <a:ea typeface="+mn-ea"/>
                <a:cs typeface="+mn-cs"/>
              </a:rPr>
              <a:t>.</a:t>
            </a:r>
          </a:p>
        </p:txBody>
      </p:sp>
      <p:sp>
        <p:nvSpPr>
          <p:cNvPr id="424981" name="Oval 21"/>
          <p:cNvSpPr>
            <a:spLocks noChangeArrowheads="1"/>
          </p:cNvSpPr>
          <p:nvPr/>
        </p:nvSpPr>
        <p:spPr bwMode="auto">
          <a:xfrm>
            <a:off x="2868613" y="1376363"/>
            <a:ext cx="1955800" cy="558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24982" name="Oval 22"/>
          <p:cNvSpPr>
            <a:spLocks noChangeArrowheads="1"/>
          </p:cNvSpPr>
          <p:nvPr/>
        </p:nvSpPr>
        <p:spPr bwMode="auto">
          <a:xfrm>
            <a:off x="2946400" y="2274888"/>
            <a:ext cx="2060575" cy="558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24983" name="Oval 23"/>
          <p:cNvSpPr>
            <a:spLocks noChangeArrowheads="1"/>
          </p:cNvSpPr>
          <p:nvPr/>
        </p:nvSpPr>
        <p:spPr bwMode="auto">
          <a:xfrm>
            <a:off x="2282825" y="3697288"/>
            <a:ext cx="2636838" cy="558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2780" name="Text Box 2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24986" name="Rectangle 2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s-E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4989" name="Rectangle 29"/>
          <p:cNvSpPr>
            <a:spLocks noChangeArrowheads="1"/>
          </p:cNvSpPr>
          <p:nvPr/>
        </p:nvSpPr>
        <p:spPr bwMode="auto">
          <a:xfrm>
            <a:off x="8085138" y="65278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32783" name="Text Box 31"/>
          <p:cNvSpPr txBox="1">
            <a:spLocks noChangeArrowheads="1"/>
          </p:cNvSpPr>
          <p:nvPr/>
        </p:nvSpPr>
        <p:spPr bwMode="auto">
          <a:xfrm>
            <a:off x="8582025" y="6435725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800" b="1">
                <a:solidFill>
                  <a:srgbClr val="FFFFFF"/>
                </a:solidFill>
                <a:effectLst/>
              </a:rPr>
              <a:t>4</a:t>
            </a:r>
          </a:p>
        </p:txBody>
      </p:sp>
      <p:sp>
        <p:nvSpPr>
          <p:cNvPr id="32784" name="Text Box 36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900" b="1">
                <a:solidFill>
                  <a:srgbClr val="FFFFFF"/>
                </a:solidFill>
                <a:effectLst/>
                <a:latin typeface="Arial" charset="0"/>
              </a:rPr>
              <a:t>©</a:t>
            </a: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2012</a:t>
            </a:r>
            <a:r>
              <a:rPr lang="es-ES" sz="900" b="1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424997" name="Rectangle 37"/>
          <p:cNvSpPr>
            <a:spLocks noChangeArrowheads="1"/>
          </p:cNvSpPr>
          <p:nvPr/>
        </p:nvSpPr>
        <p:spPr bwMode="auto">
          <a:xfrm>
            <a:off x="7556500" y="6526213"/>
            <a:ext cx="7397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425001" name="Text Box 41"/>
          <p:cNvSpPr txBox="1">
            <a:spLocks noChangeArrowheads="1"/>
          </p:cNvSpPr>
          <p:nvPr/>
        </p:nvSpPr>
        <p:spPr bwMode="auto">
          <a:xfrm>
            <a:off x="466725" y="4816475"/>
            <a:ext cx="8677275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2800" b="1">
                <a:solidFill>
                  <a:schemeClr val="folHlink"/>
                </a:solidFill>
                <a:effectLst/>
              </a:rPr>
              <a:t>4. Luego de la llegada del Espíritu Santo a la tierra,¡la ley se convirtió en parte de la vida y el corazón de cada creyente!</a:t>
            </a:r>
          </a:p>
        </p:txBody>
      </p:sp>
      <p:sp>
        <p:nvSpPr>
          <p:cNvPr id="32787" name="Text Box 43"/>
          <p:cNvSpPr txBox="1">
            <a:spLocks noChangeArrowheads="1"/>
          </p:cNvSpPr>
          <p:nvPr/>
        </p:nvSpPr>
        <p:spPr bwMode="auto">
          <a:xfrm>
            <a:off x="8764588" y="1063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s-ES" sz="2000">
              <a:solidFill>
                <a:srgbClr val="FFA27C"/>
              </a:solidFill>
              <a:effectLst/>
            </a:endParaRPr>
          </a:p>
        </p:txBody>
      </p:sp>
      <p:grpSp>
        <p:nvGrpSpPr>
          <p:cNvPr id="32788" name="Group 44"/>
          <p:cNvGrpSpPr>
            <a:grpSpLocks/>
          </p:cNvGrpSpPr>
          <p:nvPr/>
        </p:nvGrpSpPr>
        <p:grpSpPr bwMode="auto">
          <a:xfrm>
            <a:off x="7123113" y="106363"/>
            <a:ext cx="1824037" cy="1892300"/>
            <a:chOff x="4487" y="67"/>
            <a:chExt cx="1149" cy="1192"/>
          </a:xfrm>
        </p:grpSpPr>
        <p:grpSp>
          <p:nvGrpSpPr>
            <p:cNvPr id="32789" name="Group 45"/>
            <p:cNvGrpSpPr>
              <a:grpSpLocks/>
            </p:cNvGrpSpPr>
            <p:nvPr/>
          </p:nvGrpSpPr>
          <p:grpSpPr bwMode="auto">
            <a:xfrm>
              <a:off x="4536" y="225"/>
              <a:ext cx="425" cy="1032"/>
              <a:chOff x="4726" y="2474"/>
              <a:chExt cx="425" cy="1032"/>
            </a:xfrm>
          </p:grpSpPr>
          <p:sp>
            <p:nvSpPr>
              <p:cNvPr id="425006" name="Rectangle 46" descr="Paper bag"/>
              <p:cNvSpPr>
                <a:spLocks noChangeArrowheads="1"/>
              </p:cNvSpPr>
              <p:nvPr/>
            </p:nvSpPr>
            <p:spPr bwMode="auto">
              <a:xfrm>
                <a:off x="4727" y="2794"/>
                <a:ext cx="424" cy="712"/>
              </a:xfrm>
              <a:prstGeom prst="rect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425007" name="Oval 47"/>
              <p:cNvSpPr>
                <a:spLocks noChangeArrowheads="1"/>
              </p:cNvSpPr>
              <p:nvPr/>
            </p:nvSpPr>
            <p:spPr bwMode="auto">
              <a:xfrm>
                <a:off x="4726" y="2474"/>
                <a:ext cx="425" cy="576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425008" name="Rectangle 48"/>
              <p:cNvSpPr>
                <a:spLocks noChangeArrowheads="1"/>
              </p:cNvSpPr>
              <p:nvPr/>
            </p:nvSpPr>
            <p:spPr bwMode="auto">
              <a:xfrm>
                <a:off x="4728" y="2802"/>
                <a:ext cx="422" cy="6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2790" name="Group 49"/>
            <p:cNvGrpSpPr>
              <a:grpSpLocks/>
            </p:cNvGrpSpPr>
            <p:nvPr/>
          </p:nvGrpSpPr>
          <p:grpSpPr bwMode="auto">
            <a:xfrm>
              <a:off x="5090" y="227"/>
              <a:ext cx="425" cy="1032"/>
              <a:chOff x="4726" y="2474"/>
              <a:chExt cx="425" cy="1032"/>
            </a:xfrm>
          </p:grpSpPr>
          <p:sp>
            <p:nvSpPr>
              <p:cNvPr id="425010" name="Rectangle 50" descr="Paper bag"/>
              <p:cNvSpPr>
                <a:spLocks noChangeArrowheads="1"/>
              </p:cNvSpPr>
              <p:nvPr/>
            </p:nvSpPr>
            <p:spPr bwMode="auto">
              <a:xfrm>
                <a:off x="4727" y="2794"/>
                <a:ext cx="424" cy="712"/>
              </a:xfrm>
              <a:prstGeom prst="rect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425011" name="Oval 51"/>
              <p:cNvSpPr>
                <a:spLocks noChangeArrowheads="1"/>
              </p:cNvSpPr>
              <p:nvPr/>
            </p:nvSpPr>
            <p:spPr bwMode="auto">
              <a:xfrm>
                <a:off x="4726" y="2474"/>
                <a:ext cx="425" cy="576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425012" name="Rectangle 52"/>
              <p:cNvSpPr>
                <a:spLocks noChangeArrowheads="1"/>
              </p:cNvSpPr>
              <p:nvPr/>
            </p:nvSpPr>
            <p:spPr bwMode="auto">
              <a:xfrm>
                <a:off x="4728" y="2802"/>
                <a:ext cx="422" cy="6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2791" name="Group 53"/>
            <p:cNvGrpSpPr>
              <a:grpSpLocks/>
            </p:cNvGrpSpPr>
            <p:nvPr/>
          </p:nvGrpSpPr>
          <p:grpSpPr bwMode="auto">
            <a:xfrm>
              <a:off x="4495" y="192"/>
              <a:ext cx="425" cy="1032"/>
              <a:chOff x="4495" y="192"/>
              <a:chExt cx="425" cy="1032"/>
            </a:xfrm>
          </p:grpSpPr>
          <p:sp>
            <p:nvSpPr>
              <p:cNvPr id="425014" name="Rectangle 54" descr="Paper bag"/>
              <p:cNvSpPr>
                <a:spLocks noChangeArrowheads="1"/>
              </p:cNvSpPr>
              <p:nvPr/>
            </p:nvSpPr>
            <p:spPr bwMode="auto">
              <a:xfrm>
                <a:off x="4496" y="512"/>
                <a:ext cx="424" cy="712"/>
              </a:xfrm>
              <a:prstGeom prst="rect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425015" name="Oval 55" descr="Paper bag"/>
              <p:cNvSpPr>
                <a:spLocks noChangeArrowheads="1"/>
              </p:cNvSpPr>
              <p:nvPr/>
            </p:nvSpPr>
            <p:spPr bwMode="auto">
              <a:xfrm>
                <a:off x="4495" y="192"/>
                <a:ext cx="425" cy="576"/>
              </a:xfrm>
              <a:prstGeom prst="ellipse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425016" name="Rectangle 56" descr="Paper bag"/>
              <p:cNvSpPr>
                <a:spLocks noChangeArrowheads="1"/>
              </p:cNvSpPr>
              <p:nvPr/>
            </p:nvSpPr>
            <p:spPr bwMode="auto">
              <a:xfrm>
                <a:off x="4512" y="520"/>
                <a:ext cx="392" cy="684"/>
              </a:xfrm>
              <a:prstGeom prst="rect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5017" name="Rectangle 57"/>
            <p:cNvSpPr>
              <a:spLocks noChangeArrowheads="1"/>
            </p:cNvSpPr>
            <p:nvPr/>
          </p:nvSpPr>
          <p:spPr bwMode="auto">
            <a:xfrm>
              <a:off x="4487" y="313"/>
              <a:ext cx="438" cy="8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V</a:t>
              </a:r>
            </a:p>
          </p:txBody>
        </p:sp>
        <p:sp>
          <p:nvSpPr>
            <p:cNvPr id="32793" name="Text Box 58"/>
            <p:cNvSpPr txBox="1">
              <a:spLocks noChangeArrowheads="1"/>
            </p:cNvSpPr>
            <p:nvPr/>
          </p:nvSpPr>
          <p:spPr bwMode="auto">
            <a:xfrm>
              <a:off x="5520" y="67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es-ES" sz="2000">
                <a:solidFill>
                  <a:srgbClr val="FFA27C"/>
                </a:solidFill>
                <a:effectLst/>
              </a:endParaRPr>
            </a:p>
          </p:txBody>
        </p:sp>
        <p:grpSp>
          <p:nvGrpSpPr>
            <p:cNvPr id="32794" name="Group 59"/>
            <p:cNvGrpSpPr>
              <a:grpSpLocks/>
            </p:cNvGrpSpPr>
            <p:nvPr/>
          </p:nvGrpSpPr>
          <p:grpSpPr bwMode="auto">
            <a:xfrm>
              <a:off x="5038" y="185"/>
              <a:ext cx="425" cy="1032"/>
              <a:chOff x="4495" y="192"/>
              <a:chExt cx="425" cy="1032"/>
            </a:xfrm>
          </p:grpSpPr>
          <p:sp>
            <p:nvSpPr>
              <p:cNvPr id="425020" name="Rectangle 60" descr="Paper bag"/>
              <p:cNvSpPr>
                <a:spLocks noChangeArrowheads="1"/>
              </p:cNvSpPr>
              <p:nvPr/>
            </p:nvSpPr>
            <p:spPr bwMode="auto">
              <a:xfrm>
                <a:off x="4496" y="512"/>
                <a:ext cx="424" cy="712"/>
              </a:xfrm>
              <a:prstGeom prst="rect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425021" name="Oval 61" descr="Paper bag"/>
              <p:cNvSpPr>
                <a:spLocks noChangeArrowheads="1"/>
              </p:cNvSpPr>
              <p:nvPr/>
            </p:nvSpPr>
            <p:spPr bwMode="auto">
              <a:xfrm>
                <a:off x="4495" y="192"/>
                <a:ext cx="425" cy="576"/>
              </a:xfrm>
              <a:prstGeom prst="ellipse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425022" name="Rectangle 62" descr="Paper bag"/>
              <p:cNvSpPr>
                <a:spLocks noChangeArrowheads="1"/>
              </p:cNvSpPr>
              <p:nvPr/>
            </p:nvSpPr>
            <p:spPr bwMode="auto">
              <a:xfrm>
                <a:off x="4512" y="520"/>
                <a:ext cx="392" cy="684"/>
              </a:xfrm>
              <a:prstGeom prst="rect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5023" name="Rectangle 63"/>
            <p:cNvSpPr>
              <a:spLocks noChangeArrowheads="1"/>
            </p:cNvSpPr>
            <p:nvPr/>
          </p:nvSpPr>
          <p:spPr bwMode="auto">
            <a:xfrm>
              <a:off x="5033" y="309"/>
              <a:ext cx="438" cy="8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X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4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249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4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24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249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24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249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4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25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77" grpId="0"/>
      <p:bldP spid="424978" grpId="0"/>
      <p:bldP spid="424979" grpId="0"/>
      <p:bldP spid="424981" grpId="0" animBg="1"/>
      <p:bldP spid="424982" grpId="0" animBg="1"/>
      <p:bldP spid="424983" grpId="0" animBg="1"/>
      <p:bldP spid="42500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1524000" y="1933575"/>
            <a:ext cx="6680200" cy="3441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i="1">
                <a:effectLst/>
                <a:latin typeface="Times New Roman" charset="0"/>
              </a:rPr>
              <a:t>Jesús dijo:</a:t>
            </a:r>
            <a:endParaRPr lang="en-US" sz="4000" i="1">
              <a:effectLst/>
              <a:latin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ja-JP" altLang="en-US" sz="4000" b="1" i="1">
                <a:solidFill>
                  <a:schemeClr val="tx2"/>
                </a:solidFill>
                <a:effectLst/>
                <a:latin typeface="Times New Roman" charset="0"/>
              </a:rPr>
              <a:t>“</a:t>
            </a:r>
            <a:r>
              <a:rPr lang="es-ES" sz="4000" b="1" i="1">
                <a:solidFill>
                  <a:schemeClr val="tx2"/>
                </a:solidFill>
                <a:effectLst/>
                <a:latin typeface="Times New Roman" charset="0"/>
              </a:rPr>
              <a:t>No piensen que he venido a anular la ley o los profetas; no he venido a anularlos sino a darles cumplimiento</a:t>
            </a:r>
            <a:r>
              <a:rPr lang="en-US" sz="4000" b="1" i="1">
                <a:solidFill>
                  <a:schemeClr val="tx2"/>
                </a:solidFill>
                <a:effectLst/>
                <a:latin typeface="Times New Roman" charset="0"/>
              </a:rPr>
              <a:t>.</a:t>
            </a:r>
            <a:r>
              <a:rPr lang="ja-JP" altLang="en-US" sz="4000" b="1" i="1">
                <a:solidFill>
                  <a:schemeClr val="tx2"/>
                </a:solidFill>
                <a:effectLst/>
                <a:latin typeface="Times New Roman" charset="0"/>
              </a:rPr>
              <a:t>”</a:t>
            </a:r>
            <a:endParaRPr lang="en-US" sz="4000" b="1" i="1">
              <a:solidFill>
                <a:schemeClr val="tx2"/>
              </a:solidFill>
              <a:effectLst/>
              <a:latin typeface="Times New Roman" charset="0"/>
            </a:endParaRP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1471613" y="536575"/>
            <a:ext cx="6545262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b="1" i="1">
                <a:effectLst/>
                <a:latin typeface="Times New Roman" pitchFamily="1" charset="0"/>
                <a:ea typeface="+mn-ea"/>
                <a:cs typeface="+mn-cs"/>
              </a:rPr>
              <a:t>Mateo 5:17</a:t>
            </a:r>
          </a:p>
        </p:txBody>
      </p:sp>
      <p:sp>
        <p:nvSpPr>
          <p:cNvPr id="34820" name="Text Box 7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34821" name="Text Box 8"/>
          <p:cNvSpPr txBox="1">
            <a:spLocks noChangeArrowheads="1"/>
          </p:cNvSpPr>
          <p:nvPr/>
        </p:nvSpPr>
        <p:spPr bwMode="auto">
          <a:xfrm>
            <a:off x="8902700" y="53482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34822" name="Text Box 9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34825" name="Text Box 15"/>
          <p:cNvSpPr txBox="1">
            <a:spLocks noChangeArrowheads="1"/>
          </p:cNvSpPr>
          <p:nvPr/>
        </p:nvSpPr>
        <p:spPr bwMode="auto">
          <a:xfrm>
            <a:off x="8589963" y="64658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ffectLst/>
              </a:rPr>
              <a:t>1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333500" y="4065588"/>
            <a:ext cx="6878638" cy="1311275"/>
            <a:chOff x="840" y="2561"/>
            <a:chExt cx="4333" cy="826"/>
          </a:xfrm>
        </p:grpSpPr>
        <p:sp>
          <p:nvSpPr>
            <p:cNvPr id="47122" name="Rectangle 18"/>
            <p:cNvSpPr>
              <a:spLocks noChangeArrowheads="1"/>
            </p:cNvSpPr>
            <p:nvPr/>
          </p:nvSpPr>
          <p:spPr bwMode="auto">
            <a:xfrm>
              <a:off x="840" y="2561"/>
              <a:ext cx="4208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4000" b="1" i="1">
                  <a:solidFill>
                    <a:srgbClr val="00FF00"/>
                  </a:solidFill>
                  <a:effectLst/>
                  <a:latin typeface="Times New Roman" charset="0"/>
                </a:rPr>
                <a:t>                                   sino a</a:t>
              </a:r>
              <a:endParaRPr lang="en-US" sz="4000" b="1" i="1">
                <a:solidFill>
                  <a:schemeClr val="tx2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7123" name="Rectangle 19"/>
            <p:cNvSpPr>
              <a:spLocks noChangeArrowheads="1"/>
            </p:cNvSpPr>
            <p:nvPr/>
          </p:nvSpPr>
          <p:spPr bwMode="auto">
            <a:xfrm>
              <a:off x="965" y="2947"/>
              <a:ext cx="4208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4000" b="1" i="1">
                  <a:solidFill>
                    <a:srgbClr val="00FF00"/>
                  </a:solidFill>
                  <a:effectLst/>
                  <a:latin typeface="Times New Roman" charset="0"/>
                </a:rPr>
                <a:t>darles cumplimiento</a:t>
              </a:r>
              <a:r>
                <a:rPr lang="en-US" sz="4000" b="1" i="1">
                  <a:solidFill>
                    <a:schemeClr val="tx2"/>
                  </a:solidFill>
                  <a:effectLst/>
                  <a:latin typeface="Times New Roman" charset="0"/>
                </a:rPr>
                <a:t>.</a:t>
              </a:r>
              <a:r>
                <a:rPr lang="ja-JP" altLang="en-US" sz="4000" b="1" i="1">
                  <a:solidFill>
                    <a:schemeClr val="tx2"/>
                  </a:solidFill>
                  <a:effectLst/>
                  <a:latin typeface="Times New Roman" charset="0"/>
                </a:rPr>
                <a:t>”</a:t>
              </a:r>
              <a:endParaRPr lang="en-US" sz="4000" b="1" i="1">
                <a:solidFill>
                  <a:schemeClr val="tx2"/>
                </a:solidFill>
                <a:effectLst/>
                <a:latin typeface="Times New Roman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9" descr="Slid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051" name="Rectangle 3"/>
          <p:cNvSpPr>
            <a:spLocks noChangeArrowheads="1"/>
          </p:cNvSpPr>
          <p:nvPr/>
        </p:nvSpPr>
        <p:spPr bwMode="auto">
          <a:xfrm>
            <a:off x="0" y="0"/>
            <a:ext cx="9144000" cy="5749925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14052" name="Rectangle 4"/>
          <p:cNvSpPr>
            <a:spLocks noChangeArrowheads="1"/>
          </p:cNvSpPr>
          <p:nvPr/>
        </p:nvSpPr>
        <p:spPr bwMode="auto">
          <a:xfrm>
            <a:off x="2735263" y="715963"/>
            <a:ext cx="3636962" cy="1162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s-ES" sz="4400" b="1" i="1">
                <a:solidFill>
                  <a:schemeClr val="tx2"/>
                </a:solidFill>
                <a:effectLst/>
                <a:latin typeface="Kosher-Normal" charset="0"/>
                <a:ea typeface="+mn-ea"/>
                <a:cs typeface="+mn-cs"/>
              </a:rPr>
              <a:t>Pacto abrahámico</a:t>
            </a:r>
          </a:p>
        </p:txBody>
      </p:sp>
      <p:sp>
        <p:nvSpPr>
          <p:cNvPr id="514053" name="Rectangle 5"/>
          <p:cNvSpPr>
            <a:spLocks noChangeArrowheads="1"/>
          </p:cNvSpPr>
          <p:nvPr/>
        </p:nvSpPr>
        <p:spPr bwMode="auto">
          <a:xfrm>
            <a:off x="650875" y="681038"/>
            <a:ext cx="1881188" cy="1184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defRPr/>
            </a:pPr>
            <a:r>
              <a:rPr lang="es-ES" sz="2400" b="1">
                <a:solidFill>
                  <a:srgbClr val="FD2558"/>
                </a:solidFill>
                <a:effectLst/>
                <a:latin typeface="Helvetica" pitchFamily="1" charset="0"/>
                <a:ea typeface="Helvetica" pitchFamily="1" charset="0"/>
                <a:cs typeface="Helvetica" pitchFamily="1" charset="0"/>
              </a:rPr>
              <a:t>El llamado a Abraham        </a:t>
            </a:r>
            <a:r>
              <a:rPr lang="es-ES" sz="2400" b="1">
                <a:effectLst/>
                <a:latin typeface="Helvetica" pitchFamily="1" charset="0"/>
                <a:ea typeface="Helvetica" pitchFamily="1" charset="0"/>
                <a:cs typeface="Helvetica" pitchFamily="1" charset="0"/>
              </a:rPr>
              <a:t> Gn 12:1-3</a:t>
            </a:r>
          </a:p>
        </p:txBody>
      </p:sp>
      <p:sp>
        <p:nvSpPr>
          <p:cNvPr id="514055" name="Rectangle 7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14056" name="Line 8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14057" name="Line 9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14058" name="Line 10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14059" name="Line 11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14060" name="Line 12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6876" name="Text Box 14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514063" name="Text Box 15"/>
          <p:cNvSpPr txBox="1">
            <a:spLocks noChangeArrowheads="1"/>
          </p:cNvSpPr>
          <p:nvPr/>
        </p:nvSpPr>
        <p:spPr bwMode="auto">
          <a:xfrm>
            <a:off x="6635750" y="649288"/>
            <a:ext cx="21939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" sz="2400" b="1">
                <a:solidFill>
                  <a:srgbClr val="FD2558"/>
                </a:solidFill>
                <a:effectLst/>
                <a:latin typeface="Helvetica" pitchFamily="1" charset="0"/>
                <a:ea typeface="Helvetica" pitchFamily="1" charset="0"/>
                <a:cs typeface="Helvetica" pitchFamily="1" charset="0"/>
              </a:rPr>
              <a:t>El llamado a Abraham        </a:t>
            </a:r>
            <a:r>
              <a:rPr lang="es-ES" sz="2400" b="1">
                <a:effectLst/>
                <a:latin typeface="Helvetica" pitchFamily="1" charset="0"/>
                <a:ea typeface="Helvetica" pitchFamily="1" charset="0"/>
                <a:cs typeface="Helvetica" pitchFamily="1" charset="0"/>
              </a:rPr>
              <a:t> Gn 12:1-3</a:t>
            </a:r>
          </a:p>
        </p:txBody>
      </p:sp>
      <p:sp>
        <p:nvSpPr>
          <p:cNvPr id="514077" name="Rectangle 29"/>
          <p:cNvSpPr>
            <a:spLocks noChangeArrowheads="1"/>
          </p:cNvSpPr>
          <p:nvPr/>
        </p:nvSpPr>
        <p:spPr bwMode="auto">
          <a:xfrm>
            <a:off x="315913" y="5922963"/>
            <a:ext cx="8634412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s-ES" sz="2400" b="1" i="1">
                <a:solidFill>
                  <a:srgbClr val="FFFF39"/>
                </a:solidFill>
                <a:effectLst/>
                <a:latin typeface="Helvetica" charset="0"/>
                <a:cs typeface="Helvetica" charset="0"/>
              </a:rPr>
              <a:t>La “columna vertebral” de la revelación bíblica</a:t>
            </a:r>
          </a:p>
          <a:p>
            <a:pPr algn="ctr"/>
            <a:endParaRPr lang="es-ES" sz="2400" b="1" i="1">
              <a:solidFill>
                <a:srgbClr val="FFFF39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14085" name="Rectangle 37"/>
          <p:cNvSpPr>
            <a:spLocks noChangeArrowheads="1"/>
          </p:cNvSpPr>
          <p:nvPr/>
        </p:nvSpPr>
        <p:spPr bwMode="auto">
          <a:xfrm>
            <a:off x="703263" y="2195513"/>
            <a:ext cx="8043862" cy="252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62639" dir="3080412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s-ES" sz="8000" b="1">
                <a:solidFill>
                  <a:schemeClr val="folHlink"/>
                </a:solidFill>
                <a:effectLst/>
                <a:latin typeface="Helvetica" pitchFamily="1" charset="0"/>
                <a:ea typeface="+mn-ea"/>
                <a:cs typeface="+mn-cs"/>
              </a:rPr>
              <a:t>Los sub-pactos ampliados</a:t>
            </a:r>
          </a:p>
        </p:txBody>
      </p:sp>
      <p:sp>
        <p:nvSpPr>
          <p:cNvPr id="514087" name="Text Box 39"/>
          <p:cNvSpPr txBox="1">
            <a:spLocks noChangeArrowheads="1"/>
          </p:cNvSpPr>
          <p:nvPr/>
        </p:nvSpPr>
        <p:spPr bwMode="auto">
          <a:xfrm>
            <a:off x="685800" y="4667250"/>
            <a:ext cx="8080375" cy="1123950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3200" b="1">
                <a:solidFill>
                  <a:srgbClr val="FFFF00"/>
                </a:solidFill>
                <a:effectLst/>
                <a:latin typeface="Comic Sans MS" pitchFamily="1" charset="0"/>
                <a:ea typeface="+mn-ea"/>
                <a:cs typeface="+mn-cs"/>
              </a:rPr>
              <a:t>Continuación de la ayuda para el estudio #14</a:t>
            </a:r>
          </a:p>
        </p:txBody>
      </p:sp>
      <p:sp>
        <p:nvSpPr>
          <p:cNvPr id="36881" name="Text Box 40"/>
          <p:cNvSpPr txBox="1">
            <a:spLocks noChangeArrowheads="1"/>
          </p:cNvSpPr>
          <p:nvPr/>
        </p:nvSpPr>
        <p:spPr bwMode="auto">
          <a:xfrm>
            <a:off x="8666163" y="4535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s-E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36882" name="Text Box 4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14090" name="Rectangle 4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s-E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4093" name="Rectangle 4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36885" name="Text Box 47"/>
          <p:cNvSpPr txBox="1">
            <a:spLocks noChangeArrowheads="1"/>
          </p:cNvSpPr>
          <p:nvPr/>
        </p:nvSpPr>
        <p:spPr bwMode="auto">
          <a:xfrm>
            <a:off x="463550" y="6545263"/>
            <a:ext cx="9477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900" b="1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2012</a:t>
            </a:r>
            <a:r>
              <a:rPr lang="es-ES" sz="900" b="1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514096" name="Rectangle 48"/>
          <p:cNvSpPr>
            <a:spLocks noChangeArrowheads="1"/>
          </p:cNvSpPr>
          <p:nvPr/>
        </p:nvSpPr>
        <p:spPr bwMode="auto">
          <a:xfrm>
            <a:off x="7554913" y="6526213"/>
            <a:ext cx="7397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4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4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085" grpId="0" autoUpdateAnimBg="0"/>
      <p:bldP spid="514087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3" descr="Slid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712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17125" name="Rectangle 5"/>
          <p:cNvSpPr>
            <a:spLocks noChangeArrowheads="1"/>
          </p:cNvSpPr>
          <p:nvPr/>
        </p:nvSpPr>
        <p:spPr bwMode="auto">
          <a:xfrm>
            <a:off x="650875" y="681038"/>
            <a:ext cx="1881188" cy="1184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defRPr/>
            </a:pPr>
            <a:r>
              <a:rPr lang="es-ES" sz="2400" b="1">
                <a:effectLst/>
                <a:latin typeface="Helvetica" pitchFamily="1" charset="0"/>
                <a:ea typeface="Helvetica" pitchFamily="1" charset="0"/>
                <a:cs typeface="Helvetica" pitchFamily="1" charset="0"/>
              </a:rPr>
              <a:t>El llamado a Abraham         Gn 12:1-3</a:t>
            </a:r>
          </a:p>
        </p:txBody>
      </p:sp>
      <p:sp>
        <p:nvSpPr>
          <p:cNvPr id="517126" name="Rectangle 6"/>
          <p:cNvSpPr>
            <a:spLocks noChangeArrowheads="1"/>
          </p:cNvSpPr>
          <p:nvPr/>
        </p:nvSpPr>
        <p:spPr bwMode="auto">
          <a:xfrm>
            <a:off x="1108075" y="3603625"/>
            <a:ext cx="157321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800" b="1" i="1">
                <a:solidFill>
                  <a:srgbClr val="5BFF5B"/>
                </a:solidFill>
                <a:effectLst/>
                <a:latin typeface="Helvetica" pitchFamily="1" charset="0"/>
                <a:ea typeface="+mn-ea"/>
                <a:cs typeface="+mn-cs"/>
              </a:rPr>
              <a:t>Tierra</a:t>
            </a:r>
          </a:p>
        </p:txBody>
      </p:sp>
      <p:sp>
        <p:nvSpPr>
          <p:cNvPr id="517127" name="Rectangle 7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17128" name="Line 8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17129" name="Line 9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17130" name="Line 10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17131" name="Line 11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17132" name="Line 12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17135" name="Text Box 15"/>
          <p:cNvSpPr txBox="1">
            <a:spLocks noChangeArrowheads="1"/>
          </p:cNvSpPr>
          <p:nvPr/>
        </p:nvSpPr>
        <p:spPr bwMode="auto">
          <a:xfrm>
            <a:off x="6635750" y="693738"/>
            <a:ext cx="2193925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s-ES" sz="2400" b="1">
                <a:effectLst/>
                <a:latin typeface="Helvetica" charset="0"/>
              </a:rPr>
              <a:t>El pacto </a:t>
            </a:r>
          </a:p>
          <a:p>
            <a:r>
              <a:rPr lang="es-ES" sz="2400" b="1">
                <a:effectLst/>
                <a:latin typeface="Helvetica" charset="0"/>
              </a:rPr>
              <a:t>Gn 15:9-18</a:t>
            </a:r>
          </a:p>
          <a:p>
            <a:endParaRPr lang="es-ES" sz="2000">
              <a:effectLst/>
            </a:endParaRPr>
          </a:p>
        </p:txBody>
      </p:sp>
      <p:sp>
        <p:nvSpPr>
          <p:cNvPr id="517138" name="Rectangle 18"/>
          <p:cNvSpPr>
            <a:spLocks noChangeArrowheads="1"/>
          </p:cNvSpPr>
          <p:nvPr/>
        </p:nvSpPr>
        <p:spPr bwMode="auto">
          <a:xfrm>
            <a:off x="3714750" y="3605213"/>
            <a:ext cx="1703388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800" b="1" i="1">
                <a:solidFill>
                  <a:srgbClr val="5BFF5B"/>
                </a:solidFill>
                <a:effectLst/>
                <a:latin typeface="Helvetica" pitchFamily="1" charset="0"/>
                <a:ea typeface="+mn-ea"/>
                <a:cs typeface="+mn-cs"/>
              </a:rPr>
              <a:t>Simiente</a:t>
            </a:r>
          </a:p>
        </p:txBody>
      </p:sp>
      <p:sp>
        <p:nvSpPr>
          <p:cNvPr id="517139" name="Rectangle 19"/>
          <p:cNvSpPr>
            <a:spLocks noChangeArrowheads="1"/>
          </p:cNvSpPr>
          <p:nvPr/>
        </p:nvSpPr>
        <p:spPr bwMode="auto">
          <a:xfrm>
            <a:off x="6118225" y="3598863"/>
            <a:ext cx="248761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800" b="1" i="1">
                <a:solidFill>
                  <a:srgbClr val="5BFF5B"/>
                </a:solidFill>
                <a:effectLst/>
                <a:latin typeface="Helvetica" pitchFamily="1" charset="0"/>
                <a:ea typeface="+mn-ea"/>
                <a:cs typeface="+mn-cs"/>
              </a:rPr>
              <a:t>Bendición</a:t>
            </a:r>
          </a:p>
        </p:txBody>
      </p:sp>
      <p:sp>
        <p:nvSpPr>
          <p:cNvPr id="517140" name="Rectangle 20"/>
          <p:cNvSpPr>
            <a:spLocks noChangeArrowheads="1"/>
          </p:cNvSpPr>
          <p:nvPr/>
        </p:nvSpPr>
        <p:spPr bwMode="auto">
          <a:xfrm>
            <a:off x="1109663" y="2859088"/>
            <a:ext cx="15716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000" b="1">
                <a:effectLst/>
                <a:latin typeface="Helvetica" pitchFamily="1" charset="0"/>
                <a:ea typeface="+mn-ea"/>
                <a:cs typeface="+mn-cs"/>
              </a:rPr>
              <a:t>Gn 13:15</a:t>
            </a:r>
          </a:p>
        </p:txBody>
      </p:sp>
      <p:sp>
        <p:nvSpPr>
          <p:cNvPr id="517141" name="Rectangle 21"/>
          <p:cNvSpPr>
            <a:spLocks noChangeArrowheads="1"/>
          </p:cNvSpPr>
          <p:nvPr/>
        </p:nvSpPr>
        <p:spPr bwMode="auto">
          <a:xfrm>
            <a:off x="1176338" y="4032250"/>
            <a:ext cx="13525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000" b="1">
                <a:effectLst/>
                <a:latin typeface="Helvetica" pitchFamily="1" charset="0"/>
                <a:ea typeface="+mn-ea"/>
                <a:cs typeface="+mn-cs"/>
              </a:rPr>
              <a:t>Gn 12:1</a:t>
            </a:r>
          </a:p>
        </p:txBody>
      </p:sp>
      <p:sp>
        <p:nvSpPr>
          <p:cNvPr id="517145" name="Rectangle 25"/>
          <p:cNvSpPr>
            <a:spLocks noChangeArrowheads="1"/>
          </p:cNvSpPr>
          <p:nvPr/>
        </p:nvSpPr>
        <p:spPr bwMode="auto">
          <a:xfrm>
            <a:off x="3817938" y="4035425"/>
            <a:ext cx="15144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s-ES" sz="2000" b="1">
                <a:effectLst/>
                <a:latin typeface="Helvetica" pitchFamily="1" charset="0"/>
                <a:ea typeface="+mn-ea"/>
                <a:cs typeface="+mn-cs"/>
              </a:rPr>
              <a:t>Gn 12:2</a:t>
            </a:r>
          </a:p>
        </p:txBody>
      </p:sp>
      <p:sp>
        <p:nvSpPr>
          <p:cNvPr id="517146" name="Rectangle 26"/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000" b="1">
                <a:effectLst/>
                <a:latin typeface="Helvetica" pitchFamily="1" charset="0"/>
                <a:ea typeface="+mn-ea"/>
                <a:cs typeface="+mn-cs"/>
              </a:rPr>
              <a:t>Gn 12:3</a:t>
            </a:r>
          </a:p>
        </p:txBody>
      </p:sp>
      <p:sp>
        <p:nvSpPr>
          <p:cNvPr id="517147" name="Rectangle 27"/>
          <p:cNvSpPr>
            <a:spLocks noChangeArrowheads="1"/>
          </p:cNvSpPr>
          <p:nvPr/>
        </p:nvSpPr>
        <p:spPr bwMode="auto">
          <a:xfrm>
            <a:off x="3462338" y="2851150"/>
            <a:ext cx="22256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s-ES" sz="2000" b="1">
                <a:effectLst/>
                <a:latin typeface="Helvetica" pitchFamily="1" charset="0"/>
                <a:ea typeface="+mn-ea"/>
                <a:cs typeface="+mn-cs"/>
              </a:rPr>
              <a:t>Gn 13:14-16</a:t>
            </a:r>
          </a:p>
        </p:txBody>
      </p:sp>
      <p:sp>
        <p:nvSpPr>
          <p:cNvPr id="517148" name="Rectangle 28"/>
          <p:cNvSpPr>
            <a:spLocks noChangeArrowheads="1"/>
          </p:cNvSpPr>
          <p:nvPr/>
        </p:nvSpPr>
        <p:spPr bwMode="auto">
          <a:xfrm>
            <a:off x="6435725" y="2860675"/>
            <a:ext cx="168910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000" b="1">
                <a:effectLst/>
                <a:latin typeface="Helvetica" pitchFamily="1" charset="0"/>
                <a:ea typeface="+mn-ea"/>
                <a:cs typeface="+mn-cs"/>
              </a:rPr>
              <a:t>Gn 15:9-18</a:t>
            </a:r>
          </a:p>
        </p:txBody>
      </p:sp>
      <p:sp>
        <p:nvSpPr>
          <p:cNvPr id="517149" name="Rectangle 29"/>
          <p:cNvSpPr>
            <a:spLocks noChangeArrowheads="1"/>
          </p:cNvSpPr>
          <p:nvPr/>
        </p:nvSpPr>
        <p:spPr bwMode="auto">
          <a:xfrm>
            <a:off x="271463" y="6165850"/>
            <a:ext cx="8634412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s-ES" sz="2400" b="1" i="1">
                <a:solidFill>
                  <a:srgbClr val="FFFF39"/>
                </a:solidFill>
                <a:effectLst/>
                <a:latin typeface="Helvetica" charset="0"/>
              </a:rPr>
              <a:t>La “columna vertebral” de la revelación bíblica</a:t>
            </a:r>
          </a:p>
          <a:p>
            <a:pPr algn="ctr"/>
            <a:endParaRPr lang="es-ES" sz="2400" b="1" i="1">
              <a:solidFill>
                <a:srgbClr val="FFFF39"/>
              </a:solidFill>
              <a:effectLst/>
              <a:latin typeface="Helvetica" charset="0"/>
            </a:endParaRPr>
          </a:p>
        </p:txBody>
      </p:sp>
      <p:sp>
        <p:nvSpPr>
          <p:cNvPr id="517154" name="Rectangle 34"/>
          <p:cNvSpPr>
            <a:spLocks noChangeArrowheads="1"/>
          </p:cNvSpPr>
          <p:nvPr/>
        </p:nvSpPr>
        <p:spPr bwMode="auto">
          <a:xfrm>
            <a:off x="1057275" y="2443163"/>
            <a:ext cx="13557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s-ES" sz="2800" b="1" i="1">
                <a:solidFill>
                  <a:schemeClr val="folHlink"/>
                </a:solidFill>
                <a:effectLst/>
                <a:latin typeface="Helvetica" pitchFamily="1" charset="0"/>
                <a:ea typeface="+mn-ea"/>
                <a:cs typeface="+mn-cs"/>
              </a:rPr>
              <a:t>Eterno</a:t>
            </a:r>
          </a:p>
        </p:txBody>
      </p:sp>
      <p:sp>
        <p:nvSpPr>
          <p:cNvPr id="517155" name="Rectangle 35"/>
          <p:cNvSpPr>
            <a:spLocks noChangeArrowheads="1"/>
          </p:cNvSpPr>
          <p:nvPr/>
        </p:nvSpPr>
        <p:spPr bwMode="auto">
          <a:xfrm>
            <a:off x="3468688" y="2454275"/>
            <a:ext cx="2195512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s-ES" sz="2800" b="1" i="1">
                <a:solidFill>
                  <a:schemeClr val="folHlink"/>
                </a:solidFill>
                <a:effectLst/>
                <a:latin typeface="Helvetica" pitchFamily="1" charset="0"/>
                <a:ea typeface="+mn-ea"/>
                <a:cs typeface="+mn-cs"/>
              </a:rPr>
              <a:t>Literal</a:t>
            </a:r>
          </a:p>
        </p:txBody>
      </p:sp>
      <p:sp>
        <p:nvSpPr>
          <p:cNvPr id="517156" name="Rectangle 36"/>
          <p:cNvSpPr>
            <a:spLocks noChangeArrowheads="1"/>
          </p:cNvSpPr>
          <p:nvPr/>
        </p:nvSpPr>
        <p:spPr bwMode="auto">
          <a:xfrm>
            <a:off x="5924550" y="2449513"/>
            <a:ext cx="27368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800" b="1" i="1">
                <a:solidFill>
                  <a:schemeClr val="folHlink"/>
                </a:solidFill>
                <a:effectLst/>
                <a:latin typeface="Helvetica" pitchFamily="1" charset="0"/>
                <a:ea typeface="+mn-ea"/>
                <a:cs typeface="+mn-cs"/>
              </a:rPr>
              <a:t>Incondicional</a:t>
            </a:r>
          </a:p>
        </p:txBody>
      </p:sp>
      <p:sp>
        <p:nvSpPr>
          <p:cNvPr id="38937" name="Text Box 43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17164" name="Rectangle 44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s-E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7167" name="Rectangle 4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38940" name="Text Box 49"/>
          <p:cNvSpPr txBox="1">
            <a:spLocks noChangeArrowheads="1"/>
          </p:cNvSpPr>
          <p:nvPr/>
        </p:nvSpPr>
        <p:spPr bwMode="auto">
          <a:xfrm>
            <a:off x="463550" y="6545263"/>
            <a:ext cx="9477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900" b="1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2012</a:t>
            </a:r>
            <a:r>
              <a:rPr lang="es-ES" sz="900" b="1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517170" name="Rectangle 50"/>
          <p:cNvSpPr>
            <a:spLocks noChangeArrowheads="1"/>
          </p:cNvSpPr>
          <p:nvPr/>
        </p:nvSpPr>
        <p:spPr bwMode="auto">
          <a:xfrm>
            <a:off x="7556500" y="6526213"/>
            <a:ext cx="7397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grpSp>
        <p:nvGrpSpPr>
          <p:cNvPr id="38942" name="Group 58"/>
          <p:cNvGrpSpPr>
            <a:grpSpLocks/>
          </p:cNvGrpSpPr>
          <p:nvPr/>
        </p:nvGrpSpPr>
        <p:grpSpPr bwMode="auto">
          <a:xfrm>
            <a:off x="133350" y="1200150"/>
            <a:ext cx="307975" cy="4598988"/>
            <a:chOff x="84" y="756"/>
            <a:chExt cx="194" cy="2897"/>
          </a:xfrm>
        </p:grpSpPr>
        <p:sp>
          <p:nvSpPr>
            <p:cNvPr id="517179" name="AutoShape 59"/>
            <p:cNvSpPr>
              <a:spLocks noChangeArrowheads="1"/>
            </p:cNvSpPr>
            <p:nvPr/>
          </p:nvSpPr>
          <p:spPr bwMode="auto">
            <a:xfrm>
              <a:off x="92" y="75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17180" name="AutoShape 60"/>
            <p:cNvSpPr>
              <a:spLocks noChangeArrowheads="1"/>
            </p:cNvSpPr>
            <p:nvPr/>
          </p:nvSpPr>
          <p:spPr bwMode="auto">
            <a:xfrm>
              <a:off x="92" y="1688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17181" name="AutoShape 61"/>
            <p:cNvSpPr>
              <a:spLocks noChangeArrowheads="1"/>
            </p:cNvSpPr>
            <p:nvPr/>
          </p:nvSpPr>
          <p:spPr bwMode="auto">
            <a:xfrm>
              <a:off x="84" y="240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17182" name="AutoShape 62"/>
            <p:cNvSpPr>
              <a:spLocks noChangeArrowheads="1"/>
            </p:cNvSpPr>
            <p:nvPr/>
          </p:nvSpPr>
          <p:spPr bwMode="auto">
            <a:xfrm>
              <a:off x="92" y="347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517184" name="Rectangle 64"/>
          <p:cNvSpPr>
            <a:spLocks noChangeArrowheads="1"/>
          </p:cNvSpPr>
          <p:nvPr/>
        </p:nvSpPr>
        <p:spPr bwMode="auto">
          <a:xfrm>
            <a:off x="2735263" y="715963"/>
            <a:ext cx="3636962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s-ES" sz="4000" b="1" i="1">
                <a:solidFill>
                  <a:schemeClr val="tx2"/>
                </a:solidFill>
                <a:effectLst/>
                <a:latin typeface="Kosher-Normal" charset="0"/>
                <a:ea typeface="+mn-ea"/>
                <a:cs typeface="+mn-cs"/>
              </a:rPr>
              <a:t>Pacto abrahámico</a:t>
            </a:r>
          </a:p>
        </p:txBody>
      </p:sp>
      <p:sp>
        <p:nvSpPr>
          <p:cNvPr id="38944" name="Text Box 65"/>
          <p:cNvSpPr txBox="1">
            <a:spLocks noChangeArrowheads="1"/>
          </p:cNvSpPr>
          <p:nvPr/>
        </p:nvSpPr>
        <p:spPr bwMode="auto">
          <a:xfrm>
            <a:off x="8801100" y="6426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s-ES" sz="1800" b="1">
              <a:solidFill>
                <a:srgbClr val="FFFFFF"/>
              </a:solidFill>
              <a:effectLst/>
            </a:endParaRPr>
          </a:p>
        </p:txBody>
      </p:sp>
      <p:sp>
        <p:nvSpPr>
          <p:cNvPr id="38945" name="Text Box 66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400" b="1">
                <a:solidFill>
                  <a:srgbClr val="FFFFFF"/>
                </a:solidFill>
                <a:effectLst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7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7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7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7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7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7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7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7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7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7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126" grpId="0" autoUpdateAnimBg="0"/>
      <p:bldP spid="517138" grpId="0" autoUpdateAnimBg="0"/>
      <p:bldP spid="517139" grpId="0" autoUpdateAnimBg="0"/>
      <p:bldP spid="517154" grpId="0" autoUpdateAnimBg="0"/>
      <p:bldP spid="517155" grpId="0" autoUpdateAnimBg="0"/>
      <p:bldP spid="51715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Slid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913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59140" name="Rectangle 4"/>
          <p:cNvSpPr>
            <a:spLocks noChangeArrowheads="1"/>
          </p:cNvSpPr>
          <p:nvPr/>
        </p:nvSpPr>
        <p:spPr bwMode="auto">
          <a:xfrm>
            <a:off x="650875" y="681038"/>
            <a:ext cx="1881188" cy="1184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defRPr/>
            </a:pPr>
            <a:r>
              <a:rPr lang="es-ES" sz="2400" b="1">
                <a:effectLst/>
                <a:latin typeface="Helvetica" pitchFamily="1" charset="0"/>
                <a:ea typeface="Helvetica" pitchFamily="1" charset="0"/>
                <a:cs typeface="Helvetica" pitchFamily="1" charset="0"/>
              </a:rPr>
              <a:t>El llamado a Abraham         Gn 12:1-3</a:t>
            </a:r>
          </a:p>
        </p:txBody>
      </p:sp>
      <p:sp>
        <p:nvSpPr>
          <p:cNvPr id="859141" name="Rectangle 5"/>
          <p:cNvSpPr>
            <a:spLocks noChangeArrowheads="1"/>
          </p:cNvSpPr>
          <p:nvPr/>
        </p:nvSpPr>
        <p:spPr bwMode="auto">
          <a:xfrm>
            <a:off x="1108075" y="3603625"/>
            <a:ext cx="157321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800" b="1" i="1">
                <a:solidFill>
                  <a:srgbClr val="5BFF5B"/>
                </a:solidFill>
                <a:effectLst/>
                <a:latin typeface="Helvetica" pitchFamily="1" charset="0"/>
                <a:ea typeface="+mn-ea"/>
                <a:cs typeface="+mn-cs"/>
              </a:rPr>
              <a:t>Tierra</a:t>
            </a:r>
          </a:p>
        </p:txBody>
      </p:sp>
      <p:sp>
        <p:nvSpPr>
          <p:cNvPr id="859142" name="Rectangle 6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59143" name="Line 7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59144" name="Line 8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59145" name="Line 9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59146" name="Line 10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59147" name="Line 11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59148" name="Text Box 12"/>
          <p:cNvSpPr txBox="1">
            <a:spLocks noChangeArrowheads="1"/>
          </p:cNvSpPr>
          <p:nvPr/>
        </p:nvSpPr>
        <p:spPr bwMode="auto">
          <a:xfrm>
            <a:off x="6635750" y="693738"/>
            <a:ext cx="2193925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s-ES" sz="2400" b="1">
                <a:effectLst/>
                <a:latin typeface="Helvetica" charset="0"/>
              </a:rPr>
              <a:t>El pacto </a:t>
            </a:r>
          </a:p>
          <a:p>
            <a:r>
              <a:rPr lang="es-ES" sz="2400" b="1">
                <a:effectLst/>
                <a:latin typeface="Helvetica" charset="0"/>
              </a:rPr>
              <a:t>Gn 15:9-18</a:t>
            </a:r>
          </a:p>
          <a:p>
            <a:endParaRPr lang="es-ES" sz="2000">
              <a:effectLst/>
            </a:endParaRPr>
          </a:p>
        </p:txBody>
      </p:sp>
      <p:sp>
        <p:nvSpPr>
          <p:cNvPr id="859149" name="Rectangle 13"/>
          <p:cNvSpPr>
            <a:spLocks noChangeArrowheads="1"/>
          </p:cNvSpPr>
          <p:nvPr/>
        </p:nvSpPr>
        <p:spPr bwMode="auto">
          <a:xfrm>
            <a:off x="3714750" y="3605213"/>
            <a:ext cx="1703388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800" b="1" i="1">
                <a:solidFill>
                  <a:srgbClr val="5BFF5B"/>
                </a:solidFill>
                <a:effectLst/>
                <a:latin typeface="Helvetica" pitchFamily="1" charset="0"/>
                <a:ea typeface="+mn-ea"/>
                <a:cs typeface="+mn-cs"/>
              </a:rPr>
              <a:t>Simiente</a:t>
            </a:r>
          </a:p>
        </p:txBody>
      </p:sp>
      <p:sp>
        <p:nvSpPr>
          <p:cNvPr id="859150" name="Rectangle 14"/>
          <p:cNvSpPr>
            <a:spLocks noChangeArrowheads="1"/>
          </p:cNvSpPr>
          <p:nvPr/>
        </p:nvSpPr>
        <p:spPr bwMode="auto">
          <a:xfrm>
            <a:off x="6118225" y="3598863"/>
            <a:ext cx="248761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800" b="1" i="1">
                <a:solidFill>
                  <a:srgbClr val="5BFF5B"/>
                </a:solidFill>
                <a:effectLst/>
                <a:latin typeface="Helvetica" pitchFamily="1" charset="0"/>
                <a:ea typeface="+mn-ea"/>
                <a:cs typeface="+mn-cs"/>
              </a:rPr>
              <a:t>Bendición</a:t>
            </a:r>
          </a:p>
        </p:txBody>
      </p:sp>
      <p:sp>
        <p:nvSpPr>
          <p:cNvPr id="859151" name="Rectangle 15"/>
          <p:cNvSpPr>
            <a:spLocks noChangeArrowheads="1"/>
          </p:cNvSpPr>
          <p:nvPr/>
        </p:nvSpPr>
        <p:spPr bwMode="auto">
          <a:xfrm>
            <a:off x="1109663" y="2859088"/>
            <a:ext cx="15716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000" b="1">
                <a:effectLst/>
                <a:latin typeface="Helvetica" pitchFamily="1" charset="0"/>
                <a:ea typeface="+mn-ea"/>
                <a:cs typeface="+mn-cs"/>
              </a:rPr>
              <a:t>Gn 13:15</a:t>
            </a:r>
          </a:p>
        </p:txBody>
      </p:sp>
      <p:sp>
        <p:nvSpPr>
          <p:cNvPr id="859152" name="Rectangle 16"/>
          <p:cNvSpPr>
            <a:spLocks noChangeArrowheads="1"/>
          </p:cNvSpPr>
          <p:nvPr/>
        </p:nvSpPr>
        <p:spPr bwMode="auto">
          <a:xfrm>
            <a:off x="1176338" y="4032250"/>
            <a:ext cx="13525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000" b="1">
                <a:effectLst/>
                <a:latin typeface="Helvetica" pitchFamily="1" charset="0"/>
                <a:ea typeface="+mn-ea"/>
                <a:cs typeface="+mn-cs"/>
              </a:rPr>
              <a:t>Gn 12:1</a:t>
            </a:r>
          </a:p>
        </p:txBody>
      </p:sp>
      <p:sp>
        <p:nvSpPr>
          <p:cNvPr id="859153" name="Rectangle 17"/>
          <p:cNvSpPr>
            <a:spLocks noChangeArrowheads="1"/>
          </p:cNvSpPr>
          <p:nvPr/>
        </p:nvSpPr>
        <p:spPr bwMode="auto">
          <a:xfrm>
            <a:off x="3817938" y="4035425"/>
            <a:ext cx="15144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s-ES" sz="2000" b="1">
                <a:effectLst/>
                <a:latin typeface="Helvetica" pitchFamily="1" charset="0"/>
                <a:ea typeface="+mn-ea"/>
                <a:cs typeface="+mn-cs"/>
              </a:rPr>
              <a:t>Gn 12:2</a:t>
            </a:r>
          </a:p>
        </p:txBody>
      </p:sp>
      <p:sp>
        <p:nvSpPr>
          <p:cNvPr id="859154" name="Rectangle 18"/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000" b="1">
                <a:effectLst/>
                <a:latin typeface="Helvetica" pitchFamily="1" charset="0"/>
                <a:ea typeface="+mn-ea"/>
                <a:cs typeface="+mn-cs"/>
              </a:rPr>
              <a:t>Gn 12:3</a:t>
            </a:r>
          </a:p>
        </p:txBody>
      </p:sp>
      <p:sp>
        <p:nvSpPr>
          <p:cNvPr id="859155" name="Rectangle 19"/>
          <p:cNvSpPr>
            <a:spLocks noChangeArrowheads="1"/>
          </p:cNvSpPr>
          <p:nvPr/>
        </p:nvSpPr>
        <p:spPr bwMode="auto">
          <a:xfrm>
            <a:off x="3462338" y="2851150"/>
            <a:ext cx="22256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s-ES" sz="2000" b="1">
                <a:effectLst/>
                <a:latin typeface="Helvetica" pitchFamily="1" charset="0"/>
                <a:ea typeface="+mn-ea"/>
                <a:cs typeface="+mn-cs"/>
              </a:rPr>
              <a:t>Gn 13:14-16</a:t>
            </a:r>
          </a:p>
        </p:txBody>
      </p:sp>
      <p:sp>
        <p:nvSpPr>
          <p:cNvPr id="859156" name="Rectangle 20"/>
          <p:cNvSpPr>
            <a:spLocks noChangeArrowheads="1"/>
          </p:cNvSpPr>
          <p:nvPr/>
        </p:nvSpPr>
        <p:spPr bwMode="auto">
          <a:xfrm>
            <a:off x="6435725" y="2860675"/>
            <a:ext cx="168910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000" b="1">
                <a:effectLst/>
                <a:latin typeface="Helvetica" pitchFamily="1" charset="0"/>
                <a:ea typeface="+mn-ea"/>
                <a:cs typeface="+mn-cs"/>
              </a:rPr>
              <a:t>Gn 15:9-18</a:t>
            </a:r>
          </a:p>
        </p:txBody>
      </p:sp>
      <p:sp>
        <p:nvSpPr>
          <p:cNvPr id="859157" name="Rectangle 21"/>
          <p:cNvSpPr>
            <a:spLocks noChangeArrowheads="1"/>
          </p:cNvSpPr>
          <p:nvPr/>
        </p:nvSpPr>
        <p:spPr bwMode="auto">
          <a:xfrm>
            <a:off x="271463" y="6165850"/>
            <a:ext cx="8634412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s-ES" sz="2400" b="1" i="1">
                <a:solidFill>
                  <a:srgbClr val="FFFF39"/>
                </a:solidFill>
                <a:effectLst/>
                <a:latin typeface="Helvetica" charset="0"/>
              </a:rPr>
              <a:t>La “columna vertebral” de la revelación bíblica</a:t>
            </a:r>
          </a:p>
          <a:p>
            <a:pPr algn="ctr"/>
            <a:endParaRPr lang="es-ES" sz="2400" b="1" i="1">
              <a:solidFill>
                <a:srgbClr val="FFFF39"/>
              </a:solidFill>
              <a:effectLst/>
              <a:latin typeface="Helvetica" charset="0"/>
            </a:endParaRPr>
          </a:p>
        </p:txBody>
      </p:sp>
      <p:sp>
        <p:nvSpPr>
          <p:cNvPr id="859158" name="Rectangle 22"/>
          <p:cNvSpPr>
            <a:spLocks noChangeArrowheads="1"/>
          </p:cNvSpPr>
          <p:nvPr/>
        </p:nvSpPr>
        <p:spPr bwMode="auto">
          <a:xfrm>
            <a:off x="1057275" y="2443163"/>
            <a:ext cx="13557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s-ES" sz="2800" b="1" i="1">
                <a:solidFill>
                  <a:schemeClr val="folHlink"/>
                </a:solidFill>
                <a:effectLst/>
                <a:latin typeface="Helvetica" pitchFamily="1" charset="0"/>
                <a:ea typeface="+mn-ea"/>
                <a:cs typeface="+mn-cs"/>
              </a:rPr>
              <a:t>Eterno</a:t>
            </a:r>
          </a:p>
        </p:txBody>
      </p:sp>
      <p:sp>
        <p:nvSpPr>
          <p:cNvPr id="859159" name="Rectangle 23"/>
          <p:cNvSpPr>
            <a:spLocks noChangeArrowheads="1"/>
          </p:cNvSpPr>
          <p:nvPr/>
        </p:nvSpPr>
        <p:spPr bwMode="auto">
          <a:xfrm>
            <a:off x="3468688" y="2454275"/>
            <a:ext cx="2195512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s-ES" sz="2800" b="1" i="1">
                <a:solidFill>
                  <a:schemeClr val="folHlink"/>
                </a:solidFill>
                <a:effectLst/>
                <a:latin typeface="Helvetica" pitchFamily="1" charset="0"/>
                <a:ea typeface="+mn-ea"/>
                <a:cs typeface="+mn-cs"/>
              </a:rPr>
              <a:t>Literal</a:t>
            </a:r>
          </a:p>
        </p:txBody>
      </p:sp>
      <p:sp>
        <p:nvSpPr>
          <p:cNvPr id="859160" name="Rectangle 24"/>
          <p:cNvSpPr>
            <a:spLocks noChangeArrowheads="1"/>
          </p:cNvSpPr>
          <p:nvPr/>
        </p:nvSpPr>
        <p:spPr bwMode="auto">
          <a:xfrm>
            <a:off x="5924550" y="2449513"/>
            <a:ext cx="27368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800" b="1" i="1">
                <a:solidFill>
                  <a:schemeClr val="folHlink"/>
                </a:solidFill>
                <a:effectLst/>
                <a:latin typeface="Helvetica" pitchFamily="1" charset="0"/>
                <a:ea typeface="+mn-ea"/>
                <a:cs typeface="+mn-cs"/>
              </a:rPr>
              <a:t>Incondicional</a:t>
            </a:r>
          </a:p>
        </p:txBody>
      </p:sp>
      <p:sp>
        <p:nvSpPr>
          <p:cNvPr id="40985" name="Text Box 2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859162" name="Rectangle 2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s-E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59163" name="Rectangle 27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40988" name="Text Box 28"/>
          <p:cNvSpPr txBox="1">
            <a:spLocks noChangeArrowheads="1"/>
          </p:cNvSpPr>
          <p:nvPr/>
        </p:nvSpPr>
        <p:spPr bwMode="auto">
          <a:xfrm>
            <a:off x="463550" y="6545263"/>
            <a:ext cx="9477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900" b="1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2012</a:t>
            </a:r>
            <a:r>
              <a:rPr lang="es-ES" sz="900" b="1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859165" name="Rectangle 29"/>
          <p:cNvSpPr>
            <a:spLocks noChangeArrowheads="1"/>
          </p:cNvSpPr>
          <p:nvPr/>
        </p:nvSpPr>
        <p:spPr bwMode="auto">
          <a:xfrm>
            <a:off x="7556500" y="6526213"/>
            <a:ext cx="7397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grpSp>
        <p:nvGrpSpPr>
          <p:cNvPr id="40990" name="Group 30"/>
          <p:cNvGrpSpPr>
            <a:grpSpLocks/>
          </p:cNvGrpSpPr>
          <p:nvPr/>
        </p:nvGrpSpPr>
        <p:grpSpPr bwMode="auto">
          <a:xfrm>
            <a:off x="133350" y="1200150"/>
            <a:ext cx="307975" cy="4598988"/>
            <a:chOff x="84" y="756"/>
            <a:chExt cx="194" cy="2897"/>
          </a:xfrm>
        </p:grpSpPr>
        <p:sp>
          <p:nvSpPr>
            <p:cNvPr id="859167" name="AutoShape 31"/>
            <p:cNvSpPr>
              <a:spLocks noChangeArrowheads="1"/>
            </p:cNvSpPr>
            <p:nvPr/>
          </p:nvSpPr>
          <p:spPr bwMode="auto">
            <a:xfrm>
              <a:off x="92" y="75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59168" name="AutoShape 32"/>
            <p:cNvSpPr>
              <a:spLocks noChangeArrowheads="1"/>
            </p:cNvSpPr>
            <p:nvPr/>
          </p:nvSpPr>
          <p:spPr bwMode="auto">
            <a:xfrm>
              <a:off x="92" y="1688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59169" name="AutoShape 33"/>
            <p:cNvSpPr>
              <a:spLocks noChangeArrowheads="1"/>
            </p:cNvSpPr>
            <p:nvPr/>
          </p:nvSpPr>
          <p:spPr bwMode="auto">
            <a:xfrm>
              <a:off x="84" y="240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59170" name="AutoShape 34"/>
            <p:cNvSpPr>
              <a:spLocks noChangeArrowheads="1"/>
            </p:cNvSpPr>
            <p:nvPr/>
          </p:nvSpPr>
          <p:spPr bwMode="auto">
            <a:xfrm>
              <a:off x="92" y="347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859171" name="Rectangle 35"/>
          <p:cNvSpPr>
            <a:spLocks noChangeArrowheads="1"/>
          </p:cNvSpPr>
          <p:nvPr/>
        </p:nvSpPr>
        <p:spPr bwMode="auto">
          <a:xfrm>
            <a:off x="2735263" y="715963"/>
            <a:ext cx="3636962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s-ES" sz="4000" b="1" i="1">
                <a:solidFill>
                  <a:schemeClr val="tx2"/>
                </a:solidFill>
                <a:effectLst/>
                <a:latin typeface="Kosher-Normal" charset="0"/>
                <a:ea typeface="+mn-ea"/>
                <a:cs typeface="+mn-cs"/>
              </a:rPr>
              <a:t>Pacto abrahámico</a:t>
            </a:r>
          </a:p>
        </p:txBody>
      </p:sp>
      <p:sp>
        <p:nvSpPr>
          <p:cNvPr id="40992" name="Text Box 36"/>
          <p:cNvSpPr txBox="1">
            <a:spLocks noChangeArrowheads="1"/>
          </p:cNvSpPr>
          <p:nvPr/>
        </p:nvSpPr>
        <p:spPr bwMode="auto">
          <a:xfrm>
            <a:off x="8801100" y="6426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s-ES" sz="1800" b="1">
              <a:solidFill>
                <a:srgbClr val="FFFFFF"/>
              </a:solidFill>
              <a:effectLst/>
            </a:endParaRPr>
          </a:p>
        </p:txBody>
      </p:sp>
      <p:sp>
        <p:nvSpPr>
          <p:cNvPr id="40993" name="Text Box 37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400" b="1">
                <a:solidFill>
                  <a:srgbClr val="FFFFFF"/>
                </a:solidFill>
                <a:effectLst/>
              </a:rPr>
              <a:t>1</a:t>
            </a:r>
          </a:p>
        </p:txBody>
      </p: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609600" y="4371975"/>
            <a:ext cx="2044700" cy="1795463"/>
            <a:chOff x="384" y="2789"/>
            <a:chExt cx="1288" cy="1131"/>
          </a:xfrm>
        </p:grpSpPr>
        <p:sp>
          <p:nvSpPr>
            <p:cNvPr id="859175" name="Line 39"/>
            <p:cNvSpPr>
              <a:spLocks noChangeShapeType="1"/>
            </p:cNvSpPr>
            <p:nvPr/>
          </p:nvSpPr>
          <p:spPr bwMode="auto">
            <a:xfrm flipV="1">
              <a:off x="1051" y="2789"/>
              <a:ext cx="1" cy="547"/>
            </a:xfrm>
            <a:prstGeom prst="line">
              <a:avLst/>
            </a:prstGeom>
            <a:noFill/>
            <a:ln w="76200" cmpd="tri">
              <a:solidFill>
                <a:schemeClr val="hlink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59176" name="AutoShape 40"/>
            <p:cNvSpPr>
              <a:spLocks noChangeArrowheads="1"/>
            </p:cNvSpPr>
            <p:nvPr/>
          </p:nvSpPr>
          <p:spPr bwMode="auto">
            <a:xfrm>
              <a:off x="384" y="3312"/>
              <a:ext cx="1288" cy="608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EF1F1D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859177" name="Rectangle 41"/>
          <p:cNvSpPr>
            <a:spLocks noChangeArrowheads="1"/>
          </p:cNvSpPr>
          <p:nvPr/>
        </p:nvSpPr>
        <p:spPr bwMode="auto">
          <a:xfrm>
            <a:off x="881063" y="5270500"/>
            <a:ext cx="1879600" cy="820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800" b="1">
                <a:effectLst/>
                <a:latin typeface="HallmarkeCondBold" charset="0"/>
                <a:ea typeface="+mn-ea"/>
                <a:cs typeface="+mn-cs"/>
              </a:rPr>
              <a:t>  Tierra </a:t>
            </a:r>
          </a:p>
          <a:p>
            <a:pPr>
              <a:defRPr/>
            </a:pPr>
            <a:r>
              <a:rPr lang="es-ES" sz="2000" b="1">
                <a:effectLst/>
                <a:latin typeface="HallmarkeCondBold" charset="0"/>
                <a:ea typeface="+mn-ea"/>
                <a:cs typeface="+mn-cs"/>
              </a:rPr>
              <a:t>Dt 30: 1-10</a:t>
            </a:r>
          </a:p>
        </p:txBody>
      </p:sp>
      <p:sp>
        <p:nvSpPr>
          <p:cNvPr id="859178" name="WordArt 42"/>
          <p:cNvSpPr>
            <a:spLocks noChangeArrowheads="1" noChangeShapeType="1" noTextEdit="1"/>
          </p:cNvSpPr>
          <p:nvPr/>
        </p:nvSpPr>
        <p:spPr bwMode="auto">
          <a:xfrm>
            <a:off x="401638" y="1290638"/>
            <a:ext cx="7896225" cy="477678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Impact"/>
                <a:ea typeface="Impact"/>
                <a:cs typeface="Impact"/>
              </a:rPr>
              <a:t>El pacto de la tierra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59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59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59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59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9177" grpId="0" autoUpdateAnimBg="0"/>
      <p:bldP spid="85917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93" name="Picture 9"/>
          <p:cNvPicPr>
            <a:picLocks noChangeAspect="1" noChangeArrowheads="1"/>
          </p:cNvPicPr>
          <p:nvPr/>
        </p:nvPicPr>
        <p:blipFill>
          <a:blip r:embed="rId5"/>
          <a:srcRect l="9874" t="7483" r="8778" b="16632"/>
          <a:stretch>
            <a:fillRect/>
          </a:stretch>
        </p:blipFill>
        <p:spPr bwMode="auto">
          <a:xfrm>
            <a:off x="4149725" y="3597275"/>
            <a:ext cx="4756150" cy="2927350"/>
          </a:xfrm>
          <a:prstGeom prst="rect">
            <a:avLst/>
          </a:prstGeom>
          <a:noFill/>
          <a:ln w="57150">
            <a:solidFill>
              <a:srgbClr val="990033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425998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5275" y="249238"/>
            <a:ext cx="4356100" cy="2921000"/>
          </a:xfrm>
          <a:prstGeom prst="rect">
            <a:avLst/>
          </a:prstGeom>
          <a:noFill/>
          <a:ln w="76200">
            <a:solidFill>
              <a:srgbClr val="9C003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425999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7238" y="3490913"/>
            <a:ext cx="2370137" cy="3197225"/>
          </a:xfrm>
          <a:prstGeom prst="rect">
            <a:avLst/>
          </a:prstGeom>
          <a:noFill/>
          <a:ln w="57150">
            <a:solidFill>
              <a:srgbClr val="9C003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25996" name="Text Box 12"/>
          <p:cNvSpPr txBox="1">
            <a:spLocks noChangeArrowheads="1"/>
          </p:cNvSpPr>
          <p:nvPr/>
        </p:nvSpPr>
        <p:spPr bwMode="auto">
          <a:xfrm>
            <a:off x="549275" y="5410200"/>
            <a:ext cx="80343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chemeClr val="folHlink"/>
                </a:solidFill>
                <a:effectLst/>
                <a:latin typeface="Comic Sans MS" pitchFamily="1" charset="0"/>
                <a:ea typeface="+mn-ea"/>
                <a:cs typeface="+mn-cs"/>
              </a:rPr>
              <a:t>La tierra de la herencia de Abraham</a:t>
            </a:r>
          </a:p>
        </p:txBody>
      </p:sp>
      <p:sp>
        <p:nvSpPr>
          <p:cNvPr id="43014" name="Text Box 16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43015" name="Text Box 19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26004" name="Rectangle 2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6007" name="Rectangle 2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pic>
        <p:nvPicPr>
          <p:cNvPr id="426010" name="Picture 26" descr="Jezreel Valley from Muhraqa to Tabor and Moreh,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455613"/>
            <a:ext cx="3746500" cy="2811462"/>
          </a:xfrm>
          <a:prstGeom prst="rect">
            <a:avLst/>
          </a:prstGeom>
          <a:noFill/>
          <a:ln w="76200">
            <a:solidFill>
              <a:srgbClr val="9C00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6009" name="Picture 25" descr="Sea of Galilee from northwest, df 040102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2246313" y="1924050"/>
            <a:ext cx="4576762" cy="3065463"/>
          </a:xfrm>
          <a:prstGeom prst="rect">
            <a:avLst/>
          </a:prstGeom>
          <a:noFill/>
          <a:ln w="76200">
            <a:solidFill>
              <a:srgbClr val="9C003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6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5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5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5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6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1376363" y="1042988"/>
            <a:ext cx="7110412" cy="30130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 b="1">
                <a:effectLst/>
                <a:latin typeface="Times New Roman" pitchFamily="1" charset="0"/>
                <a:ea typeface="+mn-ea"/>
                <a:cs typeface="+mn-cs"/>
              </a:rPr>
              <a:t>                 </a:t>
            </a:r>
            <a:endParaRPr lang="en-US" sz="2800" b="1">
              <a:effectLst/>
              <a:latin typeface="Times New Roman" pitchFamily="1" charset="0"/>
              <a:ea typeface="+mn-ea"/>
              <a:cs typeface="+mn-cs"/>
            </a:endParaRPr>
          </a:p>
          <a:p>
            <a:pPr>
              <a:defRPr/>
            </a:pPr>
            <a:r>
              <a:rPr lang="en-US" sz="2800" b="1">
                <a:effectLst/>
                <a:latin typeface="Times New Roman" pitchFamily="1" charset="0"/>
                <a:ea typeface="+mn-ea"/>
                <a:cs typeface="+mn-cs"/>
              </a:rPr>
              <a:t>	</a:t>
            </a:r>
            <a:r>
              <a:rPr lang="en-US" sz="3600" b="1" baseline="30000">
                <a:effectLst/>
                <a:latin typeface="Times New Roman" pitchFamily="1" charset="0"/>
                <a:ea typeface="+mn-ea"/>
                <a:cs typeface="+mn-cs"/>
              </a:rPr>
              <a:t>5</a:t>
            </a:r>
            <a:r>
              <a:rPr lang="en-US" sz="3200" b="1">
                <a:effectLst/>
                <a:latin typeface="Times New Roman" pitchFamily="1" charset="0"/>
                <a:ea typeface="+mn-ea"/>
                <a:cs typeface="+mn-cs"/>
              </a:rPr>
              <a:t> </a:t>
            </a:r>
            <a:r>
              <a:rPr lang="es-ES" sz="3200" b="1">
                <a:effectLst/>
                <a:latin typeface="Times New Roman" pitchFamily="1" charset="0"/>
                <a:ea typeface="+mn-ea"/>
                <a:cs typeface="+mn-cs"/>
              </a:rPr>
              <a:t>Te hará volver a </a:t>
            </a:r>
            <a:r>
              <a:rPr lang="es-ES" sz="3200" b="1">
                <a:solidFill>
                  <a:schemeClr val="tx2"/>
                </a:solidFill>
                <a:effectLst/>
                <a:latin typeface="Times New Roman" pitchFamily="1" charset="0"/>
                <a:ea typeface="+mn-ea"/>
                <a:cs typeface="+mn-cs"/>
              </a:rPr>
              <a:t>la tierra</a:t>
            </a:r>
            <a:r>
              <a:rPr lang="es-ES" sz="3200" b="1">
                <a:effectLst/>
                <a:latin typeface="Times New Roman" pitchFamily="1" charset="0"/>
                <a:ea typeface="+mn-ea"/>
                <a:cs typeface="+mn-cs"/>
              </a:rPr>
              <a:t> </a:t>
            </a:r>
            <a:r>
              <a:rPr lang="es-ES" sz="3200" b="1">
                <a:solidFill>
                  <a:schemeClr val="folHlink"/>
                </a:solidFill>
                <a:effectLst/>
                <a:latin typeface="Times New Roman" pitchFamily="1" charset="0"/>
                <a:ea typeface="+mn-ea"/>
                <a:cs typeface="+mn-cs"/>
              </a:rPr>
              <a:t>que perteneció a tus antepasados, y tomarás posesión de ella</a:t>
            </a:r>
            <a:r>
              <a:rPr lang="es-ES" sz="3200" b="1">
                <a:effectLst/>
                <a:latin typeface="Times New Roman" pitchFamily="1" charset="0"/>
                <a:ea typeface="+mn-ea"/>
                <a:cs typeface="+mn-cs"/>
              </a:rPr>
              <a:t>. Te hará prosperar, y tendrás más descendientes que los que tuvieron tus antepasados</a:t>
            </a:r>
            <a:r>
              <a:rPr lang="en-US" sz="3200" b="1">
                <a:effectLst/>
                <a:latin typeface="Times New Roman" pitchFamily="1" charset="0"/>
                <a:ea typeface="+mn-ea"/>
                <a:cs typeface="+mn-cs"/>
              </a:rPr>
              <a:t>.</a:t>
            </a:r>
          </a:p>
        </p:txBody>
      </p:sp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715963" y="266700"/>
            <a:ext cx="7110412" cy="5159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919191">
                <a:alpha val="74998"/>
              </a:srgb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b="1">
                <a:effectLst/>
                <a:latin typeface="Times New Roman" pitchFamily="1" charset="0"/>
                <a:ea typeface="+mn-ea"/>
                <a:cs typeface="+mn-cs"/>
              </a:rPr>
              <a:t>                            </a:t>
            </a:r>
          </a:p>
        </p:txBody>
      </p:sp>
      <p:sp>
        <p:nvSpPr>
          <p:cNvPr id="164868" name="Rectangle 4"/>
          <p:cNvSpPr>
            <a:spLocks noChangeArrowheads="1"/>
          </p:cNvSpPr>
          <p:nvPr/>
        </p:nvSpPr>
        <p:spPr bwMode="auto">
          <a:xfrm>
            <a:off x="1179513" y="290513"/>
            <a:ext cx="7089775" cy="974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3200" b="1">
                <a:effectLst/>
                <a:latin typeface="Times New Roman" charset="0"/>
              </a:rPr>
              <a:t>Deuteronomio 30</a:t>
            </a:r>
            <a:r>
              <a:rPr lang="en-US" sz="2800" b="1">
                <a:effectLst/>
                <a:latin typeface="Times New Roman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folHlink"/>
                </a:solidFill>
                <a:effectLst/>
                <a:latin typeface="Times New Roman" charset="0"/>
              </a:rPr>
              <a:t>Las promesas de la tierra</a:t>
            </a:r>
            <a:endParaRPr lang="en-US" sz="2800" b="1">
              <a:solidFill>
                <a:schemeClr val="tx2"/>
              </a:solidFill>
              <a:effectLst/>
              <a:latin typeface="Times New Roman" charset="0"/>
            </a:endParaRPr>
          </a:p>
        </p:txBody>
      </p:sp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389063" y="4037013"/>
            <a:ext cx="7110412" cy="252571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 b="1" baseline="30000">
                <a:effectLst/>
                <a:latin typeface="Times New Roman" pitchFamily="1" charset="0"/>
                <a:ea typeface="+mn-ea"/>
                <a:cs typeface="+mn-cs"/>
              </a:rPr>
              <a:t>	</a:t>
            </a:r>
            <a:r>
              <a:rPr lang="en-US" sz="3200" b="1">
                <a:effectLst/>
                <a:latin typeface="Times New Roman" pitchFamily="1" charset="0"/>
                <a:ea typeface="+mn-ea"/>
                <a:cs typeface="+mn-cs"/>
              </a:rPr>
              <a:t>6 </a:t>
            </a:r>
            <a:r>
              <a:rPr lang="es-ES" sz="3200" b="1">
                <a:effectLst/>
                <a:latin typeface="Times New Roman" pitchFamily="1" charset="0"/>
                <a:ea typeface="+mn-ea"/>
                <a:cs typeface="+mn-cs"/>
              </a:rPr>
              <a:t>El Señor tu</a:t>
            </a:r>
            <a:r>
              <a:rPr lang="es-ES" sz="3600" b="1" baseline="30000">
                <a:effectLst/>
                <a:latin typeface="Times New Roman" pitchFamily="1" charset="0"/>
                <a:ea typeface="+mn-ea"/>
                <a:cs typeface="+mn-cs"/>
              </a:rPr>
              <a:t> </a:t>
            </a:r>
            <a:r>
              <a:rPr lang="es-ES" sz="3200" b="1">
                <a:solidFill>
                  <a:schemeClr val="folHlink"/>
                </a:solidFill>
                <a:effectLst/>
                <a:latin typeface="Times New Roman" pitchFamily="1" charset="0"/>
                <a:ea typeface="+mn-ea"/>
                <a:cs typeface="+mn-cs"/>
              </a:rPr>
              <a:t>Dios quitará lo pagano que haya en tu corazón y en el de tus descendientes</a:t>
            </a:r>
            <a:r>
              <a:rPr lang="es-ES" sz="3600" b="1" baseline="30000">
                <a:effectLst/>
                <a:latin typeface="Times New Roman" pitchFamily="1" charset="0"/>
                <a:ea typeface="+mn-ea"/>
                <a:cs typeface="+mn-cs"/>
              </a:rPr>
              <a:t>, </a:t>
            </a:r>
            <a:r>
              <a:rPr lang="es-ES" sz="3200" b="1">
                <a:effectLst/>
                <a:latin typeface="Times New Roman" pitchFamily="1" charset="0"/>
                <a:ea typeface="+mn-ea"/>
                <a:cs typeface="+mn-cs"/>
              </a:rPr>
              <a:t>para que lo ames con todo tu corazón y con toda tu alma, y así tengas vida</a:t>
            </a:r>
            <a:r>
              <a:rPr lang="en-US" sz="3200" b="1">
                <a:effectLst/>
                <a:latin typeface="Times New Roman" pitchFamily="1" charset="0"/>
                <a:ea typeface="+mn-ea"/>
                <a:cs typeface="+mn-cs"/>
              </a:rPr>
              <a:t>.                 </a:t>
            </a:r>
            <a:r>
              <a:rPr lang="en-US" sz="2000" b="1">
                <a:effectLst/>
                <a:latin typeface="Times New Roman" pitchFamily="1" charset="0"/>
                <a:ea typeface="+mn-ea"/>
                <a:cs typeface="+mn-cs"/>
              </a:rPr>
              <a:t>(NIV)</a:t>
            </a:r>
          </a:p>
        </p:txBody>
      </p:sp>
      <p:sp>
        <p:nvSpPr>
          <p:cNvPr id="45062" name="Text Box 8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45063" name="Text Box 10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164875" name="Rectangle 11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4878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45066" name="Text Box 16"/>
          <p:cNvSpPr txBox="1">
            <a:spLocks noChangeArrowheads="1"/>
          </p:cNvSpPr>
          <p:nvPr/>
        </p:nvSpPr>
        <p:spPr bwMode="auto">
          <a:xfrm>
            <a:off x="8589963" y="64627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ffectLst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4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6" grpId="0" autoUpdateAnimBg="0"/>
      <p:bldP spid="164870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ChangeArrowheads="1"/>
          </p:cNvSpPr>
          <p:nvPr/>
        </p:nvSpPr>
        <p:spPr bwMode="auto">
          <a:xfrm>
            <a:off x="715963" y="266700"/>
            <a:ext cx="7110412" cy="5159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919191">
                <a:alpha val="74998"/>
              </a:srgb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b="1">
                <a:effectLst/>
                <a:latin typeface="Times New Roman" pitchFamily="1" charset="0"/>
                <a:ea typeface="+mn-ea"/>
                <a:cs typeface="+mn-cs"/>
              </a:rPr>
              <a:t>                            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90853" name="Rectangle 5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90854" name="Rectangle 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pic>
        <p:nvPicPr>
          <p:cNvPr id="59086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246063"/>
            <a:ext cx="3709988" cy="2779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0862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8"/>
          <a:stretch>
            <a:fillRect/>
          </a:stretch>
        </p:blipFill>
        <p:spPr bwMode="auto">
          <a:xfrm>
            <a:off x="5738813" y="4381500"/>
            <a:ext cx="3216275" cy="2039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0863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1"/>
          <a:stretch>
            <a:fillRect/>
          </a:stretch>
        </p:blipFill>
        <p:spPr bwMode="auto">
          <a:xfrm>
            <a:off x="703263" y="3765550"/>
            <a:ext cx="4081462" cy="25828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0864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60"/>
          <a:stretch>
            <a:fillRect/>
          </a:stretch>
        </p:blipFill>
        <p:spPr bwMode="auto">
          <a:xfrm>
            <a:off x="5219700" y="350838"/>
            <a:ext cx="3627438" cy="23479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0865" name="Picture 17"/>
          <p:cNvPicPr>
            <a:picLocks noChangeAspect="1" noChangeArrowheads="1"/>
          </p:cNvPicPr>
          <p:nvPr/>
        </p:nvPicPr>
        <p:blipFill>
          <a:blip r:embed="rId7"/>
          <a:srcRect t="28154" b="12256"/>
          <a:stretch>
            <a:fillRect/>
          </a:stretch>
        </p:blipFill>
        <p:spPr bwMode="auto">
          <a:xfrm>
            <a:off x="2528888" y="1373188"/>
            <a:ext cx="4562475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90867" name="Text Box 19"/>
          <p:cNvSpPr txBox="1">
            <a:spLocks noChangeArrowheads="1"/>
          </p:cNvSpPr>
          <p:nvPr/>
        </p:nvSpPr>
        <p:spPr bwMode="auto">
          <a:xfrm>
            <a:off x="0" y="5730875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chemeClr val="folHlink"/>
                </a:solidFill>
                <a:effectLst/>
                <a:latin typeface="Comic Sans MS" pitchFamily="1" charset="0"/>
                <a:ea typeface="+mn-ea"/>
                <a:cs typeface="+mn-cs"/>
              </a:rPr>
              <a:t>Una tierra de belleza y prosperidad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0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90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90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0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90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90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Slid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323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63236" name="Rectangle 4"/>
          <p:cNvSpPr>
            <a:spLocks noChangeArrowheads="1"/>
          </p:cNvSpPr>
          <p:nvPr/>
        </p:nvSpPr>
        <p:spPr bwMode="auto">
          <a:xfrm>
            <a:off x="650875" y="681038"/>
            <a:ext cx="1881188" cy="1184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defRPr/>
            </a:pPr>
            <a:r>
              <a:rPr lang="es-ES" sz="2400" b="1">
                <a:effectLst/>
                <a:latin typeface="Helvetica" pitchFamily="1" charset="0"/>
                <a:ea typeface="Helvetica" pitchFamily="1" charset="0"/>
                <a:cs typeface="Helvetica" pitchFamily="1" charset="0"/>
              </a:rPr>
              <a:t>El llamado a Abraham         Gn 12:1-3</a:t>
            </a:r>
          </a:p>
        </p:txBody>
      </p:sp>
      <p:sp>
        <p:nvSpPr>
          <p:cNvPr id="863237" name="Rectangle 5"/>
          <p:cNvSpPr>
            <a:spLocks noChangeArrowheads="1"/>
          </p:cNvSpPr>
          <p:nvPr/>
        </p:nvSpPr>
        <p:spPr bwMode="auto">
          <a:xfrm>
            <a:off x="1108075" y="3603625"/>
            <a:ext cx="157321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800" b="1" i="1">
                <a:solidFill>
                  <a:srgbClr val="5BFF5B"/>
                </a:solidFill>
                <a:effectLst/>
                <a:latin typeface="Helvetica" pitchFamily="1" charset="0"/>
                <a:ea typeface="+mn-ea"/>
                <a:cs typeface="+mn-cs"/>
              </a:rPr>
              <a:t>Tierra</a:t>
            </a:r>
          </a:p>
        </p:txBody>
      </p:sp>
      <p:sp>
        <p:nvSpPr>
          <p:cNvPr id="863238" name="Rectangle 6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63239" name="Line 7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63240" name="Line 8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63241" name="Line 9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63242" name="Line 10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63243" name="Line 11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63244" name="Text Box 12"/>
          <p:cNvSpPr txBox="1">
            <a:spLocks noChangeArrowheads="1"/>
          </p:cNvSpPr>
          <p:nvPr/>
        </p:nvSpPr>
        <p:spPr bwMode="auto">
          <a:xfrm>
            <a:off x="6635750" y="693738"/>
            <a:ext cx="2193925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s-ES" sz="2400" b="1">
                <a:effectLst/>
                <a:latin typeface="Helvetica" charset="0"/>
              </a:rPr>
              <a:t>El pacto </a:t>
            </a:r>
          </a:p>
          <a:p>
            <a:r>
              <a:rPr lang="es-ES" sz="2400" b="1">
                <a:effectLst/>
                <a:latin typeface="Helvetica" charset="0"/>
              </a:rPr>
              <a:t>Gn 15:9-18</a:t>
            </a:r>
          </a:p>
          <a:p>
            <a:endParaRPr lang="es-ES" sz="2000">
              <a:effectLst/>
            </a:endParaRPr>
          </a:p>
        </p:txBody>
      </p:sp>
      <p:sp>
        <p:nvSpPr>
          <p:cNvPr id="863245" name="Rectangle 13"/>
          <p:cNvSpPr>
            <a:spLocks noChangeArrowheads="1"/>
          </p:cNvSpPr>
          <p:nvPr/>
        </p:nvSpPr>
        <p:spPr bwMode="auto">
          <a:xfrm>
            <a:off x="3714750" y="3605213"/>
            <a:ext cx="1703388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800" b="1" i="1">
                <a:solidFill>
                  <a:srgbClr val="5BFF5B"/>
                </a:solidFill>
                <a:effectLst/>
                <a:latin typeface="Helvetica" pitchFamily="1" charset="0"/>
                <a:ea typeface="+mn-ea"/>
                <a:cs typeface="+mn-cs"/>
              </a:rPr>
              <a:t>Simiente</a:t>
            </a:r>
          </a:p>
        </p:txBody>
      </p:sp>
      <p:sp>
        <p:nvSpPr>
          <p:cNvPr id="863246" name="Rectangle 14"/>
          <p:cNvSpPr>
            <a:spLocks noChangeArrowheads="1"/>
          </p:cNvSpPr>
          <p:nvPr/>
        </p:nvSpPr>
        <p:spPr bwMode="auto">
          <a:xfrm>
            <a:off x="6118225" y="3598863"/>
            <a:ext cx="248761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800" b="1" i="1">
                <a:solidFill>
                  <a:srgbClr val="5BFF5B"/>
                </a:solidFill>
                <a:effectLst/>
                <a:latin typeface="Helvetica" pitchFamily="1" charset="0"/>
                <a:ea typeface="+mn-ea"/>
                <a:cs typeface="+mn-cs"/>
              </a:rPr>
              <a:t>Bendición</a:t>
            </a:r>
          </a:p>
        </p:txBody>
      </p:sp>
      <p:sp>
        <p:nvSpPr>
          <p:cNvPr id="863247" name="Rectangle 15"/>
          <p:cNvSpPr>
            <a:spLocks noChangeArrowheads="1"/>
          </p:cNvSpPr>
          <p:nvPr/>
        </p:nvSpPr>
        <p:spPr bwMode="auto">
          <a:xfrm>
            <a:off x="1109663" y="2859088"/>
            <a:ext cx="15716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000" b="1">
                <a:effectLst/>
                <a:latin typeface="Helvetica" pitchFamily="1" charset="0"/>
                <a:ea typeface="+mn-ea"/>
                <a:cs typeface="+mn-cs"/>
              </a:rPr>
              <a:t>Gn 13:15</a:t>
            </a:r>
          </a:p>
        </p:txBody>
      </p:sp>
      <p:sp>
        <p:nvSpPr>
          <p:cNvPr id="863248" name="Rectangle 16"/>
          <p:cNvSpPr>
            <a:spLocks noChangeArrowheads="1"/>
          </p:cNvSpPr>
          <p:nvPr/>
        </p:nvSpPr>
        <p:spPr bwMode="auto">
          <a:xfrm>
            <a:off x="1176338" y="4032250"/>
            <a:ext cx="13525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000" b="1">
                <a:effectLst/>
                <a:latin typeface="Helvetica" pitchFamily="1" charset="0"/>
                <a:ea typeface="+mn-ea"/>
                <a:cs typeface="+mn-cs"/>
              </a:rPr>
              <a:t>Gn 12:1</a:t>
            </a:r>
          </a:p>
        </p:txBody>
      </p:sp>
      <p:sp>
        <p:nvSpPr>
          <p:cNvPr id="863249" name="Rectangle 17"/>
          <p:cNvSpPr>
            <a:spLocks noChangeArrowheads="1"/>
          </p:cNvSpPr>
          <p:nvPr/>
        </p:nvSpPr>
        <p:spPr bwMode="auto">
          <a:xfrm>
            <a:off x="3817938" y="4035425"/>
            <a:ext cx="15144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s-ES" sz="2000" b="1">
                <a:effectLst/>
                <a:latin typeface="Helvetica" pitchFamily="1" charset="0"/>
                <a:ea typeface="+mn-ea"/>
                <a:cs typeface="+mn-cs"/>
              </a:rPr>
              <a:t>Gn 12:2</a:t>
            </a:r>
          </a:p>
        </p:txBody>
      </p:sp>
      <p:sp>
        <p:nvSpPr>
          <p:cNvPr id="863250" name="Rectangle 18"/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000" b="1">
                <a:effectLst/>
                <a:latin typeface="Helvetica" pitchFamily="1" charset="0"/>
                <a:ea typeface="+mn-ea"/>
                <a:cs typeface="+mn-cs"/>
              </a:rPr>
              <a:t>Gn 12:3</a:t>
            </a:r>
          </a:p>
        </p:txBody>
      </p:sp>
      <p:sp>
        <p:nvSpPr>
          <p:cNvPr id="863251" name="Rectangle 19"/>
          <p:cNvSpPr>
            <a:spLocks noChangeArrowheads="1"/>
          </p:cNvSpPr>
          <p:nvPr/>
        </p:nvSpPr>
        <p:spPr bwMode="auto">
          <a:xfrm>
            <a:off x="3462338" y="2851150"/>
            <a:ext cx="22256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s-ES" sz="2000" b="1">
                <a:effectLst/>
                <a:latin typeface="Helvetica" pitchFamily="1" charset="0"/>
                <a:ea typeface="+mn-ea"/>
                <a:cs typeface="+mn-cs"/>
              </a:rPr>
              <a:t>Gn 13:14-16</a:t>
            </a:r>
          </a:p>
        </p:txBody>
      </p:sp>
      <p:sp>
        <p:nvSpPr>
          <p:cNvPr id="863252" name="Rectangle 20"/>
          <p:cNvSpPr>
            <a:spLocks noChangeArrowheads="1"/>
          </p:cNvSpPr>
          <p:nvPr/>
        </p:nvSpPr>
        <p:spPr bwMode="auto">
          <a:xfrm>
            <a:off x="6435725" y="2860675"/>
            <a:ext cx="168910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000" b="1">
                <a:effectLst/>
                <a:latin typeface="Helvetica" pitchFamily="1" charset="0"/>
                <a:ea typeface="+mn-ea"/>
                <a:cs typeface="+mn-cs"/>
              </a:rPr>
              <a:t>Gn 15:9-18</a:t>
            </a:r>
          </a:p>
        </p:txBody>
      </p:sp>
      <p:sp>
        <p:nvSpPr>
          <p:cNvPr id="863253" name="Rectangle 21"/>
          <p:cNvSpPr>
            <a:spLocks noChangeArrowheads="1"/>
          </p:cNvSpPr>
          <p:nvPr/>
        </p:nvSpPr>
        <p:spPr bwMode="auto">
          <a:xfrm>
            <a:off x="271463" y="6165850"/>
            <a:ext cx="8634412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s-ES" sz="2400" b="1" i="1">
                <a:solidFill>
                  <a:srgbClr val="FFFF39"/>
                </a:solidFill>
                <a:effectLst/>
                <a:latin typeface="Helvetica" charset="0"/>
              </a:rPr>
              <a:t>La “columna vertebral” de la revelación bíblica</a:t>
            </a:r>
          </a:p>
          <a:p>
            <a:pPr algn="ctr"/>
            <a:endParaRPr lang="es-ES" sz="2400" b="1" i="1">
              <a:solidFill>
                <a:srgbClr val="FFFF39"/>
              </a:solidFill>
              <a:effectLst/>
              <a:latin typeface="Helvetica" charset="0"/>
            </a:endParaRPr>
          </a:p>
        </p:txBody>
      </p:sp>
      <p:sp>
        <p:nvSpPr>
          <p:cNvPr id="863254" name="Rectangle 22"/>
          <p:cNvSpPr>
            <a:spLocks noChangeArrowheads="1"/>
          </p:cNvSpPr>
          <p:nvPr/>
        </p:nvSpPr>
        <p:spPr bwMode="auto">
          <a:xfrm>
            <a:off x="1057275" y="2443163"/>
            <a:ext cx="13557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s-ES" sz="2800" b="1" i="1">
                <a:solidFill>
                  <a:schemeClr val="folHlink"/>
                </a:solidFill>
                <a:effectLst/>
                <a:latin typeface="Helvetica" pitchFamily="1" charset="0"/>
                <a:ea typeface="+mn-ea"/>
                <a:cs typeface="+mn-cs"/>
              </a:rPr>
              <a:t>Eterno</a:t>
            </a:r>
          </a:p>
        </p:txBody>
      </p:sp>
      <p:sp>
        <p:nvSpPr>
          <p:cNvPr id="863255" name="Rectangle 23"/>
          <p:cNvSpPr>
            <a:spLocks noChangeArrowheads="1"/>
          </p:cNvSpPr>
          <p:nvPr/>
        </p:nvSpPr>
        <p:spPr bwMode="auto">
          <a:xfrm>
            <a:off x="3468688" y="2454275"/>
            <a:ext cx="2195512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s-ES" sz="2800" b="1" i="1">
                <a:solidFill>
                  <a:schemeClr val="folHlink"/>
                </a:solidFill>
                <a:effectLst/>
                <a:latin typeface="Helvetica" pitchFamily="1" charset="0"/>
                <a:ea typeface="+mn-ea"/>
                <a:cs typeface="+mn-cs"/>
              </a:rPr>
              <a:t>Literal</a:t>
            </a:r>
          </a:p>
        </p:txBody>
      </p:sp>
      <p:sp>
        <p:nvSpPr>
          <p:cNvPr id="863256" name="Rectangle 24"/>
          <p:cNvSpPr>
            <a:spLocks noChangeArrowheads="1"/>
          </p:cNvSpPr>
          <p:nvPr/>
        </p:nvSpPr>
        <p:spPr bwMode="auto">
          <a:xfrm>
            <a:off x="5924550" y="2449513"/>
            <a:ext cx="27368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800" b="1" i="1">
                <a:solidFill>
                  <a:schemeClr val="folHlink"/>
                </a:solidFill>
                <a:effectLst/>
                <a:latin typeface="Helvetica" pitchFamily="1" charset="0"/>
                <a:ea typeface="+mn-ea"/>
                <a:cs typeface="+mn-cs"/>
              </a:rPr>
              <a:t>Incondicional</a:t>
            </a:r>
          </a:p>
        </p:txBody>
      </p:sp>
      <p:sp>
        <p:nvSpPr>
          <p:cNvPr id="49177" name="Text Box 2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863258" name="Rectangle 2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s-E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63259" name="Rectangle 27"/>
          <p:cNvSpPr>
            <a:spLocks noChangeArrowheads="1"/>
          </p:cNvSpPr>
          <p:nvPr/>
        </p:nvSpPr>
        <p:spPr bwMode="auto">
          <a:xfrm>
            <a:off x="8094663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49180" name="Text Box 28"/>
          <p:cNvSpPr txBox="1">
            <a:spLocks noChangeArrowheads="1"/>
          </p:cNvSpPr>
          <p:nvPr/>
        </p:nvSpPr>
        <p:spPr bwMode="auto">
          <a:xfrm>
            <a:off x="463550" y="6545263"/>
            <a:ext cx="9477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900" b="1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2012</a:t>
            </a:r>
            <a:r>
              <a:rPr lang="es-ES" sz="900" b="1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863261" name="Rectangle 29"/>
          <p:cNvSpPr>
            <a:spLocks noChangeArrowheads="1"/>
          </p:cNvSpPr>
          <p:nvPr/>
        </p:nvSpPr>
        <p:spPr bwMode="auto">
          <a:xfrm>
            <a:off x="7556500" y="6526213"/>
            <a:ext cx="7397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grpSp>
        <p:nvGrpSpPr>
          <p:cNvPr id="49182" name="Group 30"/>
          <p:cNvGrpSpPr>
            <a:grpSpLocks/>
          </p:cNvGrpSpPr>
          <p:nvPr/>
        </p:nvGrpSpPr>
        <p:grpSpPr bwMode="auto">
          <a:xfrm>
            <a:off x="133350" y="1200150"/>
            <a:ext cx="307975" cy="4598988"/>
            <a:chOff x="84" y="756"/>
            <a:chExt cx="194" cy="2897"/>
          </a:xfrm>
        </p:grpSpPr>
        <p:sp>
          <p:nvSpPr>
            <p:cNvPr id="863263" name="AutoShape 31"/>
            <p:cNvSpPr>
              <a:spLocks noChangeArrowheads="1"/>
            </p:cNvSpPr>
            <p:nvPr/>
          </p:nvSpPr>
          <p:spPr bwMode="auto">
            <a:xfrm>
              <a:off x="92" y="75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63264" name="AutoShape 32"/>
            <p:cNvSpPr>
              <a:spLocks noChangeArrowheads="1"/>
            </p:cNvSpPr>
            <p:nvPr/>
          </p:nvSpPr>
          <p:spPr bwMode="auto">
            <a:xfrm>
              <a:off x="92" y="1688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63265" name="AutoShape 33"/>
            <p:cNvSpPr>
              <a:spLocks noChangeArrowheads="1"/>
            </p:cNvSpPr>
            <p:nvPr/>
          </p:nvSpPr>
          <p:spPr bwMode="auto">
            <a:xfrm>
              <a:off x="84" y="240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63266" name="AutoShape 34"/>
            <p:cNvSpPr>
              <a:spLocks noChangeArrowheads="1"/>
            </p:cNvSpPr>
            <p:nvPr/>
          </p:nvSpPr>
          <p:spPr bwMode="auto">
            <a:xfrm>
              <a:off x="92" y="347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863267" name="Rectangle 35"/>
          <p:cNvSpPr>
            <a:spLocks noChangeArrowheads="1"/>
          </p:cNvSpPr>
          <p:nvPr/>
        </p:nvSpPr>
        <p:spPr bwMode="auto">
          <a:xfrm>
            <a:off x="2735263" y="715963"/>
            <a:ext cx="3636962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s-ES" sz="4000" b="1" i="1">
                <a:solidFill>
                  <a:schemeClr val="tx2"/>
                </a:solidFill>
                <a:effectLst/>
                <a:latin typeface="Kosher-Normal" charset="0"/>
                <a:ea typeface="+mn-ea"/>
                <a:cs typeface="+mn-cs"/>
              </a:rPr>
              <a:t>Pacto abrahámico</a:t>
            </a:r>
          </a:p>
        </p:txBody>
      </p:sp>
      <p:sp>
        <p:nvSpPr>
          <p:cNvPr id="49184" name="Text Box 36"/>
          <p:cNvSpPr txBox="1">
            <a:spLocks noChangeArrowheads="1"/>
          </p:cNvSpPr>
          <p:nvPr/>
        </p:nvSpPr>
        <p:spPr bwMode="auto">
          <a:xfrm>
            <a:off x="8801100" y="6426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s-ES" sz="1800" b="1">
              <a:solidFill>
                <a:srgbClr val="FFFFFF"/>
              </a:solidFill>
              <a:effectLst/>
            </a:endParaRPr>
          </a:p>
        </p:txBody>
      </p:sp>
      <p:sp>
        <p:nvSpPr>
          <p:cNvPr id="49185" name="Text Box 37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400" b="1">
                <a:solidFill>
                  <a:srgbClr val="FFFFFF"/>
                </a:solidFill>
                <a:effectLst/>
              </a:rPr>
              <a:t>1</a:t>
            </a:r>
          </a:p>
        </p:txBody>
      </p:sp>
      <p:grpSp>
        <p:nvGrpSpPr>
          <p:cNvPr id="49186" name="Group 38"/>
          <p:cNvGrpSpPr>
            <a:grpSpLocks/>
          </p:cNvGrpSpPr>
          <p:nvPr/>
        </p:nvGrpSpPr>
        <p:grpSpPr bwMode="auto">
          <a:xfrm>
            <a:off x="609600" y="4383088"/>
            <a:ext cx="2044700" cy="1795462"/>
            <a:chOff x="384" y="2789"/>
            <a:chExt cx="1288" cy="1131"/>
          </a:xfrm>
        </p:grpSpPr>
        <p:sp>
          <p:nvSpPr>
            <p:cNvPr id="863271" name="Line 39"/>
            <p:cNvSpPr>
              <a:spLocks noChangeShapeType="1"/>
            </p:cNvSpPr>
            <p:nvPr/>
          </p:nvSpPr>
          <p:spPr bwMode="auto">
            <a:xfrm flipV="1">
              <a:off x="1051" y="2789"/>
              <a:ext cx="1" cy="547"/>
            </a:xfrm>
            <a:prstGeom prst="line">
              <a:avLst/>
            </a:prstGeom>
            <a:noFill/>
            <a:ln w="76200" cmpd="tri">
              <a:solidFill>
                <a:schemeClr val="hlink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63272" name="AutoShape 40"/>
            <p:cNvSpPr>
              <a:spLocks noChangeArrowheads="1"/>
            </p:cNvSpPr>
            <p:nvPr/>
          </p:nvSpPr>
          <p:spPr bwMode="auto">
            <a:xfrm>
              <a:off x="384" y="3312"/>
              <a:ext cx="1288" cy="608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EF1F1D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863273" name="Rectangle 41"/>
          <p:cNvSpPr>
            <a:spLocks noChangeArrowheads="1"/>
          </p:cNvSpPr>
          <p:nvPr/>
        </p:nvSpPr>
        <p:spPr bwMode="auto">
          <a:xfrm>
            <a:off x="836613" y="5292725"/>
            <a:ext cx="1879600" cy="820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800" b="1">
                <a:effectLst/>
                <a:latin typeface="HallmarkeCondBold" charset="0"/>
                <a:ea typeface="+mn-ea"/>
                <a:cs typeface="+mn-cs"/>
              </a:rPr>
              <a:t>  Tierra </a:t>
            </a:r>
          </a:p>
          <a:p>
            <a:pPr>
              <a:defRPr/>
            </a:pPr>
            <a:r>
              <a:rPr lang="es-ES" sz="2000" b="1">
                <a:effectLst/>
                <a:latin typeface="HallmarkeCondBold" charset="0"/>
                <a:ea typeface="+mn-ea"/>
                <a:cs typeface="+mn-cs"/>
              </a:rPr>
              <a:t>Dt 30: 1-10</a:t>
            </a:r>
          </a:p>
        </p:txBody>
      </p:sp>
      <p:sp>
        <p:nvSpPr>
          <p:cNvPr id="863274" name="Rectangle 42"/>
          <p:cNvSpPr>
            <a:spLocks noChangeArrowheads="1"/>
          </p:cNvSpPr>
          <p:nvPr/>
        </p:nvSpPr>
        <p:spPr bwMode="auto">
          <a:xfrm>
            <a:off x="3841750" y="5716588"/>
            <a:ext cx="1919288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 b="1">
                <a:effectLst/>
                <a:latin typeface="Helvetica" pitchFamily="1" charset="0"/>
                <a:ea typeface="+mn-ea"/>
                <a:cs typeface="+mn-cs"/>
              </a:rPr>
              <a:t>2 S 7: 4-16</a:t>
            </a:r>
          </a:p>
        </p:txBody>
      </p:sp>
      <p:sp>
        <p:nvSpPr>
          <p:cNvPr id="863275" name="Rectangle 43"/>
          <p:cNvSpPr>
            <a:spLocks noChangeArrowheads="1"/>
          </p:cNvSpPr>
          <p:nvPr/>
        </p:nvSpPr>
        <p:spPr bwMode="auto">
          <a:xfrm>
            <a:off x="3690938" y="5273675"/>
            <a:ext cx="1808162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b="1">
                <a:effectLst/>
                <a:latin typeface="HallmarkeCondBold" charset="0"/>
                <a:ea typeface="+mn-ea"/>
                <a:cs typeface="+mn-cs"/>
              </a:rPr>
              <a:t>Davídico</a:t>
            </a:r>
          </a:p>
        </p:txBody>
      </p: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3492500" y="4348163"/>
            <a:ext cx="2044700" cy="1827212"/>
            <a:chOff x="2200" y="2753"/>
            <a:chExt cx="1288" cy="1151"/>
          </a:xfrm>
        </p:grpSpPr>
        <p:sp>
          <p:nvSpPr>
            <p:cNvPr id="863277" name="Line 45"/>
            <p:cNvSpPr>
              <a:spLocks noChangeShapeType="1"/>
            </p:cNvSpPr>
            <p:nvPr/>
          </p:nvSpPr>
          <p:spPr bwMode="auto">
            <a:xfrm flipH="1">
              <a:off x="2873" y="2753"/>
              <a:ext cx="0" cy="565"/>
            </a:xfrm>
            <a:prstGeom prst="line">
              <a:avLst/>
            </a:prstGeom>
            <a:noFill/>
            <a:ln w="76200" cmpd="tri">
              <a:solidFill>
                <a:schemeClr val="hlink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63278" name="AutoShape 46"/>
            <p:cNvSpPr>
              <a:spLocks noChangeArrowheads="1"/>
            </p:cNvSpPr>
            <p:nvPr/>
          </p:nvSpPr>
          <p:spPr bwMode="auto">
            <a:xfrm>
              <a:off x="2200" y="3296"/>
              <a:ext cx="1288" cy="608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EF1F1D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63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6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3274" grpId="0"/>
      <p:bldP spid="86327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3"/>
          <p:cNvPicPr>
            <a:picLocks noChangeAspect="1" noChangeArrowheads="1"/>
          </p:cNvPicPr>
          <p:nvPr/>
        </p:nvPicPr>
        <p:blipFill>
          <a:blip r:embed="rId3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53" name="Rectangle 2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241300" y="3903663"/>
            <a:ext cx="8740775" cy="2286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 b="1">
                <a:effectLst/>
                <a:latin typeface="Times New Roman" pitchFamily="1" charset="0"/>
                <a:ea typeface="+mn-ea"/>
                <a:cs typeface="+mn-cs"/>
              </a:rPr>
              <a:t>                           2 Samuel 7</a:t>
            </a:r>
            <a:endParaRPr lang="en-US" sz="3200" b="1">
              <a:effectLst/>
              <a:latin typeface="Times New Roman" pitchFamily="1" charset="0"/>
              <a:ea typeface="+mn-ea"/>
              <a:cs typeface="+mn-cs"/>
            </a:endParaRPr>
          </a:p>
          <a:p>
            <a:pPr>
              <a:defRPr/>
            </a:pPr>
            <a:r>
              <a:rPr lang="en-US" sz="3200" b="1">
                <a:effectLst/>
                <a:latin typeface="Times New Roman" pitchFamily="1" charset="0"/>
                <a:ea typeface="+mn-ea"/>
                <a:cs typeface="+mn-cs"/>
              </a:rPr>
              <a:t>	</a:t>
            </a:r>
            <a:r>
              <a:rPr lang="en-US" sz="4000" b="1" baseline="30000">
                <a:effectLst/>
                <a:latin typeface="Times New Roman" pitchFamily="1" charset="0"/>
                <a:ea typeface="+mn-ea"/>
                <a:cs typeface="+mn-cs"/>
              </a:rPr>
              <a:t>16</a:t>
            </a:r>
            <a:r>
              <a:rPr lang="en-US" sz="3600" b="1">
                <a:effectLst/>
                <a:latin typeface="Times New Roman" pitchFamily="1" charset="0"/>
                <a:ea typeface="+mn-ea"/>
                <a:cs typeface="+mn-cs"/>
              </a:rPr>
              <a:t> </a:t>
            </a:r>
            <a:r>
              <a:rPr lang="es-ES" sz="3600" b="1">
                <a:effectLst/>
                <a:latin typeface="Times New Roman" pitchFamily="1" charset="0"/>
                <a:ea typeface="+mn-ea"/>
                <a:cs typeface="+mn-cs"/>
              </a:rPr>
              <a:t>Tu </a:t>
            </a:r>
            <a:r>
              <a:rPr lang="es-ES" sz="3600" b="1">
                <a:solidFill>
                  <a:schemeClr val="folHlink"/>
                </a:solidFill>
                <a:effectLst/>
                <a:latin typeface="Times New Roman" pitchFamily="1" charset="0"/>
                <a:ea typeface="+mn-ea"/>
                <a:cs typeface="+mn-cs"/>
              </a:rPr>
              <a:t>casa </a:t>
            </a:r>
            <a:r>
              <a:rPr lang="es-ES" sz="3600" b="1">
                <a:effectLst/>
                <a:latin typeface="Times New Roman" pitchFamily="1" charset="0"/>
                <a:ea typeface="+mn-ea"/>
                <a:cs typeface="+mn-cs"/>
              </a:rPr>
              <a:t>y tu </a:t>
            </a:r>
            <a:r>
              <a:rPr lang="es-ES" sz="3600" b="1">
                <a:solidFill>
                  <a:schemeClr val="folHlink"/>
                </a:solidFill>
                <a:effectLst/>
                <a:latin typeface="Times New Roman" pitchFamily="1" charset="0"/>
                <a:ea typeface="+mn-ea"/>
                <a:cs typeface="+mn-cs"/>
              </a:rPr>
              <a:t>reino</a:t>
            </a:r>
            <a:r>
              <a:rPr lang="es-ES" sz="3600" b="1">
                <a:effectLst/>
                <a:latin typeface="Times New Roman" pitchFamily="1" charset="0"/>
                <a:ea typeface="+mn-ea"/>
                <a:cs typeface="+mn-cs"/>
              </a:rPr>
              <a:t> durarán </a:t>
            </a:r>
            <a:r>
              <a:rPr lang="es-ES" sz="3600" b="1" i="1" u="sng">
                <a:effectLst/>
                <a:latin typeface="Times New Roman" pitchFamily="1" charset="0"/>
                <a:ea typeface="+mn-ea"/>
                <a:cs typeface="+mn-cs"/>
              </a:rPr>
              <a:t>para siempre</a:t>
            </a:r>
            <a:r>
              <a:rPr lang="es-ES" sz="3600" b="1">
                <a:effectLst/>
                <a:latin typeface="Times New Roman" pitchFamily="1" charset="0"/>
                <a:ea typeface="+mn-ea"/>
                <a:cs typeface="+mn-cs"/>
              </a:rPr>
              <a:t> delante de mí; tu </a:t>
            </a:r>
            <a:r>
              <a:rPr lang="es-ES" sz="3600" b="1">
                <a:solidFill>
                  <a:srgbClr val="FFFF00"/>
                </a:solidFill>
                <a:effectLst/>
                <a:latin typeface="Times New Roman" pitchFamily="1" charset="0"/>
                <a:ea typeface="+mn-ea"/>
                <a:cs typeface="+mn-cs"/>
              </a:rPr>
              <a:t>trono</a:t>
            </a:r>
            <a:r>
              <a:rPr lang="es-ES" sz="3600" b="1">
                <a:effectLst/>
                <a:latin typeface="Times New Roman" pitchFamily="1" charset="0"/>
                <a:ea typeface="+mn-ea"/>
                <a:cs typeface="+mn-cs"/>
              </a:rPr>
              <a:t> quedará establecido </a:t>
            </a:r>
            <a:r>
              <a:rPr lang="es-ES" sz="3600" b="1" i="1" u="sng">
                <a:effectLst/>
                <a:latin typeface="Times New Roman" pitchFamily="1" charset="0"/>
                <a:ea typeface="+mn-ea"/>
                <a:cs typeface="+mn-cs"/>
              </a:rPr>
              <a:t>para siempre</a:t>
            </a:r>
            <a:r>
              <a:rPr lang="en-US" sz="3600" b="1">
                <a:effectLst/>
                <a:latin typeface="Times New Roman" pitchFamily="1" charset="0"/>
                <a:ea typeface="+mn-ea"/>
                <a:cs typeface="+mn-cs"/>
              </a:rPr>
              <a:t>.</a:t>
            </a: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754063" y="357188"/>
            <a:ext cx="7110412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AFD00"/>
                </a:solidFill>
                <a:effectLst/>
                <a:latin typeface="Times New Roman" pitchFamily="1" charset="0"/>
                <a:ea typeface="+mn-ea"/>
                <a:cs typeface="+mn-cs"/>
              </a:rPr>
              <a:t>                            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1006475" y="373063"/>
            <a:ext cx="7177088" cy="1095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600" b="1" i="1">
                <a:effectLst/>
                <a:latin typeface="Kosher-Normal" charset="0"/>
                <a:ea typeface="+mn-ea"/>
                <a:cs typeface="+mn-cs"/>
              </a:rPr>
              <a:t>El pacto davídico</a:t>
            </a:r>
          </a:p>
        </p:txBody>
      </p:sp>
      <p:sp>
        <p:nvSpPr>
          <p:cNvPr id="52229" name="Oval 5"/>
          <p:cNvSpPr>
            <a:spLocks noChangeArrowheads="1"/>
          </p:cNvSpPr>
          <p:nvPr/>
        </p:nvSpPr>
        <p:spPr bwMode="auto">
          <a:xfrm>
            <a:off x="2265363" y="4478338"/>
            <a:ext cx="1055687" cy="639762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2230" name="Oval 6"/>
          <p:cNvSpPr>
            <a:spLocks noChangeArrowheads="1"/>
          </p:cNvSpPr>
          <p:nvPr/>
        </p:nvSpPr>
        <p:spPr bwMode="auto">
          <a:xfrm>
            <a:off x="3951288" y="4498975"/>
            <a:ext cx="1376362" cy="639763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2231" name="Oval 7"/>
          <p:cNvSpPr>
            <a:spLocks noChangeArrowheads="1"/>
          </p:cNvSpPr>
          <p:nvPr/>
        </p:nvSpPr>
        <p:spPr bwMode="auto">
          <a:xfrm>
            <a:off x="5045075" y="5048250"/>
            <a:ext cx="1587500" cy="639763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1210" name="Text Box 15"/>
          <p:cNvSpPr txBox="1">
            <a:spLocks noChangeArrowheads="1"/>
          </p:cNvSpPr>
          <p:nvPr/>
        </p:nvSpPr>
        <p:spPr bwMode="auto">
          <a:xfrm>
            <a:off x="8470900" y="52260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51211" name="Text Box 16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2241" name="Rectangle 1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244" name="Rectangle 2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51214" name="Text Box 22"/>
          <p:cNvSpPr txBox="1">
            <a:spLocks noChangeArrowheads="1"/>
          </p:cNvSpPr>
          <p:nvPr/>
        </p:nvSpPr>
        <p:spPr bwMode="auto">
          <a:xfrm>
            <a:off x="8586788" y="64531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ffectLst/>
              </a:rPr>
              <a:t>5</a:t>
            </a:r>
          </a:p>
        </p:txBody>
      </p:sp>
      <p:sp>
        <p:nvSpPr>
          <p:cNvPr id="51215" name="Text Box 24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©2012 TBBMI</a:t>
            </a:r>
          </a:p>
        </p:txBody>
      </p:sp>
      <p:sp>
        <p:nvSpPr>
          <p:cNvPr id="52249" name="Rectangle 25"/>
          <p:cNvSpPr>
            <a:spLocks noChangeArrowheads="1"/>
          </p:cNvSpPr>
          <p:nvPr/>
        </p:nvSpPr>
        <p:spPr bwMode="auto">
          <a:xfrm>
            <a:off x="7556500" y="6526213"/>
            <a:ext cx="7397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52250" name="Text Box 26"/>
          <p:cNvSpPr txBox="1">
            <a:spLocks noChangeArrowheads="1"/>
          </p:cNvSpPr>
          <p:nvPr/>
        </p:nvSpPr>
        <p:spPr bwMode="auto">
          <a:xfrm>
            <a:off x="1533525" y="2439988"/>
            <a:ext cx="59880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i="1">
                <a:solidFill>
                  <a:srgbClr val="99CCFF"/>
                </a:solidFill>
                <a:effectLst/>
                <a:latin typeface="Kosher-Normal" charset="0"/>
                <a:ea typeface="+mn-ea"/>
                <a:cs typeface="+mn-cs"/>
              </a:rPr>
              <a:t>Sus tres garantías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246063" y="4457700"/>
            <a:ext cx="8118475" cy="1736725"/>
            <a:chOff x="155" y="2808"/>
            <a:chExt cx="5114" cy="1094"/>
          </a:xfrm>
        </p:grpSpPr>
        <p:sp>
          <p:nvSpPr>
            <p:cNvPr id="51219" name="Text Box 30"/>
            <p:cNvSpPr txBox="1">
              <a:spLocks noChangeArrowheads="1"/>
            </p:cNvSpPr>
            <p:nvPr/>
          </p:nvSpPr>
          <p:spPr bwMode="auto">
            <a:xfrm>
              <a:off x="1586" y="3498"/>
              <a:ext cx="1847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" sz="3600" b="1" i="1" u="sng">
                  <a:solidFill>
                    <a:srgbClr val="00CC00"/>
                  </a:solidFill>
                  <a:effectLst/>
                  <a:latin typeface="Times New Roman" charset="0"/>
                </a:rPr>
                <a:t>para siempre</a:t>
              </a:r>
              <a:endParaRPr lang="en-US" sz="3600" b="1" i="1" u="sng">
                <a:solidFill>
                  <a:srgbClr val="00CC00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51220" name="Text Box 31"/>
            <p:cNvSpPr txBox="1">
              <a:spLocks noChangeArrowheads="1"/>
            </p:cNvSpPr>
            <p:nvPr/>
          </p:nvSpPr>
          <p:spPr bwMode="auto">
            <a:xfrm>
              <a:off x="4351" y="2808"/>
              <a:ext cx="91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" sz="3600" b="1" i="1" u="sng">
                  <a:solidFill>
                    <a:srgbClr val="00CC00"/>
                  </a:solidFill>
                  <a:effectLst/>
                  <a:latin typeface="Times New Roman" charset="0"/>
                </a:rPr>
                <a:t>para</a:t>
              </a:r>
              <a:endParaRPr lang="en-US" sz="3600" b="1" i="1" u="sng">
                <a:solidFill>
                  <a:srgbClr val="00CC00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51221" name="Text Box 32"/>
            <p:cNvSpPr txBox="1">
              <a:spLocks noChangeArrowheads="1"/>
            </p:cNvSpPr>
            <p:nvPr/>
          </p:nvSpPr>
          <p:spPr bwMode="auto">
            <a:xfrm>
              <a:off x="155" y="3151"/>
              <a:ext cx="114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" sz="3600" b="1" i="1" u="sng">
                  <a:solidFill>
                    <a:srgbClr val="00CC00"/>
                  </a:solidFill>
                  <a:effectLst/>
                  <a:latin typeface="Times New Roman" charset="0"/>
                </a:rPr>
                <a:t>siempre</a:t>
              </a:r>
              <a:endParaRPr lang="en-US" sz="3600" b="1" i="1" u="sng">
                <a:solidFill>
                  <a:srgbClr val="00CC00"/>
                </a:solidFill>
                <a:effectLst/>
                <a:latin typeface="Times New Roman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53" grpId="0" animBg="1"/>
      <p:bldP spid="52226" grpId="0" autoUpdateAnimBg="0"/>
      <p:bldP spid="52228" grpId="0" autoUpdateAnimBg="0"/>
      <p:bldP spid="52229" grpId="0" animBg="1"/>
      <p:bldP spid="52230" grpId="0" animBg="1"/>
      <p:bldP spid="52231" grpId="0" animBg="1"/>
      <p:bldP spid="5225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effectLst/>
                <a:latin typeface="Helvetica" charset="0"/>
              </a:rPr>
              <a:t>        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43213" y="1301750"/>
            <a:ext cx="37782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effectLst/>
                <a:latin typeface="Helvetica" charset="0"/>
              </a:rPr>
              <a:t>       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2551113" y="1768475"/>
            <a:ext cx="9191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 b="1" i="1">
                <a:effectLst/>
                <a:latin typeface="Helvetica" charset="0"/>
              </a:rPr>
              <a:t>                   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3084513" y="674688"/>
            <a:ext cx="942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effectLst/>
                <a:latin typeface="Helvetica" charset="0"/>
              </a:rPr>
              <a:t>         </a:t>
            </a:r>
          </a:p>
        </p:txBody>
      </p:sp>
      <p:sp>
        <p:nvSpPr>
          <p:cNvPr id="578569" name="Rectangle 9"/>
          <p:cNvSpPr>
            <a:spLocks noChangeArrowheads="1"/>
          </p:cNvSpPr>
          <p:nvPr/>
        </p:nvSpPr>
        <p:spPr bwMode="auto">
          <a:xfrm>
            <a:off x="501650" y="16827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6392" name="Rectangle 10"/>
          <p:cNvSpPr>
            <a:spLocks noChangeArrowheads="1"/>
          </p:cNvSpPr>
          <p:nvPr/>
        </p:nvSpPr>
        <p:spPr bwMode="auto">
          <a:xfrm>
            <a:off x="957263" y="3376613"/>
            <a:ext cx="202723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chemeClr val="bg2"/>
                </a:solidFill>
                <a:effectLst/>
                <a:latin typeface="Times New Roman" charset="0"/>
              </a:rPr>
              <a:t>Cades-Barnea</a:t>
            </a:r>
          </a:p>
        </p:txBody>
      </p:sp>
      <p:sp>
        <p:nvSpPr>
          <p:cNvPr id="578571" name="AutoShape 11"/>
          <p:cNvSpPr>
            <a:spLocks noChangeArrowheads="1"/>
          </p:cNvSpPr>
          <p:nvPr/>
        </p:nvSpPr>
        <p:spPr bwMode="auto">
          <a:xfrm>
            <a:off x="501650" y="13144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78572" name="Rectangle 12"/>
          <p:cNvSpPr>
            <a:spLocks noChangeArrowheads="1"/>
          </p:cNvSpPr>
          <p:nvPr/>
        </p:nvSpPr>
        <p:spPr bwMode="auto">
          <a:xfrm>
            <a:off x="501650" y="16954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6395" name="Rectangle 13"/>
          <p:cNvSpPr>
            <a:spLocks noChangeArrowheads="1"/>
          </p:cNvSpPr>
          <p:nvPr/>
        </p:nvSpPr>
        <p:spPr bwMode="auto">
          <a:xfrm>
            <a:off x="458788" y="1298575"/>
            <a:ext cx="149383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  <a:effectLst/>
                <a:latin typeface="Times New Roman" charset="0"/>
              </a:rPr>
              <a:t>   Moisés</a:t>
            </a:r>
          </a:p>
        </p:txBody>
      </p:sp>
      <p:sp>
        <p:nvSpPr>
          <p:cNvPr id="578574" name="Line 14"/>
          <p:cNvSpPr>
            <a:spLocks noChangeShapeType="1"/>
          </p:cNvSpPr>
          <p:nvPr/>
        </p:nvSpPr>
        <p:spPr bwMode="auto">
          <a:xfrm>
            <a:off x="711200" y="283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78575" name="Line 15"/>
          <p:cNvSpPr>
            <a:spLocks noChangeShapeType="1"/>
          </p:cNvSpPr>
          <p:nvPr/>
        </p:nvSpPr>
        <p:spPr bwMode="auto">
          <a:xfrm>
            <a:off x="711200" y="328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78576" name="Line 16"/>
          <p:cNvSpPr>
            <a:spLocks noChangeShapeType="1"/>
          </p:cNvSpPr>
          <p:nvPr/>
        </p:nvSpPr>
        <p:spPr bwMode="auto">
          <a:xfrm>
            <a:off x="717550" y="374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78577" name="Line 17"/>
          <p:cNvSpPr>
            <a:spLocks noChangeShapeType="1"/>
          </p:cNvSpPr>
          <p:nvPr/>
        </p:nvSpPr>
        <p:spPr bwMode="auto">
          <a:xfrm>
            <a:off x="711200" y="237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78578" name="Line 18"/>
          <p:cNvSpPr>
            <a:spLocks noChangeShapeType="1"/>
          </p:cNvSpPr>
          <p:nvPr/>
        </p:nvSpPr>
        <p:spPr bwMode="auto">
          <a:xfrm>
            <a:off x="711200" y="4660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78579" name="Line 19"/>
          <p:cNvSpPr>
            <a:spLocks noChangeShapeType="1"/>
          </p:cNvSpPr>
          <p:nvPr/>
        </p:nvSpPr>
        <p:spPr bwMode="auto">
          <a:xfrm>
            <a:off x="711200" y="4203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6402" name="Rectangle 20"/>
          <p:cNvSpPr>
            <a:spLocks noChangeArrowheads="1"/>
          </p:cNvSpPr>
          <p:nvPr/>
        </p:nvSpPr>
        <p:spPr bwMode="auto">
          <a:xfrm>
            <a:off x="1346200" y="1958975"/>
            <a:ext cx="11493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chemeClr val="bg2"/>
                </a:solidFill>
                <a:effectLst/>
                <a:latin typeface="Times New Roman" charset="0"/>
              </a:rPr>
              <a:t>Éxodo</a:t>
            </a:r>
          </a:p>
        </p:txBody>
      </p:sp>
      <p:sp>
        <p:nvSpPr>
          <p:cNvPr id="16403" name="Rectangle 21"/>
          <p:cNvSpPr>
            <a:spLocks noChangeArrowheads="1"/>
          </p:cNvSpPr>
          <p:nvPr/>
        </p:nvSpPr>
        <p:spPr bwMode="auto">
          <a:xfrm>
            <a:off x="1446213" y="2416175"/>
            <a:ext cx="9525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chemeClr val="bg2"/>
                </a:solidFill>
                <a:effectLst/>
                <a:latin typeface="Times New Roman" charset="0"/>
              </a:rPr>
              <a:t>Sinaí</a:t>
            </a:r>
          </a:p>
        </p:txBody>
      </p:sp>
      <p:sp>
        <p:nvSpPr>
          <p:cNvPr id="16404" name="Rectangle 22"/>
          <p:cNvSpPr>
            <a:spLocks noChangeArrowheads="1"/>
          </p:cNvSpPr>
          <p:nvPr/>
        </p:nvSpPr>
        <p:spPr bwMode="auto">
          <a:xfrm>
            <a:off x="1052513" y="2873375"/>
            <a:ext cx="17113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chemeClr val="bg2"/>
                </a:solidFill>
                <a:effectLst/>
                <a:latin typeface="Times New Roman" charset="0"/>
              </a:rPr>
              <a:t>M - C - C </a:t>
            </a:r>
          </a:p>
        </p:txBody>
      </p:sp>
      <p:sp>
        <p:nvSpPr>
          <p:cNvPr id="16405" name="Rectangle 23"/>
          <p:cNvSpPr>
            <a:spLocks noChangeArrowheads="1"/>
          </p:cNvSpPr>
          <p:nvPr/>
        </p:nvSpPr>
        <p:spPr bwMode="auto">
          <a:xfrm>
            <a:off x="1585913" y="3787775"/>
            <a:ext cx="5365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chemeClr val="bg2"/>
                </a:solidFill>
                <a:effectLst/>
                <a:latin typeface="Times New Roman" charset="0"/>
              </a:rPr>
              <a:t>40</a:t>
            </a:r>
          </a:p>
        </p:txBody>
      </p:sp>
      <p:sp>
        <p:nvSpPr>
          <p:cNvPr id="16406" name="Rectangle 24"/>
          <p:cNvSpPr>
            <a:spLocks noChangeArrowheads="1"/>
          </p:cNvSpPr>
          <p:nvPr/>
        </p:nvSpPr>
        <p:spPr bwMode="auto">
          <a:xfrm>
            <a:off x="939800" y="4244975"/>
            <a:ext cx="201771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chemeClr val="bg2"/>
                </a:solidFill>
                <a:effectLst/>
                <a:latin typeface="Times New Roman" charset="0"/>
              </a:rPr>
              <a:t>5  Sermones</a:t>
            </a:r>
          </a:p>
        </p:txBody>
      </p:sp>
      <p:sp>
        <p:nvSpPr>
          <p:cNvPr id="16407" name="Text Box 36"/>
          <p:cNvSpPr txBox="1">
            <a:spLocks noChangeArrowheads="1"/>
          </p:cNvSpPr>
          <p:nvPr/>
        </p:nvSpPr>
        <p:spPr bwMode="auto">
          <a:xfrm>
            <a:off x="593725" y="658336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78597" name="Rectangle 37"/>
          <p:cNvSpPr>
            <a:spLocks noChangeArrowheads="1"/>
          </p:cNvSpPr>
          <p:nvPr/>
        </p:nvSpPr>
        <p:spPr bwMode="auto">
          <a:xfrm>
            <a:off x="8085138" y="653891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78601" name="Rectangle 4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  <p:sp>
        <p:nvSpPr>
          <p:cNvPr id="16410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effectLst/>
              </a:rPr>
              <a:t>1</a:t>
            </a: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3279775" y="3625850"/>
            <a:ext cx="5462588" cy="2508250"/>
            <a:chOff x="2132" y="2284"/>
            <a:chExt cx="3441" cy="1580"/>
          </a:xfrm>
        </p:grpSpPr>
        <p:sp>
          <p:nvSpPr>
            <p:cNvPr id="578603" name="AutoShape 43"/>
            <p:cNvSpPr>
              <a:spLocks noChangeArrowheads="1"/>
            </p:cNvSpPr>
            <p:nvPr/>
          </p:nvSpPr>
          <p:spPr bwMode="auto">
            <a:xfrm>
              <a:off x="2568" y="2284"/>
              <a:ext cx="3005" cy="158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1568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15686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78567" name="Rectangle 7"/>
            <p:cNvSpPr>
              <a:spLocks noChangeArrowheads="1"/>
            </p:cNvSpPr>
            <p:nvPr/>
          </p:nvSpPr>
          <p:spPr bwMode="auto">
            <a:xfrm>
              <a:off x="2132" y="2323"/>
              <a:ext cx="3375" cy="14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4400" b="1">
                  <a:solidFill>
                    <a:schemeClr val="folHlink"/>
                  </a:solidFill>
                  <a:effectLst/>
                  <a:latin typeface="Times New Roman" charset="0"/>
                </a:rPr>
                <a:t>	M</a:t>
              </a:r>
              <a:r>
                <a:rPr lang="en-US" sz="3600" b="1">
                  <a:solidFill>
                    <a:schemeClr val="folHlink"/>
                  </a:solidFill>
                  <a:effectLst/>
                  <a:latin typeface="Times New Roman" charset="0"/>
                </a:rPr>
                <a:t>oral  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4400" b="1">
                  <a:solidFill>
                    <a:schemeClr val="folHlink"/>
                  </a:solidFill>
                  <a:effectLst/>
                  <a:latin typeface="Times New Roman" charset="0"/>
                </a:rPr>
                <a:t>		C</a:t>
              </a:r>
              <a:r>
                <a:rPr lang="en-US" sz="3600" b="1">
                  <a:solidFill>
                    <a:schemeClr val="folHlink"/>
                  </a:solidFill>
                  <a:effectLst/>
                  <a:latin typeface="Times New Roman" charset="0"/>
                </a:rPr>
                <a:t>ivil  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4400" b="1">
                  <a:solidFill>
                    <a:schemeClr val="folHlink"/>
                  </a:solidFill>
                  <a:effectLst/>
                  <a:latin typeface="Times New Roman" charset="0"/>
                </a:rPr>
                <a:t>			C</a:t>
              </a:r>
              <a:r>
                <a:rPr lang="en-US" sz="3600" b="1">
                  <a:solidFill>
                    <a:schemeClr val="folHlink"/>
                  </a:solidFill>
                  <a:effectLst/>
                  <a:latin typeface="Times New Roman" charset="0"/>
                </a:rPr>
                <a:t>eremonial</a:t>
              </a:r>
              <a:endParaRPr lang="en-US" sz="4000" b="1">
                <a:solidFill>
                  <a:schemeClr val="folHlink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528638" y="2752725"/>
            <a:ext cx="6408737" cy="1206500"/>
            <a:chOff x="333" y="1734"/>
            <a:chExt cx="4037" cy="760"/>
          </a:xfrm>
        </p:grpSpPr>
        <p:sp>
          <p:nvSpPr>
            <p:cNvPr id="578585" name="AutoShape 25"/>
            <p:cNvSpPr>
              <a:spLocks noChangeArrowheads="1"/>
            </p:cNvSpPr>
            <p:nvPr/>
          </p:nvSpPr>
          <p:spPr bwMode="auto">
            <a:xfrm>
              <a:off x="333" y="1734"/>
              <a:ext cx="3880" cy="4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78606" name="Rectangle 46"/>
            <p:cNvSpPr>
              <a:spLocks noChangeArrowheads="1"/>
            </p:cNvSpPr>
            <p:nvPr/>
          </p:nvSpPr>
          <p:spPr bwMode="auto">
            <a:xfrm>
              <a:off x="669" y="1807"/>
              <a:ext cx="1078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800" b="1">
                  <a:solidFill>
                    <a:srgbClr val="FBF43D"/>
                  </a:solidFill>
                  <a:effectLst/>
                  <a:latin typeface="Times New Roman" pitchFamily="1" charset="0"/>
                  <a:ea typeface="+mn-ea"/>
                  <a:cs typeface="+mn-cs"/>
                </a:rPr>
                <a:t>M - C - C </a:t>
              </a:r>
            </a:p>
          </p:txBody>
        </p:sp>
        <p:sp>
          <p:nvSpPr>
            <p:cNvPr id="578608" name="Text Box 48"/>
            <p:cNvSpPr txBox="1">
              <a:spLocks noChangeArrowheads="1"/>
            </p:cNvSpPr>
            <p:nvPr/>
          </p:nvSpPr>
          <p:spPr bwMode="auto">
            <a:xfrm>
              <a:off x="2341" y="1810"/>
              <a:ext cx="2029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ja-JP" altLang="en-US" sz="4400" b="1">
                  <a:solidFill>
                    <a:srgbClr val="FBF43D"/>
                  </a:solidFill>
                  <a:effectLst/>
                  <a:latin typeface="Times" charset="0"/>
                </a:rPr>
                <a:t>“</a:t>
              </a:r>
              <a:r>
                <a:rPr lang="en-US" sz="4400" b="1">
                  <a:solidFill>
                    <a:srgbClr val="FBF43D"/>
                  </a:solidFill>
                  <a:effectLst/>
                  <a:latin typeface="Times" charset="0"/>
                </a:rPr>
                <a:t>M-C-C</a:t>
              </a:r>
              <a:r>
                <a:rPr lang="ja-JP" altLang="en-US" sz="4400" b="1">
                  <a:solidFill>
                    <a:srgbClr val="FBF43D"/>
                  </a:solidFill>
                  <a:effectLst/>
                  <a:latin typeface="Times" charset="0"/>
                </a:rPr>
                <a:t>”</a:t>
              </a:r>
              <a:endParaRPr lang="en-US" sz="4400" b="1">
                <a:solidFill>
                  <a:srgbClr val="FBF43D"/>
                </a:solidFill>
                <a:effectLst/>
                <a:latin typeface="Times" charset="0"/>
              </a:endParaRPr>
            </a:p>
            <a:p>
              <a:pPr>
                <a:spcBef>
                  <a:spcPct val="50000"/>
                </a:spcBef>
              </a:pPr>
              <a:endParaRPr lang="en-US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16413" name="Group 51"/>
          <p:cNvGrpSpPr>
            <a:grpSpLocks/>
          </p:cNvGrpSpPr>
          <p:nvPr/>
        </p:nvGrpSpPr>
        <p:grpSpPr bwMode="auto">
          <a:xfrm>
            <a:off x="7123113" y="106363"/>
            <a:ext cx="1824037" cy="1892300"/>
            <a:chOff x="4487" y="67"/>
            <a:chExt cx="1149" cy="1192"/>
          </a:xfrm>
        </p:grpSpPr>
        <p:grpSp>
          <p:nvGrpSpPr>
            <p:cNvPr id="16414" name="Group 52"/>
            <p:cNvGrpSpPr>
              <a:grpSpLocks/>
            </p:cNvGrpSpPr>
            <p:nvPr/>
          </p:nvGrpSpPr>
          <p:grpSpPr bwMode="auto">
            <a:xfrm>
              <a:off x="4536" y="225"/>
              <a:ext cx="425" cy="1032"/>
              <a:chOff x="4726" y="2474"/>
              <a:chExt cx="425" cy="1032"/>
            </a:xfrm>
          </p:grpSpPr>
          <p:sp>
            <p:nvSpPr>
              <p:cNvPr id="578613" name="Rectangle 53" descr="Paper bag"/>
              <p:cNvSpPr>
                <a:spLocks noChangeArrowheads="1"/>
              </p:cNvSpPr>
              <p:nvPr/>
            </p:nvSpPr>
            <p:spPr bwMode="auto">
              <a:xfrm>
                <a:off x="4727" y="2794"/>
                <a:ext cx="424" cy="712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578614" name="Oval 54"/>
              <p:cNvSpPr>
                <a:spLocks noChangeArrowheads="1"/>
              </p:cNvSpPr>
              <p:nvPr/>
            </p:nvSpPr>
            <p:spPr bwMode="auto">
              <a:xfrm>
                <a:off x="4726" y="2474"/>
                <a:ext cx="425" cy="576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578615" name="Rectangle 55"/>
              <p:cNvSpPr>
                <a:spLocks noChangeArrowheads="1"/>
              </p:cNvSpPr>
              <p:nvPr/>
            </p:nvSpPr>
            <p:spPr bwMode="auto">
              <a:xfrm>
                <a:off x="4728" y="2802"/>
                <a:ext cx="422" cy="6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415" name="Group 56"/>
            <p:cNvGrpSpPr>
              <a:grpSpLocks/>
            </p:cNvGrpSpPr>
            <p:nvPr/>
          </p:nvGrpSpPr>
          <p:grpSpPr bwMode="auto">
            <a:xfrm>
              <a:off x="5090" y="227"/>
              <a:ext cx="425" cy="1032"/>
              <a:chOff x="4726" y="2474"/>
              <a:chExt cx="425" cy="1032"/>
            </a:xfrm>
          </p:grpSpPr>
          <p:sp>
            <p:nvSpPr>
              <p:cNvPr id="578617" name="Rectangle 57" descr="Paper bag"/>
              <p:cNvSpPr>
                <a:spLocks noChangeArrowheads="1"/>
              </p:cNvSpPr>
              <p:nvPr/>
            </p:nvSpPr>
            <p:spPr bwMode="auto">
              <a:xfrm>
                <a:off x="4727" y="2794"/>
                <a:ext cx="424" cy="712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578618" name="Oval 58"/>
              <p:cNvSpPr>
                <a:spLocks noChangeArrowheads="1"/>
              </p:cNvSpPr>
              <p:nvPr/>
            </p:nvSpPr>
            <p:spPr bwMode="auto">
              <a:xfrm>
                <a:off x="4726" y="2474"/>
                <a:ext cx="425" cy="576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578619" name="Rectangle 59"/>
              <p:cNvSpPr>
                <a:spLocks noChangeArrowheads="1"/>
              </p:cNvSpPr>
              <p:nvPr/>
            </p:nvSpPr>
            <p:spPr bwMode="auto">
              <a:xfrm>
                <a:off x="4728" y="2802"/>
                <a:ext cx="422" cy="6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416" name="Group 60"/>
            <p:cNvGrpSpPr>
              <a:grpSpLocks/>
            </p:cNvGrpSpPr>
            <p:nvPr/>
          </p:nvGrpSpPr>
          <p:grpSpPr bwMode="auto">
            <a:xfrm>
              <a:off x="4495" y="192"/>
              <a:ext cx="425" cy="1032"/>
              <a:chOff x="4495" y="192"/>
              <a:chExt cx="425" cy="1032"/>
            </a:xfrm>
          </p:grpSpPr>
          <p:sp>
            <p:nvSpPr>
              <p:cNvPr id="578621" name="Rectangle 61" descr="Paper bag"/>
              <p:cNvSpPr>
                <a:spLocks noChangeArrowheads="1"/>
              </p:cNvSpPr>
              <p:nvPr/>
            </p:nvSpPr>
            <p:spPr bwMode="auto">
              <a:xfrm>
                <a:off x="4496" y="512"/>
                <a:ext cx="424" cy="712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578622" name="Oval 62" descr="Paper bag"/>
              <p:cNvSpPr>
                <a:spLocks noChangeArrowheads="1"/>
              </p:cNvSpPr>
              <p:nvPr/>
            </p:nvSpPr>
            <p:spPr bwMode="auto">
              <a:xfrm>
                <a:off x="4495" y="192"/>
                <a:ext cx="425" cy="576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578623" name="Rectangle 63" descr="Paper bag"/>
              <p:cNvSpPr>
                <a:spLocks noChangeArrowheads="1"/>
              </p:cNvSpPr>
              <p:nvPr/>
            </p:nvSpPr>
            <p:spPr bwMode="auto">
              <a:xfrm>
                <a:off x="4512" y="520"/>
                <a:ext cx="392" cy="684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78624" name="Rectangle 64"/>
            <p:cNvSpPr>
              <a:spLocks noChangeArrowheads="1"/>
            </p:cNvSpPr>
            <p:nvPr/>
          </p:nvSpPr>
          <p:spPr bwMode="auto">
            <a:xfrm>
              <a:off x="4487" y="313"/>
              <a:ext cx="438" cy="8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1800" b="1">
                  <a:effectLst/>
                  <a:latin typeface="Krone" charset="0"/>
                  <a:ea typeface="+mn-ea"/>
                  <a:cs typeface="+mn-cs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1800" b="1">
                  <a:effectLst/>
                  <a:latin typeface="Krone" charset="0"/>
                  <a:ea typeface="+mn-ea"/>
                  <a:cs typeface="+mn-cs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1800" b="1">
                  <a:effectLst/>
                  <a:latin typeface="Krone" charset="0"/>
                  <a:ea typeface="+mn-ea"/>
                  <a:cs typeface="+mn-cs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1800" b="1">
                  <a:effectLst/>
                  <a:latin typeface="Krone" charset="0"/>
                  <a:ea typeface="+mn-ea"/>
                  <a:cs typeface="+mn-cs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1800" b="1">
                  <a:effectLst/>
                  <a:latin typeface="Krone" charset="0"/>
                  <a:ea typeface="+mn-ea"/>
                  <a:cs typeface="+mn-cs"/>
                </a:rPr>
                <a:t>V</a:t>
              </a:r>
            </a:p>
          </p:txBody>
        </p:sp>
        <p:sp>
          <p:nvSpPr>
            <p:cNvPr id="16418" name="Text Box 65"/>
            <p:cNvSpPr txBox="1">
              <a:spLocks noChangeArrowheads="1"/>
            </p:cNvSpPr>
            <p:nvPr/>
          </p:nvSpPr>
          <p:spPr bwMode="auto">
            <a:xfrm>
              <a:off x="5520" y="67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en-US" sz="2000">
                <a:solidFill>
                  <a:srgbClr val="FFA27C"/>
                </a:solidFill>
                <a:effectLst/>
              </a:endParaRPr>
            </a:p>
          </p:txBody>
        </p:sp>
        <p:grpSp>
          <p:nvGrpSpPr>
            <p:cNvPr id="16419" name="Group 66"/>
            <p:cNvGrpSpPr>
              <a:grpSpLocks/>
            </p:cNvGrpSpPr>
            <p:nvPr/>
          </p:nvGrpSpPr>
          <p:grpSpPr bwMode="auto">
            <a:xfrm>
              <a:off x="5038" y="185"/>
              <a:ext cx="425" cy="1032"/>
              <a:chOff x="4495" y="192"/>
              <a:chExt cx="425" cy="1032"/>
            </a:xfrm>
          </p:grpSpPr>
          <p:sp>
            <p:nvSpPr>
              <p:cNvPr id="578627" name="Rectangle 67" descr="Paper bag"/>
              <p:cNvSpPr>
                <a:spLocks noChangeArrowheads="1"/>
              </p:cNvSpPr>
              <p:nvPr/>
            </p:nvSpPr>
            <p:spPr bwMode="auto">
              <a:xfrm>
                <a:off x="4496" y="512"/>
                <a:ext cx="424" cy="712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578628" name="Oval 68" descr="Paper bag"/>
              <p:cNvSpPr>
                <a:spLocks noChangeArrowheads="1"/>
              </p:cNvSpPr>
              <p:nvPr/>
            </p:nvSpPr>
            <p:spPr bwMode="auto">
              <a:xfrm>
                <a:off x="4495" y="192"/>
                <a:ext cx="425" cy="576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578629" name="Rectangle 69" descr="Paper bag"/>
              <p:cNvSpPr>
                <a:spLocks noChangeArrowheads="1"/>
              </p:cNvSpPr>
              <p:nvPr/>
            </p:nvSpPr>
            <p:spPr bwMode="auto">
              <a:xfrm>
                <a:off x="4512" y="520"/>
                <a:ext cx="392" cy="684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78630" name="Rectangle 70"/>
            <p:cNvSpPr>
              <a:spLocks noChangeArrowheads="1"/>
            </p:cNvSpPr>
            <p:nvPr/>
          </p:nvSpPr>
          <p:spPr bwMode="auto">
            <a:xfrm>
              <a:off x="5033" y="309"/>
              <a:ext cx="438" cy="8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1800" b="1">
                  <a:effectLst/>
                  <a:latin typeface="Krone" charset="0"/>
                  <a:ea typeface="+mn-ea"/>
                  <a:cs typeface="+mn-cs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1800" b="1">
                  <a:effectLst/>
                  <a:latin typeface="Krone" charset="0"/>
                  <a:ea typeface="+mn-ea"/>
                  <a:cs typeface="+mn-cs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1800" b="1">
                  <a:effectLst/>
                  <a:latin typeface="Krone" charset="0"/>
                  <a:ea typeface="+mn-ea"/>
                  <a:cs typeface="+mn-cs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1800" b="1">
                  <a:effectLst/>
                  <a:latin typeface="Krone" charset="0"/>
                  <a:ea typeface="+mn-ea"/>
                  <a:cs typeface="+mn-cs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1800" b="1">
                  <a:effectLst/>
                  <a:latin typeface="Krone" charset="0"/>
                  <a:ea typeface="+mn-ea"/>
                  <a:cs typeface="+mn-cs"/>
                </a:rPr>
                <a:t>X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3"/>
          <p:cNvPicPr>
            <a:picLocks noChangeAspect="1" noChangeArrowheads="1"/>
          </p:cNvPicPr>
          <p:nvPr/>
        </p:nvPicPr>
        <p:blipFill>
          <a:blip r:embed="rId3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3331" name="Rectangle 3"/>
          <p:cNvSpPr>
            <a:spLocks noChangeArrowheads="1"/>
          </p:cNvSpPr>
          <p:nvPr/>
        </p:nvSpPr>
        <p:spPr bwMode="auto">
          <a:xfrm>
            <a:off x="754063" y="357188"/>
            <a:ext cx="7110412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AFD00"/>
                </a:solidFill>
                <a:effectLst/>
                <a:latin typeface="Times New Roman" pitchFamily="1" charset="0"/>
                <a:ea typeface="+mn-ea"/>
                <a:cs typeface="+mn-cs"/>
              </a:rPr>
              <a:t>                            </a:t>
            </a:r>
          </a:p>
        </p:txBody>
      </p:sp>
      <p:sp>
        <p:nvSpPr>
          <p:cNvPr id="53252" name="Text Box 18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53253" name="Text Box 19"/>
          <p:cNvSpPr txBox="1">
            <a:spLocks noChangeArrowheads="1"/>
          </p:cNvSpPr>
          <p:nvPr/>
        </p:nvSpPr>
        <p:spPr bwMode="auto">
          <a:xfrm>
            <a:off x="8882063" y="53276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53254" name="Text Box 27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83356" name="Rectangle 28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83359" name="Rectangle 3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53257" name="Text Box 34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©2012 TBBMI</a:t>
            </a:r>
          </a:p>
        </p:txBody>
      </p:sp>
      <p:sp>
        <p:nvSpPr>
          <p:cNvPr id="483363" name="Rectangle 35"/>
          <p:cNvSpPr>
            <a:spLocks noChangeArrowheads="1"/>
          </p:cNvSpPr>
          <p:nvPr/>
        </p:nvSpPr>
        <p:spPr bwMode="auto">
          <a:xfrm>
            <a:off x="7556500" y="6526213"/>
            <a:ext cx="7397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552450" y="1239838"/>
            <a:ext cx="8077200" cy="4743450"/>
            <a:chOff x="348" y="781"/>
            <a:chExt cx="5088" cy="2988"/>
          </a:xfrm>
        </p:grpSpPr>
        <p:sp>
          <p:nvSpPr>
            <p:cNvPr id="483368" name="AutoShape 40"/>
            <p:cNvSpPr>
              <a:spLocks noChangeArrowheads="1"/>
            </p:cNvSpPr>
            <p:nvPr/>
          </p:nvSpPr>
          <p:spPr bwMode="auto">
            <a:xfrm>
              <a:off x="348" y="781"/>
              <a:ext cx="5088" cy="2988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000099">
                    <a:gamma/>
                    <a:shade val="0"/>
                    <a:invGamma/>
                  </a:srgbClr>
                </a:gs>
                <a:gs pos="50000">
                  <a:srgbClr val="000099"/>
                </a:gs>
                <a:gs pos="100000">
                  <a:srgbClr val="000099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3261" name="Text Box 41"/>
            <p:cNvSpPr txBox="1">
              <a:spLocks noChangeArrowheads="1"/>
            </p:cNvSpPr>
            <p:nvPr/>
          </p:nvSpPr>
          <p:spPr bwMode="auto">
            <a:xfrm>
              <a:off x="436" y="957"/>
              <a:ext cx="4838" cy="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5400" b="1">
                  <a:solidFill>
                    <a:schemeClr val="folHlink"/>
                  </a:solidFill>
                  <a:effectLst/>
                  <a:latin typeface="Helvetica" charset="0"/>
                </a:rPr>
                <a:t>	Entonces, hágase              			la pregunta:              ¿Quién está calificado para sentarse en este trono davídico</a:t>
              </a:r>
              <a:r>
                <a:rPr lang="en-US" sz="5400" b="1" i="1">
                  <a:solidFill>
                    <a:schemeClr val="folHlink"/>
                  </a:solidFill>
                  <a:effectLst/>
                  <a:latin typeface="Helvetica" charset="0"/>
                </a:rPr>
                <a:t>?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7"/>
          <p:cNvPicPr>
            <a:picLocks noChangeAspect="1" noChangeArrowheads="1"/>
          </p:cNvPicPr>
          <p:nvPr/>
        </p:nvPicPr>
        <p:blipFill>
          <a:blip r:embed="rId3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567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400" name="Rectangle 8"/>
          <p:cNvSpPr>
            <a:spLocks noChangeArrowheads="1"/>
          </p:cNvSpPr>
          <p:nvPr/>
        </p:nvSpPr>
        <p:spPr bwMode="auto">
          <a:xfrm>
            <a:off x="377825" y="3556000"/>
            <a:ext cx="8255000" cy="162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7200" b="1" i="1">
                <a:effectLst/>
                <a:latin typeface="Kosher-Normal" charset="0"/>
              </a:rPr>
              <a:t>La dinastía davídica</a:t>
            </a:r>
            <a:endParaRPr lang="en-US" sz="6000" b="1" i="1">
              <a:effectLst/>
              <a:latin typeface="Kosher-Normal" charset="0"/>
            </a:endParaRPr>
          </a:p>
        </p:txBody>
      </p:sp>
      <p:sp>
        <p:nvSpPr>
          <p:cNvPr id="315448" name="Rectangle 56"/>
          <p:cNvSpPr>
            <a:spLocks noChangeArrowheads="1"/>
          </p:cNvSpPr>
          <p:nvPr/>
        </p:nvSpPr>
        <p:spPr bwMode="auto">
          <a:xfrm>
            <a:off x="398463" y="5380038"/>
            <a:ext cx="8255000" cy="430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3200" b="1" i="1">
                <a:solidFill>
                  <a:srgbClr val="99CCFF"/>
                </a:solidFill>
                <a:effectLst/>
                <a:latin typeface="Arial" charset="0"/>
              </a:rPr>
              <a:t>La genealogía real de Jesucristo</a:t>
            </a:r>
            <a:endParaRPr lang="en-US" sz="2400" b="1" i="1">
              <a:solidFill>
                <a:srgbClr val="99CCFF"/>
              </a:solidFill>
              <a:effectLst/>
              <a:latin typeface="Arial" charset="0"/>
            </a:endParaRPr>
          </a:p>
        </p:txBody>
      </p:sp>
      <p:sp>
        <p:nvSpPr>
          <p:cNvPr id="55301" name="Text Box 58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55302" name="Text Box 59"/>
          <p:cNvSpPr txBox="1">
            <a:spLocks noChangeArrowheads="1"/>
          </p:cNvSpPr>
          <p:nvPr/>
        </p:nvSpPr>
        <p:spPr bwMode="auto">
          <a:xfrm>
            <a:off x="8902700" y="44132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315452" name="Text Box 60"/>
          <p:cNvSpPr txBox="1">
            <a:spLocks noChangeArrowheads="1"/>
          </p:cNvSpPr>
          <p:nvPr/>
        </p:nvSpPr>
        <p:spPr bwMode="auto">
          <a:xfrm>
            <a:off x="1719263" y="6038850"/>
            <a:ext cx="5737225" cy="636588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FFFF00"/>
                </a:solidFill>
                <a:effectLst/>
                <a:latin typeface="Comic Sans MS" pitchFamily="1" charset="0"/>
                <a:ea typeface="+mn-ea"/>
                <a:cs typeface="+mn-cs"/>
              </a:rPr>
              <a:t>Ayuda para el estudio #16</a:t>
            </a:r>
          </a:p>
        </p:txBody>
      </p:sp>
      <p:sp>
        <p:nvSpPr>
          <p:cNvPr id="55304" name="Text Box 6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15454" name="Rectangle 6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5457" name="Rectangle 6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55307" name="Text Box 68"/>
          <p:cNvSpPr txBox="1">
            <a:spLocks noChangeArrowheads="1"/>
          </p:cNvSpPr>
          <p:nvPr/>
        </p:nvSpPr>
        <p:spPr bwMode="auto">
          <a:xfrm>
            <a:off x="463550" y="6545263"/>
            <a:ext cx="9477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 2012 TBBMI</a:t>
            </a:r>
          </a:p>
        </p:txBody>
      </p:sp>
      <p:sp>
        <p:nvSpPr>
          <p:cNvPr id="315461" name="Rectangle 69"/>
          <p:cNvSpPr>
            <a:spLocks noChangeArrowheads="1"/>
          </p:cNvSpPr>
          <p:nvPr/>
        </p:nvSpPr>
        <p:spPr bwMode="auto">
          <a:xfrm>
            <a:off x="7556500" y="6526213"/>
            <a:ext cx="7397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55309" name="Text Box 70"/>
          <p:cNvSpPr txBox="1">
            <a:spLocks noChangeArrowheads="1"/>
          </p:cNvSpPr>
          <p:nvPr/>
        </p:nvSpPr>
        <p:spPr bwMode="auto">
          <a:xfrm>
            <a:off x="8589963" y="64627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ffectLst/>
              </a:rPr>
              <a:t>1</a:t>
            </a:r>
          </a:p>
        </p:txBody>
      </p:sp>
      <p:sp>
        <p:nvSpPr>
          <p:cNvPr id="315463" name="Rectangle 71"/>
          <p:cNvSpPr>
            <a:spLocks noChangeArrowheads="1"/>
          </p:cNvSpPr>
          <p:nvPr/>
        </p:nvSpPr>
        <p:spPr bwMode="auto">
          <a:xfrm>
            <a:off x="9991725" y="10429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5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5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400" grpId="0" autoUpdateAnimBg="0"/>
      <p:bldP spid="315448" grpId="0" autoUpdateAnimBg="0"/>
      <p:bldP spid="315452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Text Box 2"/>
          <p:cNvSpPr txBox="1">
            <a:spLocks noChangeArrowheads="1"/>
          </p:cNvSpPr>
          <p:nvPr/>
        </p:nvSpPr>
        <p:spPr bwMode="auto">
          <a:xfrm>
            <a:off x="50800" y="2895600"/>
            <a:ext cx="2741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folHlink"/>
                </a:solidFill>
                <a:effectLst/>
                <a:latin typeface="Engravers MT" pitchFamily="1" charset="0"/>
                <a:ea typeface="+mn-ea"/>
                <a:cs typeface="+mn-cs"/>
              </a:rPr>
              <a:t>*Ampliamente     abreviada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8902700" y="48704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814086" name="Rectangle 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4087" name="Rectangle 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8589963" y="64627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ffectLst/>
              </a:rPr>
              <a:t>1</a:t>
            </a:r>
          </a:p>
        </p:txBody>
      </p:sp>
      <p:sp>
        <p:nvSpPr>
          <p:cNvPr id="814089" name="Rectangle 9"/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 New Roman" charset="0"/>
              </a:rPr>
              <a:t>El linaje de David:  La genealogía real de Jesucristo*</a:t>
            </a:r>
            <a:endParaRPr lang="en-US" sz="1800" b="1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4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4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4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14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408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Text Box 2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Adán            Eva</a:t>
            </a:r>
          </a:p>
        </p:txBody>
      </p:sp>
      <p:sp>
        <p:nvSpPr>
          <p:cNvPr id="816131" name="Rectangle 3"/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 New Roman" charset="0"/>
              </a:rPr>
              <a:t>El linaje de David:  La genealogía real de Jesucristo*</a:t>
            </a:r>
            <a:endParaRPr lang="en-US" sz="1800" b="1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816132" name="Line 4"/>
          <p:cNvSpPr>
            <a:spLocks noChangeShapeType="1"/>
          </p:cNvSpPr>
          <p:nvPr/>
        </p:nvSpPr>
        <p:spPr bwMode="auto">
          <a:xfrm>
            <a:off x="3111500" y="955675"/>
            <a:ext cx="639763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16133" name="Text Box 5"/>
          <p:cNvSpPr txBox="1">
            <a:spLocks noChangeArrowheads="1"/>
          </p:cNvSpPr>
          <p:nvPr/>
        </p:nvSpPr>
        <p:spPr bwMode="auto">
          <a:xfrm>
            <a:off x="212725" y="2160588"/>
            <a:ext cx="2741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folHlink"/>
                </a:solidFill>
                <a:effectLst/>
                <a:latin typeface="Engravers MT" pitchFamily="1" charset="0"/>
                <a:ea typeface="+mn-ea"/>
                <a:cs typeface="+mn-cs"/>
              </a:rPr>
              <a:t>*Ampliamente      abreviada</a:t>
            </a:r>
          </a:p>
        </p:txBody>
      </p:sp>
      <p:sp>
        <p:nvSpPr>
          <p:cNvPr id="816134" name="Text Box 6"/>
          <p:cNvSpPr txBox="1">
            <a:spLocks noChangeArrowheads="1"/>
          </p:cNvSpPr>
          <p:nvPr/>
        </p:nvSpPr>
        <p:spPr bwMode="auto">
          <a:xfrm>
            <a:off x="339725" y="2030413"/>
            <a:ext cx="5387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chemeClr val="folHlink"/>
              </a:solidFill>
              <a:effectLst/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816137" name="Rectangle 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6138" name="Rectangle 10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8801100" y="6426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 b="1">
              <a:solidFill>
                <a:srgbClr val="FFFFFF"/>
              </a:solidFill>
              <a:effectLst/>
            </a:endParaRPr>
          </a:p>
        </p:txBody>
      </p:sp>
      <p:sp>
        <p:nvSpPr>
          <p:cNvPr id="816140" name="Text Box 12"/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Comic Sans MS" pitchFamily="1" charset="0"/>
                <a:ea typeface="+mn-ea"/>
                <a:cs typeface="+mn-cs"/>
              </a:rPr>
              <a:t>Génesis 3:20</a:t>
            </a:r>
          </a:p>
        </p:txBody>
      </p:sp>
      <p:sp>
        <p:nvSpPr>
          <p:cNvPr id="816141" name="Rectangle 13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16142" name="Text Box 14"/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effectLst/>
                <a:latin typeface="Comic Sans MS" pitchFamily="1" charset="0"/>
                <a:ea typeface="+mn-ea"/>
                <a:cs typeface="+mn-cs"/>
              </a:rPr>
              <a:t>Ubicación en la Escritura: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178" name="Text Box 2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Adán            Eva</a:t>
            </a:r>
          </a:p>
        </p:txBody>
      </p:sp>
      <p:sp>
        <p:nvSpPr>
          <p:cNvPr id="818179" name="Text Box 3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Caín     Abel  </a:t>
            </a:r>
          </a:p>
        </p:txBody>
      </p:sp>
      <p:sp>
        <p:nvSpPr>
          <p:cNvPr id="818180" name="Rectangle 4"/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 New Roman" charset="0"/>
              </a:rPr>
              <a:t>El linaje de David:  La genealogía real de Jesucristo*</a:t>
            </a:r>
            <a:endParaRPr lang="en-US" sz="1800" b="1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818181" name="Line 5"/>
          <p:cNvSpPr>
            <a:spLocks noChangeShapeType="1"/>
          </p:cNvSpPr>
          <p:nvPr/>
        </p:nvSpPr>
        <p:spPr bwMode="auto">
          <a:xfrm>
            <a:off x="3111500" y="955675"/>
            <a:ext cx="639763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18182" name="Line 6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18183" name="Line 7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18184" name="Text Box 8"/>
          <p:cNvSpPr txBox="1">
            <a:spLocks noChangeArrowheads="1"/>
          </p:cNvSpPr>
          <p:nvPr/>
        </p:nvSpPr>
        <p:spPr bwMode="auto">
          <a:xfrm>
            <a:off x="212725" y="2160588"/>
            <a:ext cx="2741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folHlink"/>
                </a:solidFill>
                <a:effectLst/>
                <a:latin typeface="Engravers MT" pitchFamily="1" charset="0"/>
                <a:ea typeface="+mn-ea"/>
                <a:cs typeface="+mn-cs"/>
              </a:rPr>
              <a:t>*Ampliamente      abreviada</a:t>
            </a:r>
          </a:p>
        </p:txBody>
      </p:sp>
      <p:sp>
        <p:nvSpPr>
          <p:cNvPr id="818185" name="Text Box 9"/>
          <p:cNvSpPr txBox="1">
            <a:spLocks noChangeArrowheads="1"/>
          </p:cNvSpPr>
          <p:nvPr/>
        </p:nvSpPr>
        <p:spPr bwMode="auto">
          <a:xfrm>
            <a:off x="339725" y="2030413"/>
            <a:ext cx="5387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chemeClr val="folHlink"/>
              </a:solidFill>
              <a:effectLst/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8902700" y="45910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61452" name="Text Box 12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818189" name="Rectangle 13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8190" name="Rectangle 14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61455" name="Text Box 15"/>
          <p:cNvSpPr txBox="1">
            <a:spLocks noChangeArrowheads="1"/>
          </p:cNvSpPr>
          <p:nvPr/>
        </p:nvSpPr>
        <p:spPr bwMode="auto">
          <a:xfrm>
            <a:off x="8801100" y="6426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 b="1">
              <a:solidFill>
                <a:srgbClr val="FFFFFF"/>
              </a:solidFill>
              <a:effectLst/>
            </a:endParaRPr>
          </a:p>
        </p:txBody>
      </p:sp>
      <p:sp>
        <p:nvSpPr>
          <p:cNvPr id="818193" name="Text Box 17"/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effectLst/>
                <a:latin typeface="Comic Sans MS" pitchFamily="1" charset="0"/>
                <a:ea typeface="+mn-ea"/>
                <a:cs typeface="+mn-cs"/>
              </a:rPr>
              <a:t>Ubicación en la Escritura:</a:t>
            </a:r>
          </a:p>
        </p:txBody>
      </p:sp>
      <p:sp>
        <p:nvSpPr>
          <p:cNvPr id="818194" name="Text Box 18"/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Comic Sans MS" pitchFamily="1" charset="0"/>
                <a:ea typeface="+mn-ea"/>
                <a:cs typeface="+mn-cs"/>
              </a:rPr>
              <a:t>Génesis 4:1-2; 4:8</a:t>
            </a:r>
          </a:p>
        </p:txBody>
      </p:sp>
      <p:sp>
        <p:nvSpPr>
          <p:cNvPr id="818195" name="Rectangle 19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18197" name="Rectangle 21"/>
          <p:cNvSpPr>
            <a:spLocks noChangeArrowheads="1"/>
          </p:cNvSpPr>
          <p:nvPr/>
        </p:nvSpPr>
        <p:spPr bwMode="auto">
          <a:xfrm>
            <a:off x="3446463" y="1044575"/>
            <a:ext cx="1057275" cy="387350"/>
          </a:xfrm>
          <a:prstGeom prst="rect">
            <a:avLst/>
          </a:prstGeom>
          <a:solidFill>
            <a:srgbClr val="1419B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18198" name="Line 22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18199" name="Line 23"/>
          <p:cNvSpPr>
            <a:spLocks noChangeShapeType="1"/>
          </p:cNvSpPr>
          <p:nvPr/>
        </p:nvSpPr>
        <p:spPr bwMode="auto">
          <a:xfrm>
            <a:off x="3221038" y="123348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1462" name="Text Box 24"/>
          <p:cNvSpPr txBox="1">
            <a:spLocks noChangeArrowheads="1"/>
          </p:cNvSpPr>
          <p:nvPr/>
        </p:nvSpPr>
        <p:spPr bwMode="auto">
          <a:xfrm>
            <a:off x="8589963" y="64627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ffectLst/>
              </a:rPr>
              <a:t>1</a:t>
            </a:r>
          </a:p>
        </p:txBody>
      </p:sp>
      <p:sp>
        <p:nvSpPr>
          <p:cNvPr id="61465" name="Line 25"/>
          <p:cNvSpPr>
            <a:spLocks noChangeShapeType="1"/>
          </p:cNvSpPr>
          <p:nvPr/>
        </p:nvSpPr>
        <p:spPr bwMode="auto">
          <a:xfrm>
            <a:off x="2524125" y="1336675"/>
            <a:ext cx="915988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1466" name="Line 26"/>
          <p:cNvSpPr>
            <a:spLocks noChangeShapeType="1"/>
          </p:cNvSpPr>
          <p:nvPr/>
        </p:nvSpPr>
        <p:spPr bwMode="auto">
          <a:xfrm>
            <a:off x="2533650" y="1336675"/>
            <a:ext cx="0" cy="61913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1467" name="Line 27"/>
          <p:cNvSpPr>
            <a:spLocks noChangeShapeType="1"/>
          </p:cNvSpPr>
          <p:nvPr/>
        </p:nvSpPr>
        <p:spPr bwMode="auto">
          <a:xfrm>
            <a:off x="3419475" y="1333500"/>
            <a:ext cx="0" cy="61913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1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6" name="Text Box 2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Adán            Eva</a:t>
            </a:r>
          </a:p>
        </p:txBody>
      </p:sp>
      <p:sp>
        <p:nvSpPr>
          <p:cNvPr id="820227" name="Text Box 3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Caín     Abel     Set</a:t>
            </a:r>
          </a:p>
        </p:txBody>
      </p:sp>
      <p:sp>
        <p:nvSpPr>
          <p:cNvPr id="820228" name="Rectangle 4"/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 New Roman" charset="0"/>
              </a:rPr>
              <a:t>El linaje de David:  La genealogía real de Jesucristo*</a:t>
            </a:r>
            <a:endParaRPr lang="en-US" sz="1800" b="1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820229" name="Line 5"/>
          <p:cNvSpPr>
            <a:spLocks noChangeShapeType="1"/>
          </p:cNvSpPr>
          <p:nvPr/>
        </p:nvSpPr>
        <p:spPr bwMode="auto">
          <a:xfrm>
            <a:off x="3111500" y="955675"/>
            <a:ext cx="639763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0230" name="Line 6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0231" name="Line 7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0232" name="Text Box 8"/>
          <p:cNvSpPr txBox="1">
            <a:spLocks noChangeArrowheads="1"/>
          </p:cNvSpPr>
          <p:nvPr/>
        </p:nvSpPr>
        <p:spPr bwMode="auto">
          <a:xfrm>
            <a:off x="212725" y="2160588"/>
            <a:ext cx="2741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folHlink"/>
                </a:solidFill>
                <a:effectLst/>
                <a:latin typeface="Engravers MT" pitchFamily="1" charset="0"/>
                <a:ea typeface="+mn-ea"/>
                <a:cs typeface="+mn-cs"/>
              </a:rPr>
              <a:t>*Ampliamente      abreviada</a:t>
            </a: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8902700" y="45910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8801100" y="6426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 b="1">
              <a:solidFill>
                <a:srgbClr val="FFFFFF"/>
              </a:solidFill>
              <a:effectLst/>
            </a:endParaRPr>
          </a:p>
        </p:txBody>
      </p:sp>
      <p:sp>
        <p:nvSpPr>
          <p:cNvPr id="820237" name="Line 13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0238" name="Line 14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0240" name="Text Box 16"/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effectLst/>
                <a:latin typeface="Comic Sans MS" pitchFamily="1" charset="0"/>
                <a:ea typeface="+mn-ea"/>
                <a:cs typeface="+mn-cs"/>
              </a:rPr>
              <a:t>Ubicación en la Escritura:</a:t>
            </a:r>
          </a:p>
        </p:txBody>
      </p:sp>
      <p:sp>
        <p:nvSpPr>
          <p:cNvPr id="820241" name="Text Box 17"/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Comic Sans MS" pitchFamily="1" charset="0"/>
                <a:ea typeface="+mn-ea"/>
                <a:cs typeface="+mn-cs"/>
              </a:rPr>
              <a:t>Génesis 4:25</a:t>
            </a:r>
          </a:p>
        </p:txBody>
      </p:sp>
      <p:sp>
        <p:nvSpPr>
          <p:cNvPr id="820242" name="Rectangle 18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0244" name="Rectangle 20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63509" name="Line 21"/>
          <p:cNvSpPr>
            <a:spLocks noChangeShapeType="1"/>
          </p:cNvSpPr>
          <p:nvPr/>
        </p:nvSpPr>
        <p:spPr bwMode="auto">
          <a:xfrm flipH="1">
            <a:off x="4267200" y="15748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3510" name="Rectangle 22"/>
          <p:cNvSpPr>
            <a:spLocks noChangeArrowheads="1"/>
          </p:cNvSpPr>
          <p:nvPr/>
        </p:nvSpPr>
        <p:spPr bwMode="auto">
          <a:xfrm>
            <a:off x="2209800" y="1498600"/>
            <a:ext cx="25019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2524125" y="1336675"/>
            <a:ext cx="1804988" cy="74613"/>
            <a:chOff x="1590" y="842"/>
            <a:chExt cx="1137" cy="47"/>
          </a:xfrm>
        </p:grpSpPr>
        <p:grpSp>
          <p:nvGrpSpPr>
            <p:cNvPr id="3" name="Group 34"/>
            <p:cNvGrpSpPr>
              <a:grpSpLocks/>
            </p:cNvGrpSpPr>
            <p:nvPr/>
          </p:nvGrpSpPr>
          <p:grpSpPr bwMode="auto">
            <a:xfrm>
              <a:off x="1590" y="850"/>
              <a:ext cx="1137" cy="0"/>
              <a:chOff x="1590" y="842"/>
              <a:chExt cx="1137" cy="0"/>
            </a:xfrm>
          </p:grpSpPr>
          <p:sp>
            <p:nvSpPr>
              <p:cNvPr id="63520" name="Line 32"/>
              <p:cNvSpPr>
                <a:spLocks noChangeShapeType="1"/>
              </p:cNvSpPr>
              <p:nvPr/>
            </p:nvSpPr>
            <p:spPr bwMode="auto">
              <a:xfrm>
                <a:off x="1590" y="842"/>
                <a:ext cx="577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521" name="Line 33"/>
              <p:cNvSpPr>
                <a:spLocks noChangeShapeType="1"/>
              </p:cNvSpPr>
              <p:nvPr/>
            </p:nvSpPr>
            <p:spPr bwMode="auto">
              <a:xfrm>
                <a:off x="2150" y="842"/>
                <a:ext cx="577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3523" name="Line 35"/>
            <p:cNvSpPr>
              <a:spLocks noChangeShapeType="1"/>
            </p:cNvSpPr>
            <p:nvPr/>
          </p:nvSpPr>
          <p:spPr bwMode="auto">
            <a:xfrm>
              <a:off x="1596" y="842"/>
              <a:ext cx="0" cy="39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3524" name="Line 36"/>
            <p:cNvSpPr>
              <a:spLocks noChangeShapeType="1"/>
            </p:cNvSpPr>
            <p:nvPr/>
          </p:nvSpPr>
          <p:spPr bwMode="auto">
            <a:xfrm>
              <a:off x="2716" y="850"/>
              <a:ext cx="0" cy="39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4" name="Text Box 2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Adán            Eva</a:t>
            </a:r>
          </a:p>
        </p:txBody>
      </p:sp>
      <p:sp>
        <p:nvSpPr>
          <p:cNvPr id="822275" name="Text Box 3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Caín     Abel     Set</a:t>
            </a:r>
          </a:p>
        </p:txBody>
      </p:sp>
      <p:sp>
        <p:nvSpPr>
          <p:cNvPr id="822276" name="Text Box 4"/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   Noé</a:t>
            </a:r>
          </a:p>
        </p:txBody>
      </p:sp>
      <p:sp>
        <p:nvSpPr>
          <p:cNvPr id="822277" name="Rectangle 5"/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 New Roman" charset="0"/>
              </a:rPr>
              <a:t>El linaje de David:  La genealogía real de Jesucristo*</a:t>
            </a:r>
            <a:endParaRPr lang="en-US" sz="1800" b="1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822278" name="Line 6"/>
          <p:cNvSpPr>
            <a:spLocks noChangeShapeType="1"/>
          </p:cNvSpPr>
          <p:nvPr/>
        </p:nvSpPr>
        <p:spPr bwMode="auto">
          <a:xfrm>
            <a:off x="3111500" y="955675"/>
            <a:ext cx="639763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2279" name="Line 7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2280" name="Line 8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2281" name="Line 9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2282" name="Text Box 10"/>
          <p:cNvSpPr txBox="1">
            <a:spLocks noChangeArrowheads="1"/>
          </p:cNvSpPr>
          <p:nvPr/>
        </p:nvSpPr>
        <p:spPr bwMode="auto">
          <a:xfrm>
            <a:off x="212725" y="2160588"/>
            <a:ext cx="2741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folHlink"/>
                </a:solidFill>
                <a:effectLst/>
                <a:latin typeface="Engravers MT" pitchFamily="1" charset="0"/>
                <a:ea typeface="+mn-ea"/>
                <a:cs typeface="+mn-cs"/>
              </a:rPr>
              <a:t>*Ampliamente      abreviada</a:t>
            </a:r>
          </a:p>
        </p:txBody>
      </p:sp>
      <p:sp>
        <p:nvSpPr>
          <p:cNvPr id="822283" name="Text Box 11"/>
          <p:cNvSpPr txBox="1">
            <a:spLocks noChangeArrowheads="1"/>
          </p:cNvSpPr>
          <p:nvPr/>
        </p:nvSpPr>
        <p:spPr bwMode="auto">
          <a:xfrm>
            <a:off x="339725" y="2030413"/>
            <a:ext cx="5387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chemeClr val="folHlink"/>
              </a:solidFill>
              <a:effectLst/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65549" name="Text Box 13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822287" name="Line 15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2288" name="Line 16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2290" name="Text Box 18"/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 err="1">
                <a:effectLst/>
                <a:latin typeface="Comic Sans MS" pitchFamily="1" charset="0"/>
                <a:ea typeface="+mn-ea"/>
                <a:cs typeface="+mn-cs"/>
              </a:rPr>
              <a:t>Ubicación</a:t>
            </a:r>
            <a:r>
              <a:rPr lang="en-US" b="1" dirty="0">
                <a:effectLst/>
                <a:latin typeface="Comic Sans MS" pitchFamily="1" charset="0"/>
                <a:ea typeface="+mn-ea"/>
                <a:cs typeface="+mn-cs"/>
              </a:rPr>
              <a:t> en la </a:t>
            </a:r>
            <a:r>
              <a:rPr lang="en-US" b="1" dirty="0" err="1">
                <a:effectLst/>
                <a:latin typeface="Comic Sans MS" pitchFamily="1" charset="0"/>
                <a:ea typeface="+mn-ea"/>
                <a:cs typeface="+mn-cs"/>
              </a:rPr>
              <a:t>Escritura</a:t>
            </a:r>
            <a:r>
              <a:rPr lang="en-US" b="1" dirty="0">
                <a:effectLst/>
                <a:latin typeface="Comic Sans MS" pitchFamily="1" charset="0"/>
                <a:ea typeface="+mn-ea"/>
                <a:cs typeface="+mn-cs"/>
              </a:rPr>
              <a:t>:</a:t>
            </a:r>
          </a:p>
        </p:txBody>
      </p:sp>
      <p:sp>
        <p:nvSpPr>
          <p:cNvPr id="822291" name="Text Box 19"/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Comic Sans MS" pitchFamily="1" charset="0"/>
                <a:ea typeface="+mn-ea"/>
                <a:cs typeface="+mn-cs"/>
              </a:rPr>
              <a:t>Génesis 5:29</a:t>
            </a:r>
          </a:p>
        </p:txBody>
      </p:sp>
      <p:sp>
        <p:nvSpPr>
          <p:cNvPr id="822293" name="Rectangle 21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22294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grpSp>
        <p:nvGrpSpPr>
          <p:cNvPr id="65556" name="Group 22"/>
          <p:cNvGrpSpPr>
            <a:grpSpLocks/>
          </p:cNvGrpSpPr>
          <p:nvPr/>
        </p:nvGrpSpPr>
        <p:grpSpPr bwMode="auto">
          <a:xfrm>
            <a:off x="2524125" y="1336675"/>
            <a:ext cx="1804988" cy="74613"/>
            <a:chOff x="1590" y="842"/>
            <a:chExt cx="1137" cy="47"/>
          </a:xfrm>
        </p:grpSpPr>
        <p:grpSp>
          <p:nvGrpSpPr>
            <p:cNvPr id="65558" name="Group 23"/>
            <p:cNvGrpSpPr>
              <a:grpSpLocks/>
            </p:cNvGrpSpPr>
            <p:nvPr/>
          </p:nvGrpSpPr>
          <p:grpSpPr bwMode="auto">
            <a:xfrm>
              <a:off x="1590" y="850"/>
              <a:ext cx="1137" cy="0"/>
              <a:chOff x="1590" y="842"/>
              <a:chExt cx="1137" cy="0"/>
            </a:xfrm>
          </p:grpSpPr>
          <p:sp>
            <p:nvSpPr>
              <p:cNvPr id="65560" name="Line 24"/>
              <p:cNvSpPr>
                <a:spLocks noChangeShapeType="1"/>
              </p:cNvSpPr>
              <p:nvPr/>
            </p:nvSpPr>
            <p:spPr bwMode="auto">
              <a:xfrm>
                <a:off x="1590" y="842"/>
                <a:ext cx="577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561" name="Line 25"/>
              <p:cNvSpPr>
                <a:spLocks noChangeShapeType="1"/>
              </p:cNvSpPr>
              <p:nvPr/>
            </p:nvSpPr>
            <p:spPr bwMode="auto">
              <a:xfrm>
                <a:off x="2150" y="842"/>
                <a:ext cx="577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5562" name="Line 26"/>
            <p:cNvSpPr>
              <a:spLocks noChangeShapeType="1"/>
            </p:cNvSpPr>
            <p:nvPr/>
          </p:nvSpPr>
          <p:spPr bwMode="auto">
            <a:xfrm>
              <a:off x="1596" y="842"/>
              <a:ext cx="0" cy="39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5563" name="Line 27"/>
            <p:cNvSpPr>
              <a:spLocks noChangeShapeType="1"/>
            </p:cNvSpPr>
            <p:nvPr/>
          </p:nvSpPr>
          <p:spPr bwMode="auto">
            <a:xfrm>
              <a:off x="2716" y="850"/>
              <a:ext cx="0" cy="39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322" name="Text Box 2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Adán            Eva</a:t>
            </a:r>
          </a:p>
        </p:txBody>
      </p:sp>
      <p:sp>
        <p:nvSpPr>
          <p:cNvPr id="824323" name="Text Box 3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Caín     Abel     Set</a:t>
            </a:r>
          </a:p>
        </p:txBody>
      </p:sp>
      <p:sp>
        <p:nvSpPr>
          <p:cNvPr id="824324" name="Text Box 4"/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   Noé</a:t>
            </a:r>
          </a:p>
        </p:txBody>
      </p:sp>
      <p:sp>
        <p:nvSpPr>
          <p:cNvPr id="824325" name="Rectangle 5"/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 New Roman" charset="0"/>
              </a:rPr>
              <a:t>El linaje de David:  La genealogía real de Jesucristo*</a:t>
            </a:r>
            <a:endParaRPr lang="en-US" sz="1800" b="1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824326" name="Line 6"/>
          <p:cNvSpPr>
            <a:spLocks noChangeShapeType="1"/>
          </p:cNvSpPr>
          <p:nvPr/>
        </p:nvSpPr>
        <p:spPr bwMode="auto">
          <a:xfrm>
            <a:off x="3111500" y="955675"/>
            <a:ext cx="639763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4327" name="Line 7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4328" name="Line 8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4329" name="Line 9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4330" name="Text Box 10"/>
          <p:cNvSpPr txBox="1">
            <a:spLocks noChangeArrowheads="1"/>
          </p:cNvSpPr>
          <p:nvPr/>
        </p:nvSpPr>
        <p:spPr bwMode="auto">
          <a:xfrm>
            <a:off x="212725" y="2160588"/>
            <a:ext cx="2741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folHlink"/>
                </a:solidFill>
                <a:effectLst/>
                <a:latin typeface="Engravers MT" pitchFamily="1" charset="0"/>
                <a:ea typeface="+mn-ea"/>
                <a:cs typeface="+mn-cs"/>
              </a:rPr>
              <a:t>*Ampliamente      abreviada</a:t>
            </a:r>
          </a:p>
        </p:txBody>
      </p:sp>
      <p:sp>
        <p:nvSpPr>
          <p:cNvPr id="824331" name="Text Box 11"/>
          <p:cNvSpPr txBox="1">
            <a:spLocks noChangeArrowheads="1"/>
          </p:cNvSpPr>
          <p:nvPr/>
        </p:nvSpPr>
        <p:spPr bwMode="auto">
          <a:xfrm>
            <a:off x="339725" y="2030413"/>
            <a:ext cx="5387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chemeClr val="folHlink"/>
              </a:solidFill>
              <a:effectLst/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4332" name="Text Box 12"/>
          <p:cNvSpPr txBox="1">
            <a:spLocks noChangeArrowheads="1"/>
          </p:cNvSpPr>
          <p:nvPr/>
        </p:nvSpPr>
        <p:spPr bwMode="auto">
          <a:xfrm>
            <a:off x="3684588" y="2354263"/>
            <a:ext cx="2217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1E2A"/>
                </a:solidFill>
                <a:effectLst/>
                <a:latin typeface="Times" charset="0"/>
              </a:rPr>
              <a:t>Abraham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67597" name="Text Box 13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67598" name="Text Box 14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824336" name="Line 16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4337" name="Line 17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4339" name="Text Box 19"/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effectLst/>
                <a:latin typeface="Comic Sans MS" pitchFamily="1" charset="0"/>
                <a:ea typeface="+mn-ea"/>
                <a:cs typeface="+mn-cs"/>
              </a:rPr>
              <a:t>Ubicación en la Escritura:</a:t>
            </a:r>
          </a:p>
        </p:txBody>
      </p:sp>
      <p:sp>
        <p:nvSpPr>
          <p:cNvPr id="824340" name="Text Box 20"/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Comic Sans MS" pitchFamily="1" charset="0"/>
                <a:ea typeface="+mn-ea"/>
                <a:cs typeface="+mn-cs"/>
              </a:rPr>
              <a:t>Génesis 11:26</a:t>
            </a:r>
          </a:p>
        </p:txBody>
      </p:sp>
      <p:sp>
        <p:nvSpPr>
          <p:cNvPr id="824341" name="Rectangle 21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4342" name="Line 22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4343" name="Rectangle 23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24344" name="Rectangle 2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grpSp>
        <p:nvGrpSpPr>
          <p:cNvPr id="67607" name="Group 24"/>
          <p:cNvGrpSpPr>
            <a:grpSpLocks/>
          </p:cNvGrpSpPr>
          <p:nvPr/>
        </p:nvGrpSpPr>
        <p:grpSpPr bwMode="auto">
          <a:xfrm>
            <a:off x="2524125" y="1336675"/>
            <a:ext cx="1804988" cy="74613"/>
            <a:chOff x="1590" y="842"/>
            <a:chExt cx="1137" cy="47"/>
          </a:xfrm>
        </p:grpSpPr>
        <p:grpSp>
          <p:nvGrpSpPr>
            <p:cNvPr id="67608" name="Group 25"/>
            <p:cNvGrpSpPr>
              <a:grpSpLocks/>
            </p:cNvGrpSpPr>
            <p:nvPr/>
          </p:nvGrpSpPr>
          <p:grpSpPr bwMode="auto">
            <a:xfrm>
              <a:off x="1590" y="850"/>
              <a:ext cx="1137" cy="0"/>
              <a:chOff x="1590" y="842"/>
              <a:chExt cx="1137" cy="0"/>
            </a:xfrm>
          </p:grpSpPr>
          <p:sp>
            <p:nvSpPr>
              <p:cNvPr id="67610" name="Line 26"/>
              <p:cNvSpPr>
                <a:spLocks noChangeShapeType="1"/>
              </p:cNvSpPr>
              <p:nvPr/>
            </p:nvSpPr>
            <p:spPr bwMode="auto">
              <a:xfrm>
                <a:off x="1590" y="842"/>
                <a:ext cx="577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611" name="Line 27"/>
              <p:cNvSpPr>
                <a:spLocks noChangeShapeType="1"/>
              </p:cNvSpPr>
              <p:nvPr/>
            </p:nvSpPr>
            <p:spPr bwMode="auto">
              <a:xfrm>
                <a:off x="2150" y="842"/>
                <a:ext cx="577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7612" name="Line 28"/>
            <p:cNvSpPr>
              <a:spLocks noChangeShapeType="1"/>
            </p:cNvSpPr>
            <p:nvPr/>
          </p:nvSpPr>
          <p:spPr bwMode="auto">
            <a:xfrm>
              <a:off x="1596" y="842"/>
              <a:ext cx="0" cy="39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613" name="Line 29"/>
            <p:cNvSpPr>
              <a:spLocks noChangeShapeType="1"/>
            </p:cNvSpPr>
            <p:nvPr/>
          </p:nvSpPr>
          <p:spPr bwMode="auto">
            <a:xfrm>
              <a:off x="2716" y="850"/>
              <a:ext cx="0" cy="39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0" name="Text Box 2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Adán            Eva</a:t>
            </a:r>
          </a:p>
        </p:txBody>
      </p:sp>
      <p:sp>
        <p:nvSpPr>
          <p:cNvPr id="826371" name="Text Box 3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Caín     Abel     Set</a:t>
            </a:r>
          </a:p>
        </p:txBody>
      </p:sp>
      <p:sp>
        <p:nvSpPr>
          <p:cNvPr id="826372" name="Text Box 4"/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   Noé</a:t>
            </a:r>
          </a:p>
        </p:txBody>
      </p:sp>
      <p:sp>
        <p:nvSpPr>
          <p:cNvPr id="826373" name="Rectangle 5"/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 New Roman" charset="0"/>
              </a:rPr>
              <a:t>El linaje de David:  La genealogía real de Jesucristo*</a:t>
            </a:r>
            <a:endParaRPr lang="en-US" sz="1800" b="1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826374" name="Line 6"/>
          <p:cNvSpPr>
            <a:spLocks noChangeShapeType="1"/>
          </p:cNvSpPr>
          <p:nvPr/>
        </p:nvSpPr>
        <p:spPr bwMode="auto">
          <a:xfrm>
            <a:off x="3111500" y="955675"/>
            <a:ext cx="639763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6375" name="Line 7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6376" name="Line 8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6377" name="Line 9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6378" name="Line 10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6379" name="Text Box 11"/>
          <p:cNvSpPr txBox="1">
            <a:spLocks noChangeArrowheads="1"/>
          </p:cNvSpPr>
          <p:nvPr/>
        </p:nvSpPr>
        <p:spPr bwMode="auto">
          <a:xfrm>
            <a:off x="212725" y="2160588"/>
            <a:ext cx="2741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folHlink"/>
                </a:solidFill>
                <a:effectLst/>
                <a:latin typeface="Engravers MT" pitchFamily="1" charset="0"/>
                <a:ea typeface="+mn-ea"/>
                <a:cs typeface="+mn-cs"/>
              </a:rPr>
              <a:t>*Ampliamente      abreviada</a:t>
            </a:r>
          </a:p>
        </p:txBody>
      </p:sp>
      <p:sp>
        <p:nvSpPr>
          <p:cNvPr id="826380" name="Text Box 12"/>
          <p:cNvSpPr txBox="1">
            <a:spLocks noChangeArrowheads="1"/>
          </p:cNvSpPr>
          <p:nvPr/>
        </p:nvSpPr>
        <p:spPr bwMode="auto">
          <a:xfrm>
            <a:off x="339725" y="2030413"/>
            <a:ext cx="5387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chemeClr val="folHlink"/>
              </a:solidFill>
              <a:effectLst/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6381" name="Text Box 13"/>
          <p:cNvSpPr txBox="1">
            <a:spLocks noChangeArrowheads="1"/>
          </p:cNvSpPr>
          <p:nvPr/>
        </p:nvSpPr>
        <p:spPr bwMode="auto">
          <a:xfrm>
            <a:off x="3684588" y="2354263"/>
            <a:ext cx="2217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1E2A"/>
                </a:solidFill>
                <a:effectLst/>
                <a:latin typeface="Times" charset="0"/>
              </a:rPr>
              <a:t>Abraham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69646" name="Text Box 14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69647" name="Text Box 1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826385" name="Line 17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6386" name="Line 18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9650" name="Text Box 20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826389" name="Text Box 21"/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effectLst/>
                <a:latin typeface="Comic Sans MS" pitchFamily="1" charset="0"/>
                <a:ea typeface="+mn-ea"/>
                <a:cs typeface="+mn-cs"/>
              </a:rPr>
              <a:t>Ubicación en la Escritura:</a:t>
            </a:r>
          </a:p>
        </p:txBody>
      </p:sp>
      <p:sp>
        <p:nvSpPr>
          <p:cNvPr id="826390" name="Text Box 22"/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Comic Sans MS" pitchFamily="1" charset="0"/>
                <a:ea typeface="+mn-ea"/>
                <a:cs typeface="+mn-cs"/>
              </a:rPr>
              <a:t>Mateo 1:2-6</a:t>
            </a:r>
          </a:p>
        </p:txBody>
      </p:sp>
      <p:sp>
        <p:nvSpPr>
          <p:cNvPr id="826391" name="Rectangle 23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6392" name="Rectangle 24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26393" name="Rectangle 2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826394" name="Text Box 26"/>
          <p:cNvSpPr txBox="1">
            <a:spLocks noChangeArrowheads="1"/>
          </p:cNvSpPr>
          <p:nvPr/>
        </p:nvSpPr>
        <p:spPr bwMode="auto">
          <a:xfrm>
            <a:off x="3735388" y="2889250"/>
            <a:ext cx="1339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David            </a:t>
            </a:r>
          </a:p>
        </p:txBody>
      </p:sp>
      <p:sp>
        <p:nvSpPr>
          <p:cNvPr id="826395" name="Line 27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69658" name="Group 27"/>
          <p:cNvGrpSpPr>
            <a:grpSpLocks/>
          </p:cNvGrpSpPr>
          <p:nvPr/>
        </p:nvGrpSpPr>
        <p:grpSpPr bwMode="auto">
          <a:xfrm>
            <a:off x="2524125" y="1336675"/>
            <a:ext cx="1804988" cy="74613"/>
            <a:chOff x="1590" y="842"/>
            <a:chExt cx="1137" cy="47"/>
          </a:xfrm>
        </p:grpSpPr>
        <p:grpSp>
          <p:nvGrpSpPr>
            <p:cNvPr id="69659" name="Group 28"/>
            <p:cNvGrpSpPr>
              <a:grpSpLocks/>
            </p:cNvGrpSpPr>
            <p:nvPr/>
          </p:nvGrpSpPr>
          <p:grpSpPr bwMode="auto">
            <a:xfrm>
              <a:off x="1590" y="850"/>
              <a:ext cx="1137" cy="0"/>
              <a:chOff x="1590" y="842"/>
              <a:chExt cx="1137" cy="0"/>
            </a:xfrm>
          </p:grpSpPr>
          <p:sp>
            <p:nvSpPr>
              <p:cNvPr id="69661" name="Line 29"/>
              <p:cNvSpPr>
                <a:spLocks noChangeShapeType="1"/>
              </p:cNvSpPr>
              <p:nvPr/>
            </p:nvSpPr>
            <p:spPr bwMode="auto">
              <a:xfrm>
                <a:off x="1590" y="842"/>
                <a:ext cx="577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662" name="Line 30"/>
              <p:cNvSpPr>
                <a:spLocks noChangeShapeType="1"/>
              </p:cNvSpPr>
              <p:nvPr/>
            </p:nvSpPr>
            <p:spPr bwMode="auto">
              <a:xfrm>
                <a:off x="2150" y="842"/>
                <a:ext cx="577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9663" name="Line 31"/>
            <p:cNvSpPr>
              <a:spLocks noChangeShapeType="1"/>
            </p:cNvSpPr>
            <p:nvPr/>
          </p:nvSpPr>
          <p:spPr bwMode="auto">
            <a:xfrm>
              <a:off x="1596" y="842"/>
              <a:ext cx="0" cy="39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9664" name="Line 32"/>
            <p:cNvSpPr>
              <a:spLocks noChangeShapeType="1"/>
            </p:cNvSpPr>
            <p:nvPr/>
          </p:nvSpPr>
          <p:spPr bwMode="auto">
            <a:xfrm>
              <a:off x="2716" y="850"/>
              <a:ext cx="0" cy="39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418" name="Text Box 2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Adán            Eva</a:t>
            </a:r>
          </a:p>
        </p:txBody>
      </p:sp>
      <p:sp>
        <p:nvSpPr>
          <p:cNvPr id="828419" name="Text Box 3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Caín     Abel     Set</a:t>
            </a:r>
          </a:p>
        </p:txBody>
      </p:sp>
      <p:sp>
        <p:nvSpPr>
          <p:cNvPr id="828420" name="Text Box 4"/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   Noé</a:t>
            </a:r>
          </a:p>
        </p:txBody>
      </p:sp>
      <p:sp>
        <p:nvSpPr>
          <p:cNvPr id="828421" name="Text Box 5"/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David             Betsabé</a:t>
            </a:r>
          </a:p>
        </p:txBody>
      </p:sp>
      <p:sp>
        <p:nvSpPr>
          <p:cNvPr id="828422" name="Rectangle 6"/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 New Roman" charset="0"/>
              </a:rPr>
              <a:t>El linaje de David:  La genealogía real de Jesucristo*</a:t>
            </a:r>
            <a:endParaRPr lang="en-US" sz="1800" b="1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828423" name="Line 7"/>
          <p:cNvSpPr>
            <a:spLocks noChangeShapeType="1"/>
          </p:cNvSpPr>
          <p:nvPr/>
        </p:nvSpPr>
        <p:spPr bwMode="auto">
          <a:xfrm>
            <a:off x="3111500" y="955675"/>
            <a:ext cx="639763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8424" name="Line 8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8425" name="Line 9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8426" name="Line 10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8427" name="Line 11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8428" name="Line 12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8429" name="Text Box 13"/>
          <p:cNvSpPr txBox="1">
            <a:spLocks noChangeArrowheads="1"/>
          </p:cNvSpPr>
          <p:nvPr/>
        </p:nvSpPr>
        <p:spPr bwMode="auto">
          <a:xfrm>
            <a:off x="212725" y="2160588"/>
            <a:ext cx="2741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folHlink"/>
                </a:solidFill>
                <a:effectLst/>
                <a:latin typeface="Engravers MT" pitchFamily="1" charset="0"/>
                <a:ea typeface="+mn-ea"/>
                <a:cs typeface="+mn-cs"/>
              </a:rPr>
              <a:t>*Ampliamente      abreviada</a:t>
            </a:r>
          </a:p>
        </p:txBody>
      </p:sp>
      <p:sp>
        <p:nvSpPr>
          <p:cNvPr id="828430" name="Text Box 14"/>
          <p:cNvSpPr txBox="1">
            <a:spLocks noChangeArrowheads="1"/>
          </p:cNvSpPr>
          <p:nvPr/>
        </p:nvSpPr>
        <p:spPr bwMode="auto">
          <a:xfrm>
            <a:off x="339725" y="2030413"/>
            <a:ext cx="5387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chemeClr val="folHlink"/>
              </a:solidFill>
              <a:effectLst/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8431" name="Text Box 15"/>
          <p:cNvSpPr txBox="1">
            <a:spLocks noChangeArrowheads="1"/>
          </p:cNvSpPr>
          <p:nvPr/>
        </p:nvSpPr>
        <p:spPr bwMode="auto">
          <a:xfrm>
            <a:off x="3684588" y="2354263"/>
            <a:ext cx="2217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1E2A"/>
                </a:solidFill>
                <a:effectLst/>
                <a:latin typeface="Times" charset="0"/>
              </a:rPr>
              <a:t>Abraham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71696" name="Text Box 16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71697" name="Text Box 17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828435" name="Line 19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8436" name="Line 20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8438" name="Text Box 22"/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effectLst/>
                <a:latin typeface="Comic Sans MS" pitchFamily="1" charset="0"/>
                <a:ea typeface="+mn-ea"/>
                <a:cs typeface="+mn-cs"/>
              </a:rPr>
              <a:t>Ubicación en la Escritura:</a:t>
            </a:r>
          </a:p>
        </p:txBody>
      </p:sp>
      <p:sp>
        <p:nvSpPr>
          <p:cNvPr id="828439" name="Text Box 23"/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Comic Sans MS" pitchFamily="1" charset="0"/>
                <a:ea typeface="+mn-ea"/>
                <a:cs typeface="+mn-cs"/>
              </a:rPr>
              <a:t>2 Samuel 12:24</a:t>
            </a:r>
          </a:p>
        </p:txBody>
      </p:sp>
      <p:sp>
        <p:nvSpPr>
          <p:cNvPr id="828440" name="Rectangle 24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8441" name="Line 25"/>
          <p:cNvSpPr>
            <a:spLocks noChangeShapeType="1"/>
          </p:cNvSpPr>
          <p:nvPr/>
        </p:nvSpPr>
        <p:spPr bwMode="auto">
          <a:xfrm>
            <a:off x="4757738" y="3125788"/>
            <a:ext cx="639762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28442" name="Rectangle 2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28443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grpSp>
        <p:nvGrpSpPr>
          <p:cNvPr id="71706" name="Group 27"/>
          <p:cNvGrpSpPr>
            <a:grpSpLocks/>
          </p:cNvGrpSpPr>
          <p:nvPr/>
        </p:nvGrpSpPr>
        <p:grpSpPr bwMode="auto">
          <a:xfrm>
            <a:off x="2524125" y="1336675"/>
            <a:ext cx="1804988" cy="74613"/>
            <a:chOff x="1590" y="842"/>
            <a:chExt cx="1137" cy="47"/>
          </a:xfrm>
        </p:grpSpPr>
        <p:grpSp>
          <p:nvGrpSpPr>
            <p:cNvPr id="71707" name="Group 28"/>
            <p:cNvGrpSpPr>
              <a:grpSpLocks/>
            </p:cNvGrpSpPr>
            <p:nvPr/>
          </p:nvGrpSpPr>
          <p:grpSpPr bwMode="auto">
            <a:xfrm>
              <a:off x="1590" y="850"/>
              <a:ext cx="1137" cy="0"/>
              <a:chOff x="1590" y="842"/>
              <a:chExt cx="1137" cy="0"/>
            </a:xfrm>
          </p:grpSpPr>
          <p:sp>
            <p:nvSpPr>
              <p:cNvPr id="71709" name="Line 29"/>
              <p:cNvSpPr>
                <a:spLocks noChangeShapeType="1"/>
              </p:cNvSpPr>
              <p:nvPr/>
            </p:nvSpPr>
            <p:spPr bwMode="auto">
              <a:xfrm>
                <a:off x="1590" y="842"/>
                <a:ext cx="577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1710" name="Line 30"/>
              <p:cNvSpPr>
                <a:spLocks noChangeShapeType="1"/>
              </p:cNvSpPr>
              <p:nvPr/>
            </p:nvSpPr>
            <p:spPr bwMode="auto">
              <a:xfrm>
                <a:off x="2150" y="842"/>
                <a:ext cx="577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1711" name="Line 31"/>
            <p:cNvSpPr>
              <a:spLocks noChangeShapeType="1"/>
            </p:cNvSpPr>
            <p:nvPr/>
          </p:nvSpPr>
          <p:spPr bwMode="auto">
            <a:xfrm>
              <a:off x="1596" y="842"/>
              <a:ext cx="0" cy="39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1712" name="Line 32"/>
            <p:cNvSpPr>
              <a:spLocks noChangeShapeType="1"/>
            </p:cNvSpPr>
            <p:nvPr/>
          </p:nvSpPr>
          <p:spPr bwMode="auto">
            <a:xfrm>
              <a:off x="2716" y="850"/>
              <a:ext cx="0" cy="39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861" name="Rectangle 93"/>
          <p:cNvSpPr>
            <a:spLocks noChangeArrowheads="1"/>
          </p:cNvSpPr>
          <p:nvPr/>
        </p:nvSpPr>
        <p:spPr bwMode="auto">
          <a:xfrm>
            <a:off x="-11113" y="-23813"/>
            <a:ext cx="9155113" cy="6881813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88770" name="Rectangle 2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8437" name="Rectangle 15"/>
          <p:cNvSpPr>
            <a:spLocks noChangeArrowheads="1"/>
          </p:cNvSpPr>
          <p:nvPr/>
        </p:nvSpPr>
        <p:spPr bwMode="auto">
          <a:xfrm>
            <a:off x="3084513" y="674688"/>
            <a:ext cx="942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2400" b="1">
                <a:solidFill>
                  <a:srgbClr val="000099"/>
                </a:solidFill>
                <a:effectLst/>
                <a:latin typeface="Helvetica" charset="0"/>
              </a:rPr>
              <a:t>         </a:t>
            </a:r>
          </a:p>
        </p:txBody>
      </p:sp>
      <p:sp>
        <p:nvSpPr>
          <p:cNvPr id="288786" name="Rectangle 18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8439" name="Text Box 49"/>
          <p:cNvSpPr txBox="1">
            <a:spLocks noChangeArrowheads="1"/>
          </p:cNvSpPr>
          <p:nvPr/>
        </p:nvSpPr>
        <p:spPr bwMode="auto">
          <a:xfrm>
            <a:off x="492125" y="-269875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s-ES">
              <a:solidFill>
                <a:srgbClr val="000099"/>
              </a:solidFill>
              <a:effectLst/>
            </a:endParaRPr>
          </a:p>
        </p:txBody>
      </p:sp>
      <p:sp>
        <p:nvSpPr>
          <p:cNvPr id="18440" name="Text Box 8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288850" name="Rectangle 8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s-E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8853" name="Rectangle 8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18443" name="Text Box 87"/>
          <p:cNvSpPr txBox="1">
            <a:spLocks noChangeArrowheads="1"/>
          </p:cNvSpPr>
          <p:nvPr/>
        </p:nvSpPr>
        <p:spPr bwMode="auto">
          <a:xfrm>
            <a:off x="8586788" y="64595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b="1">
                <a:solidFill>
                  <a:srgbClr val="FFFFFF"/>
                </a:solidFill>
                <a:effectLst/>
              </a:rPr>
              <a:t>4</a:t>
            </a:r>
          </a:p>
        </p:txBody>
      </p:sp>
      <p:sp>
        <p:nvSpPr>
          <p:cNvPr id="288857" name="Text Box 89"/>
          <p:cNvSpPr txBox="1">
            <a:spLocks noChangeArrowheads="1"/>
          </p:cNvSpPr>
          <p:nvPr/>
        </p:nvSpPr>
        <p:spPr bwMode="auto">
          <a:xfrm>
            <a:off x="957263" y="320675"/>
            <a:ext cx="63881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3200" b="1">
                <a:solidFill>
                  <a:srgbClr val="FF3300"/>
                </a:solidFill>
                <a:effectLst/>
                <a:latin typeface="Comic Sans MS" pitchFamily="1" charset="0"/>
                <a:ea typeface="+mn-ea"/>
                <a:cs typeface="+mn-cs"/>
              </a:rPr>
              <a:t>¡Recuerde el contexto!</a:t>
            </a:r>
          </a:p>
        </p:txBody>
      </p:sp>
      <p:sp>
        <p:nvSpPr>
          <p:cNvPr id="18445" name="Text Box 94"/>
          <p:cNvSpPr txBox="1">
            <a:spLocks noChangeArrowheads="1"/>
          </p:cNvSpPr>
          <p:nvPr/>
        </p:nvSpPr>
        <p:spPr bwMode="auto">
          <a:xfrm>
            <a:off x="463550" y="6545263"/>
            <a:ext cx="9477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900" b="1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2012</a:t>
            </a:r>
            <a:r>
              <a:rPr lang="es-ES" sz="900" b="1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288863" name="Rectangle 95"/>
          <p:cNvSpPr>
            <a:spLocks noChangeArrowheads="1"/>
          </p:cNvSpPr>
          <p:nvPr/>
        </p:nvSpPr>
        <p:spPr bwMode="auto">
          <a:xfrm>
            <a:off x="7556500" y="6526213"/>
            <a:ext cx="7397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288864" name="Text Box 96"/>
          <p:cNvSpPr txBox="1">
            <a:spLocks noChangeArrowheads="1"/>
          </p:cNvSpPr>
          <p:nvPr/>
        </p:nvSpPr>
        <p:spPr bwMode="auto">
          <a:xfrm>
            <a:off x="280988" y="1262063"/>
            <a:ext cx="8610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573088" algn="l"/>
              </a:tabLst>
              <a:defRPr/>
            </a:pPr>
            <a:r>
              <a:rPr lang="es-ES" sz="2800" b="1">
                <a:solidFill>
                  <a:srgbClr val="FBF43D"/>
                </a:solidFill>
                <a:effectLst/>
                <a:latin typeface="Arial" pitchFamily="1" charset="0"/>
                <a:ea typeface="+mn-ea"/>
                <a:cs typeface="+mn-cs"/>
              </a:rPr>
              <a:t>•Esclavitud egipcia: 400 años</a:t>
            </a:r>
          </a:p>
        </p:txBody>
      </p:sp>
      <p:sp>
        <p:nvSpPr>
          <p:cNvPr id="288865" name="Text Box 97"/>
          <p:cNvSpPr txBox="1">
            <a:spLocks noChangeArrowheads="1"/>
          </p:cNvSpPr>
          <p:nvPr/>
        </p:nvSpPr>
        <p:spPr bwMode="auto">
          <a:xfrm>
            <a:off x="293688" y="1944688"/>
            <a:ext cx="8610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573088" algn="l"/>
              </a:tabLst>
              <a:defRPr/>
            </a:pPr>
            <a:r>
              <a:rPr lang="es-ES" sz="2800" b="1">
                <a:solidFill>
                  <a:srgbClr val="FBF43D"/>
                </a:solidFill>
                <a:effectLst/>
                <a:latin typeface="Arial" pitchFamily="1" charset="0"/>
                <a:ea typeface="+mn-ea"/>
                <a:cs typeface="+mn-cs"/>
              </a:rPr>
              <a:t>•Escaso desarrollo cultural y cívico</a:t>
            </a:r>
          </a:p>
        </p:txBody>
      </p:sp>
      <p:sp>
        <p:nvSpPr>
          <p:cNvPr id="288867" name="Text Box 99"/>
          <p:cNvSpPr txBox="1">
            <a:spLocks noChangeArrowheads="1"/>
          </p:cNvSpPr>
          <p:nvPr/>
        </p:nvSpPr>
        <p:spPr bwMode="auto">
          <a:xfrm>
            <a:off x="292100" y="2703513"/>
            <a:ext cx="8610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573088" algn="l"/>
              </a:tabLst>
              <a:defRPr/>
            </a:pPr>
            <a:r>
              <a:rPr lang="es-ES" sz="2800" b="1">
                <a:solidFill>
                  <a:srgbClr val="FBF43D"/>
                </a:solidFill>
                <a:effectLst/>
                <a:latin typeface="Arial" pitchFamily="1" charset="0"/>
                <a:ea typeface="+mn-ea"/>
                <a:cs typeface="+mn-cs"/>
              </a:rPr>
              <a:t>•Relacionarse con Dios: ¿Un misterio?</a:t>
            </a:r>
          </a:p>
        </p:txBody>
      </p:sp>
      <p:sp>
        <p:nvSpPr>
          <p:cNvPr id="288868" name="Text Box 100"/>
          <p:cNvSpPr txBox="1">
            <a:spLocks noChangeArrowheads="1"/>
          </p:cNvSpPr>
          <p:nvPr/>
        </p:nvSpPr>
        <p:spPr bwMode="auto">
          <a:xfrm>
            <a:off x="280988" y="3540125"/>
            <a:ext cx="86106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573088" algn="l"/>
              </a:tabLst>
              <a:defRPr/>
            </a:pPr>
            <a:r>
              <a:rPr lang="es-ES" sz="2800" b="1">
                <a:solidFill>
                  <a:srgbClr val="FBF43D"/>
                </a:solidFill>
                <a:effectLst/>
                <a:latin typeface="Arial" pitchFamily="1" charset="0"/>
                <a:ea typeface="+mn-ea"/>
                <a:cs typeface="+mn-cs"/>
              </a:rPr>
              <a:t>     				Entonces…</a:t>
            </a:r>
          </a:p>
          <a:p>
            <a:pPr>
              <a:spcBef>
                <a:spcPct val="50000"/>
              </a:spcBef>
              <a:tabLst>
                <a:tab pos="573088" algn="l"/>
              </a:tabLst>
              <a:defRPr/>
            </a:pPr>
            <a:r>
              <a:rPr lang="es-ES" sz="2800" b="1">
                <a:solidFill>
                  <a:srgbClr val="FBF43D"/>
                </a:solidFill>
                <a:effectLst/>
                <a:latin typeface="Arial" pitchFamily="1" charset="0"/>
                <a:ea typeface="+mn-ea"/>
                <a:cs typeface="+mn-cs"/>
              </a:rPr>
              <a:t>•La ley mosaica: Se convierte en un paso principal en el desarrollo de la relación de los israelitas con Dios…¡y entre ellos mismos!</a:t>
            </a:r>
          </a:p>
        </p:txBody>
      </p:sp>
      <p:grpSp>
        <p:nvGrpSpPr>
          <p:cNvPr id="18451" name="Group 101"/>
          <p:cNvGrpSpPr>
            <a:grpSpLocks/>
          </p:cNvGrpSpPr>
          <p:nvPr/>
        </p:nvGrpSpPr>
        <p:grpSpPr bwMode="auto">
          <a:xfrm>
            <a:off x="7123113" y="106363"/>
            <a:ext cx="1824037" cy="1892300"/>
            <a:chOff x="4487" y="67"/>
            <a:chExt cx="1149" cy="1192"/>
          </a:xfrm>
        </p:grpSpPr>
        <p:grpSp>
          <p:nvGrpSpPr>
            <p:cNvPr id="18452" name="Group 102"/>
            <p:cNvGrpSpPr>
              <a:grpSpLocks/>
            </p:cNvGrpSpPr>
            <p:nvPr/>
          </p:nvGrpSpPr>
          <p:grpSpPr bwMode="auto">
            <a:xfrm>
              <a:off x="4536" y="225"/>
              <a:ext cx="425" cy="1032"/>
              <a:chOff x="4726" y="2474"/>
              <a:chExt cx="425" cy="1032"/>
            </a:xfrm>
          </p:grpSpPr>
          <p:sp>
            <p:nvSpPr>
              <p:cNvPr id="288871" name="Rectangle 103" descr="Paper bag"/>
              <p:cNvSpPr>
                <a:spLocks noChangeArrowheads="1"/>
              </p:cNvSpPr>
              <p:nvPr/>
            </p:nvSpPr>
            <p:spPr bwMode="auto">
              <a:xfrm>
                <a:off x="4727" y="2794"/>
                <a:ext cx="424" cy="712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88872" name="Oval 104"/>
              <p:cNvSpPr>
                <a:spLocks noChangeArrowheads="1"/>
              </p:cNvSpPr>
              <p:nvPr/>
            </p:nvSpPr>
            <p:spPr bwMode="auto">
              <a:xfrm>
                <a:off x="4726" y="2474"/>
                <a:ext cx="425" cy="576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88873" name="Rectangle 105"/>
              <p:cNvSpPr>
                <a:spLocks noChangeArrowheads="1"/>
              </p:cNvSpPr>
              <p:nvPr/>
            </p:nvSpPr>
            <p:spPr bwMode="auto">
              <a:xfrm>
                <a:off x="4728" y="2802"/>
                <a:ext cx="422" cy="6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453" name="Group 106"/>
            <p:cNvGrpSpPr>
              <a:grpSpLocks/>
            </p:cNvGrpSpPr>
            <p:nvPr/>
          </p:nvGrpSpPr>
          <p:grpSpPr bwMode="auto">
            <a:xfrm>
              <a:off x="5090" y="227"/>
              <a:ext cx="425" cy="1032"/>
              <a:chOff x="4726" y="2474"/>
              <a:chExt cx="425" cy="1032"/>
            </a:xfrm>
          </p:grpSpPr>
          <p:sp>
            <p:nvSpPr>
              <p:cNvPr id="288875" name="Rectangle 107" descr="Paper bag"/>
              <p:cNvSpPr>
                <a:spLocks noChangeArrowheads="1"/>
              </p:cNvSpPr>
              <p:nvPr/>
            </p:nvSpPr>
            <p:spPr bwMode="auto">
              <a:xfrm>
                <a:off x="4727" y="2794"/>
                <a:ext cx="424" cy="712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88876" name="Oval 108"/>
              <p:cNvSpPr>
                <a:spLocks noChangeArrowheads="1"/>
              </p:cNvSpPr>
              <p:nvPr/>
            </p:nvSpPr>
            <p:spPr bwMode="auto">
              <a:xfrm>
                <a:off x="4726" y="2474"/>
                <a:ext cx="425" cy="576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88877" name="Rectangle 109"/>
              <p:cNvSpPr>
                <a:spLocks noChangeArrowheads="1"/>
              </p:cNvSpPr>
              <p:nvPr/>
            </p:nvSpPr>
            <p:spPr bwMode="auto">
              <a:xfrm>
                <a:off x="4728" y="2802"/>
                <a:ext cx="422" cy="6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454" name="Group 110"/>
            <p:cNvGrpSpPr>
              <a:grpSpLocks/>
            </p:cNvGrpSpPr>
            <p:nvPr/>
          </p:nvGrpSpPr>
          <p:grpSpPr bwMode="auto">
            <a:xfrm>
              <a:off x="4495" y="192"/>
              <a:ext cx="425" cy="1032"/>
              <a:chOff x="4495" y="192"/>
              <a:chExt cx="425" cy="1032"/>
            </a:xfrm>
          </p:grpSpPr>
          <p:sp>
            <p:nvSpPr>
              <p:cNvPr id="288879" name="Rectangle 111" descr="Paper bag"/>
              <p:cNvSpPr>
                <a:spLocks noChangeArrowheads="1"/>
              </p:cNvSpPr>
              <p:nvPr/>
            </p:nvSpPr>
            <p:spPr bwMode="auto">
              <a:xfrm>
                <a:off x="4496" y="512"/>
                <a:ext cx="424" cy="712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88880" name="Oval 112" descr="Paper bag"/>
              <p:cNvSpPr>
                <a:spLocks noChangeArrowheads="1"/>
              </p:cNvSpPr>
              <p:nvPr/>
            </p:nvSpPr>
            <p:spPr bwMode="auto">
              <a:xfrm>
                <a:off x="4495" y="192"/>
                <a:ext cx="425" cy="576"/>
              </a:xfrm>
              <a:prstGeom prst="ellipse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88881" name="Rectangle 113" descr="Paper bag"/>
              <p:cNvSpPr>
                <a:spLocks noChangeArrowheads="1"/>
              </p:cNvSpPr>
              <p:nvPr/>
            </p:nvSpPr>
            <p:spPr bwMode="auto">
              <a:xfrm>
                <a:off x="4512" y="520"/>
                <a:ext cx="392" cy="684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88882" name="Rectangle 114"/>
            <p:cNvSpPr>
              <a:spLocks noChangeArrowheads="1"/>
            </p:cNvSpPr>
            <p:nvPr/>
          </p:nvSpPr>
          <p:spPr bwMode="auto">
            <a:xfrm>
              <a:off x="4487" y="313"/>
              <a:ext cx="438" cy="8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V</a:t>
              </a:r>
            </a:p>
          </p:txBody>
        </p:sp>
        <p:sp>
          <p:nvSpPr>
            <p:cNvPr id="18456" name="Text Box 115"/>
            <p:cNvSpPr txBox="1">
              <a:spLocks noChangeArrowheads="1"/>
            </p:cNvSpPr>
            <p:nvPr/>
          </p:nvSpPr>
          <p:spPr bwMode="auto">
            <a:xfrm>
              <a:off x="5520" y="67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es-ES" sz="2000">
                <a:solidFill>
                  <a:srgbClr val="FFA27C"/>
                </a:solidFill>
                <a:effectLst/>
              </a:endParaRPr>
            </a:p>
          </p:txBody>
        </p:sp>
        <p:grpSp>
          <p:nvGrpSpPr>
            <p:cNvPr id="18457" name="Group 116"/>
            <p:cNvGrpSpPr>
              <a:grpSpLocks/>
            </p:cNvGrpSpPr>
            <p:nvPr/>
          </p:nvGrpSpPr>
          <p:grpSpPr bwMode="auto">
            <a:xfrm>
              <a:off x="5038" y="185"/>
              <a:ext cx="425" cy="1032"/>
              <a:chOff x="4495" y="192"/>
              <a:chExt cx="425" cy="1032"/>
            </a:xfrm>
          </p:grpSpPr>
          <p:sp>
            <p:nvSpPr>
              <p:cNvPr id="288885" name="Rectangle 117" descr="Paper bag"/>
              <p:cNvSpPr>
                <a:spLocks noChangeArrowheads="1"/>
              </p:cNvSpPr>
              <p:nvPr/>
            </p:nvSpPr>
            <p:spPr bwMode="auto">
              <a:xfrm>
                <a:off x="4496" y="512"/>
                <a:ext cx="424" cy="712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88886" name="Oval 118" descr="Paper bag"/>
              <p:cNvSpPr>
                <a:spLocks noChangeArrowheads="1"/>
              </p:cNvSpPr>
              <p:nvPr/>
            </p:nvSpPr>
            <p:spPr bwMode="auto">
              <a:xfrm>
                <a:off x="4495" y="192"/>
                <a:ext cx="425" cy="576"/>
              </a:xfrm>
              <a:prstGeom prst="ellipse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88887" name="Rectangle 119" descr="Paper bag"/>
              <p:cNvSpPr>
                <a:spLocks noChangeArrowheads="1"/>
              </p:cNvSpPr>
              <p:nvPr/>
            </p:nvSpPr>
            <p:spPr bwMode="auto">
              <a:xfrm>
                <a:off x="4512" y="520"/>
                <a:ext cx="392" cy="684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88888" name="Rectangle 120"/>
            <p:cNvSpPr>
              <a:spLocks noChangeArrowheads="1"/>
            </p:cNvSpPr>
            <p:nvPr/>
          </p:nvSpPr>
          <p:spPr bwMode="auto">
            <a:xfrm>
              <a:off x="5033" y="309"/>
              <a:ext cx="438" cy="8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X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8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8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861" grpId="0" animBg="1"/>
      <p:bldP spid="288857" grpId="0" autoUpdateAnimBg="0"/>
      <p:bldP spid="288864" grpId="0" autoUpdateAnimBg="0"/>
      <p:bldP spid="288865" grpId="0" autoUpdateAnimBg="0"/>
      <p:bldP spid="288867" grpId="0" autoUpdateAnimBg="0"/>
      <p:bldP spid="288868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466" name="Text Box 2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Adán            Eva</a:t>
            </a:r>
          </a:p>
        </p:txBody>
      </p:sp>
      <p:sp>
        <p:nvSpPr>
          <p:cNvPr id="830467" name="Text Box 3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Caín     Abel     Set</a:t>
            </a:r>
          </a:p>
        </p:txBody>
      </p:sp>
      <p:sp>
        <p:nvSpPr>
          <p:cNvPr id="830468" name="Text Box 4"/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   Noé</a:t>
            </a:r>
          </a:p>
        </p:txBody>
      </p:sp>
      <p:sp>
        <p:nvSpPr>
          <p:cNvPr id="830469" name="Text Box 5"/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David             Betsabé</a:t>
            </a:r>
          </a:p>
        </p:txBody>
      </p:sp>
      <p:sp>
        <p:nvSpPr>
          <p:cNvPr id="830470" name="Rectangle 6"/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 New Roman" charset="0"/>
              </a:rPr>
              <a:t>El linaje de David:  La genealogía real de Jesucristo*</a:t>
            </a:r>
            <a:endParaRPr lang="en-US" sz="1800" b="1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830471" name="Line 7"/>
          <p:cNvSpPr>
            <a:spLocks noChangeShapeType="1"/>
          </p:cNvSpPr>
          <p:nvPr/>
        </p:nvSpPr>
        <p:spPr bwMode="auto">
          <a:xfrm>
            <a:off x="3111500" y="955675"/>
            <a:ext cx="639763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0472" name="Line 8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0473" name="Line 9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0474" name="Line 10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0475" name="Line 11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0476" name="Line 12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0477" name="Text Box 13"/>
          <p:cNvSpPr txBox="1">
            <a:spLocks noChangeArrowheads="1"/>
          </p:cNvSpPr>
          <p:nvPr/>
        </p:nvSpPr>
        <p:spPr bwMode="auto">
          <a:xfrm>
            <a:off x="212725" y="2160588"/>
            <a:ext cx="2741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folHlink"/>
                </a:solidFill>
                <a:effectLst/>
                <a:latin typeface="Engravers MT" pitchFamily="1" charset="0"/>
                <a:ea typeface="+mn-ea"/>
                <a:cs typeface="+mn-cs"/>
              </a:rPr>
              <a:t>*Ampliamente      abreviada</a:t>
            </a:r>
          </a:p>
        </p:txBody>
      </p:sp>
      <p:sp>
        <p:nvSpPr>
          <p:cNvPr id="830478" name="Text Box 14"/>
          <p:cNvSpPr txBox="1">
            <a:spLocks noChangeArrowheads="1"/>
          </p:cNvSpPr>
          <p:nvPr/>
        </p:nvSpPr>
        <p:spPr bwMode="auto">
          <a:xfrm>
            <a:off x="3848100" y="3475038"/>
            <a:ext cx="119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u="sng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 Natán</a:t>
            </a:r>
          </a:p>
        </p:txBody>
      </p:sp>
      <p:sp>
        <p:nvSpPr>
          <p:cNvPr id="830479" name="Line 15"/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0480" name="Line 16"/>
          <p:cNvSpPr>
            <a:spLocks noChangeShapeType="1"/>
          </p:cNvSpPr>
          <p:nvPr/>
        </p:nvSpPr>
        <p:spPr bwMode="auto">
          <a:xfrm flipH="1" flipV="1">
            <a:off x="36210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0481" name="Line 17"/>
          <p:cNvSpPr>
            <a:spLocks noChangeShapeType="1"/>
          </p:cNvSpPr>
          <p:nvPr/>
        </p:nvSpPr>
        <p:spPr bwMode="auto">
          <a:xfrm flipH="1" flipV="1">
            <a:off x="6094413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0482" name="Text Box 18"/>
          <p:cNvSpPr txBox="1">
            <a:spLocks noChangeArrowheads="1"/>
          </p:cNvSpPr>
          <p:nvPr/>
        </p:nvSpPr>
        <p:spPr bwMode="auto">
          <a:xfrm>
            <a:off x="339725" y="2030413"/>
            <a:ext cx="5387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chemeClr val="folHlink"/>
              </a:solidFill>
              <a:effectLst/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0483" name="Text Box 19"/>
          <p:cNvSpPr txBox="1">
            <a:spLocks noChangeArrowheads="1"/>
          </p:cNvSpPr>
          <p:nvPr/>
        </p:nvSpPr>
        <p:spPr bwMode="auto">
          <a:xfrm>
            <a:off x="3684588" y="2354263"/>
            <a:ext cx="2217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1E2A"/>
                </a:solidFill>
                <a:effectLst/>
                <a:latin typeface="Times" charset="0"/>
              </a:rPr>
              <a:t>Abraham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73748" name="Text Box 20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73749" name="Text Box 2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grpSp>
        <p:nvGrpSpPr>
          <p:cNvPr id="73750" name="Group 22"/>
          <p:cNvGrpSpPr>
            <a:grpSpLocks/>
          </p:cNvGrpSpPr>
          <p:nvPr/>
        </p:nvGrpSpPr>
        <p:grpSpPr bwMode="auto">
          <a:xfrm>
            <a:off x="4424363" y="3349625"/>
            <a:ext cx="1682750" cy="174625"/>
            <a:chOff x="987" y="3026"/>
            <a:chExt cx="1060" cy="110"/>
          </a:xfrm>
        </p:grpSpPr>
        <p:sp>
          <p:nvSpPr>
            <p:cNvPr id="830487" name="Line 23"/>
            <p:cNvSpPr>
              <a:spLocks noChangeShapeType="1"/>
            </p:cNvSpPr>
            <p:nvPr/>
          </p:nvSpPr>
          <p:spPr bwMode="auto">
            <a:xfrm flipH="1">
              <a:off x="987" y="3026"/>
              <a:ext cx="106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30488" name="Line 24"/>
            <p:cNvSpPr>
              <a:spLocks noChangeShapeType="1"/>
            </p:cNvSpPr>
            <p:nvPr/>
          </p:nvSpPr>
          <p:spPr bwMode="auto">
            <a:xfrm>
              <a:off x="2034" y="3030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30489" name="Line 25"/>
            <p:cNvSpPr>
              <a:spLocks noChangeShapeType="1"/>
            </p:cNvSpPr>
            <p:nvPr/>
          </p:nvSpPr>
          <p:spPr bwMode="auto">
            <a:xfrm>
              <a:off x="998" y="302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830491" name="Line 27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0492" name="Line 28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0493" name="Line 29"/>
          <p:cNvSpPr>
            <a:spLocks noChangeShapeType="1"/>
          </p:cNvSpPr>
          <p:nvPr/>
        </p:nvSpPr>
        <p:spPr bwMode="auto">
          <a:xfrm>
            <a:off x="4757738" y="3125788"/>
            <a:ext cx="639762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0494" name="Text Box 30"/>
          <p:cNvSpPr txBox="1">
            <a:spLocks noChangeArrowheads="1"/>
          </p:cNvSpPr>
          <p:nvPr/>
        </p:nvSpPr>
        <p:spPr bwMode="auto">
          <a:xfrm>
            <a:off x="5419725" y="3478213"/>
            <a:ext cx="1443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u="sng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Salomón</a:t>
            </a:r>
          </a:p>
        </p:txBody>
      </p:sp>
      <p:sp>
        <p:nvSpPr>
          <p:cNvPr id="830496" name="Text Box 32"/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effectLst/>
                <a:latin typeface="Comic Sans MS" pitchFamily="1" charset="0"/>
                <a:ea typeface="+mn-ea"/>
                <a:cs typeface="+mn-cs"/>
              </a:rPr>
              <a:t>Ubicación en la Escritura:</a:t>
            </a:r>
          </a:p>
        </p:txBody>
      </p:sp>
      <p:sp>
        <p:nvSpPr>
          <p:cNvPr id="830497" name="Text Box 33"/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Comic Sans MS" pitchFamily="1" charset="0"/>
                <a:ea typeface="+mn-ea"/>
                <a:cs typeface="+mn-cs"/>
              </a:rPr>
              <a:t>2 Samuel 5:14</a:t>
            </a:r>
          </a:p>
        </p:txBody>
      </p:sp>
      <p:sp>
        <p:nvSpPr>
          <p:cNvPr id="830498" name="Rectangle 34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0499" name="Rectangle 35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30500" name="Rectangle 36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grpSp>
        <p:nvGrpSpPr>
          <p:cNvPr id="73760" name="Group 36"/>
          <p:cNvGrpSpPr>
            <a:grpSpLocks/>
          </p:cNvGrpSpPr>
          <p:nvPr/>
        </p:nvGrpSpPr>
        <p:grpSpPr bwMode="auto">
          <a:xfrm>
            <a:off x="2524125" y="1336675"/>
            <a:ext cx="1804988" cy="74613"/>
            <a:chOff x="1590" y="842"/>
            <a:chExt cx="1137" cy="47"/>
          </a:xfrm>
        </p:grpSpPr>
        <p:grpSp>
          <p:nvGrpSpPr>
            <p:cNvPr id="73761" name="Group 37"/>
            <p:cNvGrpSpPr>
              <a:grpSpLocks/>
            </p:cNvGrpSpPr>
            <p:nvPr/>
          </p:nvGrpSpPr>
          <p:grpSpPr bwMode="auto">
            <a:xfrm>
              <a:off x="1590" y="850"/>
              <a:ext cx="1137" cy="0"/>
              <a:chOff x="1590" y="842"/>
              <a:chExt cx="1137" cy="0"/>
            </a:xfrm>
          </p:grpSpPr>
          <p:sp>
            <p:nvSpPr>
              <p:cNvPr id="73766" name="Line 38"/>
              <p:cNvSpPr>
                <a:spLocks noChangeShapeType="1"/>
              </p:cNvSpPr>
              <p:nvPr/>
            </p:nvSpPr>
            <p:spPr bwMode="auto">
              <a:xfrm>
                <a:off x="1590" y="842"/>
                <a:ext cx="577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3767" name="Line 39"/>
              <p:cNvSpPr>
                <a:spLocks noChangeShapeType="1"/>
              </p:cNvSpPr>
              <p:nvPr/>
            </p:nvSpPr>
            <p:spPr bwMode="auto">
              <a:xfrm>
                <a:off x="2150" y="842"/>
                <a:ext cx="577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3768" name="Line 40"/>
            <p:cNvSpPr>
              <a:spLocks noChangeShapeType="1"/>
            </p:cNvSpPr>
            <p:nvPr/>
          </p:nvSpPr>
          <p:spPr bwMode="auto">
            <a:xfrm>
              <a:off x="1596" y="842"/>
              <a:ext cx="0" cy="39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3769" name="Line 41"/>
            <p:cNvSpPr>
              <a:spLocks noChangeShapeType="1"/>
            </p:cNvSpPr>
            <p:nvPr/>
          </p:nvSpPr>
          <p:spPr bwMode="auto">
            <a:xfrm>
              <a:off x="2716" y="850"/>
              <a:ext cx="0" cy="39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514" name="Rectangle 2"/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 New Roman" charset="0"/>
              </a:rPr>
              <a:t>El linaje de David:  La genealogía real de Jesucristo*</a:t>
            </a:r>
            <a:endParaRPr lang="en-US" sz="1800" b="1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832517" name="Rectangle 5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32518" name="Rectangle 6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832519" name="Text Box 7"/>
          <p:cNvSpPr txBox="1">
            <a:spLocks noChangeArrowheads="1"/>
          </p:cNvSpPr>
          <p:nvPr/>
        </p:nvSpPr>
        <p:spPr bwMode="auto">
          <a:xfrm>
            <a:off x="84138" y="3195638"/>
            <a:ext cx="27416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chemeClr val="folHlink"/>
                </a:solidFill>
                <a:effectLst/>
                <a:latin typeface="Engravers MT" pitchFamily="1" charset="0"/>
                <a:ea typeface="+mn-ea"/>
                <a:cs typeface="+mn-cs"/>
              </a:rPr>
              <a:t>*Ampliamente abreviada</a:t>
            </a:r>
          </a:p>
        </p:txBody>
      </p:sp>
      <p:sp>
        <p:nvSpPr>
          <p:cNvPr id="832520" name="Rectangle 8"/>
          <p:cNvSpPr>
            <a:spLocks noChangeArrowheads="1"/>
          </p:cNvSpPr>
          <p:nvPr/>
        </p:nvSpPr>
        <p:spPr bwMode="auto">
          <a:xfrm>
            <a:off x="5329238" y="758825"/>
            <a:ext cx="2682875" cy="10318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2521" name="Text Box 9"/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effectLst/>
                <a:latin typeface="Comic Sans MS" pitchFamily="1" charset="0"/>
                <a:ea typeface="+mn-ea"/>
                <a:cs typeface="+mn-cs"/>
              </a:rPr>
              <a:t>Ubicación en la Escritura:</a:t>
            </a:r>
          </a:p>
        </p:txBody>
      </p:sp>
      <p:sp>
        <p:nvSpPr>
          <p:cNvPr id="832522" name="Text Box 10"/>
          <p:cNvSpPr txBox="1">
            <a:spLocks noChangeArrowheads="1"/>
          </p:cNvSpPr>
          <p:nvPr/>
        </p:nvSpPr>
        <p:spPr bwMode="auto">
          <a:xfrm>
            <a:off x="5851525" y="1082675"/>
            <a:ext cx="15525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chemeClr val="folHlink"/>
                </a:solidFill>
                <a:effectLst/>
                <a:latin typeface="Comic Sans MS" pitchFamily="1" charset="0"/>
                <a:ea typeface="+mn-ea"/>
                <a:cs typeface="+mn-cs"/>
              </a:rPr>
              <a:t>Lucas 3:23 </a:t>
            </a:r>
            <a:r>
              <a:rPr lang="en-US" b="1" dirty="0" err="1">
                <a:solidFill>
                  <a:schemeClr val="folHlink"/>
                </a:solidFill>
                <a:effectLst/>
                <a:latin typeface="Comic Sans MS" pitchFamily="1" charset="0"/>
                <a:ea typeface="+mn-ea"/>
                <a:cs typeface="+mn-cs"/>
              </a:rPr>
              <a:t>mas</a:t>
            </a:r>
            <a:r>
              <a:rPr lang="en-US" b="1" dirty="0">
                <a:solidFill>
                  <a:schemeClr val="folHlink"/>
                </a:solidFill>
                <a:effectLst/>
                <a:latin typeface="Comic Sans MS" pitchFamily="1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chemeClr val="folHlink"/>
                </a:solidFill>
                <a:effectLst/>
                <a:latin typeface="Comic Sans MS" pitchFamily="1" charset="0"/>
                <a:ea typeface="+mn-ea"/>
                <a:cs typeface="+mn-cs"/>
              </a:rPr>
              <a:t>otros</a:t>
            </a:r>
            <a:endParaRPr lang="en-US" b="1" dirty="0">
              <a:solidFill>
                <a:schemeClr val="folHlink"/>
              </a:solidFill>
              <a:effectLst/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2524" name="Text Box 12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Adán            Eva</a:t>
            </a:r>
          </a:p>
        </p:txBody>
      </p:sp>
      <p:sp>
        <p:nvSpPr>
          <p:cNvPr id="832525" name="Text Box 13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Caín     Abel     Set</a:t>
            </a:r>
          </a:p>
        </p:txBody>
      </p:sp>
      <p:sp>
        <p:nvSpPr>
          <p:cNvPr id="832526" name="Text Box 14"/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   Noé</a:t>
            </a:r>
          </a:p>
        </p:txBody>
      </p:sp>
      <p:sp>
        <p:nvSpPr>
          <p:cNvPr id="832527" name="Line 15"/>
          <p:cNvSpPr>
            <a:spLocks noChangeShapeType="1"/>
          </p:cNvSpPr>
          <p:nvPr/>
        </p:nvSpPr>
        <p:spPr bwMode="auto">
          <a:xfrm>
            <a:off x="3111500" y="955675"/>
            <a:ext cx="639763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2528" name="Line 16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2529" name="Line 17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2530" name="Line 18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2531" name="Line 19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2532" name="Line 20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2533" name="Text Box 21"/>
          <p:cNvSpPr txBox="1">
            <a:spLocks noChangeArrowheads="1"/>
          </p:cNvSpPr>
          <p:nvPr/>
        </p:nvSpPr>
        <p:spPr bwMode="auto">
          <a:xfrm>
            <a:off x="3848100" y="3475038"/>
            <a:ext cx="119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 Natán</a:t>
            </a:r>
          </a:p>
        </p:txBody>
      </p:sp>
      <p:sp>
        <p:nvSpPr>
          <p:cNvPr id="832534" name="Line 22"/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2535" name="Line 23"/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2536" name="Line 24"/>
          <p:cNvSpPr>
            <a:spLocks noChangeShapeType="1"/>
          </p:cNvSpPr>
          <p:nvPr/>
        </p:nvSpPr>
        <p:spPr bwMode="auto">
          <a:xfrm flipH="1" flipV="1">
            <a:off x="36210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2537" name="Line 25"/>
          <p:cNvSpPr>
            <a:spLocks noChangeShapeType="1"/>
          </p:cNvSpPr>
          <p:nvPr/>
        </p:nvSpPr>
        <p:spPr bwMode="auto">
          <a:xfrm flipH="1" flipV="1">
            <a:off x="6094413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2538" name="AutoShape 26"/>
          <p:cNvSpPr>
            <a:spLocks noChangeArrowheads="1"/>
          </p:cNvSpPr>
          <p:nvPr/>
        </p:nvSpPr>
        <p:spPr bwMode="auto">
          <a:xfrm>
            <a:off x="4191000" y="42545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2539" name="Text Box 27"/>
          <p:cNvSpPr txBox="1">
            <a:spLocks noChangeArrowheads="1"/>
          </p:cNvSpPr>
          <p:nvPr/>
        </p:nvSpPr>
        <p:spPr bwMode="auto">
          <a:xfrm>
            <a:off x="3684588" y="2354263"/>
            <a:ext cx="2217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1E2A"/>
                </a:solidFill>
                <a:effectLst/>
                <a:latin typeface="Times" charset="0"/>
              </a:rPr>
              <a:t>Abraham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grpSp>
        <p:nvGrpSpPr>
          <p:cNvPr id="75803" name="Group 28"/>
          <p:cNvGrpSpPr>
            <a:grpSpLocks/>
          </p:cNvGrpSpPr>
          <p:nvPr/>
        </p:nvGrpSpPr>
        <p:grpSpPr bwMode="auto">
          <a:xfrm>
            <a:off x="4424363" y="3349625"/>
            <a:ext cx="1682750" cy="174625"/>
            <a:chOff x="987" y="3026"/>
            <a:chExt cx="1060" cy="110"/>
          </a:xfrm>
        </p:grpSpPr>
        <p:sp>
          <p:nvSpPr>
            <p:cNvPr id="832541" name="Line 29"/>
            <p:cNvSpPr>
              <a:spLocks noChangeShapeType="1"/>
            </p:cNvSpPr>
            <p:nvPr/>
          </p:nvSpPr>
          <p:spPr bwMode="auto">
            <a:xfrm flipH="1">
              <a:off x="987" y="3026"/>
              <a:ext cx="106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32542" name="Line 30"/>
            <p:cNvSpPr>
              <a:spLocks noChangeShapeType="1"/>
            </p:cNvSpPr>
            <p:nvPr/>
          </p:nvSpPr>
          <p:spPr bwMode="auto">
            <a:xfrm>
              <a:off x="2034" y="3030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32543" name="Line 31"/>
            <p:cNvSpPr>
              <a:spLocks noChangeShapeType="1"/>
            </p:cNvSpPr>
            <p:nvPr/>
          </p:nvSpPr>
          <p:spPr bwMode="auto">
            <a:xfrm>
              <a:off x="998" y="302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832545" name="Line 33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2546" name="Line 34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2547" name="Line 35"/>
          <p:cNvSpPr>
            <a:spLocks noChangeShapeType="1"/>
          </p:cNvSpPr>
          <p:nvPr/>
        </p:nvSpPr>
        <p:spPr bwMode="auto">
          <a:xfrm>
            <a:off x="4757738" y="3125788"/>
            <a:ext cx="639762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2548" name="Text Box 36"/>
          <p:cNvSpPr txBox="1">
            <a:spLocks noChangeArrowheads="1"/>
          </p:cNvSpPr>
          <p:nvPr/>
        </p:nvSpPr>
        <p:spPr bwMode="auto">
          <a:xfrm>
            <a:off x="5419725" y="3478213"/>
            <a:ext cx="1443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Salomón</a:t>
            </a:r>
          </a:p>
        </p:txBody>
      </p:sp>
      <p:grpSp>
        <p:nvGrpSpPr>
          <p:cNvPr id="75808" name="Group 37"/>
          <p:cNvGrpSpPr>
            <a:grpSpLocks/>
          </p:cNvGrpSpPr>
          <p:nvPr/>
        </p:nvGrpSpPr>
        <p:grpSpPr bwMode="auto">
          <a:xfrm>
            <a:off x="2524125" y="1336675"/>
            <a:ext cx="1804988" cy="74613"/>
            <a:chOff x="1590" y="842"/>
            <a:chExt cx="1137" cy="47"/>
          </a:xfrm>
        </p:grpSpPr>
        <p:grpSp>
          <p:nvGrpSpPr>
            <p:cNvPr id="75810" name="Group 38"/>
            <p:cNvGrpSpPr>
              <a:grpSpLocks/>
            </p:cNvGrpSpPr>
            <p:nvPr/>
          </p:nvGrpSpPr>
          <p:grpSpPr bwMode="auto">
            <a:xfrm>
              <a:off x="1590" y="850"/>
              <a:ext cx="1137" cy="0"/>
              <a:chOff x="1590" y="842"/>
              <a:chExt cx="1137" cy="0"/>
            </a:xfrm>
          </p:grpSpPr>
          <p:sp>
            <p:nvSpPr>
              <p:cNvPr id="75815" name="Line 39"/>
              <p:cNvSpPr>
                <a:spLocks noChangeShapeType="1"/>
              </p:cNvSpPr>
              <p:nvPr/>
            </p:nvSpPr>
            <p:spPr bwMode="auto">
              <a:xfrm>
                <a:off x="1590" y="842"/>
                <a:ext cx="577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5816" name="Line 40"/>
              <p:cNvSpPr>
                <a:spLocks noChangeShapeType="1"/>
              </p:cNvSpPr>
              <p:nvPr/>
            </p:nvSpPr>
            <p:spPr bwMode="auto">
              <a:xfrm>
                <a:off x="2150" y="842"/>
                <a:ext cx="577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5817" name="Line 41"/>
            <p:cNvSpPr>
              <a:spLocks noChangeShapeType="1"/>
            </p:cNvSpPr>
            <p:nvPr/>
          </p:nvSpPr>
          <p:spPr bwMode="auto">
            <a:xfrm>
              <a:off x="1596" y="842"/>
              <a:ext cx="0" cy="39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5818" name="Line 42"/>
            <p:cNvSpPr>
              <a:spLocks noChangeShapeType="1"/>
            </p:cNvSpPr>
            <p:nvPr/>
          </p:nvSpPr>
          <p:spPr bwMode="auto">
            <a:xfrm>
              <a:off x="2716" y="850"/>
              <a:ext cx="0" cy="39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830469" name="Text Box 5"/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David             Betsabé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562" name="Rectangle 2"/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 New Roman" charset="0"/>
              </a:rPr>
              <a:t>El linaje de David:  La genealogía real de Jesucristo*</a:t>
            </a:r>
            <a:endParaRPr lang="en-US" sz="1800" b="1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834563" name="Text Box 3"/>
          <p:cNvSpPr txBox="1">
            <a:spLocks noChangeArrowheads="1"/>
          </p:cNvSpPr>
          <p:nvPr/>
        </p:nvSpPr>
        <p:spPr bwMode="auto">
          <a:xfrm>
            <a:off x="339725" y="506413"/>
            <a:ext cx="5387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Comic Sans MS" pitchFamily="1" charset="0"/>
                <a:ea typeface="+mn-ea"/>
                <a:cs typeface="+mn-cs"/>
              </a:rPr>
              <a:t>Lucas 3:23 (ver otras referencias)</a:t>
            </a:r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8882063" y="55308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817563" y="947738"/>
            <a:ext cx="7537450" cy="1430337"/>
            <a:chOff x="515" y="597"/>
            <a:chExt cx="4748" cy="901"/>
          </a:xfrm>
        </p:grpSpPr>
        <p:sp>
          <p:nvSpPr>
            <p:cNvPr id="834567" name="Text Box 7"/>
            <p:cNvSpPr txBox="1">
              <a:spLocks noChangeArrowheads="1"/>
            </p:cNvSpPr>
            <p:nvPr/>
          </p:nvSpPr>
          <p:spPr bwMode="auto">
            <a:xfrm>
              <a:off x="515" y="597"/>
              <a:ext cx="4748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b="1">
                  <a:solidFill>
                    <a:schemeClr val="folHlink"/>
                  </a:solidFill>
                  <a:effectLst/>
                  <a:latin typeface="Comic Sans MS" pitchFamily="1" charset="0"/>
                  <a:ea typeface="+mn-ea"/>
                  <a:cs typeface="+mn-cs"/>
                </a:rPr>
                <a:t>Lucas 3:23: “</a:t>
              </a:r>
              <a:r>
                <a:rPr lang="es-ES" sz="2000" b="1">
                  <a:solidFill>
                    <a:schemeClr val="folHlink"/>
                  </a:solidFill>
                  <a:effectLst/>
                  <a:latin typeface="Comic Sans MS" pitchFamily="1" charset="0"/>
                  <a:ea typeface="+mn-ea"/>
                  <a:cs typeface="+mn-cs"/>
                </a:rPr>
                <a:t>Jesús tenía unos treinta años cuando comenzó su ministerio. Era hijo, </a:t>
              </a:r>
              <a:r>
                <a:rPr lang="es-ES" sz="2000" b="1">
                  <a:solidFill>
                    <a:srgbClr val="00FFFF"/>
                  </a:solidFill>
                  <a:effectLst/>
                  <a:latin typeface="Comic Sans MS" pitchFamily="1" charset="0"/>
                  <a:ea typeface="+mn-ea"/>
                  <a:cs typeface="+mn-cs"/>
                </a:rPr>
                <a:t>según se creía</a:t>
              </a:r>
              <a:r>
                <a:rPr lang="es-ES" sz="2000" b="1">
                  <a:solidFill>
                    <a:schemeClr val="folHlink"/>
                  </a:solidFill>
                  <a:effectLst/>
                  <a:latin typeface="Comic Sans MS" pitchFamily="1" charset="0"/>
                  <a:ea typeface="+mn-ea"/>
                  <a:cs typeface="+mn-cs"/>
                </a:rPr>
                <a:t>, de José</a:t>
              </a:r>
              <a:r>
                <a:rPr lang="en-US" sz="2000" b="1">
                  <a:solidFill>
                    <a:schemeClr val="folHlink"/>
                  </a:solidFill>
                  <a:effectLst/>
                  <a:latin typeface="Comic Sans MS" pitchFamily="1" charset="0"/>
                  <a:ea typeface="+mn-ea"/>
                  <a:cs typeface="+mn-cs"/>
                </a:rPr>
                <a:t>.” (NIV)</a:t>
              </a:r>
            </a:p>
          </p:txBody>
        </p:sp>
        <p:sp>
          <p:nvSpPr>
            <p:cNvPr id="834568" name="Line 8"/>
            <p:cNvSpPr>
              <a:spLocks noChangeShapeType="1"/>
            </p:cNvSpPr>
            <p:nvPr/>
          </p:nvSpPr>
          <p:spPr bwMode="auto">
            <a:xfrm>
              <a:off x="1648" y="1498"/>
              <a:ext cx="2721" cy="0"/>
            </a:xfrm>
            <a:prstGeom prst="line">
              <a:avLst/>
            </a:prstGeom>
            <a:noFill/>
            <a:ln w="57150">
              <a:solidFill>
                <a:srgbClr val="FAF40C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834569" name="Text Box 9"/>
          <p:cNvSpPr txBox="1">
            <a:spLocks noChangeArrowheads="1"/>
          </p:cNvSpPr>
          <p:nvPr/>
        </p:nvSpPr>
        <p:spPr bwMode="auto">
          <a:xfrm>
            <a:off x="836613" y="2930525"/>
            <a:ext cx="7727950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folHlink"/>
                </a:solidFill>
                <a:effectLst/>
                <a:latin typeface="Comic Sans MS" pitchFamily="1" charset="0"/>
                <a:ea typeface="+mn-ea"/>
                <a:cs typeface="+mn-cs"/>
              </a:rPr>
              <a:t>“</a:t>
            </a:r>
            <a:r>
              <a:rPr lang="en-US" sz="2000" b="1">
                <a:solidFill>
                  <a:srgbClr val="00FFFF"/>
                </a:solidFill>
                <a:effectLst/>
                <a:latin typeface="Comic Sans MS" pitchFamily="1" charset="0"/>
                <a:ea typeface="+mn-ea"/>
                <a:cs typeface="+mn-cs"/>
              </a:rPr>
              <a:t>Lucas estaba siguiendo el linaje de María.</a:t>
            </a:r>
            <a:r>
              <a:rPr lang="en-US" sz="2000" b="1">
                <a:solidFill>
                  <a:schemeClr val="folHlink"/>
                </a:solidFill>
                <a:effectLst/>
                <a:latin typeface="Comic Sans MS" pitchFamily="1" charset="0"/>
                <a:ea typeface="+mn-ea"/>
                <a:cs typeface="+mn-cs"/>
              </a:rPr>
              <a:t> Muchos intérpretes [dentro de las diversas posiciones…] argumentan que Lucas estaba dando la genealogía de María, mostrando que ella también estaba en el linaje de David y que por lo tanto Jesús estaba calificado para ser el Mesías no solo a través de José (ya que él era el heredero mayor </a:t>
            </a:r>
            <a:r>
              <a:rPr lang="en-US" sz="2000" b="1">
                <a:solidFill>
                  <a:srgbClr val="00FFFF"/>
                </a:solidFill>
                <a:effectLst/>
                <a:latin typeface="Comic Sans MS" pitchFamily="1" charset="0"/>
                <a:ea typeface="+mn-ea"/>
                <a:cs typeface="+mn-cs"/>
              </a:rPr>
              <a:t>por derecho</a:t>
            </a:r>
            <a:r>
              <a:rPr lang="en-US" sz="2000" b="1">
                <a:solidFill>
                  <a:schemeClr val="folHlink"/>
                </a:solidFill>
                <a:effectLst/>
                <a:latin typeface="Comic Sans MS" pitchFamily="1" charset="0"/>
                <a:ea typeface="+mn-ea"/>
                <a:cs typeface="+mn-cs"/>
              </a:rPr>
              <a:t>) sino también a través de María.”</a:t>
            </a:r>
          </a:p>
          <a:p>
            <a:pPr algn="r">
              <a:spcBef>
                <a:spcPct val="50000"/>
              </a:spcBef>
              <a:defRPr/>
            </a:pPr>
            <a:r>
              <a:rPr lang="en-US" b="1">
                <a:solidFill>
                  <a:srgbClr val="00FFFF"/>
                </a:solidFill>
                <a:effectLst/>
                <a:latin typeface="Comic Sans MS" pitchFamily="1" charset="0"/>
                <a:ea typeface="+mn-ea"/>
                <a:cs typeface="+mn-cs"/>
              </a:rPr>
              <a:t>              </a:t>
            </a:r>
            <a:r>
              <a:rPr lang="en-US" b="1" i="1">
                <a:solidFill>
                  <a:srgbClr val="00FFFF"/>
                </a:solidFill>
                <a:effectLst/>
                <a:latin typeface="Comic Sans MS" pitchFamily="1" charset="0"/>
                <a:ea typeface="+mn-ea"/>
                <a:cs typeface="+mn-cs"/>
              </a:rPr>
              <a:t>The Bible Knowledge Commentary, John Walvoord &amp; Roy Zuck, editores, Victor Books, 1983. Page 212.</a:t>
            </a:r>
          </a:p>
        </p:txBody>
      </p:sp>
      <p:sp>
        <p:nvSpPr>
          <p:cNvPr id="77832" name="Text Box 10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834571" name="Rectangle 11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34572" name="Rectangle 1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77835" name="Text Box 13"/>
          <p:cNvSpPr txBox="1">
            <a:spLocks noChangeArrowheads="1"/>
          </p:cNvSpPr>
          <p:nvPr/>
        </p:nvSpPr>
        <p:spPr bwMode="auto">
          <a:xfrm>
            <a:off x="8589963" y="64627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ffectLst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34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569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Text Box 2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Adán            Eva</a:t>
            </a:r>
          </a:p>
        </p:txBody>
      </p:sp>
      <p:sp>
        <p:nvSpPr>
          <p:cNvPr id="836611" name="Text Box 3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Caín     Abel     Set</a:t>
            </a:r>
          </a:p>
        </p:txBody>
      </p:sp>
      <p:sp>
        <p:nvSpPr>
          <p:cNvPr id="836612" name="Text Box 4"/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   Noé</a:t>
            </a:r>
          </a:p>
        </p:txBody>
      </p:sp>
      <p:sp>
        <p:nvSpPr>
          <p:cNvPr id="836613" name="Text Box 5"/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David             Betsabé</a:t>
            </a:r>
          </a:p>
        </p:txBody>
      </p:sp>
      <p:sp>
        <p:nvSpPr>
          <p:cNvPr id="836614" name="Rectangle 6"/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 New Roman" charset="0"/>
              </a:rPr>
              <a:t>El linaje de David:  La genealogía real de Jesucristo*</a:t>
            </a:r>
            <a:endParaRPr lang="en-US" sz="1800" b="1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836615" name="Line 7"/>
          <p:cNvSpPr>
            <a:spLocks noChangeShapeType="1"/>
          </p:cNvSpPr>
          <p:nvPr/>
        </p:nvSpPr>
        <p:spPr bwMode="auto">
          <a:xfrm>
            <a:off x="3111500" y="955675"/>
            <a:ext cx="639763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6616" name="Line 8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6617" name="Line 9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6618" name="Line 10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6619" name="Line 11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6620" name="Line 12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6621" name="Text Box 13"/>
          <p:cNvSpPr txBox="1">
            <a:spLocks noChangeArrowheads="1"/>
          </p:cNvSpPr>
          <p:nvPr/>
        </p:nvSpPr>
        <p:spPr bwMode="auto">
          <a:xfrm>
            <a:off x="212725" y="2160588"/>
            <a:ext cx="2741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folHlink"/>
                </a:solidFill>
                <a:effectLst/>
                <a:latin typeface="Engravers MT" pitchFamily="1" charset="0"/>
                <a:ea typeface="+mn-ea"/>
                <a:cs typeface="+mn-cs"/>
              </a:rPr>
              <a:t>*Ampliamente      abreviada</a:t>
            </a:r>
          </a:p>
        </p:txBody>
      </p:sp>
      <p:sp>
        <p:nvSpPr>
          <p:cNvPr id="836622" name="Text Box 14"/>
          <p:cNvSpPr txBox="1">
            <a:spLocks noChangeArrowheads="1"/>
          </p:cNvSpPr>
          <p:nvPr/>
        </p:nvSpPr>
        <p:spPr bwMode="auto">
          <a:xfrm>
            <a:off x="3848100" y="3475038"/>
            <a:ext cx="119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 Natán</a:t>
            </a:r>
          </a:p>
        </p:txBody>
      </p:sp>
      <p:sp>
        <p:nvSpPr>
          <p:cNvPr id="836623" name="Line 15"/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6624" name="Text Box 16"/>
          <p:cNvSpPr txBox="1">
            <a:spLocks noChangeArrowheads="1"/>
          </p:cNvSpPr>
          <p:nvPr/>
        </p:nvSpPr>
        <p:spPr bwMode="auto">
          <a:xfrm>
            <a:off x="3822700" y="5588000"/>
            <a:ext cx="4706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María               José</a:t>
            </a:r>
          </a:p>
        </p:txBody>
      </p:sp>
      <p:sp>
        <p:nvSpPr>
          <p:cNvPr id="836625" name="Line 17"/>
          <p:cNvSpPr>
            <a:spLocks noChangeShapeType="1"/>
          </p:cNvSpPr>
          <p:nvPr/>
        </p:nvSpPr>
        <p:spPr bwMode="auto">
          <a:xfrm flipV="1">
            <a:off x="4394200" y="53070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6626" name="Line 18"/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6627" name="Line 19"/>
          <p:cNvSpPr>
            <a:spLocks noChangeShapeType="1"/>
          </p:cNvSpPr>
          <p:nvPr/>
        </p:nvSpPr>
        <p:spPr bwMode="auto">
          <a:xfrm flipV="1">
            <a:off x="6108700" y="3871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6628" name="Line 20"/>
          <p:cNvSpPr>
            <a:spLocks noChangeShapeType="1"/>
          </p:cNvSpPr>
          <p:nvPr/>
        </p:nvSpPr>
        <p:spPr bwMode="auto">
          <a:xfrm flipH="1" flipV="1">
            <a:off x="36210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6629" name="Line 21"/>
          <p:cNvSpPr>
            <a:spLocks noChangeShapeType="1"/>
          </p:cNvSpPr>
          <p:nvPr/>
        </p:nvSpPr>
        <p:spPr bwMode="auto">
          <a:xfrm flipH="1" flipV="1">
            <a:off x="6094413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6630" name="AutoShape 22"/>
          <p:cNvSpPr>
            <a:spLocks noChangeArrowheads="1"/>
          </p:cNvSpPr>
          <p:nvPr/>
        </p:nvSpPr>
        <p:spPr bwMode="auto">
          <a:xfrm>
            <a:off x="4191000" y="42545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6631" name="AutoShape 23"/>
          <p:cNvSpPr>
            <a:spLocks noChangeArrowheads="1"/>
          </p:cNvSpPr>
          <p:nvPr/>
        </p:nvSpPr>
        <p:spPr bwMode="auto">
          <a:xfrm>
            <a:off x="5918200" y="42672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6632" name="Line 24"/>
          <p:cNvSpPr>
            <a:spLocks noChangeShapeType="1"/>
          </p:cNvSpPr>
          <p:nvPr/>
        </p:nvSpPr>
        <p:spPr bwMode="auto">
          <a:xfrm flipV="1">
            <a:off x="6134100" y="53070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6633" name="Text Box 25"/>
          <p:cNvSpPr txBox="1">
            <a:spLocks noChangeArrowheads="1"/>
          </p:cNvSpPr>
          <p:nvPr/>
        </p:nvSpPr>
        <p:spPr bwMode="auto">
          <a:xfrm>
            <a:off x="339725" y="2030413"/>
            <a:ext cx="5387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chemeClr val="folHlink"/>
              </a:solidFill>
              <a:effectLst/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6634" name="Text Box 26"/>
          <p:cNvSpPr txBox="1">
            <a:spLocks noChangeArrowheads="1"/>
          </p:cNvSpPr>
          <p:nvPr/>
        </p:nvSpPr>
        <p:spPr bwMode="auto">
          <a:xfrm>
            <a:off x="3684588" y="2354263"/>
            <a:ext cx="2217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1E2A"/>
                </a:solidFill>
                <a:effectLst/>
                <a:latin typeface="Times" charset="0"/>
              </a:rPr>
              <a:t>Abraham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79899" name="Text Box 27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79900" name="Text Box 28"/>
          <p:cNvSpPr txBox="1">
            <a:spLocks noChangeArrowheads="1"/>
          </p:cNvSpPr>
          <p:nvPr/>
        </p:nvSpPr>
        <p:spPr bwMode="auto">
          <a:xfrm>
            <a:off x="8902700" y="45910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79901" name="Text Box 29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836638" name="Rectangle 3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36639" name="Rectangle 31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79904" name="Text Box 32"/>
          <p:cNvSpPr txBox="1">
            <a:spLocks noChangeArrowheads="1"/>
          </p:cNvSpPr>
          <p:nvPr/>
        </p:nvSpPr>
        <p:spPr bwMode="auto">
          <a:xfrm>
            <a:off x="8801100" y="6426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 b="1">
              <a:solidFill>
                <a:srgbClr val="FFFFFF"/>
              </a:solidFill>
              <a:effectLst/>
            </a:endParaRPr>
          </a:p>
        </p:txBody>
      </p:sp>
      <p:grpSp>
        <p:nvGrpSpPr>
          <p:cNvPr id="79905" name="Group 33"/>
          <p:cNvGrpSpPr>
            <a:grpSpLocks/>
          </p:cNvGrpSpPr>
          <p:nvPr/>
        </p:nvGrpSpPr>
        <p:grpSpPr bwMode="auto">
          <a:xfrm>
            <a:off x="4424363" y="3349625"/>
            <a:ext cx="1682750" cy="174625"/>
            <a:chOff x="987" y="3026"/>
            <a:chExt cx="1060" cy="110"/>
          </a:xfrm>
        </p:grpSpPr>
        <p:sp>
          <p:nvSpPr>
            <p:cNvPr id="836642" name="Line 34"/>
            <p:cNvSpPr>
              <a:spLocks noChangeShapeType="1"/>
            </p:cNvSpPr>
            <p:nvPr/>
          </p:nvSpPr>
          <p:spPr bwMode="auto">
            <a:xfrm flipH="1">
              <a:off x="987" y="3026"/>
              <a:ext cx="106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36643" name="Line 35"/>
            <p:cNvSpPr>
              <a:spLocks noChangeShapeType="1"/>
            </p:cNvSpPr>
            <p:nvPr/>
          </p:nvSpPr>
          <p:spPr bwMode="auto">
            <a:xfrm>
              <a:off x="2034" y="3030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36644" name="Line 36"/>
            <p:cNvSpPr>
              <a:spLocks noChangeShapeType="1"/>
            </p:cNvSpPr>
            <p:nvPr/>
          </p:nvSpPr>
          <p:spPr bwMode="auto">
            <a:xfrm>
              <a:off x="998" y="302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836646" name="Line 38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6647" name="Line 39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6648" name="Line 40"/>
          <p:cNvSpPr>
            <a:spLocks noChangeShapeType="1"/>
          </p:cNvSpPr>
          <p:nvPr/>
        </p:nvSpPr>
        <p:spPr bwMode="auto">
          <a:xfrm>
            <a:off x="4757738" y="3125788"/>
            <a:ext cx="639762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6649" name="Text Box 41"/>
          <p:cNvSpPr txBox="1">
            <a:spLocks noChangeArrowheads="1"/>
          </p:cNvSpPr>
          <p:nvPr/>
        </p:nvSpPr>
        <p:spPr bwMode="auto">
          <a:xfrm>
            <a:off x="5419725" y="3478213"/>
            <a:ext cx="1443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Salomón</a:t>
            </a:r>
          </a:p>
        </p:txBody>
      </p:sp>
      <p:sp>
        <p:nvSpPr>
          <p:cNvPr id="836652" name="Text Box 44"/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effectLst/>
                <a:latin typeface="Comic Sans MS" pitchFamily="1" charset="0"/>
                <a:ea typeface="+mn-ea"/>
                <a:cs typeface="+mn-cs"/>
              </a:rPr>
              <a:t>Ubicación en la Escritura:</a:t>
            </a:r>
          </a:p>
        </p:txBody>
      </p:sp>
      <p:sp>
        <p:nvSpPr>
          <p:cNvPr id="836653" name="Text Box 45"/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Comic Sans MS" pitchFamily="1" charset="0"/>
                <a:ea typeface="+mn-ea"/>
                <a:cs typeface="+mn-cs"/>
              </a:rPr>
              <a:t>Mateo 1:16</a:t>
            </a:r>
          </a:p>
        </p:txBody>
      </p:sp>
      <p:sp>
        <p:nvSpPr>
          <p:cNvPr id="836654" name="Rectangle 46"/>
          <p:cNvSpPr>
            <a:spLocks noChangeArrowheads="1"/>
          </p:cNvSpPr>
          <p:nvPr/>
        </p:nvSpPr>
        <p:spPr bwMode="auto">
          <a:xfrm>
            <a:off x="5316538" y="746125"/>
            <a:ext cx="2794000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79913" name="Group 46"/>
          <p:cNvGrpSpPr>
            <a:grpSpLocks/>
          </p:cNvGrpSpPr>
          <p:nvPr/>
        </p:nvGrpSpPr>
        <p:grpSpPr bwMode="auto">
          <a:xfrm>
            <a:off x="2524125" y="1336675"/>
            <a:ext cx="1804988" cy="74613"/>
            <a:chOff x="1590" y="842"/>
            <a:chExt cx="1137" cy="47"/>
          </a:xfrm>
        </p:grpSpPr>
        <p:grpSp>
          <p:nvGrpSpPr>
            <p:cNvPr id="79914" name="Group 47"/>
            <p:cNvGrpSpPr>
              <a:grpSpLocks/>
            </p:cNvGrpSpPr>
            <p:nvPr/>
          </p:nvGrpSpPr>
          <p:grpSpPr bwMode="auto">
            <a:xfrm>
              <a:off x="1590" y="850"/>
              <a:ext cx="1137" cy="0"/>
              <a:chOff x="1590" y="842"/>
              <a:chExt cx="1137" cy="0"/>
            </a:xfrm>
          </p:grpSpPr>
          <p:sp>
            <p:nvSpPr>
              <p:cNvPr id="79920" name="Line 48"/>
              <p:cNvSpPr>
                <a:spLocks noChangeShapeType="1"/>
              </p:cNvSpPr>
              <p:nvPr/>
            </p:nvSpPr>
            <p:spPr bwMode="auto">
              <a:xfrm>
                <a:off x="1590" y="842"/>
                <a:ext cx="577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79921" name="Line 49"/>
              <p:cNvSpPr>
                <a:spLocks noChangeShapeType="1"/>
              </p:cNvSpPr>
              <p:nvPr/>
            </p:nvSpPr>
            <p:spPr bwMode="auto">
              <a:xfrm>
                <a:off x="2150" y="842"/>
                <a:ext cx="577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9922" name="Line 50"/>
            <p:cNvSpPr>
              <a:spLocks noChangeShapeType="1"/>
            </p:cNvSpPr>
            <p:nvPr/>
          </p:nvSpPr>
          <p:spPr bwMode="auto">
            <a:xfrm>
              <a:off x="1596" y="842"/>
              <a:ext cx="0" cy="39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9923" name="Line 51"/>
            <p:cNvSpPr>
              <a:spLocks noChangeShapeType="1"/>
            </p:cNvSpPr>
            <p:nvPr/>
          </p:nvSpPr>
          <p:spPr bwMode="auto">
            <a:xfrm>
              <a:off x="2716" y="850"/>
              <a:ext cx="0" cy="39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658" name="Text Box 2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Adán            Eva</a:t>
            </a:r>
          </a:p>
        </p:txBody>
      </p:sp>
      <p:sp>
        <p:nvSpPr>
          <p:cNvPr id="838659" name="Text Box 3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Caín     Abel     Set</a:t>
            </a:r>
          </a:p>
        </p:txBody>
      </p:sp>
      <p:sp>
        <p:nvSpPr>
          <p:cNvPr id="838660" name="Text Box 4"/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   Noé</a:t>
            </a:r>
          </a:p>
        </p:txBody>
      </p:sp>
      <p:sp>
        <p:nvSpPr>
          <p:cNvPr id="838662" name="Rectangle 6"/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 New Roman" charset="0"/>
              </a:rPr>
              <a:t>El linaje de David:  La genealogía real de Jesucristo*</a:t>
            </a:r>
            <a:endParaRPr lang="en-US" sz="1800" b="1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838663" name="Line 7"/>
          <p:cNvSpPr>
            <a:spLocks noChangeShapeType="1"/>
          </p:cNvSpPr>
          <p:nvPr/>
        </p:nvSpPr>
        <p:spPr bwMode="auto">
          <a:xfrm>
            <a:off x="3111500" y="955675"/>
            <a:ext cx="639763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8664" name="Line 8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8665" name="Line 9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8666" name="Line 10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8667" name="Line 11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8668" name="Line 12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8669" name="Text Box 13"/>
          <p:cNvSpPr txBox="1">
            <a:spLocks noChangeArrowheads="1"/>
          </p:cNvSpPr>
          <p:nvPr/>
        </p:nvSpPr>
        <p:spPr bwMode="auto">
          <a:xfrm>
            <a:off x="212725" y="2160588"/>
            <a:ext cx="2741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folHlink"/>
                </a:solidFill>
                <a:effectLst/>
                <a:latin typeface="Engravers MT" pitchFamily="1" charset="0"/>
                <a:ea typeface="+mn-ea"/>
                <a:cs typeface="+mn-cs"/>
              </a:rPr>
              <a:t>*Ampliamente      abreviada</a:t>
            </a:r>
          </a:p>
        </p:txBody>
      </p:sp>
      <p:sp>
        <p:nvSpPr>
          <p:cNvPr id="838670" name="Text Box 14"/>
          <p:cNvSpPr txBox="1">
            <a:spLocks noChangeArrowheads="1"/>
          </p:cNvSpPr>
          <p:nvPr/>
        </p:nvSpPr>
        <p:spPr bwMode="auto">
          <a:xfrm>
            <a:off x="3848100" y="3475038"/>
            <a:ext cx="119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Natán</a:t>
            </a:r>
            <a:endParaRPr lang="en-US" sz="2400" b="1" dirty="0">
              <a:solidFill>
                <a:schemeClr val="folHlink"/>
              </a:solidFill>
              <a:effectLst/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838671" name="Line 15"/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8672" name="Text Box 16"/>
          <p:cNvSpPr txBox="1">
            <a:spLocks noChangeArrowheads="1"/>
          </p:cNvSpPr>
          <p:nvPr/>
        </p:nvSpPr>
        <p:spPr bwMode="auto">
          <a:xfrm>
            <a:off x="3822700" y="5588000"/>
            <a:ext cx="4706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María               José</a:t>
            </a:r>
          </a:p>
        </p:txBody>
      </p:sp>
      <p:sp>
        <p:nvSpPr>
          <p:cNvPr id="838673" name="Line 17"/>
          <p:cNvSpPr>
            <a:spLocks noChangeShapeType="1"/>
          </p:cNvSpPr>
          <p:nvPr/>
        </p:nvSpPr>
        <p:spPr bwMode="auto">
          <a:xfrm flipH="1">
            <a:off x="4997450" y="5834063"/>
            <a:ext cx="677863" cy="158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8674" name="Line 18"/>
          <p:cNvSpPr>
            <a:spLocks noChangeShapeType="1"/>
          </p:cNvSpPr>
          <p:nvPr/>
        </p:nvSpPr>
        <p:spPr bwMode="auto">
          <a:xfrm flipV="1">
            <a:off x="4394200" y="53070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8675" name="Line 19"/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8676" name="Line 20"/>
          <p:cNvSpPr>
            <a:spLocks noChangeShapeType="1"/>
          </p:cNvSpPr>
          <p:nvPr/>
        </p:nvSpPr>
        <p:spPr bwMode="auto">
          <a:xfrm flipV="1">
            <a:off x="6108700" y="3871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8677" name="Line 21"/>
          <p:cNvSpPr>
            <a:spLocks noChangeShapeType="1"/>
          </p:cNvSpPr>
          <p:nvPr/>
        </p:nvSpPr>
        <p:spPr bwMode="auto">
          <a:xfrm flipH="1" flipV="1">
            <a:off x="36210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8678" name="Line 22"/>
          <p:cNvSpPr>
            <a:spLocks noChangeShapeType="1"/>
          </p:cNvSpPr>
          <p:nvPr/>
        </p:nvSpPr>
        <p:spPr bwMode="auto">
          <a:xfrm flipH="1" flipV="1">
            <a:off x="6094413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8679" name="AutoShape 23"/>
          <p:cNvSpPr>
            <a:spLocks noChangeArrowheads="1"/>
          </p:cNvSpPr>
          <p:nvPr/>
        </p:nvSpPr>
        <p:spPr bwMode="auto">
          <a:xfrm>
            <a:off x="4191000" y="42545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8680" name="AutoShape 24"/>
          <p:cNvSpPr>
            <a:spLocks noChangeArrowheads="1"/>
          </p:cNvSpPr>
          <p:nvPr/>
        </p:nvSpPr>
        <p:spPr bwMode="auto">
          <a:xfrm>
            <a:off x="5918200" y="42672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8681" name="Line 25"/>
          <p:cNvSpPr>
            <a:spLocks noChangeShapeType="1"/>
          </p:cNvSpPr>
          <p:nvPr/>
        </p:nvSpPr>
        <p:spPr bwMode="auto">
          <a:xfrm flipH="1" flipV="1">
            <a:off x="5332413" y="5840413"/>
            <a:ext cx="0" cy="4857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8682" name="Text Box 26"/>
          <p:cNvSpPr txBox="1">
            <a:spLocks noChangeArrowheads="1"/>
          </p:cNvSpPr>
          <p:nvPr/>
        </p:nvSpPr>
        <p:spPr bwMode="auto">
          <a:xfrm>
            <a:off x="3581400" y="6237288"/>
            <a:ext cx="3429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>
                <a:effectLst/>
                <a:latin typeface="Times" charset="0"/>
              </a:rPr>
              <a:t>Jesucristo</a:t>
            </a:r>
            <a:endParaRPr lang="en-US" sz="28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838683" name="Line 27"/>
          <p:cNvSpPr>
            <a:spLocks noChangeShapeType="1"/>
          </p:cNvSpPr>
          <p:nvPr/>
        </p:nvSpPr>
        <p:spPr bwMode="auto">
          <a:xfrm flipV="1">
            <a:off x="6134100" y="53070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8684" name="Text Box 28"/>
          <p:cNvSpPr txBox="1">
            <a:spLocks noChangeArrowheads="1"/>
          </p:cNvSpPr>
          <p:nvPr/>
        </p:nvSpPr>
        <p:spPr bwMode="auto">
          <a:xfrm>
            <a:off x="339725" y="2030413"/>
            <a:ext cx="5387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>
              <a:solidFill>
                <a:schemeClr val="folHlink"/>
              </a:solidFill>
              <a:effectLst/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8685" name="Text Box 29"/>
          <p:cNvSpPr txBox="1">
            <a:spLocks noChangeArrowheads="1"/>
          </p:cNvSpPr>
          <p:nvPr/>
        </p:nvSpPr>
        <p:spPr bwMode="auto">
          <a:xfrm>
            <a:off x="3684588" y="2354263"/>
            <a:ext cx="2217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1E2A"/>
                </a:solidFill>
                <a:effectLst/>
                <a:latin typeface="Times" charset="0"/>
              </a:rPr>
              <a:t>Abraham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81949" name="Text Box 30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81950" name="Text Box 31"/>
          <p:cNvSpPr txBox="1">
            <a:spLocks noChangeArrowheads="1"/>
          </p:cNvSpPr>
          <p:nvPr/>
        </p:nvSpPr>
        <p:spPr bwMode="auto">
          <a:xfrm>
            <a:off x="8902700" y="45910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81951" name="Text Box 32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838689" name="Rectangle 33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38690" name="Text Box 34"/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effectLst/>
                <a:latin typeface="Comic Sans MS" pitchFamily="1" charset="0"/>
                <a:ea typeface="+mn-ea"/>
                <a:cs typeface="+mn-cs"/>
              </a:rPr>
              <a:t>Ubicación en la Escritura:</a:t>
            </a:r>
          </a:p>
        </p:txBody>
      </p:sp>
      <p:sp>
        <p:nvSpPr>
          <p:cNvPr id="838691" name="Text Box 35"/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Comic Sans MS" pitchFamily="1" charset="0"/>
                <a:ea typeface="+mn-ea"/>
                <a:cs typeface="+mn-cs"/>
              </a:rPr>
              <a:t>Mateo 1:16</a:t>
            </a:r>
          </a:p>
        </p:txBody>
      </p:sp>
      <p:sp>
        <p:nvSpPr>
          <p:cNvPr id="838693" name="Rectangle 3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81956" name="Text Box 38"/>
          <p:cNvSpPr txBox="1">
            <a:spLocks noChangeArrowheads="1"/>
          </p:cNvSpPr>
          <p:nvPr/>
        </p:nvSpPr>
        <p:spPr bwMode="auto">
          <a:xfrm>
            <a:off x="8801100" y="6426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 b="1">
              <a:solidFill>
                <a:srgbClr val="FFFFFF"/>
              </a:solidFill>
              <a:effectLst/>
            </a:endParaRPr>
          </a:p>
        </p:txBody>
      </p:sp>
      <p:grpSp>
        <p:nvGrpSpPr>
          <p:cNvPr id="81957" name="Group 39"/>
          <p:cNvGrpSpPr>
            <a:grpSpLocks/>
          </p:cNvGrpSpPr>
          <p:nvPr/>
        </p:nvGrpSpPr>
        <p:grpSpPr bwMode="auto">
          <a:xfrm>
            <a:off x="4424363" y="3349625"/>
            <a:ext cx="1682750" cy="174625"/>
            <a:chOff x="987" y="3026"/>
            <a:chExt cx="1060" cy="110"/>
          </a:xfrm>
        </p:grpSpPr>
        <p:sp>
          <p:nvSpPr>
            <p:cNvPr id="838696" name="Line 40"/>
            <p:cNvSpPr>
              <a:spLocks noChangeShapeType="1"/>
            </p:cNvSpPr>
            <p:nvPr/>
          </p:nvSpPr>
          <p:spPr bwMode="auto">
            <a:xfrm flipH="1">
              <a:off x="987" y="3026"/>
              <a:ext cx="106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38697" name="Line 41"/>
            <p:cNvSpPr>
              <a:spLocks noChangeShapeType="1"/>
            </p:cNvSpPr>
            <p:nvPr/>
          </p:nvSpPr>
          <p:spPr bwMode="auto">
            <a:xfrm>
              <a:off x="2034" y="3030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38698" name="Line 42"/>
            <p:cNvSpPr>
              <a:spLocks noChangeShapeType="1"/>
            </p:cNvSpPr>
            <p:nvPr/>
          </p:nvSpPr>
          <p:spPr bwMode="auto">
            <a:xfrm>
              <a:off x="998" y="302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838700" name="Line 44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8701" name="Line 45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8702" name="Line 46"/>
          <p:cNvSpPr>
            <a:spLocks noChangeShapeType="1"/>
          </p:cNvSpPr>
          <p:nvPr/>
        </p:nvSpPr>
        <p:spPr bwMode="auto">
          <a:xfrm>
            <a:off x="4757738" y="3125788"/>
            <a:ext cx="639762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8703" name="Text Box 47"/>
          <p:cNvSpPr txBox="1">
            <a:spLocks noChangeArrowheads="1"/>
          </p:cNvSpPr>
          <p:nvPr/>
        </p:nvSpPr>
        <p:spPr bwMode="auto">
          <a:xfrm>
            <a:off x="5419725" y="3478213"/>
            <a:ext cx="1443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Salomón</a:t>
            </a:r>
            <a:endParaRPr lang="en-US" sz="2400" b="1" dirty="0">
              <a:solidFill>
                <a:schemeClr val="folHlink"/>
              </a:solidFill>
              <a:effectLst/>
              <a:latin typeface="Times" pitchFamily="1" charset="0"/>
              <a:ea typeface="+mn-ea"/>
              <a:cs typeface="+mn-cs"/>
            </a:endParaRPr>
          </a:p>
        </p:txBody>
      </p:sp>
      <p:grpSp>
        <p:nvGrpSpPr>
          <p:cNvPr id="81962" name="Group 49"/>
          <p:cNvGrpSpPr>
            <a:grpSpLocks/>
          </p:cNvGrpSpPr>
          <p:nvPr/>
        </p:nvGrpSpPr>
        <p:grpSpPr bwMode="auto">
          <a:xfrm>
            <a:off x="2524125" y="1336675"/>
            <a:ext cx="1804988" cy="74613"/>
            <a:chOff x="1590" y="842"/>
            <a:chExt cx="1137" cy="47"/>
          </a:xfrm>
        </p:grpSpPr>
        <p:grpSp>
          <p:nvGrpSpPr>
            <p:cNvPr id="81965" name="Group 50"/>
            <p:cNvGrpSpPr>
              <a:grpSpLocks/>
            </p:cNvGrpSpPr>
            <p:nvPr/>
          </p:nvGrpSpPr>
          <p:grpSpPr bwMode="auto">
            <a:xfrm>
              <a:off x="1590" y="850"/>
              <a:ext cx="1137" cy="0"/>
              <a:chOff x="1590" y="842"/>
              <a:chExt cx="1137" cy="0"/>
            </a:xfrm>
          </p:grpSpPr>
          <p:sp>
            <p:nvSpPr>
              <p:cNvPr id="81971" name="Line 51"/>
              <p:cNvSpPr>
                <a:spLocks noChangeShapeType="1"/>
              </p:cNvSpPr>
              <p:nvPr/>
            </p:nvSpPr>
            <p:spPr bwMode="auto">
              <a:xfrm>
                <a:off x="1590" y="842"/>
                <a:ext cx="577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81972" name="Line 52"/>
              <p:cNvSpPr>
                <a:spLocks noChangeShapeType="1"/>
              </p:cNvSpPr>
              <p:nvPr/>
            </p:nvSpPr>
            <p:spPr bwMode="auto">
              <a:xfrm>
                <a:off x="2150" y="842"/>
                <a:ext cx="577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1973" name="Line 53"/>
            <p:cNvSpPr>
              <a:spLocks noChangeShapeType="1"/>
            </p:cNvSpPr>
            <p:nvPr/>
          </p:nvSpPr>
          <p:spPr bwMode="auto">
            <a:xfrm>
              <a:off x="1596" y="842"/>
              <a:ext cx="0" cy="39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1974" name="Line 54"/>
            <p:cNvSpPr>
              <a:spLocks noChangeShapeType="1"/>
            </p:cNvSpPr>
            <p:nvPr/>
          </p:nvSpPr>
          <p:spPr bwMode="auto">
            <a:xfrm>
              <a:off x="2716" y="850"/>
              <a:ext cx="0" cy="39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54" name="Text Box 5"/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David             </a:t>
            </a:r>
            <a:r>
              <a:rPr lang="en-US" sz="2400" b="1" dirty="0" err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Betsabé</a:t>
            </a:r>
            <a:endParaRPr lang="en-US" sz="2400" b="1" dirty="0">
              <a:solidFill>
                <a:schemeClr val="folHlink"/>
              </a:solidFill>
              <a:effectLst/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53" name="Rectangle 46"/>
          <p:cNvSpPr>
            <a:spLocks noChangeArrowheads="1"/>
          </p:cNvSpPr>
          <p:nvPr/>
        </p:nvSpPr>
        <p:spPr bwMode="auto">
          <a:xfrm>
            <a:off x="5316538" y="746125"/>
            <a:ext cx="2794000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7" name="Text Box 3"/>
          <p:cNvSpPr txBox="1">
            <a:spLocks noChangeArrowheads="1"/>
          </p:cNvSpPr>
          <p:nvPr/>
        </p:nvSpPr>
        <p:spPr bwMode="auto">
          <a:xfrm>
            <a:off x="2403475" y="714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Adán      Eva</a:t>
            </a:r>
          </a:p>
        </p:txBody>
      </p:sp>
      <p:sp>
        <p:nvSpPr>
          <p:cNvPr id="840708" name="Text Box 4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Caín     Abel      Set</a:t>
            </a:r>
          </a:p>
        </p:txBody>
      </p:sp>
      <p:sp>
        <p:nvSpPr>
          <p:cNvPr id="840709" name="Text Box 5"/>
          <p:cNvSpPr txBox="1">
            <a:spLocks noChangeArrowheads="1"/>
          </p:cNvSpPr>
          <p:nvPr/>
        </p:nvSpPr>
        <p:spPr bwMode="auto">
          <a:xfrm>
            <a:off x="3919538" y="18192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Noé</a:t>
            </a:r>
          </a:p>
        </p:txBody>
      </p:sp>
      <p:sp>
        <p:nvSpPr>
          <p:cNvPr id="840711" name="Line 7"/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0712" name="Line 8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0713" name="Line 9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0714" name="Line 10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0715" name="Line 11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0716" name="Line 12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0717" name="Line 13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0719" name="Line 15"/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0720" name="Text Box 16"/>
          <p:cNvSpPr txBox="1">
            <a:spLocks noChangeArrowheads="1"/>
          </p:cNvSpPr>
          <p:nvPr/>
        </p:nvSpPr>
        <p:spPr bwMode="auto">
          <a:xfrm>
            <a:off x="3822700" y="5588000"/>
            <a:ext cx="4706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María              José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043113" y="4287838"/>
            <a:ext cx="3138487" cy="847725"/>
            <a:chOff x="1287" y="2701"/>
            <a:chExt cx="1977" cy="534"/>
          </a:xfrm>
        </p:grpSpPr>
        <p:sp>
          <p:nvSpPr>
            <p:cNvPr id="840722" name="Text Box 18"/>
            <p:cNvSpPr txBox="1">
              <a:spLocks noChangeArrowheads="1"/>
            </p:cNvSpPr>
            <p:nvPr/>
          </p:nvSpPr>
          <p:spPr bwMode="auto">
            <a:xfrm>
              <a:off x="1287" y="2793"/>
              <a:ext cx="1977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s-ES" sz="2400" b="1">
                  <a:solidFill>
                    <a:srgbClr val="FF0080"/>
                  </a:solidFill>
                  <a:effectLst/>
                  <a:latin typeface="Times" pitchFamily="1" charset="0"/>
                  <a:ea typeface="+mn-ea"/>
                  <a:cs typeface="+mn-cs"/>
                </a:rPr>
                <a:t>El derecho de familia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s-ES" sz="2400" b="1">
                  <a:solidFill>
                    <a:srgbClr val="FF0080"/>
                  </a:solidFill>
                  <a:effectLst/>
                  <a:latin typeface="Times" pitchFamily="1" charset="0"/>
                  <a:ea typeface="+mn-ea"/>
                  <a:cs typeface="+mn-cs"/>
                </a:rPr>
                <a:t>Lucas 3: 23-38</a:t>
              </a:r>
            </a:p>
          </p:txBody>
        </p:sp>
        <p:sp>
          <p:nvSpPr>
            <p:cNvPr id="840723" name="Rectangle 19"/>
            <p:cNvSpPr>
              <a:spLocks noChangeArrowheads="1"/>
            </p:cNvSpPr>
            <p:nvPr/>
          </p:nvSpPr>
          <p:spPr bwMode="auto">
            <a:xfrm>
              <a:off x="1333" y="2701"/>
              <a:ext cx="1867" cy="534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0080"/>
                </a:solidFill>
                <a:effectLst/>
                <a:latin typeface="Times New Roman" pitchFamily="1" charset="0"/>
                <a:ea typeface="+mn-ea"/>
                <a:cs typeface="+mn-cs"/>
              </a:endParaRPr>
            </a:p>
          </p:txBody>
        </p:sp>
      </p:grpSp>
      <p:sp>
        <p:nvSpPr>
          <p:cNvPr id="840724" name="Line 20"/>
          <p:cNvSpPr>
            <a:spLocks noChangeShapeType="1"/>
          </p:cNvSpPr>
          <p:nvPr/>
        </p:nvSpPr>
        <p:spPr bwMode="auto">
          <a:xfrm flipH="1">
            <a:off x="4870450" y="5834063"/>
            <a:ext cx="677863" cy="158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0725" name="Line 21"/>
          <p:cNvSpPr>
            <a:spLocks noChangeShapeType="1"/>
          </p:cNvSpPr>
          <p:nvPr/>
        </p:nvSpPr>
        <p:spPr bwMode="auto">
          <a:xfrm flipH="1" flipV="1">
            <a:off x="5243513" y="5840413"/>
            <a:ext cx="0" cy="4857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0726" name="Text Box 22"/>
          <p:cNvSpPr txBox="1">
            <a:spLocks noChangeArrowheads="1"/>
          </p:cNvSpPr>
          <p:nvPr/>
        </p:nvSpPr>
        <p:spPr bwMode="auto">
          <a:xfrm>
            <a:off x="3898900" y="6237288"/>
            <a:ext cx="3429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effectLst/>
                <a:latin typeface="Times" charset="0"/>
              </a:rPr>
              <a:t>      Jesucristo</a:t>
            </a:r>
            <a:endParaRPr lang="en-US" sz="28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5214938" y="4287838"/>
            <a:ext cx="2925762" cy="1149350"/>
            <a:chOff x="3285" y="2693"/>
            <a:chExt cx="1843" cy="724"/>
          </a:xfrm>
        </p:grpSpPr>
        <p:sp>
          <p:nvSpPr>
            <p:cNvPr id="840728" name="Text Box 24"/>
            <p:cNvSpPr txBox="1">
              <a:spLocks noChangeArrowheads="1"/>
            </p:cNvSpPr>
            <p:nvPr/>
          </p:nvSpPr>
          <p:spPr bwMode="auto">
            <a:xfrm>
              <a:off x="3318" y="2784"/>
              <a:ext cx="1729" cy="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s-ES" sz="2400" b="1">
                  <a:solidFill>
                    <a:srgbClr val="00FF00"/>
                  </a:solidFill>
                  <a:effectLst/>
                  <a:latin typeface="Times" charset="0"/>
                </a:rPr>
                <a:t>El derecho legal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s-ES" sz="2400" b="1">
                  <a:solidFill>
                    <a:srgbClr val="00FF00"/>
                  </a:solidFill>
                  <a:effectLst/>
                  <a:latin typeface="Times" charset="0"/>
                </a:rPr>
                <a:t>Mt 1: 1-17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endParaRPr lang="en-US" sz="2400" b="1">
                <a:solidFill>
                  <a:srgbClr val="00FF00"/>
                </a:solidFill>
                <a:effectLst/>
                <a:latin typeface="Times" charset="0"/>
              </a:endParaRPr>
            </a:p>
          </p:txBody>
        </p:sp>
        <p:sp>
          <p:nvSpPr>
            <p:cNvPr id="840729" name="Rectangle 25"/>
            <p:cNvSpPr>
              <a:spLocks noChangeArrowheads="1"/>
            </p:cNvSpPr>
            <p:nvPr/>
          </p:nvSpPr>
          <p:spPr bwMode="auto">
            <a:xfrm>
              <a:off x="3285" y="2693"/>
              <a:ext cx="1843" cy="534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840730" name="Line 26"/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0731" name="Line 27"/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0732" name="Line 28"/>
          <p:cNvSpPr>
            <a:spLocks noChangeShapeType="1"/>
          </p:cNvSpPr>
          <p:nvPr/>
        </p:nvSpPr>
        <p:spPr bwMode="auto">
          <a:xfrm flipV="1">
            <a:off x="6108700" y="3871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0733" name="Line 29"/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0734" name="Line 30"/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0735" name="Line 31"/>
          <p:cNvSpPr>
            <a:spLocks noChangeShapeType="1"/>
          </p:cNvSpPr>
          <p:nvPr/>
        </p:nvSpPr>
        <p:spPr bwMode="auto">
          <a:xfrm flipV="1">
            <a:off x="6146800" y="5243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0737" name="Rectangle 33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83994" name="Group 34"/>
          <p:cNvGrpSpPr>
            <a:grpSpLocks/>
          </p:cNvGrpSpPr>
          <p:nvPr/>
        </p:nvGrpSpPr>
        <p:grpSpPr bwMode="auto">
          <a:xfrm>
            <a:off x="4438650" y="3343275"/>
            <a:ext cx="1684338" cy="182563"/>
            <a:chOff x="2796" y="2106"/>
            <a:chExt cx="1061" cy="115"/>
          </a:xfrm>
        </p:grpSpPr>
        <p:sp>
          <p:nvSpPr>
            <p:cNvPr id="840739" name="Line 35"/>
            <p:cNvSpPr>
              <a:spLocks noChangeShapeType="1"/>
            </p:cNvSpPr>
            <p:nvPr/>
          </p:nvSpPr>
          <p:spPr bwMode="auto">
            <a:xfrm flipH="1" flipV="1">
              <a:off x="2801" y="2114"/>
              <a:ext cx="1050" cy="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40740" name="Line 36"/>
            <p:cNvSpPr>
              <a:spLocks noChangeShapeType="1"/>
            </p:cNvSpPr>
            <p:nvPr/>
          </p:nvSpPr>
          <p:spPr bwMode="auto">
            <a:xfrm>
              <a:off x="3856" y="2115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40741" name="Line 37"/>
            <p:cNvSpPr>
              <a:spLocks noChangeShapeType="1"/>
            </p:cNvSpPr>
            <p:nvPr/>
          </p:nvSpPr>
          <p:spPr bwMode="auto">
            <a:xfrm>
              <a:off x="2796" y="210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840745" name="Rectangle 41"/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 New Roman" charset="0"/>
              </a:rPr>
              <a:t>El linaje de David:  La genealogía real de Jesucristo*</a:t>
            </a:r>
            <a:endParaRPr lang="en-US" sz="1800" b="1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840746" name="Text Box 42"/>
          <p:cNvSpPr txBox="1">
            <a:spLocks noChangeArrowheads="1"/>
          </p:cNvSpPr>
          <p:nvPr/>
        </p:nvSpPr>
        <p:spPr bwMode="auto">
          <a:xfrm>
            <a:off x="212725" y="2160588"/>
            <a:ext cx="2741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folHlink"/>
                </a:solidFill>
                <a:effectLst/>
                <a:latin typeface="Engravers MT" pitchFamily="1" charset="0"/>
                <a:ea typeface="+mn-ea"/>
                <a:cs typeface="+mn-cs"/>
              </a:rPr>
              <a:t>*Ampliamente      abreviada</a:t>
            </a:r>
          </a:p>
        </p:txBody>
      </p:sp>
      <p:sp>
        <p:nvSpPr>
          <p:cNvPr id="840747" name="Rectangle 4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840748" name="Text Box 44"/>
          <p:cNvSpPr txBox="1">
            <a:spLocks noChangeArrowheads="1"/>
          </p:cNvSpPr>
          <p:nvPr/>
        </p:nvSpPr>
        <p:spPr bwMode="auto">
          <a:xfrm>
            <a:off x="403225" y="3827463"/>
            <a:ext cx="3762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b="1">
                <a:solidFill>
                  <a:srgbClr val="99CCFF"/>
                </a:solidFill>
                <a:effectLst/>
              </a:rPr>
              <a:t>SUCESION DE SANGRE</a:t>
            </a:r>
          </a:p>
        </p:txBody>
      </p:sp>
      <p:sp>
        <p:nvSpPr>
          <p:cNvPr id="840749" name="Text Box 45"/>
          <p:cNvSpPr txBox="1">
            <a:spLocks noChangeArrowheads="1"/>
          </p:cNvSpPr>
          <p:nvPr/>
        </p:nvSpPr>
        <p:spPr bwMode="auto">
          <a:xfrm>
            <a:off x="6386513" y="3833813"/>
            <a:ext cx="2312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99CCFF"/>
                </a:solidFill>
                <a:effectLst/>
              </a:rPr>
              <a:t>SUCESION LEGAL</a:t>
            </a:r>
          </a:p>
        </p:txBody>
      </p:sp>
      <p:sp>
        <p:nvSpPr>
          <p:cNvPr id="84000" name="Text Box 46"/>
          <p:cNvSpPr txBox="1">
            <a:spLocks noChangeArrowheads="1"/>
          </p:cNvSpPr>
          <p:nvPr/>
        </p:nvSpPr>
        <p:spPr bwMode="auto">
          <a:xfrm>
            <a:off x="8589963" y="64531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ffectLst/>
              </a:rPr>
              <a:t>3</a:t>
            </a:r>
          </a:p>
        </p:txBody>
      </p:sp>
      <p:grpSp>
        <p:nvGrpSpPr>
          <p:cNvPr id="84001" name="Group 50"/>
          <p:cNvGrpSpPr>
            <a:grpSpLocks/>
          </p:cNvGrpSpPr>
          <p:nvPr/>
        </p:nvGrpSpPr>
        <p:grpSpPr bwMode="auto">
          <a:xfrm>
            <a:off x="2524125" y="1336675"/>
            <a:ext cx="1804988" cy="74613"/>
            <a:chOff x="1590" y="842"/>
            <a:chExt cx="1137" cy="47"/>
          </a:xfrm>
        </p:grpSpPr>
        <p:grpSp>
          <p:nvGrpSpPr>
            <p:cNvPr id="84008" name="Group 51"/>
            <p:cNvGrpSpPr>
              <a:grpSpLocks/>
            </p:cNvGrpSpPr>
            <p:nvPr/>
          </p:nvGrpSpPr>
          <p:grpSpPr bwMode="auto">
            <a:xfrm>
              <a:off x="1590" y="850"/>
              <a:ext cx="1137" cy="0"/>
              <a:chOff x="1590" y="842"/>
              <a:chExt cx="1137" cy="0"/>
            </a:xfrm>
          </p:grpSpPr>
          <p:sp>
            <p:nvSpPr>
              <p:cNvPr id="84020" name="Line 52"/>
              <p:cNvSpPr>
                <a:spLocks noChangeShapeType="1"/>
              </p:cNvSpPr>
              <p:nvPr/>
            </p:nvSpPr>
            <p:spPr bwMode="auto">
              <a:xfrm>
                <a:off x="1590" y="842"/>
                <a:ext cx="577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84021" name="Line 53"/>
              <p:cNvSpPr>
                <a:spLocks noChangeShapeType="1"/>
              </p:cNvSpPr>
              <p:nvPr/>
            </p:nvSpPr>
            <p:spPr bwMode="auto">
              <a:xfrm>
                <a:off x="2150" y="842"/>
                <a:ext cx="577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4022" name="Line 54"/>
            <p:cNvSpPr>
              <a:spLocks noChangeShapeType="1"/>
            </p:cNvSpPr>
            <p:nvPr/>
          </p:nvSpPr>
          <p:spPr bwMode="auto">
            <a:xfrm>
              <a:off x="1596" y="842"/>
              <a:ext cx="0" cy="39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4023" name="Line 55"/>
            <p:cNvSpPr>
              <a:spLocks noChangeShapeType="1"/>
            </p:cNvSpPr>
            <p:nvPr/>
          </p:nvSpPr>
          <p:spPr bwMode="auto">
            <a:xfrm>
              <a:off x="2716" y="850"/>
              <a:ext cx="0" cy="39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838700" name="Line 44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38701" name="Line 45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2" name="Text Box 14"/>
          <p:cNvSpPr txBox="1">
            <a:spLocks noChangeArrowheads="1"/>
          </p:cNvSpPr>
          <p:nvPr/>
        </p:nvSpPr>
        <p:spPr bwMode="auto">
          <a:xfrm>
            <a:off x="3848100" y="3475038"/>
            <a:ext cx="119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Natán</a:t>
            </a:r>
            <a:endParaRPr lang="en-US" sz="2400" b="1" dirty="0">
              <a:solidFill>
                <a:schemeClr val="folHlink"/>
              </a:solidFill>
              <a:effectLst/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53" name="Text Box 47"/>
          <p:cNvSpPr txBox="1">
            <a:spLocks noChangeArrowheads="1"/>
          </p:cNvSpPr>
          <p:nvPr/>
        </p:nvSpPr>
        <p:spPr bwMode="auto">
          <a:xfrm>
            <a:off x="5419725" y="3478213"/>
            <a:ext cx="1443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Salomón</a:t>
            </a:r>
            <a:endParaRPr lang="en-US" sz="2400" b="1" dirty="0">
              <a:solidFill>
                <a:schemeClr val="folHlink"/>
              </a:solidFill>
              <a:effectLst/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54" name="Text Box 29"/>
          <p:cNvSpPr txBox="1">
            <a:spLocks noChangeArrowheads="1"/>
          </p:cNvSpPr>
          <p:nvPr/>
        </p:nvSpPr>
        <p:spPr bwMode="auto">
          <a:xfrm>
            <a:off x="3684588" y="2354263"/>
            <a:ext cx="2217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1E2A"/>
                </a:solidFill>
                <a:effectLst/>
                <a:latin typeface="Times" charset="0"/>
              </a:rPr>
              <a:t>Abraham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55" name="Text Box 5"/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David             </a:t>
            </a:r>
            <a:r>
              <a:rPr lang="en-US" sz="2400" b="1" dirty="0" err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Betsabé</a:t>
            </a:r>
            <a:endParaRPr lang="en-US" sz="2400" b="1" dirty="0">
              <a:solidFill>
                <a:schemeClr val="folHlink"/>
              </a:solidFill>
              <a:effectLst/>
              <a:latin typeface="Time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0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0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40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40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40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40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40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40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748" grpId="0"/>
      <p:bldP spid="84074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5" name="Text Box 3"/>
          <p:cNvSpPr txBox="1">
            <a:spLocks noChangeArrowheads="1"/>
          </p:cNvSpPr>
          <p:nvPr/>
        </p:nvSpPr>
        <p:spPr bwMode="auto">
          <a:xfrm>
            <a:off x="2403475" y="714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Adán      Eva</a:t>
            </a:r>
          </a:p>
        </p:txBody>
      </p:sp>
      <p:sp>
        <p:nvSpPr>
          <p:cNvPr id="842756" name="Text Box 4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Caín     Abel      Set</a:t>
            </a:r>
          </a:p>
        </p:txBody>
      </p:sp>
      <p:sp>
        <p:nvSpPr>
          <p:cNvPr id="842757" name="Text Box 5"/>
          <p:cNvSpPr txBox="1">
            <a:spLocks noChangeArrowheads="1"/>
          </p:cNvSpPr>
          <p:nvPr/>
        </p:nvSpPr>
        <p:spPr bwMode="auto">
          <a:xfrm>
            <a:off x="3919538" y="18192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Noé</a:t>
            </a:r>
          </a:p>
        </p:txBody>
      </p:sp>
      <p:sp>
        <p:nvSpPr>
          <p:cNvPr id="842759" name="Line 7"/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2760" name="Line 8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2761" name="Line 9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2762" name="Line 10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2763" name="Line 11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2764" name="Line 12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2765" name="Line 13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2767" name="Line 15"/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2768" name="Text Box 16"/>
          <p:cNvSpPr txBox="1">
            <a:spLocks noChangeArrowheads="1"/>
          </p:cNvSpPr>
          <p:nvPr/>
        </p:nvSpPr>
        <p:spPr bwMode="auto">
          <a:xfrm>
            <a:off x="3822700" y="5588000"/>
            <a:ext cx="4706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María              José</a:t>
            </a:r>
          </a:p>
        </p:txBody>
      </p:sp>
      <p:sp>
        <p:nvSpPr>
          <p:cNvPr id="842769" name="Text Box 17"/>
          <p:cNvSpPr txBox="1">
            <a:spLocks noChangeArrowheads="1"/>
          </p:cNvSpPr>
          <p:nvPr/>
        </p:nvSpPr>
        <p:spPr bwMode="auto">
          <a:xfrm>
            <a:off x="2043113" y="4433888"/>
            <a:ext cx="3138487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s-E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El derecho de familia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s-E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Lucas 3: 23-38</a:t>
            </a:r>
          </a:p>
        </p:txBody>
      </p:sp>
      <p:sp>
        <p:nvSpPr>
          <p:cNvPr id="842770" name="Text Box 18"/>
          <p:cNvSpPr txBox="1">
            <a:spLocks noChangeArrowheads="1"/>
          </p:cNvSpPr>
          <p:nvPr/>
        </p:nvSpPr>
        <p:spPr bwMode="auto">
          <a:xfrm>
            <a:off x="5267325" y="4432300"/>
            <a:ext cx="2744788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s-ES" sz="2400" b="1">
                <a:solidFill>
                  <a:schemeClr val="folHlink"/>
                </a:solidFill>
                <a:effectLst/>
                <a:latin typeface="Times" charset="0"/>
              </a:rPr>
              <a:t>El derecho legal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s-ES" sz="2400" b="1">
                <a:solidFill>
                  <a:schemeClr val="folHlink"/>
                </a:solidFill>
                <a:effectLst/>
                <a:latin typeface="Times" charset="0"/>
              </a:rPr>
              <a:t>Mt 1: 1-17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842771" name="Rectangle 19"/>
          <p:cNvSpPr>
            <a:spLocks noChangeArrowheads="1"/>
          </p:cNvSpPr>
          <p:nvPr/>
        </p:nvSpPr>
        <p:spPr bwMode="auto">
          <a:xfrm>
            <a:off x="2116138" y="4287838"/>
            <a:ext cx="2963862" cy="847725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effectLst/>
              <a:latin typeface="Times New Roman" pitchFamily="1" charset="0"/>
              <a:ea typeface="+mn-ea"/>
              <a:cs typeface="+mn-cs"/>
            </a:endParaRPr>
          </a:p>
        </p:txBody>
      </p:sp>
      <p:sp>
        <p:nvSpPr>
          <p:cNvPr id="842772" name="Line 20"/>
          <p:cNvSpPr>
            <a:spLocks noChangeShapeType="1"/>
          </p:cNvSpPr>
          <p:nvPr/>
        </p:nvSpPr>
        <p:spPr bwMode="auto">
          <a:xfrm flipH="1">
            <a:off x="4870450" y="5834063"/>
            <a:ext cx="677863" cy="158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2773" name="Line 21"/>
          <p:cNvSpPr>
            <a:spLocks noChangeShapeType="1"/>
          </p:cNvSpPr>
          <p:nvPr/>
        </p:nvSpPr>
        <p:spPr bwMode="auto">
          <a:xfrm flipH="1" flipV="1">
            <a:off x="5243513" y="5840413"/>
            <a:ext cx="0" cy="4857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2774" name="Text Box 22"/>
          <p:cNvSpPr txBox="1">
            <a:spLocks noChangeArrowheads="1"/>
          </p:cNvSpPr>
          <p:nvPr/>
        </p:nvSpPr>
        <p:spPr bwMode="auto">
          <a:xfrm>
            <a:off x="1082675" y="5613400"/>
            <a:ext cx="2671763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800" b="1">
                <a:solidFill>
                  <a:srgbClr val="EF1F1D"/>
                </a:solidFill>
                <a:effectLst/>
                <a:latin typeface="Arial" pitchFamily="1" charset="0"/>
                <a:ea typeface="+mn-ea"/>
                <a:cs typeface="+mn-cs"/>
              </a:rPr>
              <a:t>Derecho de sangre</a:t>
            </a:r>
          </a:p>
        </p:txBody>
      </p:sp>
      <p:sp>
        <p:nvSpPr>
          <p:cNvPr id="842775" name="Text Box 23"/>
          <p:cNvSpPr txBox="1">
            <a:spLocks noChangeArrowheads="1"/>
          </p:cNvSpPr>
          <p:nvPr/>
        </p:nvSpPr>
        <p:spPr bwMode="auto">
          <a:xfrm>
            <a:off x="3898900" y="6237288"/>
            <a:ext cx="3429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effectLst/>
                <a:latin typeface="Times" charset="0"/>
              </a:rPr>
              <a:t>      Jesucristo</a:t>
            </a:r>
            <a:endParaRPr lang="en-US" sz="28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842776" name="Rectangle 24"/>
          <p:cNvSpPr>
            <a:spLocks noChangeArrowheads="1"/>
          </p:cNvSpPr>
          <p:nvPr/>
        </p:nvSpPr>
        <p:spPr bwMode="auto">
          <a:xfrm>
            <a:off x="5214938" y="4287838"/>
            <a:ext cx="2925762" cy="847725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2777" name="Line 25"/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2778" name="Line 26"/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2779" name="Line 27"/>
          <p:cNvSpPr>
            <a:spLocks noChangeShapeType="1"/>
          </p:cNvSpPr>
          <p:nvPr/>
        </p:nvSpPr>
        <p:spPr bwMode="auto">
          <a:xfrm flipV="1">
            <a:off x="6108700" y="3871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2780" name="Line 28"/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2781" name="Line 29"/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2782" name="Line 30"/>
          <p:cNvSpPr>
            <a:spLocks noChangeShapeType="1"/>
          </p:cNvSpPr>
          <p:nvPr/>
        </p:nvSpPr>
        <p:spPr bwMode="auto">
          <a:xfrm flipV="1">
            <a:off x="6146800" y="5243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2784" name="Rectangle 3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86045" name="Group 33"/>
          <p:cNvGrpSpPr>
            <a:grpSpLocks/>
          </p:cNvGrpSpPr>
          <p:nvPr/>
        </p:nvGrpSpPr>
        <p:grpSpPr bwMode="auto">
          <a:xfrm>
            <a:off x="4438650" y="3343275"/>
            <a:ext cx="1684338" cy="182563"/>
            <a:chOff x="2796" y="2106"/>
            <a:chExt cx="1061" cy="115"/>
          </a:xfrm>
        </p:grpSpPr>
        <p:sp>
          <p:nvSpPr>
            <p:cNvPr id="842786" name="Line 34"/>
            <p:cNvSpPr>
              <a:spLocks noChangeShapeType="1"/>
            </p:cNvSpPr>
            <p:nvPr/>
          </p:nvSpPr>
          <p:spPr bwMode="auto">
            <a:xfrm flipH="1" flipV="1">
              <a:off x="2801" y="2114"/>
              <a:ext cx="1050" cy="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42787" name="Line 35"/>
            <p:cNvSpPr>
              <a:spLocks noChangeShapeType="1"/>
            </p:cNvSpPr>
            <p:nvPr/>
          </p:nvSpPr>
          <p:spPr bwMode="auto">
            <a:xfrm>
              <a:off x="3856" y="2115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42788" name="Line 36"/>
            <p:cNvSpPr>
              <a:spLocks noChangeShapeType="1"/>
            </p:cNvSpPr>
            <p:nvPr/>
          </p:nvSpPr>
          <p:spPr bwMode="auto">
            <a:xfrm>
              <a:off x="2796" y="210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842790" name="Line 38"/>
          <p:cNvSpPr>
            <a:spLocks noChangeShapeType="1"/>
          </p:cNvSpPr>
          <p:nvPr/>
        </p:nvSpPr>
        <p:spPr bwMode="auto">
          <a:xfrm flipH="1">
            <a:off x="4205288" y="130333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2791" name="Line 39"/>
          <p:cNvSpPr>
            <a:spLocks noChangeShapeType="1"/>
          </p:cNvSpPr>
          <p:nvPr/>
        </p:nvSpPr>
        <p:spPr bwMode="auto">
          <a:xfrm>
            <a:off x="4203700" y="1296988"/>
            <a:ext cx="363538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2792" name="Rectangle 40"/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 New Roman" charset="0"/>
              </a:rPr>
              <a:t>El linaje de David:  La genealogía real de Jesucristo*</a:t>
            </a:r>
            <a:endParaRPr lang="en-US" sz="1800" b="1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842793" name="Text Box 41"/>
          <p:cNvSpPr txBox="1">
            <a:spLocks noChangeArrowheads="1"/>
          </p:cNvSpPr>
          <p:nvPr/>
        </p:nvSpPr>
        <p:spPr bwMode="auto">
          <a:xfrm>
            <a:off x="212725" y="2160588"/>
            <a:ext cx="2741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folHlink"/>
                </a:solidFill>
                <a:effectLst/>
                <a:latin typeface="Engravers MT" pitchFamily="1" charset="0"/>
                <a:ea typeface="+mn-ea"/>
                <a:cs typeface="+mn-cs"/>
              </a:rPr>
              <a:t>*Ampliamente      abreviada</a:t>
            </a:r>
          </a:p>
        </p:txBody>
      </p:sp>
      <p:sp>
        <p:nvSpPr>
          <p:cNvPr id="842794" name="Rectangle 4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42795" name="Rectangle 4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grpSp>
        <p:nvGrpSpPr>
          <p:cNvPr id="86052" name="Group 43"/>
          <p:cNvGrpSpPr>
            <a:grpSpLocks/>
          </p:cNvGrpSpPr>
          <p:nvPr/>
        </p:nvGrpSpPr>
        <p:grpSpPr bwMode="auto">
          <a:xfrm>
            <a:off x="2524125" y="1336675"/>
            <a:ext cx="1804988" cy="74613"/>
            <a:chOff x="1590" y="842"/>
            <a:chExt cx="1137" cy="47"/>
          </a:xfrm>
        </p:grpSpPr>
        <p:grpSp>
          <p:nvGrpSpPr>
            <p:cNvPr id="86057" name="Group 44"/>
            <p:cNvGrpSpPr>
              <a:grpSpLocks/>
            </p:cNvGrpSpPr>
            <p:nvPr/>
          </p:nvGrpSpPr>
          <p:grpSpPr bwMode="auto">
            <a:xfrm>
              <a:off x="1590" y="850"/>
              <a:ext cx="1137" cy="0"/>
              <a:chOff x="1590" y="842"/>
              <a:chExt cx="1137" cy="0"/>
            </a:xfrm>
          </p:grpSpPr>
          <p:sp>
            <p:nvSpPr>
              <p:cNvPr id="86061" name="Line 45"/>
              <p:cNvSpPr>
                <a:spLocks noChangeShapeType="1"/>
              </p:cNvSpPr>
              <p:nvPr/>
            </p:nvSpPr>
            <p:spPr bwMode="auto">
              <a:xfrm>
                <a:off x="1590" y="842"/>
                <a:ext cx="577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86062" name="Line 46"/>
              <p:cNvSpPr>
                <a:spLocks noChangeShapeType="1"/>
              </p:cNvSpPr>
              <p:nvPr/>
            </p:nvSpPr>
            <p:spPr bwMode="auto">
              <a:xfrm>
                <a:off x="2150" y="842"/>
                <a:ext cx="577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6063" name="Line 47"/>
            <p:cNvSpPr>
              <a:spLocks noChangeShapeType="1"/>
            </p:cNvSpPr>
            <p:nvPr/>
          </p:nvSpPr>
          <p:spPr bwMode="auto">
            <a:xfrm>
              <a:off x="1596" y="842"/>
              <a:ext cx="0" cy="39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6064" name="Line 48"/>
            <p:cNvSpPr>
              <a:spLocks noChangeShapeType="1"/>
            </p:cNvSpPr>
            <p:nvPr/>
          </p:nvSpPr>
          <p:spPr bwMode="auto">
            <a:xfrm>
              <a:off x="2716" y="850"/>
              <a:ext cx="0" cy="39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51" name="Text Box 29"/>
          <p:cNvSpPr txBox="1">
            <a:spLocks noChangeArrowheads="1"/>
          </p:cNvSpPr>
          <p:nvPr/>
        </p:nvSpPr>
        <p:spPr bwMode="auto">
          <a:xfrm>
            <a:off x="3684588" y="2354263"/>
            <a:ext cx="2217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1E2A"/>
                </a:solidFill>
                <a:effectLst/>
                <a:latin typeface="Times" charset="0"/>
              </a:rPr>
              <a:t>Abraham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52" name="Text Box 5"/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David             </a:t>
            </a:r>
            <a:r>
              <a:rPr lang="en-US" sz="2400" b="1" dirty="0" err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Betsabé</a:t>
            </a:r>
            <a:endParaRPr lang="en-US" sz="2400" b="1" dirty="0">
              <a:solidFill>
                <a:schemeClr val="folHlink"/>
              </a:solidFill>
              <a:effectLst/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53" name="Text Box 14"/>
          <p:cNvSpPr txBox="1">
            <a:spLocks noChangeArrowheads="1"/>
          </p:cNvSpPr>
          <p:nvPr/>
        </p:nvSpPr>
        <p:spPr bwMode="auto">
          <a:xfrm>
            <a:off x="3848100" y="3475038"/>
            <a:ext cx="119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Natán</a:t>
            </a:r>
            <a:endParaRPr lang="en-US" sz="2400" b="1" dirty="0">
              <a:solidFill>
                <a:schemeClr val="folHlink"/>
              </a:solidFill>
              <a:effectLst/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54" name="Text Box 47"/>
          <p:cNvSpPr txBox="1">
            <a:spLocks noChangeArrowheads="1"/>
          </p:cNvSpPr>
          <p:nvPr/>
        </p:nvSpPr>
        <p:spPr bwMode="auto">
          <a:xfrm>
            <a:off x="5419725" y="3478213"/>
            <a:ext cx="1443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Salomón</a:t>
            </a:r>
            <a:endParaRPr lang="en-US" sz="2400" b="1" dirty="0">
              <a:solidFill>
                <a:schemeClr val="folHlink"/>
              </a:solidFill>
              <a:effectLst/>
              <a:latin typeface="Time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4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4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277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3" name="Text Box 3"/>
          <p:cNvSpPr txBox="1">
            <a:spLocks noChangeArrowheads="1"/>
          </p:cNvSpPr>
          <p:nvPr/>
        </p:nvSpPr>
        <p:spPr bwMode="auto">
          <a:xfrm>
            <a:off x="2403475" y="714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Adán      Eva</a:t>
            </a:r>
          </a:p>
        </p:txBody>
      </p:sp>
      <p:sp>
        <p:nvSpPr>
          <p:cNvPr id="844804" name="Text Box 4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Caín     Abel      Set</a:t>
            </a:r>
          </a:p>
        </p:txBody>
      </p:sp>
      <p:sp>
        <p:nvSpPr>
          <p:cNvPr id="844805" name="Text Box 5"/>
          <p:cNvSpPr txBox="1">
            <a:spLocks noChangeArrowheads="1"/>
          </p:cNvSpPr>
          <p:nvPr/>
        </p:nvSpPr>
        <p:spPr bwMode="auto">
          <a:xfrm>
            <a:off x="3919538" y="18192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Noé</a:t>
            </a:r>
          </a:p>
        </p:txBody>
      </p:sp>
      <p:sp>
        <p:nvSpPr>
          <p:cNvPr id="844807" name="Line 7"/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4808" name="Line 8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4809" name="Line 9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4810" name="Line 10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4811" name="Line 11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4812" name="Line 12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4813" name="Line 13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4815" name="Line 15"/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4816" name="Text Box 16"/>
          <p:cNvSpPr txBox="1">
            <a:spLocks noChangeArrowheads="1"/>
          </p:cNvSpPr>
          <p:nvPr/>
        </p:nvSpPr>
        <p:spPr bwMode="auto">
          <a:xfrm>
            <a:off x="3822700" y="5588000"/>
            <a:ext cx="4706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María              José</a:t>
            </a:r>
          </a:p>
        </p:txBody>
      </p:sp>
      <p:sp>
        <p:nvSpPr>
          <p:cNvPr id="844817" name="Text Box 17"/>
          <p:cNvSpPr txBox="1">
            <a:spLocks noChangeArrowheads="1"/>
          </p:cNvSpPr>
          <p:nvPr/>
        </p:nvSpPr>
        <p:spPr bwMode="auto">
          <a:xfrm>
            <a:off x="2043113" y="4433888"/>
            <a:ext cx="3138487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s-E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El derecho de familia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s-ES" sz="2400" b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Lucas 3: 23-38</a:t>
            </a:r>
          </a:p>
        </p:txBody>
      </p:sp>
      <p:sp>
        <p:nvSpPr>
          <p:cNvPr id="844818" name="Text Box 18"/>
          <p:cNvSpPr txBox="1">
            <a:spLocks noChangeArrowheads="1"/>
          </p:cNvSpPr>
          <p:nvPr/>
        </p:nvSpPr>
        <p:spPr bwMode="auto">
          <a:xfrm>
            <a:off x="5267325" y="4432300"/>
            <a:ext cx="2744788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s-ES" sz="2400" b="1">
                <a:solidFill>
                  <a:schemeClr val="folHlink"/>
                </a:solidFill>
                <a:effectLst/>
                <a:latin typeface="Times" charset="0"/>
              </a:rPr>
              <a:t>El derecho legal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s-ES" sz="2400" b="1">
                <a:solidFill>
                  <a:schemeClr val="folHlink"/>
                </a:solidFill>
                <a:effectLst/>
                <a:latin typeface="Times" charset="0"/>
              </a:rPr>
              <a:t>Mt 1: 1-17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844819" name="Rectangle 19"/>
          <p:cNvSpPr>
            <a:spLocks noChangeArrowheads="1"/>
          </p:cNvSpPr>
          <p:nvPr/>
        </p:nvSpPr>
        <p:spPr bwMode="auto">
          <a:xfrm>
            <a:off x="2116138" y="4287838"/>
            <a:ext cx="2963862" cy="847725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effectLst/>
              <a:latin typeface="Times New Roman" pitchFamily="1" charset="0"/>
              <a:ea typeface="+mn-ea"/>
              <a:cs typeface="+mn-cs"/>
            </a:endParaRPr>
          </a:p>
        </p:txBody>
      </p:sp>
      <p:sp>
        <p:nvSpPr>
          <p:cNvPr id="844820" name="Line 20"/>
          <p:cNvSpPr>
            <a:spLocks noChangeShapeType="1"/>
          </p:cNvSpPr>
          <p:nvPr/>
        </p:nvSpPr>
        <p:spPr bwMode="auto">
          <a:xfrm flipH="1">
            <a:off x="4870450" y="5834063"/>
            <a:ext cx="677863" cy="158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4821" name="Line 21"/>
          <p:cNvSpPr>
            <a:spLocks noChangeShapeType="1"/>
          </p:cNvSpPr>
          <p:nvPr/>
        </p:nvSpPr>
        <p:spPr bwMode="auto">
          <a:xfrm flipH="1" flipV="1">
            <a:off x="5243513" y="5840413"/>
            <a:ext cx="0" cy="4857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4822" name="Text Box 22"/>
          <p:cNvSpPr txBox="1">
            <a:spLocks noChangeArrowheads="1"/>
          </p:cNvSpPr>
          <p:nvPr/>
        </p:nvSpPr>
        <p:spPr bwMode="auto">
          <a:xfrm>
            <a:off x="1082675" y="5613400"/>
            <a:ext cx="2671763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800" b="1">
                <a:solidFill>
                  <a:srgbClr val="EF1F1D"/>
                </a:solidFill>
                <a:effectLst/>
                <a:latin typeface="Arial" pitchFamily="1" charset="0"/>
                <a:ea typeface="+mn-ea"/>
                <a:cs typeface="+mn-cs"/>
              </a:rPr>
              <a:t>Derecho de sangre</a:t>
            </a:r>
          </a:p>
        </p:txBody>
      </p:sp>
      <p:sp>
        <p:nvSpPr>
          <p:cNvPr id="844823" name="Text Box 23"/>
          <p:cNvSpPr txBox="1">
            <a:spLocks noChangeArrowheads="1"/>
          </p:cNvSpPr>
          <p:nvPr/>
        </p:nvSpPr>
        <p:spPr bwMode="auto">
          <a:xfrm>
            <a:off x="3898900" y="6237288"/>
            <a:ext cx="3429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effectLst/>
                <a:latin typeface="Times" charset="0"/>
              </a:rPr>
              <a:t>      Jesucristo</a:t>
            </a:r>
            <a:endParaRPr lang="en-US" sz="28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844824" name="Rectangle 24"/>
          <p:cNvSpPr>
            <a:spLocks noChangeArrowheads="1"/>
          </p:cNvSpPr>
          <p:nvPr/>
        </p:nvSpPr>
        <p:spPr bwMode="auto">
          <a:xfrm>
            <a:off x="5214938" y="4287838"/>
            <a:ext cx="2925762" cy="847725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4825" name="Line 25"/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4826" name="Line 26"/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4827" name="Line 27"/>
          <p:cNvSpPr>
            <a:spLocks noChangeShapeType="1"/>
          </p:cNvSpPr>
          <p:nvPr/>
        </p:nvSpPr>
        <p:spPr bwMode="auto">
          <a:xfrm flipV="1">
            <a:off x="6108700" y="3871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4828" name="Line 28"/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4829" name="Line 29"/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4830" name="Line 30"/>
          <p:cNvSpPr>
            <a:spLocks noChangeShapeType="1"/>
          </p:cNvSpPr>
          <p:nvPr/>
        </p:nvSpPr>
        <p:spPr bwMode="auto">
          <a:xfrm flipV="1">
            <a:off x="6146800" y="5243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4832" name="Rectangle 3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88093" name="Group 33"/>
          <p:cNvGrpSpPr>
            <a:grpSpLocks/>
          </p:cNvGrpSpPr>
          <p:nvPr/>
        </p:nvGrpSpPr>
        <p:grpSpPr bwMode="auto">
          <a:xfrm>
            <a:off x="4438650" y="3343275"/>
            <a:ext cx="1684338" cy="182563"/>
            <a:chOff x="2796" y="2106"/>
            <a:chExt cx="1061" cy="115"/>
          </a:xfrm>
        </p:grpSpPr>
        <p:sp>
          <p:nvSpPr>
            <p:cNvPr id="844834" name="Line 34"/>
            <p:cNvSpPr>
              <a:spLocks noChangeShapeType="1"/>
            </p:cNvSpPr>
            <p:nvPr/>
          </p:nvSpPr>
          <p:spPr bwMode="auto">
            <a:xfrm flipH="1" flipV="1">
              <a:off x="2801" y="2114"/>
              <a:ext cx="1050" cy="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44835" name="Line 35"/>
            <p:cNvSpPr>
              <a:spLocks noChangeShapeType="1"/>
            </p:cNvSpPr>
            <p:nvPr/>
          </p:nvSpPr>
          <p:spPr bwMode="auto">
            <a:xfrm>
              <a:off x="3856" y="2115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44836" name="Line 36"/>
            <p:cNvSpPr>
              <a:spLocks noChangeShapeType="1"/>
            </p:cNvSpPr>
            <p:nvPr/>
          </p:nvSpPr>
          <p:spPr bwMode="auto">
            <a:xfrm>
              <a:off x="2796" y="210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844838" name="Line 38"/>
          <p:cNvSpPr>
            <a:spLocks noChangeShapeType="1"/>
          </p:cNvSpPr>
          <p:nvPr/>
        </p:nvSpPr>
        <p:spPr bwMode="auto">
          <a:xfrm flipH="1">
            <a:off x="4205288" y="130333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4839" name="Line 39"/>
          <p:cNvSpPr>
            <a:spLocks noChangeShapeType="1"/>
          </p:cNvSpPr>
          <p:nvPr/>
        </p:nvSpPr>
        <p:spPr bwMode="auto">
          <a:xfrm>
            <a:off x="4203700" y="1296988"/>
            <a:ext cx="363538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44840" name="Text Box 40"/>
          <p:cNvSpPr txBox="1">
            <a:spLocks noChangeArrowheads="1"/>
          </p:cNvSpPr>
          <p:nvPr/>
        </p:nvSpPr>
        <p:spPr bwMode="auto">
          <a:xfrm>
            <a:off x="6430963" y="5634038"/>
            <a:ext cx="180657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800" b="1">
                <a:solidFill>
                  <a:srgbClr val="EF1F1D"/>
                </a:solidFill>
                <a:effectLst/>
                <a:latin typeface="Arial" pitchFamily="1" charset="0"/>
                <a:ea typeface="+mn-ea"/>
                <a:cs typeface="+mn-cs"/>
              </a:rPr>
              <a:t>Derecho legal</a:t>
            </a:r>
          </a:p>
        </p:txBody>
      </p:sp>
      <p:sp>
        <p:nvSpPr>
          <p:cNvPr id="844841" name="Rectangle 41"/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 New Roman" charset="0"/>
              </a:rPr>
              <a:t>El linaje de David:  La genealogía real de Jesucristo*</a:t>
            </a:r>
            <a:endParaRPr lang="en-US" sz="1800" b="1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844842" name="Text Box 42"/>
          <p:cNvSpPr txBox="1">
            <a:spLocks noChangeArrowheads="1"/>
          </p:cNvSpPr>
          <p:nvPr/>
        </p:nvSpPr>
        <p:spPr bwMode="auto">
          <a:xfrm>
            <a:off x="212725" y="2160588"/>
            <a:ext cx="2741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folHlink"/>
                </a:solidFill>
                <a:effectLst/>
                <a:latin typeface="Engravers MT" pitchFamily="1" charset="0"/>
                <a:ea typeface="+mn-ea"/>
                <a:cs typeface="+mn-cs"/>
              </a:rPr>
              <a:t>*Ampliamente      abreviada</a:t>
            </a:r>
          </a:p>
        </p:txBody>
      </p:sp>
      <p:sp>
        <p:nvSpPr>
          <p:cNvPr id="844843" name="Rectangle 43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44844" name="Rectangle 44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844845" name="Rectangle 45"/>
          <p:cNvSpPr>
            <a:spLocks noChangeArrowheads="1"/>
          </p:cNvSpPr>
          <p:nvPr/>
        </p:nvSpPr>
        <p:spPr bwMode="auto">
          <a:xfrm>
            <a:off x="8186738" y="6550025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88102" name="Group 45"/>
          <p:cNvGrpSpPr>
            <a:grpSpLocks/>
          </p:cNvGrpSpPr>
          <p:nvPr/>
        </p:nvGrpSpPr>
        <p:grpSpPr bwMode="auto">
          <a:xfrm>
            <a:off x="2524125" y="1336675"/>
            <a:ext cx="1804988" cy="74613"/>
            <a:chOff x="1590" y="842"/>
            <a:chExt cx="1137" cy="47"/>
          </a:xfrm>
        </p:grpSpPr>
        <p:grpSp>
          <p:nvGrpSpPr>
            <p:cNvPr id="88107" name="Group 46"/>
            <p:cNvGrpSpPr>
              <a:grpSpLocks/>
            </p:cNvGrpSpPr>
            <p:nvPr/>
          </p:nvGrpSpPr>
          <p:grpSpPr bwMode="auto">
            <a:xfrm>
              <a:off x="1590" y="850"/>
              <a:ext cx="1137" cy="0"/>
              <a:chOff x="1590" y="842"/>
              <a:chExt cx="1137" cy="0"/>
            </a:xfrm>
          </p:grpSpPr>
          <p:sp>
            <p:nvSpPr>
              <p:cNvPr id="88111" name="Line 47"/>
              <p:cNvSpPr>
                <a:spLocks noChangeShapeType="1"/>
              </p:cNvSpPr>
              <p:nvPr/>
            </p:nvSpPr>
            <p:spPr bwMode="auto">
              <a:xfrm>
                <a:off x="1590" y="842"/>
                <a:ext cx="577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88112" name="Line 48"/>
              <p:cNvSpPr>
                <a:spLocks noChangeShapeType="1"/>
              </p:cNvSpPr>
              <p:nvPr/>
            </p:nvSpPr>
            <p:spPr bwMode="auto">
              <a:xfrm>
                <a:off x="2150" y="842"/>
                <a:ext cx="577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8113" name="Line 49"/>
            <p:cNvSpPr>
              <a:spLocks noChangeShapeType="1"/>
            </p:cNvSpPr>
            <p:nvPr/>
          </p:nvSpPr>
          <p:spPr bwMode="auto">
            <a:xfrm>
              <a:off x="1596" y="842"/>
              <a:ext cx="0" cy="39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8114" name="Line 50"/>
            <p:cNvSpPr>
              <a:spLocks noChangeShapeType="1"/>
            </p:cNvSpPr>
            <p:nvPr/>
          </p:nvSpPr>
          <p:spPr bwMode="auto">
            <a:xfrm>
              <a:off x="2716" y="850"/>
              <a:ext cx="0" cy="39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50" name="Text Box 29"/>
          <p:cNvSpPr txBox="1">
            <a:spLocks noChangeArrowheads="1"/>
          </p:cNvSpPr>
          <p:nvPr/>
        </p:nvSpPr>
        <p:spPr bwMode="auto">
          <a:xfrm>
            <a:off x="3684588" y="2354263"/>
            <a:ext cx="2217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1E2A"/>
                </a:solidFill>
                <a:effectLst/>
                <a:latin typeface="Times" charset="0"/>
              </a:rPr>
              <a:t>Abraham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David             </a:t>
            </a:r>
            <a:r>
              <a:rPr lang="en-US" sz="2400" b="1" dirty="0" err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Betsabé</a:t>
            </a:r>
            <a:endParaRPr lang="en-US" sz="2400" b="1" dirty="0">
              <a:solidFill>
                <a:schemeClr val="folHlink"/>
              </a:solidFill>
              <a:effectLst/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52" name="Text Box 14"/>
          <p:cNvSpPr txBox="1">
            <a:spLocks noChangeArrowheads="1"/>
          </p:cNvSpPr>
          <p:nvPr/>
        </p:nvSpPr>
        <p:spPr bwMode="auto">
          <a:xfrm>
            <a:off x="3848100" y="3475038"/>
            <a:ext cx="119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Natán</a:t>
            </a:r>
            <a:endParaRPr lang="en-US" sz="2400" b="1" dirty="0">
              <a:solidFill>
                <a:schemeClr val="folHlink"/>
              </a:solidFill>
              <a:effectLst/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53" name="Text Box 47"/>
          <p:cNvSpPr txBox="1">
            <a:spLocks noChangeArrowheads="1"/>
          </p:cNvSpPr>
          <p:nvPr/>
        </p:nvSpPr>
        <p:spPr bwMode="auto">
          <a:xfrm>
            <a:off x="5419725" y="3478213"/>
            <a:ext cx="1443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folHlink"/>
                </a:solidFill>
                <a:effectLst/>
                <a:latin typeface="Times" pitchFamily="1" charset="0"/>
                <a:ea typeface="+mn-ea"/>
                <a:cs typeface="+mn-cs"/>
              </a:rPr>
              <a:t>Salomón</a:t>
            </a:r>
            <a:endParaRPr lang="en-US" sz="2400" b="1" dirty="0">
              <a:solidFill>
                <a:schemeClr val="folHlink"/>
              </a:solidFill>
              <a:effectLst/>
              <a:latin typeface="Time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4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4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44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44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484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2" descr="Slid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525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65256" name="Line 8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65257" name="Line 9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65258" name="Line 10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65259" name="Line 11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65260" name="Line 12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65290" name="Text Box 42"/>
          <p:cNvSpPr txBox="1">
            <a:spLocks noChangeArrowheads="1"/>
          </p:cNvSpPr>
          <p:nvPr/>
        </p:nvSpPr>
        <p:spPr bwMode="auto">
          <a:xfrm>
            <a:off x="4768850" y="144463"/>
            <a:ext cx="3368675" cy="659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>
                <a:solidFill>
                  <a:schemeClr val="folHlink"/>
                </a:solidFill>
                <a:effectLst/>
                <a:latin typeface="Arial" charset="0"/>
              </a:rPr>
              <a:t>Criswell, W. A.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200" b="1">
                <a:solidFill>
                  <a:schemeClr val="folHlink"/>
                </a:solidFill>
                <a:effectLst/>
                <a:latin typeface="Arial" charset="0"/>
              </a:rPr>
              <a:t>Danker, Frederick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200" b="1">
                <a:solidFill>
                  <a:schemeClr val="folHlink"/>
                </a:solidFill>
                <a:effectLst/>
                <a:latin typeface="Arial" charset="0"/>
              </a:rPr>
              <a:t>Ellis, E. Earle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200" b="1">
                <a:solidFill>
                  <a:schemeClr val="folHlink"/>
                </a:solidFill>
                <a:effectLst/>
                <a:latin typeface="Arial" charset="0"/>
              </a:rPr>
              <a:t>Fitzmeyer, José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200" b="1">
                <a:solidFill>
                  <a:schemeClr val="folHlink"/>
                </a:solidFill>
                <a:effectLst/>
                <a:latin typeface="Arial" charset="0"/>
              </a:rPr>
              <a:t>Godet, F. A.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200" b="1">
                <a:solidFill>
                  <a:schemeClr val="folHlink"/>
                </a:solidFill>
                <a:effectLst/>
                <a:latin typeface="Arial" charset="0"/>
              </a:rPr>
              <a:t>Hendricksen, William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200" b="1">
                <a:solidFill>
                  <a:schemeClr val="folHlink"/>
                </a:solidFill>
                <a:effectLst/>
                <a:latin typeface="Arial" charset="0"/>
              </a:rPr>
              <a:t>Hoehner, Harold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200" b="1">
                <a:solidFill>
                  <a:schemeClr val="folHlink"/>
                </a:solidFill>
                <a:effectLst/>
                <a:latin typeface="Arial" charset="0"/>
              </a:rPr>
              <a:t>Ironside, F. A.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200" b="1">
                <a:solidFill>
                  <a:schemeClr val="folHlink"/>
                </a:solidFill>
                <a:effectLst/>
                <a:latin typeface="Arial" charset="0"/>
              </a:rPr>
              <a:t>Marshall, I. Howard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200" b="1">
                <a:solidFill>
                  <a:schemeClr val="folHlink"/>
                </a:solidFill>
                <a:effectLst/>
                <a:latin typeface="Arial" charset="0"/>
              </a:rPr>
              <a:t>McGee, J. Vernon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200" b="1">
                <a:solidFill>
                  <a:schemeClr val="folHlink"/>
                </a:solidFill>
                <a:effectLst/>
                <a:latin typeface="Arial" charset="0"/>
              </a:rPr>
              <a:t>Morgan, G. Campbell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200" b="1">
                <a:solidFill>
                  <a:schemeClr val="folHlink"/>
                </a:solidFill>
                <a:effectLst/>
                <a:latin typeface="Arial" charset="0"/>
              </a:rPr>
              <a:t>MacArthur, John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200" b="1">
                <a:solidFill>
                  <a:schemeClr val="folHlink"/>
                </a:solidFill>
                <a:effectLst/>
                <a:latin typeface="Arial" charset="0"/>
              </a:rPr>
              <a:t>Scofield, C. I.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200" b="1">
                <a:solidFill>
                  <a:schemeClr val="folHlink"/>
                </a:solidFill>
                <a:effectLst/>
                <a:latin typeface="Arial" charset="0"/>
              </a:rPr>
              <a:t>Swindoll, Charles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200" b="1">
                <a:solidFill>
                  <a:schemeClr val="folHlink"/>
                </a:solidFill>
                <a:effectLst/>
                <a:latin typeface="Arial" charset="0"/>
              </a:rPr>
              <a:t>Unger, Merrill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200" b="1">
                <a:solidFill>
                  <a:schemeClr val="folHlink"/>
                </a:solidFill>
                <a:effectLst/>
                <a:latin typeface="Arial" charset="0"/>
              </a:rPr>
              <a:t>Walvoord, John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200" b="1">
                <a:solidFill>
                  <a:schemeClr val="folHlink"/>
                </a:solidFill>
                <a:effectLst/>
                <a:latin typeface="Arial" charset="0"/>
              </a:rPr>
              <a:t>Zuck, Roy</a:t>
            </a:r>
            <a:endParaRPr lang="en-US" sz="2000" b="1">
              <a:effectLst/>
              <a:latin typeface="Arial" charset="0"/>
            </a:endParaRPr>
          </a:p>
        </p:txBody>
      </p:sp>
      <p:sp>
        <p:nvSpPr>
          <p:cNvPr id="565291" name="Text Box 43"/>
          <p:cNvSpPr txBox="1">
            <a:spLocks noChangeArrowheads="1"/>
          </p:cNvSpPr>
          <p:nvPr/>
        </p:nvSpPr>
        <p:spPr bwMode="auto">
          <a:xfrm>
            <a:off x="1598613" y="1527175"/>
            <a:ext cx="2408237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800" b="1" i="1">
                <a:solidFill>
                  <a:schemeClr val="folHlink"/>
                </a:solidFill>
                <a:effectLst/>
                <a:latin typeface="Arial" pitchFamily="1" charset="0"/>
                <a:ea typeface="+mn-ea"/>
                <a:cs typeface="+mn-cs"/>
              </a:rPr>
              <a:t>      Algunos de los autores que han escrito ampliamente sobre la genealogía de Jesús:</a:t>
            </a:r>
          </a:p>
        </p:txBody>
      </p:sp>
      <p:sp>
        <p:nvSpPr>
          <p:cNvPr id="90123" name="Text Box 44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90124" name="Text Box 50"/>
          <p:cNvSpPr txBox="1">
            <a:spLocks noChangeArrowheads="1"/>
          </p:cNvSpPr>
          <p:nvPr/>
        </p:nvSpPr>
        <p:spPr bwMode="auto">
          <a:xfrm>
            <a:off x="463550" y="6545263"/>
            <a:ext cx="9477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 2012 TBBMI</a:t>
            </a:r>
          </a:p>
        </p:txBody>
      </p:sp>
      <p:sp>
        <p:nvSpPr>
          <p:cNvPr id="565293" name="Rectangle 45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65299" name="Rectangle 51"/>
          <p:cNvSpPr>
            <a:spLocks noChangeArrowheads="1"/>
          </p:cNvSpPr>
          <p:nvPr/>
        </p:nvSpPr>
        <p:spPr bwMode="auto">
          <a:xfrm>
            <a:off x="7556500" y="6526213"/>
            <a:ext cx="7397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565296" name="Rectangle 4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65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565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290" grpId="0" autoUpdateAnimBg="0"/>
      <p:bldP spid="565291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32" descr="Shepherd with flock, 43-30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9106" name="Text Box 2"/>
          <p:cNvSpPr txBox="1">
            <a:spLocks noChangeArrowheads="1"/>
          </p:cNvSpPr>
          <p:nvPr/>
        </p:nvSpPr>
        <p:spPr bwMode="auto">
          <a:xfrm>
            <a:off x="7488238" y="5983288"/>
            <a:ext cx="1133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AF40C"/>
              </a:solidFill>
              <a:effectLst/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59107" name="Text Box 3"/>
          <p:cNvSpPr txBox="1">
            <a:spLocks noChangeArrowheads="1"/>
          </p:cNvSpPr>
          <p:nvPr/>
        </p:nvSpPr>
        <p:spPr bwMode="auto">
          <a:xfrm>
            <a:off x="652463" y="265113"/>
            <a:ext cx="7780337" cy="11874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i="1">
                <a:solidFill>
                  <a:srgbClr val="FAF40C"/>
                </a:solidFill>
                <a:effectLst/>
                <a:latin typeface="Arial" pitchFamily="1" charset="0"/>
                <a:ea typeface="+mn-ea"/>
                <a:cs typeface="+mn-cs"/>
              </a:rPr>
              <a:t>¿Alguna vez ha considerado usted las probabilidades increíbles del nacimiento y la vida de Jesucristo?</a:t>
            </a:r>
          </a:p>
        </p:txBody>
      </p:sp>
      <p:sp>
        <p:nvSpPr>
          <p:cNvPr id="559111" name="Text Box 7"/>
          <p:cNvSpPr txBox="1">
            <a:spLocks noChangeArrowheads="1"/>
          </p:cNvSpPr>
          <p:nvPr/>
        </p:nvSpPr>
        <p:spPr bwMode="auto">
          <a:xfrm>
            <a:off x="814388" y="1443038"/>
            <a:ext cx="7927975" cy="3749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89803" dir="2700000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8000" b="1" i="1">
                <a:solidFill>
                  <a:srgbClr val="FAF40C"/>
                </a:solidFill>
                <a:effectLst/>
                <a:latin typeface="Arial" pitchFamily="1" charset="0"/>
                <a:ea typeface="+mn-ea"/>
                <a:cs typeface="+mn-cs"/>
              </a:rPr>
              <a:t>¿Simplemente un nacimiento por accidente?</a:t>
            </a:r>
          </a:p>
        </p:txBody>
      </p:sp>
      <p:sp>
        <p:nvSpPr>
          <p:cNvPr id="559127" name="Text Box 23"/>
          <p:cNvSpPr txBox="1">
            <a:spLocks noChangeArrowheads="1"/>
          </p:cNvSpPr>
          <p:nvPr/>
        </p:nvSpPr>
        <p:spPr bwMode="auto">
          <a:xfrm>
            <a:off x="546100" y="5465763"/>
            <a:ext cx="3616325" cy="879475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2400" b="1">
                <a:solidFill>
                  <a:srgbClr val="FFFF00"/>
                </a:solidFill>
                <a:effectLst/>
                <a:latin typeface="Comic Sans MS" pitchFamily="1" charset="0"/>
                <a:ea typeface="+mn-ea"/>
                <a:cs typeface="+mn-cs"/>
              </a:rPr>
              <a:t>Ayuda para el estudio  #17</a:t>
            </a:r>
          </a:p>
        </p:txBody>
      </p:sp>
      <p:sp>
        <p:nvSpPr>
          <p:cNvPr id="92167" name="Text Box 24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59129" name="Rectangle 25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59133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92170" name="Text Box 31"/>
          <p:cNvSpPr txBox="1">
            <a:spLocks noChangeArrowheads="1"/>
          </p:cNvSpPr>
          <p:nvPr/>
        </p:nvSpPr>
        <p:spPr bwMode="auto">
          <a:xfrm>
            <a:off x="8586788" y="64658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ffectLst/>
              </a:rPr>
              <a:t>2</a:t>
            </a:r>
          </a:p>
        </p:txBody>
      </p:sp>
      <p:sp>
        <p:nvSpPr>
          <p:cNvPr id="92171" name="Text Box 3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©2012 TBBMI</a:t>
            </a:r>
          </a:p>
        </p:txBody>
      </p:sp>
      <p:sp>
        <p:nvSpPr>
          <p:cNvPr id="559138" name="Rectangle 34"/>
          <p:cNvSpPr>
            <a:spLocks noChangeArrowheads="1"/>
          </p:cNvSpPr>
          <p:nvPr/>
        </p:nvSpPr>
        <p:spPr bwMode="auto">
          <a:xfrm>
            <a:off x="7556500" y="6526213"/>
            <a:ext cx="7397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9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9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9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59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107" grpId="0" autoUpdateAnimBg="0"/>
      <p:bldP spid="559111" grpId="0"/>
      <p:bldP spid="559127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effectLst/>
                <a:latin typeface="Helvetica" charset="0"/>
              </a:rPr>
              <a:t>         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843213" y="1301750"/>
            <a:ext cx="37782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effectLst/>
                <a:latin typeface="Helvetica" charset="0"/>
              </a:rPr>
              <a:t>       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3033713" y="1301750"/>
            <a:ext cx="37782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 i="1">
                <a:effectLst/>
                <a:latin typeface="Helvetica" charset="0"/>
              </a:rPr>
              <a:t>       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2551113" y="1768475"/>
            <a:ext cx="9191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 b="1" i="1">
                <a:effectLst/>
                <a:latin typeface="Helvetica" charset="0"/>
              </a:rPr>
              <a:t>                   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3084513" y="674688"/>
            <a:ext cx="942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effectLst/>
                <a:latin typeface="Helvetica" charset="0"/>
              </a:rPr>
              <a:t>         </a:t>
            </a: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084513" y="1054100"/>
            <a:ext cx="392112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effectLst/>
                <a:latin typeface="Helvetica" charset="0"/>
              </a:rPr>
              <a:t>     </a:t>
            </a: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 b="1">
                <a:effectLst/>
                <a:latin typeface="Helvetica" charset="0"/>
              </a:rPr>
              <a:t> </a:t>
            </a:r>
          </a:p>
        </p:txBody>
      </p:sp>
      <p:sp>
        <p:nvSpPr>
          <p:cNvPr id="662538" name="Rectangle 10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2539" name="Rectangle 11"/>
          <p:cNvSpPr>
            <a:spLocks noChangeArrowheads="1"/>
          </p:cNvSpPr>
          <p:nvPr/>
        </p:nvSpPr>
        <p:spPr bwMode="auto">
          <a:xfrm>
            <a:off x="1169988" y="2413000"/>
            <a:ext cx="6794500" cy="3017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solidFill>
                  <a:schemeClr val="folHlink"/>
                </a:solidFill>
                <a:effectLst/>
                <a:latin typeface="Times New Roman" charset="0"/>
              </a:rPr>
              <a:t>¡El pacto mosaico tuvo</a:t>
            </a:r>
          </a:p>
          <a:p>
            <a:pPr algn="ctr">
              <a:spcBef>
                <a:spcPct val="50000"/>
              </a:spcBef>
            </a:pPr>
            <a:r>
              <a:rPr lang="en-US" sz="4800" b="1">
                <a:solidFill>
                  <a:schemeClr val="folHlink"/>
                </a:solidFill>
                <a:effectLst/>
                <a:latin typeface="Times New Roman" charset="0"/>
              </a:rPr>
              <a:t> un </a:t>
            </a:r>
            <a:r>
              <a:rPr lang="en-US" sz="4800" b="1">
                <a:effectLst/>
                <a:latin typeface="Times New Roman" charset="0"/>
              </a:rPr>
              <a:t>COMIENZO</a:t>
            </a:r>
          </a:p>
          <a:p>
            <a:pPr algn="ctr">
              <a:spcBef>
                <a:spcPct val="50000"/>
              </a:spcBef>
            </a:pPr>
            <a:r>
              <a:rPr lang="en-US" sz="4800" b="1">
                <a:solidFill>
                  <a:schemeClr val="folHlink"/>
                </a:solidFill>
                <a:effectLst/>
                <a:latin typeface="Times New Roman" charset="0"/>
              </a:rPr>
              <a:t>y tuvo un </a:t>
            </a:r>
            <a:r>
              <a:rPr lang="en-US" sz="4800" b="1">
                <a:effectLst/>
                <a:latin typeface="Times New Roman" charset="0"/>
              </a:rPr>
              <a:t>FINAL</a:t>
            </a:r>
            <a:r>
              <a:rPr lang="en-US" sz="4800" b="1">
                <a:solidFill>
                  <a:schemeClr val="folHlink"/>
                </a:solidFill>
                <a:effectLst/>
                <a:latin typeface="Times New Roman" charset="0"/>
              </a:rPr>
              <a:t>!</a:t>
            </a:r>
            <a:endParaRPr lang="en-US" sz="4000" b="1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20492" name="Text Box 2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662550" name="Rectangle 2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2551" name="Rectangle 2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662552" name="Text Box 24"/>
          <p:cNvSpPr txBox="1">
            <a:spLocks noChangeArrowheads="1"/>
          </p:cNvSpPr>
          <p:nvPr/>
        </p:nvSpPr>
        <p:spPr bwMode="auto">
          <a:xfrm>
            <a:off x="2606675" y="1198563"/>
            <a:ext cx="31908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>
                <a:solidFill>
                  <a:schemeClr val="folHlink"/>
                </a:solidFill>
                <a:effectLst/>
                <a:latin typeface="Times New Roman" pitchFamily="1" charset="0"/>
                <a:ea typeface="+mn-ea"/>
                <a:cs typeface="+mn-cs"/>
              </a:rPr>
              <a:t>La distinción:</a:t>
            </a:r>
          </a:p>
        </p:txBody>
      </p:sp>
      <p:sp>
        <p:nvSpPr>
          <p:cNvPr id="20496" name="Text Box 25"/>
          <p:cNvSpPr txBox="1">
            <a:spLocks noChangeArrowheads="1"/>
          </p:cNvSpPr>
          <p:nvPr/>
        </p:nvSpPr>
        <p:spPr bwMode="auto">
          <a:xfrm>
            <a:off x="8801100" y="6426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 b="1">
              <a:solidFill>
                <a:srgbClr val="FFFFFF"/>
              </a:solidFill>
              <a:effectLst/>
            </a:endParaRPr>
          </a:p>
        </p:txBody>
      </p:sp>
      <p:sp>
        <p:nvSpPr>
          <p:cNvPr id="662554" name="Rectangle 26"/>
          <p:cNvSpPr>
            <a:spLocks noChangeArrowheads="1"/>
          </p:cNvSpPr>
          <p:nvPr/>
        </p:nvSpPr>
        <p:spPr bwMode="auto">
          <a:xfrm>
            <a:off x="4141788" y="307975"/>
            <a:ext cx="80645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498" name="Rectangle 27"/>
          <p:cNvSpPr>
            <a:spLocks noChangeArrowheads="1"/>
          </p:cNvSpPr>
          <p:nvPr/>
        </p:nvSpPr>
        <p:spPr bwMode="auto">
          <a:xfrm>
            <a:off x="3095625" y="944563"/>
            <a:ext cx="942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rgbClr val="000099"/>
                </a:solidFill>
                <a:effectLst/>
                <a:latin typeface="Helvetica" charset="0"/>
              </a:rPr>
              <a:t>         </a:t>
            </a:r>
          </a:p>
        </p:txBody>
      </p:sp>
      <p:sp>
        <p:nvSpPr>
          <p:cNvPr id="662556" name="Rectangle 28"/>
          <p:cNvSpPr>
            <a:spLocks noChangeArrowheads="1"/>
          </p:cNvSpPr>
          <p:nvPr/>
        </p:nvSpPr>
        <p:spPr bwMode="auto">
          <a:xfrm>
            <a:off x="4598988" y="1266825"/>
            <a:ext cx="100647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0500" name="Text Box 29"/>
          <p:cNvSpPr txBox="1">
            <a:spLocks noChangeArrowheads="1"/>
          </p:cNvSpPr>
          <p:nvPr/>
        </p:nvSpPr>
        <p:spPr bwMode="auto">
          <a:xfrm>
            <a:off x="503238" y="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>
              <a:solidFill>
                <a:srgbClr val="000099"/>
              </a:solidFill>
              <a:effectLst/>
            </a:endParaRPr>
          </a:p>
        </p:txBody>
      </p:sp>
      <p:sp>
        <p:nvSpPr>
          <p:cNvPr id="20501" name="Text Box 30"/>
          <p:cNvSpPr txBox="1">
            <a:spLocks noChangeArrowheads="1"/>
          </p:cNvSpPr>
          <p:nvPr/>
        </p:nvSpPr>
        <p:spPr bwMode="auto">
          <a:xfrm>
            <a:off x="554038" y="6796088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662559" name="Rectangle 31"/>
          <p:cNvSpPr>
            <a:spLocks noChangeArrowheads="1"/>
          </p:cNvSpPr>
          <p:nvPr/>
        </p:nvSpPr>
        <p:spPr bwMode="auto">
          <a:xfrm>
            <a:off x="8045450" y="6751638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503" name="Text Box 33"/>
          <p:cNvSpPr txBox="1">
            <a:spLocks noChangeArrowheads="1"/>
          </p:cNvSpPr>
          <p:nvPr/>
        </p:nvSpPr>
        <p:spPr bwMode="auto">
          <a:xfrm>
            <a:off x="8586788" y="64627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ffectLst/>
              </a:rPr>
              <a:t>1</a:t>
            </a:r>
          </a:p>
        </p:txBody>
      </p:sp>
      <p:grpSp>
        <p:nvGrpSpPr>
          <p:cNvPr id="20504" name="Group 35"/>
          <p:cNvGrpSpPr>
            <a:grpSpLocks/>
          </p:cNvGrpSpPr>
          <p:nvPr/>
        </p:nvGrpSpPr>
        <p:grpSpPr bwMode="auto">
          <a:xfrm>
            <a:off x="7123113" y="106363"/>
            <a:ext cx="1824037" cy="1892300"/>
            <a:chOff x="4487" y="67"/>
            <a:chExt cx="1149" cy="1192"/>
          </a:xfrm>
        </p:grpSpPr>
        <p:grpSp>
          <p:nvGrpSpPr>
            <p:cNvPr id="20505" name="Group 36"/>
            <p:cNvGrpSpPr>
              <a:grpSpLocks/>
            </p:cNvGrpSpPr>
            <p:nvPr/>
          </p:nvGrpSpPr>
          <p:grpSpPr bwMode="auto">
            <a:xfrm>
              <a:off x="4536" y="225"/>
              <a:ext cx="425" cy="1032"/>
              <a:chOff x="4726" y="2474"/>
              <a:chExt cx="425" cy="1032"/>
            </a:xfrm>
          </p:grpSpPr>
          <p:sp>
            <p:nvSpPr>
              <p:cNvPr id="662565" name="Rectangle 37" descr="Paper bag"/>
              <p:cNvSpPr>
                <a:spLocks noChangeArrowheads="1"/>
              </p:cNvSpPr>
              <p:nvPr/>
            </p:nvSpPr>
            <p:spPr bwMode="auto">
              <a:xfrm>
                <a:off x="4727" y="2794"/>
                <a:ext cx="424" cy="712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2566" name="Oval 38"/>
              <p:cNvSpPr>
                <a:spLocks noChangeArrowheads="1"/>
              </p:cNvSpPr>
              <p:nvPr/>
            </p:nvSpPr>
            <p:spPr bwMode="auto">
              <a:xfrm>
                <a:off x="4726" y="2474"/>
                <a:ext cx="425" cy="576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2567" name="Rectangle 39"/>
              <p:cNvSpPr>
                <a:spLocks noChangeArrowheads="1"/>
              </p:cNvSpPr>
              <p:nvPr/>
            </p:nvSpPr>
            <p:spPr bwMode="auto">
              <a:xfrm>
                <a:off x="4728" y="2802"/>
                <a:ext cx="422" cy="6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506" name="Group 40"/>
            <p:cNvGrpSpPr>
              <a:grpSpLocks/>
            </p:cNvGrpSpPr>
            <p:nvPr/>
          </p:nvGrpSpPr>
          <p:grpSpPr bwMode="auto">
            <a:xfrm>
              <a:off x="5090" y="227"/>
              <a:ext cx="425" cy="1032"/>
              <a:chOff x="4726" y="2474"/>
              <a:chExt cx="425" cy="1032"/>
            </a:xfrm>
          </p:grpSpPr>
          <p:sp>
            <p:nvSpPr>
              <p:cNvPr id="662569" name="Rectangle 41" descr="Paper bag"/>
              <p:cNvSpPr>
                <a:spLocks noChangeArrowheads="1"/>
              </p:cNvSpPr>
              <p:nvPr/>
            </p:nvSpPr>
            <p:spPr bwMode="auto">
              <a:xfrm>
                <a:off x="4727" y="2794"/>
                <a:ext cx="424" cy="712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2570" name="Oval 42"/>
              <p:cNvSpPr>
                <a:spLocks noChangeArrowheads="1"/>
              </p:cNvSpPr>
              <p:nvPr/>
            </p:nvSpPr>
            <p:spPr bwMode="auto">
              <a:xfrm>
                <a:off x="4726" y="2474"/>
                <a:ext cx="425" cy="576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2571" name="Rectangle 43"/>
              <p:cNvSpPr>
                <a:spLocks noChangeArrowheads="1"/>
              </p:cNvSpPr>
              <p:nvPr/>
            </p:nvSpPr>
            <p:spPr bwMode="auto">
              <a:xfrm>
                <a:off x="4728" y="2802"/>
                <a:ext cx="422" cy="6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507" name="Group 44"/>
            <p:cNvGrpSpPr>
              <a:grpSpLocks/>
            </p:cNvGrpSpPr>
            <p:nvPr/>
          </p:nvGrpSpPr>
          <p:grpSpPr bwMode="auto">
            <a:xfrm>
              <a:off x="4495" y="192"/>
              <a:ext cx="425" cy="1032"/>
              <a:chOff x="4495" y="192"/>
              <a:chExt cx="425" cy="1032"/>
            </a:xfrm>
          </p:grpSpPr>
          <p:sp>
            <p:nvSpPr>
              <p:cNvPr id="662573" name="Rectangle 45" descr="Paper bag"/>
              <p:cNvSpPr>
                <a:spLocks noChangeArrowheads="1"/>
              </p:cNvSpPr>
              <p:nvPr/>
            </p:nvSpPr>
            <p:spPr bwMode="auto">
              <a:xfrm>
                <a:off x="4496" y="512"/>
                <a:ext cx="424" cy="712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2574" name="Oval 46" descr="Paper bag"/>
              <p:cNvSpPr>
                <a:spLocks noChangeArrowheads="1"/>
              </p:cNvSpPr>
              <p:nvPr/>
            </p:nvSpPr>
            <p:spPr bwMode="auto">
              <a:xfrm>
                <a:off x="4495" y="192"/>
                <a:ext cx="425" cy="576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2575" name="Rectangle 47" descr="Paper bag"/>
              <p:cNvSpPr>
                <a:spLocks noChangeArrowheads="1"/>
              </p:cNvSpPr>
              <p:nvPr/>
            </p:nvSpPr>
            <p:spPr bwMode="auto">
              <a:xfrm>
                <a:off x="4512" y="520"/>
                <a:ext cx="392" cy="684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62576" name="Rectangle 48"/>
            <p:cNvSpPr>
              <a:spLocks noChangeArrowheads="1"/>
            </p:cNvSpPr>
            <p:nvPr/>
          </p:nvSpPr>
          <p:spPr bwMode="auto">
            <a:xfrm>
              <a:off x="4487" y="313"/>
              <a:ext cx="438" cy="8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1800" b="1">
                  <a:effectLst/>
                  <a:latin typeface="Krone" charset="0"/>
                  <a:ea typeface="+mn-ea"/>
                  <a:cs typeface="+mn-cs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1800" b="1">
                  <a:effectLst/>
                  <a:latin typeface="Krone" charset="0"/>
                  <a:ea typeface="+mn-ea"/>
                  <a:cs typeface="+mn-cs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1800" b="1">
                  <a:effectLst/>
                  <a:latin typeface="Krone" charset="0"/>
                  <a:ea typeface="+mn-ea"/>
                  <a:cs typeface="+mn-cs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1800" b="1">
                  <a:effectLst/>
                  <a:latin typeface="Krone" charset="0"/>
                  <a:ea typeface="+mn-ea"/>
                  <a:cs typeface="+mn-cs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1800" b="1">
                  <a:effectLst/>
                  <a:latin typeface="Krone" charset="0"/>
                  <a:ea typeface="+mn-ea"/>
                  <a:cs typeface="+mn-cs"/>
                </a:rPr>
                <a:t>V</a:t>
              </a:r>
            </a:p>
          </p:txBody>
        </p:sp>
        <p:sp>
          <p:nvSpPr>
            <p:cNvPr id="20509" name="Text Box 49"/>
            <p:cNvSpPr txBox="1">
              <a:spLocks noChangeArrowheads="1"/>
            </p:cNvSpPr>
            <p:nvPr/>
          </p:nvSpPr>
          <p:spPr bwMode="auto">
            <a:xfrm>
              <a:off x="5520" y="67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en-US" sz="2000">
                <a:solidFill>
                  <a:srgbClr val="FFA27C"/>
                </a:solidFill>
                <a:effectLst/>
              </a:endParaRPr>
            </a:p>
          </p:txBody>
        </p:sp>
        <p:grpSp>
          <p:nvGrpSpPr>
            <p:cNvPr id="20510" name="Group 50"/>
            <p:cNvGrpSpPr>
              <a:grpSpLocks/>
            </p:cNvGrpSpPr>
            <p:nvPr/>
          </p:nvGrpSpPr>
          <p:grpSpPr bwMode="auto">
            <a:xfrm>
              <a:off x="5038" y="185"/>
              <a:ext cx="425" cy="1032"/>
              <a:chOff x="4495" y="192"/>
              <a:chExt cx="425" cy="1032"/>
            </a:xfrm>
          </p:grpSpPr>
          <p:sp>
            <p:nvSpPr>
              <p:cNvPr id="662579" name="Rectangle 51" descr="Paper bag"/>
              <p:cNvSpPr>
                <a:spLocks noChangeArrowheads="1"/>
              </p:cNvSpPr>
              <p:nvPr/>
            </p:nvSpPr>
            <p:spPr bwMode="auto">
              <a:xfrm>
                <a:off x="4496" y="512"/>
                <a:ext cx="424" cy="712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2580" name="Oval 52" descr="Paper bag"/>
              <p:cNvSpPr>
                <a:spLocks noChangeArrowheads="1"/>
              </p:cNvSpPr>
              <p:nvPr/>
            </p:nvSpPr>
            <p:spPr bwMode="auto">
              <a:xfrm>
                <a:off x="4495" y="192"/>
                <a:ext cx="425" cy="576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2581" name="Rectangle 53" descr="Paper bag"/>
              <p:cNvSpPr>
                <a:spLocks noChangeArrowheads="1"/>
              </p:cNvSpPr>
              <p:nvPr/>
            </p:nvSpPr>
            <p:spPr bwMode="auto">
              <a:xfrm>
                <a:off x="4512" y="520"/>
                <a:ext cx="392" cy="684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62582" name="Rectangle 54"/>
            <p:cNvSpPr>
              <a:spLocks noChangeArrowheads="1"/>
            </p:cNvSpPr>
            <p:nvPr/>
          </p:nvSpPr>
          <p:spPr bwMode="auto">
            <a:xfrm>
              <a:off x="5033" y="309"/>
              <a:ext cx="438" cy="8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1800" b="1">
                  <a:effectLst/>
                  <a:latin typeface="Krone" charset="0"/>
                  <a:ea typeface="+mn-ea"/>
                  <a:cs typeface="+mn-cs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1800" b="1">
                  <a:effectLst/>
                  <a:latin typeface="Krone" charset="0"/>
                  <a:ea typeface="+mn-ea"/>
                  <a:cs typeface="+mn-cs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1800" b="1">
                  <a:effectLst/>
                  <a:latin typeface="Krone" charset="0"/>
                  <a:ea typeface="+mn-ea"/>
                  <a:cs typeface="+mn-cs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1800" b="1">
                  <a:effectLst/>
                  <a:latin typeface="Krone" charset="0"/>
                  <a:ea typeface="+mn-ea"/>
                  <a:cs typeface="+mn-cs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1800" b="1">
                  <a:effectLst/>
                  <a:latin typeface="Krone" charset="0"/>
                  <a:ea typeface="+mn-ea"/>
                  <a:cs typeface="+mn-cs"/>
                </a:rPr>
                <a:t>X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2539" grpId="0" autoUpdateAnimBg="0"/>
      <p:bldP spid="662552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Text Box 2"/>
          <p:cNvSpPr txBox="1">
            <a:spLocks noChangeArrowheads="1"/>
          </p:cNvSpPr>
          <p:nvPr/>
        </p:nvSpPr>
        <p:spPr bwMode="auto">
          <a:xfrm>
            <a:off x="7488238" y="5983288"/>
            <a:ext cx="1133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AF40C"/>
              </a:solidFill>
              <a:effectLst/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85732" name="Text Box 4"/>
          <p:cNvSpPr txBox="1">
            <a:spLocks noChangeArrowheads="1"/>
          </p:cNvSpPr>
          <p:nvPr/>
        </p:nvSpPr>
        <p:spPr bwMode="auto">
          <a:xfrm>
            <a:off x="1011238" y="1795463"/>
            <a:ext cx="7137400" cy="8731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s-ES" sz="3200" b="1" i="1">
                <a:effectLst/>
                <a:latin typeface="Arial" charset="0"/>
              </a:rPr>
              <a:t>¿Simplemente un nacimiento por accidente?</a:t>
            </a:r>
            <a:endParaRPr lang="en-US" sz="3200" b="1" i="1">
              <a:effectLst/>
              <a:latin typeface="Arial" charset="0"/>
            </a:endParaRPr>
          </a:p>
        </p:txBody>
      </p:sp>
      <p:sp>
        <p:nvSpPr>
          <p:cNvPr id="585733" name="Text Box 5"/>
          <p:cNvSpPr txBox="1">
            <a:spLocks noChangeArrowheads="1"/>
          </p:cNvSpPr>
          <p:nvPr/>
        </p:nvSpPr>
        <p:spPr bwMode="auto">
          <a:xfrm>
            <a:off x="306388" y="2692400"/>
            <a:ext cx="8462962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212194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400" b="1" baseline="-25000">
                <a:solidFill>
                  <a:srgbClr val="FAF40C"/>
                </a:solidFill>
                <a:effectLst/>
              </a:rPr>
              <a:t>En el Antiguo Testamento: Más de </a:t>
            </a:r>
          </a:p>
          <a:p>
            <a:pPr algn="ctr">
              <a:spcBef>
                <a:spcPct val="50000"/>
              </a:spcBef>
            </a:pPr>
            <a:r>
              <a:rPr lang="en-US" sz="4400" b="1" i="1" u="sng" baseline="-25000">
                <a:solidFill>
                  <a:srgbClr val="99CCFF"/>
                </a:solidFill>
                <a:effectLst/>
              </a:rPr>
              <a:t>300 referencias </a:t>
            </a:r>
            <a:r>
              <a:rPr lang="en-US" sz="4400" b="1" baseline="-25000">
                <a:solidFill>
                  <a:srgbClr val="FAF40C"/>
                </a:solidFill>
                <a:effectLst/>
              </a:rPr>
              <a:t> a un Mesías que vendría se cumplieron en la vida y la crucifixión de Jesucristo.  Dicho esto…</a:t>
            </a:r>
          </a:p>
        </p:txBody>
      </p:sp>
      <p:sp>
        <p:nvSpPr>
          <p:cNvPr id="585734" name="Text Box 6"/>
          <p:cNvSpPr txBox="1">
            <a:spLocks noChangeArrowheads="1"/>
          </p:cNvSpPr>
          <p:nvPr/>
        </p:nvSpPr>
        <p:spPr bwMode="auto">
          <a:xfrm>
            <a:off x="534988" y="5189538"/>
            <a:ext cx="3616325" cy="879475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2400" b="1">
                <a:solidFill>
                  <a:srgbClr val="FFFF00"/>
                </a:solidFill>
                <a:effectLst/>
                <a:latin typeface="Comic Sans MS" pitchFamily="1" charset="0"/>
                <a:ea typeface="+mn-ea"/>
                <a:cs typeface="+mn-cs"/>
              </a:rPr>
              <a:t>Ayuda para el estudio #17</a:t>
            </a:r>
          </a:p>
        </p:txBody>
      </p:sp>
      <p:sp>
        <p:nvSpPr>
          <p:cNvPr id="94214" name="Text Box 7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85736" name="Rectangle 8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85737" name="Text Box 9"/>
          <p:cNvSpPr txBox="1">
            <a:spLocks noChangeArrowheads="1"/>
          </p:cNvSpPr>
          <p:nvPr/>
        </p:nvSpPr>
        <p:spPr bwMode="auto">
          <a:xfrm>
            <a:off x="619125" y="6315075"/>
            <a:ext cx="827405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400" b="1" baseline="-25000">
                <a:solidFill>
                  <a:srgbClr val="FAF40C"/>
                </a:solidFill>
                <a:effectLst/>
              </a:rPr>
              <a:t>*Source:  Josh MacDowell, </a:t>
            </a:r>
            <a:r>
              <a:rPr lang="en-US" sz="1400" b="1" i="1" baseline="-25000">
                <a:solidFill>
                  <a:srgbClr val="FAF40C"/>
                </a:solidFill>
                <a:effectLst/>
              </a:rPr>
              <a:t>Evidence That Demands A Verdict, </a:t>
            </a:r>
            <a:r>
              <a:rPr lang="en-US" sz="1400" b="1" baseline="-25000">
                <a:solidFill>
                  <a:srgbClr val="FAF40C"/>
                </a:solidFill>
                <a:effectLst/>
              </a:rPr>
              <a:t>1972, page 175;</a:t>
            </a:r>
            <a:r>
              <a:rPr lang="en-US" sz="1400" b="1" i="1" baseline="-25000">
                <a:solidFill>
                  <a:srgbClr val="FAF40C"/>
                </a:solidFill>
                <a:effectLst/>
              </a:rPr>
              <a:t>       </a:t>
            </a:r>
            <a:r>
              <a:rPr lang="en-US" sz="1400" b="1" baseline="-25000">
                <a:solidFill>
                  <a:srgbClr val="FAF40C"/>
                </a:solidFill>
                <a:effectLst/>
              </a:rPr>
              <a:t>Peter Stoner,</a:t>
            </a:r>
            <a:r>
              <a:rPr lang="en-US" sz="1400" b="1" i="1" baseline="-25000">
                <a:solidFill>
                  <a:srgbClr val="FAF40C"/>
                </a:solidFill>
                <a:effectLst/>
              </a:rPr>
              <a:t> Science Speaks, </a:t>
            </a:r>
            <a:r>
              <a:rPr lang="en-US" sz="1400" b="1" baseline="-25000">
                <a:solidFill>
                  <a:srgbClr val="FAF40C"/>
                </a:solidFill>
                <a:effectLst/>
              </a:rPr>
              <a:t>Moody Press, 1963.</a:t>
            </a:r>
          </a:p>
        </p:txBody>
      </p:sp>
      <p:sp>
        <p:nvSpPr>
          <p:cNvPr id="585738" name="Rectangle 1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94218" name="Text Box 11"/>
          <p:cNvSpPr txBox="1">
            <a:spLocks noChangeArrowheads="1"/>
          </p:cNvSpPr>
          <p:nvPr/>
        </p:nvSpPr>
        <p:spPr bwMode="auto">
          <a:xfrm>
            <a:off x="8801100" y="6426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 b="1">
              <a:solidFill>
                <a:srgbClr val="FFFFFF"/>
              </a:solidFill>
              <a:effectLst/>
            </a:endParaRPr>
          </a:p>
        </p:txBody>
      </p:sp>
      <p:sp>
        <p:nvSpPr>
          <p:cNvPr id="585740" name="Text Box 12"/>
          <p:cNvSpPr txBox="1">
            <a:spLocks noChangeArrowheads="1"/>
          </p:cNvSpPr>
          <p:nvPr/>
        </p:nvSpPr>
        <p:spPr bwMode="auto">
          <a:xfrm>
            <a:off x="7515225" y="1779588"/>
            <a:ext cx="547688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 i="1">
                <a:solidFill>
                  <a:srgbClr val="FAF40C"/>
                </a:solidFill>
                <a:effectLst/>
                <a:latin typeface="Arial" charset="0"/>
              </a:rPr>
              <a:t>*</a:t>
            </a:r>
          </a:p>
          <a:p>
            <a:pPr>
              <a:spcBef>
                <a:spcPct val="50000"/>
              </a:spcBef>
            </a:pPr>
            <a:endParaRPr lang="en-US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85741" name="Text Box 13"/>
          <p:cNvSpPr txBox="1">
            <a:spLocks noChangeArrowheads="1"/>
          </p:cNvSpPr>
          <p:nvPr/>
        </p:nvSpPr>
        <p:spPr bwMode="auto">
          <a:xfrm>
            <a:off x="652463" y="265113"/>
            <a:ext cx="7780337" cy="11874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i="1">
                <a:solidFill>
                  <a:srgbClr val="FAF40C"/>
                </a:solidFill>
                <a:effectLst/>
                <a:latin typeface="Arial" pitchFamily="1" charset="0"/>
                <a:ea typeface="+mn-ea"/>
                <a:cs typeface="+mn-cs"/>
              </a:rPr>
              <a:t>¿Alguna vez ha considerado usted las probabilidades increíbles del nacimiento y la vida de Jesucristo?</a:t>
            </a:r>
          </a:p>
        </p:txBody>
      </p:sp>
      <p:sp>
        <p:nvSpPr>
          <p:cNvPr id="585742" name="Oval 14"/>
          <p:cNvSpPr>
            <a:spLocks noChangeArrowheads="1"/>
          </p:cNvSpPr>
          <p:nvPr/>
        </p:nvSpPr>
        <p:spPr bwMode="auto">
          <a:xfrm>
            <a:off x="242888" y="3468688"/>
            <a:ext cx="3424237" cy="61436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85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5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5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5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5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732" grpId="0"/>
      <p:bldP spid="585733" grpId="0"/>
      <p:bldP spid="585740" grpId="0"/>
      <p:bldP spid="58574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6" name="Text Box 6"/>
          <p:cNvSpPr txBox="1">
            <a:spLocks noChangeArrowheads="1"/>
          </p:cNvSpPr>
          <p:nvPr/>
        </p:nvSpPr>
        <p:spPr bwMode="auto">
          <a:xfrm>
            <a:off x="546100" y="863600"/>
            <a:ext cx="8061325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400" b="1" baseline="-25000">
                <a:solidFill>
                  <a:srgbClr val="FAF40C"/>
                </a:solidFill>
                <a:effectLst/>
              </a:rPr>
              <a:t>¿Cuáles son las probabilidades de que solo  </a:t>
            </a:r>
            <a:r>
              <a:rPr lang="en-US" sz="6000" b="1" baseline="-25000">
                <a:solidFill>
                  <a:srgbClr val="99CCFF"/>
                </a:solidFill>
                <a:effectLst/>
              </a:rPr>
              <a:t>8</a:t>
            </a:r>
            <a:r>
              <a:rPr lang="en-US" sz="6000" b="1" baseline="-25000">
                <a:solidFill>
                  <a:srgbClr val="FAF40C"/>
                </a:solidFill>
                <a:effectLst/>
              </a:rPr>
              <a:t> </a:t>
            </a:r>
            <a:r>
              <a:rPr lang="en-US" sz="4400" b="1" baseline="-25000">
                <a:solidFill>
                  <a:srgbClr val="FAF40C"/>
                </a:solidFill>
                <a:effectLst/>
              </a:rPr>
              <a:t>predicciones se cumplan en la vida de cualquier persona entre aquel momento y ahora?</a:t>
            </a:r>
          </a:p>
        </p:txBody>
      </p:sp>
      <p:sp>
        <p:nvSpPr>
          <p:cNvPr id="568327" name="Text Box 7"/>
          <p:cNvSpPr txBox="1">
            <a:spLocks noChangeArrowheads="1"/>
          </p:cNvSpPr>
          <p:nvPr/>
        </p:nvSpPr>
        <p:spPr bwMode="auto">
          <a:xfrm>
            <a:off x="1452563" y="3246438"/>
            <a:ext cx="622776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100000"/>
              </a:spcBef>
            </a:pPr>
            <a:r>
              <a:rPr lang="en-US" sz="4000" b="1" i="1" baseline="-25000">
                <a:solidFill>
                  <a:srgbClr val="33CC33"/>
                </a:solidFill>
                <a:effectLst/>
              </a:rPr>
              <a:t>Respuesta: Una probabilidad en 100 cuatrillones (10 </a:t>
            </a:r>
            <a:r>
              <a:rPr lang="en-US" sz="2800" b="1" i="1" baseline="30000">
                <a:solidFill>
                  <a:srgbClr val="33CC33"/>
                </a:solidFill>
                <a:effectLst/>
              </a:rPr>
              <a:t>17</a:t>
            </a:r>
            <a:r>
              <a:rPr lang="en-US" sz="4000" b="1" i="1" baseline="-25000">
                <a:solidFill>
                  <a:srgbClr val="33CC33"/>
                </a:solidFill>
                <a:effectLst/>
              </a:rPr>
              <a:t>)</a:t>
            </a:r>
          </a:p>
        </p:txBody>
      </p:sp>
      <p:sp>
        <p:nvSpPr>
          <p:cNvPr id="568328" name="Text Box 8"/>
          <p:cNvSpPr txBox="1">
            <a:spLocks noChangeArrowheads="1"/>
          </p:cNvSpPr>
          <p:nvPr/>
        </p:nvSpPr>
        <p:spPr bwMode="auto">
          <a:xfrm>
            <a:off x="976313" y="4640263"/>
            <a:ext cx="7169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sz="6000" baseline="-25000">
                <a:effectLst/>
              </a:rPr>
              <a:t>1:100,000,000,000,000,000</a:t>
            </a:r>
          </a:p>
        </p:txBody>
      </p:sp>
      <p:sp>
        <p:nvSpPr>
          <p:cNvPr id="568331" name="Oval 11"/>
          <p:cNvSpPr>
            <a:spLocks noChangeArrowheads="1"/>
          </p:cNvSpPr>
          <p:nvPr/>
        </p:nvSpPr>
        <p:spPr bwMode="auto">
          <a:xfrm>
            <a:off x="649288" y="1497013"/>
            <a:ext cx="736600" cy="7112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6262" name="Text Box 12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68333" name="Rectangle 13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6264" name="Text Box 17"/>
          <p:cNvSpPr txBox="1">
            <a:spLocks noChangeArrowheads="1"/>
          </p:cNvSpPr>
          <p:nvPr/>
        </p:nvSpPr>
        <p:spPr bwMode="auto">
          <a:xfrm>
            <a:off x="619125" y="6315075"/>
            <a:ext cx="8274050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400" b="1" baseline="-25000">
                <a:solidFill>
                  <a:srgbClr val="FAF40C"/>
                </a:solidFill>
                <a:effectLst/>
              </a:rPr>
              <a:t>*Source:  Josh MacDowell, </a:t>
            </a:r>
            <a:r>
              <a:rPr lang="en-US" sz="1400" b="1" i="1" baseline="-25000">
                <a:solidFill>
                  <a:srgbClr val="FAF40C"/>
                </a:solidFill>
                <a:effectLst/>
              </a:rPr>
              <a:t>Evidence That Demands A Verdict, </a:t>
            </a:r>
            <a:r>
              <a:rPr lang="en-US" sz="1400" b="1" baseline="-25000">
                <a:solidFill>
                  <a:srgbClr val="FAF40C"/>
                </a:solidFill>
                <a:effectLst/>
              </a:rPr>
              <a:t>1972, page 175;</a:t>
            </a:r>
            <a:r>
              <a:rPr lang="en-US" sz="1400" b="1" i="1" baseline="-25000">
                <a:solidFill>
                  <a:srgbClr val="FAF40C"/>
                </a:solidFill>
                <a:effectLst/>
              </a:rPr>
              <a:t>       </a:t>
            </a:r>
            <a:r>
              <a:rPr lang="en-US" sz="1400" b="1" baseline="-25000">
                <a:solidFill>
                  <a:srgbClr val="FAF40C"/>
                </a:solidFill>
                <a:effectLst/>
              </a:rPr>
              <a:t>Peter Stoner,</a:t>
            </a:r>
            <a:r>
              <a:rPr lang="en-US" sz="1400" b="1" i="1" baseline="-25000">
                <a:solidFill>
                  <a:srgbClr val="FAF40C"/>
                </a:solidFill>
                <a:effectLst/>
              </a:rPr>
              <a:t> Science Speaks, </a:t>
            </a:r>
            <a:r>
              <a:rPr lang="en-US" sz="1400" b="1" baseline="-25000">
                <a:solidFill>
                  <a:srgbClr val="FAF40C"/>
                </a:solidFill>
                <a:effectLst/>
              </a:rPr>
              <a:t>Moody Press, 1963.</a:t>
            </a:r>
          </a:p>
        </p:txBody>
      </p:sp>
      <p:sp>
        <p:nvSpPr>
          <p:cNvPr id="568338" name="Rectangle 1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96266" name="Text Box 20"/>
          <p:cNvSpPr txBox="1">
            <a:spLocks noChangeArrowheads="1"/>
          </p:cNvSpPr>
          <p:nvPr/>
        </p:nvSpPr>
        <p:spPr bwMode="auto">
          <a:xfrm>
            <a:off x="8586788" y="64627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ffectLst/>
              </a:rPr>
              <a:t>2</a:t>
            </a:r>
          </a:p>
        </p:txBody>
      </p:sp>
      <p:sp>
        <p:nvSpPr>
          <p:cNvPr id="568341" name="Text Box 21"/>
          <p:cNvSpPr txBox="1">
            <a:spLocks noChangeArrowheads="1"/>
          </p:cNvSpPr>
          <p:nvPr/>
        </p:nvSpPr>
        <p:spPr bwMode="auto">
          <a:xfrm>
            <a:off x="1041400" y="38100"/>
            <a:ext cx="71374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3200" b="1" i="1">
              <a:effectLst/>
              <a:latin typeface="Arial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3200" b="1" i="1">
                <a:effectLst/>
                <a:latin typeface="Arial" charset="0"/>
              </a:rPr>
              <a:t>Dicho eso…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8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8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8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68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"/>
                                        <p:tgtEl>
                                          <p:spTgt spid="568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326" grpId="0"/>
      <p:bldP spid="568327" grpId="0" autoUpdateAnimBg="0"/>
      <p:bldP spid="568328" grpId="0" build="p" autoUpdateAnimBg="0"/>
      <p:bldP spid="568331" grpId="0" animBg="1"/>
      <p:bldP spid="56834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7" name="Text Box 9"/>
          <p:cNvSpPr txBox="1">
            <a:spLocks noChangeArrowheads="1"/>
          </p:cNvSpPr>
          <p:nvPr/>
        </p:nvSpPr>
        <p:spPr bwMode="auto">
          <a:xfrm>
            <a:off x="709613" y="879475"/>
            <a:ext cx="77025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400" b="1" baseline="-25000">
                <a:solidFill>
                  <a:srgbClr val="FAF40C"/>
                </a:solidFill>
                <a:effectLst/>
              </a:rPr>
              <a:t>Con solo </a:t>
            </a:r>
            <a:r>
              <a:rPr lang="en-US" sz="6000" b="1" baseline="-25000">
                <a:solidFill>
                  <a:srgbClr val="99CCFF"/>
                </a:solidFill>
                <a:effectLst/>
              </a:rPr>
              <a:t>48</a:t>
            </a:r>
            <a:r>
              <a:rPr lang="en-US" sz="6000" b="1" baseline="-25000">
                <a:solidFill>
                  <a:srgbClr val="FAF40C"/>
                </a:solidFill>
                <a:effectLst/>
              </a:rPr>
              <a:t> </a:t>
            </a:r>
            <a:r>
              <a:rPr lang="en-US" sz="4400" b="1" i="1" u="sng" baseline="-25000">
                <a:solidFill>
                  <a:srgbClr val="FAF40C"/>
                </a:solidFill>
                <a:effectLst/>
              </a:rPr>
              <a:t>(de las 300)</a:t>
            </a:r>
            <a:r>
              <a:rPr lang="en-US" sz="4400" b="1" baseline="-25000">
                <a:solidFill>
                  <a:srgbClr val="FAF40C"/>
                </a:solidFill>
                <a:effectLst/>
              </a:rPr>
              <a:t> predicciones cumplidas en la vida de cualquier persona entre aquel momento y ahora:</a:t>
            </a:r>
          </a:p>
        </p:txBody>
      </p:sp>
      <p:sp>
        <p:nvSpPr>
          <p:cNvPr id="560138" name="Text Box 10"/>
          <p:cNvSpPr txBox="1">
            <a:spLocks noChangeArrowheads="1"/>
          </p:cNvSpPr>
          <p:nvPr/>
        </p:nvSpPr>
        <p:spPr bwMode="auto">
          <a:xfrm>
            <a:off x="982663" y="3098800"/>
            <a:ext cx="716915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100000"/>
              </a:spcBef>
            </a:pPr>
            <a:r>
              <a:rPr lang="en-US" sz="4800" b="1" baseline="-25000">
                <a:solidFill>
                  <a:srgbClr val="33CC33"/>
                </a:solidFill>
                <a:effectLst/>
              </a:rPr>
              <a:t>Respuesta: una probabilidad en</a:t>
            </a:r>
          </a:p>
          <a:p>
            <a:pPr algn="ctr">
              <a:lnSpc>
                <a:spcPct val="70000"/>
              </a:lnSpc>
              <a:spcBef>
                <a:spcPct val="100000"/>
              </a:spcBef>
            </a:pPr>
            <a:r>
              <a:rPr lang="en-US" sz="4800" b="1" baseline="-25000">
                <a:solidFill>
                  <a:srgbClr val="33CC33"/>
                </a:solidFill>
                <a:effectLst/>
              </a:rPr>
              <a:t> </a:t>
            </a:r>
            <a:r>
              <a:rPr lang="en-US" sz="4000" b="1" baseline="-25000">
                <a:solidFill>
                  <a:srgbClr val="33CC33"/>
                </a:solidFill>
                <a:effectLst/>
              </a:rPr>
              <a:t> 10</a:t>
            </a:r>
            <a:r>
              <a:rPr lang="en-US" sz="4000" b="1" baseline="30000">
                <a:solidFill>
                  <a:srgbClr val="33CC33"/>
                </a:solidFill>
                <a:effectLst/>
              </a:rPr>
              <a:t>157</a:t>
            </a:r>
            <a:endParaRPr lang="en-US" sz="4000" b="1" baseline="-25000">
              <a:solidFill>
                <a:srgbClr val="33CC33"/>
              </a:solidFill>
              <a:effectLst/>
            </a:endParaRPr>
          </a:p>
        </p:txBody>
      </p:sp>
      <p:sp>
        <p:nvSpPr>
          <p:cNvPr id="560148" name="Text Box 20"/>
          <p:cNvSpPr txBox="1">
            <a:spLocks noChangeArrowheads="1"/>
          </p:cNvSpPr>
          <p:nvPr/>
        </p:nvSpPr>
        <p:spPr bwMode="auto">
          <a:xfrm>
            <a:off x="171450" y="4408488"/>
            <a:ext cx="889317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baseline="-25000">
                <a:effectLst/>
              </a:rPr>
              <a:t>1:10,000,000,000,000,000,000,000,000,000,000,000,000,000, 000,000,000,000,000,000,000,000,000,000,000,000,000,000, 000,000,000,000,000,000,000,000,000,000,000,000,000,000, 000,000,000,000,000,000,000,000,000,000,000</a:t>
            </a:r>
            <a:endParaRPr lang="en-US" sz="3200" b="1" baseline="-25000">
              <a:solidFill>
                <a:srgbClr val="FAF40C"/>
              </a:solidFill>
              <a:effectLst/>
            </a:endParaRPr>
          </a:p>
        </p:txBody>
      </p:sp>
      <p:sp>
        <p:nvSpPr>
          <p:cNvPr id="560151" name="Oval 23"/>
          <p:cNvSpPr>
            <a:spLocks noChangeArrowheads="1"/>
          </p:cNvSpPr>
          <p:nvPr/>
        </p:nvSpPr>
        <p:spPr bwMode="auto">
          <a:xfrm>
            <a:off x="4127500" y="1066800"/>
            <a:ext cx="849313" cy="7112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8310" name="Text Box 24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effectLst/>
                <a:latin typeface="Arial" pitchFamily="1" charset="0"/>
                <a:ea typeface="+mn-ea"/>
                <a:cs typeface="+mn-cs"/>
              </a:rPr>
              <a:t> </a:t>
            </a:r>
          </a:p>
        </p:txBody>
      </p:sp>
      <p:sp>
        <p:nvSpPr>
          <p:cNvPr id="560153" name="Rectangle 25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60156" name="Text Box 28"/>
          <p:cNvSpPr txBox="1">
            <a:spLocks noChangeArrowheads="1"/>
          </p:cNvSpPr>
          <p:nvPr/>
        </p:nvSpPr>
        <p:spPr bwMode="auto">
          <a:xfrm>
            <a:off x="619125" y="6315075"/>
            <a:ext cx="827405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400" b="1" baseline="-25000">
                <a:solidFill>
                  <a:srgbClr val="FAF40C"/>
                </a:solidFill>
                <a:effectLst/>
              </a:rPr>
              <a:t>*Source:  Josh MacDowell, </a:t>
            </a:r>
            <a:r>
              <a:rPr lang="en-US" sz="1400" b="1" i="1" baseline="-25000">
                <a:solidFill>
                  <a:srgbClr val="FAF40C"/>
                </a:solidFill>
                <a:effectLst/>
              </a:rPr>
              <a:t>Evidence That Demands A Verdict, </a:t>
            </a:r>
            <a:r>
              <a:rPr lang="en-US" sz="1400" b="1" baseline="-25000">
                <a:solidFill>
                  <a:srgbClr val="FAF40C"/>
                </a:solidFill>
                <a:effectLst/>
              </a:rPr>
              <a:t>1972, page 175;</a:t>
            </a:r>
            <a:r>
              <a:rPr lang="en-US" sz="1400" b="1" i="1" baseline="-25000">
                <a:solidFill>
                  <a:srgbClr val="FAF40C"/>
                </a:solidFill>
                <a:effectLst/>
              </a:rPr>
              <a:t>       </a:t>
            </a:r>
            <a:r>
              <a:rPr lang="en-US" sz="1400" b="1" baseline="-25000">
                <a:solidFill>
                  <a:srgbClr val="FAF40C"/>
                </a:solidFill>
                <a:effectLst/>
              </a:rPr>
              <a:t>Peter Stoner,</a:t>
            </a:r>
            <a:r>
              <a:rPr lang="en-US" sz="1400" b="1" i="1" baseline="-25000">
                <a:solidFill>
                  <a:srgbClr val="FAF40C"/>
                </a:solidFill>
                <a:effectLst/>
              </a:rPr>
              <a:t> Science Speaks, </a:t>
            </a:r>
            <a:r>
              <a:rPr lang="en-US" sz="1400" b="1" baseline="-25000">
                <a:solidFill>
                  <a:srgbClr val="FAF40C"/>
                </a:solidFill>
                <a:effectLst/>
              </a:rPr>
              <a:t>Moody Press, 1963.</a:t>
            </a:r>
          </a:p>
        </p:txBody>
      </p:sp>
      <p:sp>
        <p:nvSpPr>
          <p:cNvPr id="560158" name="Rectangle 3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98314" name="Text Box 32"/>
          <p:cNvSpPr txBox="1">
            <a:spLocks noChangeArrowheads="1"/>
          </p:cNvSpPr>
          <p:nvPr/>
        </p:nvSpPr>
        <p:spPr bwMode="auto">
          <a:xfrm>
            <a:off x="8586788" y="6459538"/>
            <a:ext cx="3079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FFFF"/>
                </a:solidFill>
                <a:effectLst/>
                <a:latin typeface="Comic Sans MS" pitchFamily="1" charset="0"/>
                <a:ea typeface="+mn-ea"/>
                <a:cs typeface="+mn-cs"/>
              </a:rPr>
              <a:t>3</a:t>
            </a:r>
          </a:p>
        </p:txBody>
      </p:sp>
      <p:sp>
        <p:nvSpPr>
          <p:cNvPr id="560161" name="Text Box 33"/>
          <p:cNvSpPr txBox="1">
            <a:spLocks noChangeArrowheads="1"/>
          </p:cNvSpPr>
          <p:nvPr/>
        </p:nvSpPr>
        <p:spPr bwMode="auto">
          <a:xfrm>
            <a:off x="1041400" y="415925"/>
            <a:ext cx="7137400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3200" b="1" i="1">
                <a:effectLst/>
                <a:latin typeface="Arial" charset="0"/>
              </a:rPr>
              <a:t>Vayamos un poco más allá…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0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0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60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60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"/>
                                        <p:tgtEl>
                                          <p:spTgt spid="560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137" grpId="0" autoUpdateAnimBg="0"/>
      <p:bldP spid="560138" grpId="0" autoUpdateAnimBg="0"/>
      <p:bldP spid="560148" grpId="0" build="p" autoUpdateAnimBg="0"/>
      <p:bldP spid="560151" grpId="0" animBg="1"/>
      <p:bldP spid="56016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0" y="736600"/>
            <a:ext cx="9144000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 New Roman" charset="0"/>
              </a:rPr>
              <a:t>El linaje de David:  La genealogía real de Jesucristo*</a:t>
            </a:r>
            <a:endParaRPr lang="en-US" sz="1800" b="1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8343900" y="5103813"/>
            <a:ext cx="549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b="1">
              <a:effectLst/>
            </a:endParaRP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771079" name="Text Box 7"/>
          <p:cNvSpPr txBox="1">
            <a:spLocks noChangeArrowheads="1"/>
          </p:cNvSpPr>
          <p:nvPr/>
        </p:nvSpPr>
        <p:spPr bwMode="auto">
          <a:xfrm>
            <a:off x="835025" y="139700"/>
            <a:ext cx="7462838" cy="514350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400" b="1">
                <a:solidFill>
                  <a:srgbClr val="FFFF00"/>
                </a:solidFill>
                <a:effectLst/>
              </a:rPr>
              <a:t>De regreso a la Ayuda para el estudio #16</a:t>
            </a:r>
          </a:p>
        </p:txBody>
      </p:sp>
      <p:sp>
        <p:nvSpPr>
          <p:cNvPr id="100358" name="Text Box 8"/>
          <p:cNvSpPr txBox="1">
            <a:spLocks noChangeArrowheads="1"/>
          </p:cNvSpPr>
          <p:nvPr/>
        </p:nvSpPr>
        <p:spPr bwMode="auto">
          <a:xfrm>
            <a:off x="868363" y="1317625"/>
            <a:ext cx="32496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>
                <a:effectLst/>
                <a:latin typeface="Arial" charset="0"/>
              </a:rPr>
              <a:t>María</a:t>
            </a:r>
          </a:p>
        </p:txBody>
      </p:sp>
      <p:sp>
        <p:nvSpPr>
          <p:cNvPr id="100359" name="Text Box 9"/>
          <p:cNvSpPr txBox="1">
            <a:spLocks noChangeArrowheads="1"/>
          </p:cNvSpPr>
          <p:nvPr/>
        </p:nvSpPr>
        <p:spPr bwMode="auto">
          <a:xfrm>
            <a:off x="4991100" y="1306513"/>
            <a:ext cx="36480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>
                <a:effectLst/>
                <a:latin typeface="Arial" charset="0"/>
              </a:rPr>
              <a:t>José</a:t>
            </a:r>
          </a:p>
        </p:txBody>
      </p:sp>
      <p:sp>
        <p:nvSpPr>
          <p:cNvPr id="771082" name="Rectangle 10"/>
          <p:cNvSpPr>
            <a:spLocks noChangeArrowheads="1"/>
          </p:cNvSpPr>
          <p:nvPr/>
        </p:nvSpPr>
        <p:spPr bwMode="auto">
          <a:xfrm>
            <a:off x="398463" y="1339850"/>
            <a:ext cx="3959225" cy="41052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71083" name="Rectangle 11"/>
          <p:cNvSpPr>
            <a:spLocks noChangeArrowheads="1"/>
          </p:cNvSpPr>
          <p:nvPr/>
        </p:nvSpPr>
        <p:spPr bwMode="auto">
          <a:xfrm>
            <a:off x="4760913" y="1343025"/>
            <a:ext cx="3959225" cy="409416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68313" y="5468938"/>
            <a:ext cx="8120062" cy="1268412"/>
            <a:chOff x="295" y="3200"/>
            <a:chExt cx="5115" cy="799"/>
          </a:xfrm>
        </p:grpSpPr>
        <p:sp>
          <p:nvSpPr>
            <p:cNvPr id="100384" name="Text Box 13"/>
            <p:cNvSpPr txBox="1">
              <a:spLocks noChangeArrowheads="1"/>
            </p:cNvSpPr>
            <p:nvPr/>
          </p:nvSpPr>
          <p:spPr bwMode="auto">
            <a:xfrm>
              <a:off x="295" y="3551"/>
              <a:ext cx="5115" cy="4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4000" b="1">
                  <a:effectLst/>
                  <a:latin typeface="Arial" charset="0"/>
                </a:rPr>
                <a:t>El nacimiento real de Jesucristo</a:t>
              </a:r>
            </a:p>
          </p:txBody>
        </p:sp>
        <p:sp>
          <p:nvSpPr>
            <p:cNvPr id="771086" name="AutoShape 14"/>
            <p:cNvSpPr>
              <a:spLocks noChangeArrowheads="1"/>
            </p:cNvSpPr>
            <p:nvPr/>
          </p:nvSpPr>
          <p:spPr bwMode="auto">
            <a:xfrm>
              <a:off x="1177" y="3200"/>
              <a:ext cx="479" cy="30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771087" name="AutoShape 15"/>
            <p:cNvSpPr>
              <a:spLocks noChangeArrowheads="1"/>
            </p:cNvSpPr>
            <p:nvPr/>
          </p:nvSpPr>
          <p:spPr bwMode="auto">
            <a:xfrm>
              <a:off x="3986" y="3203"/>
              <a:ext cx="479" cy="30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100363" name="Text Box 16"/>
          <p:cNvSpPr txBox="1">
            <a:spLocks noChangeArrowheads="1"/>
          </p:cNvSpPr>
          <p:nvPr/>
        </p:nvSpPr>
        <p:spPr bwMode="auto">
          <a:xfrm>
            <a:off x="1016000" y="1887538"/>
            <a:ext cx="2486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folHlink"/>
                </a:solidFill>
                <a:effectLst/>
                <a:latin typeface="Helvetica" charset="0"/>
              </a:rPr>
              <a:t>Lucas 3: 23-38</a:t>
            </a:r>
          </a:p>
        </p:txBody>
      </p:sp>
      <p:sp>
        <p:nvSpPr>
          <p:cNvPr id="100364" name="Text Box 17"/>
          <p:cNvSpPr txBox="1">
            <a:spLocks noChangeArrowheads="1"/>
          </p:cNvSpPr>
          <p:nvPr/>
        </p:nvSpPr>
        <p:spPr bwMode="auto">
          <a:xfrm>
            <a:off x="5795963" y="1870075"/>
            <a:ext cx="2033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folHlink"/>
                </a:solidFill>
                <a:effectLst/>
                <a:latin typeface="Helvetica" charset="0"/>
              </a:rPr>
              <a:t>Mateo 1: 1-17</a:t>
            </a:r>
          </a:p>
        </p:txBody>
      </p:sp>
      <p:sp>
        <p:nvSpPr>
          <p:cNvPr id="100365" name="Text Box 18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771091" name="Rectangle 1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71092" name="Rectangle 2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100368" name="Text Box 21"/>
          <p:cNvSpPr txBox="1">
            <a:spLocks noChangeArrowheads="1"/>
          </p:cNvSpPr>
          <p:nvPr/>
        </p:nvSpPr>
        <p:spPr bwMode="auto">
          <a:xfrm>
            <a:off x="8524875" y="6456363"/>
            <a:ext cx="431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ffectLst/>
              </a:rPr>
              <a:t>16</a:t>
            </a:r>
          </a:p>
        </p:txBody>
      </p:sp>
      <p:sp>
        <p:nvSpPr>
          <p:cNvPr id="771094" name="Text Box 22"/>
          <p:cNvSpPr txBox="1">
            <a:spLocks noChangeArrowheads="1"/>
          </p:cNvSpPr>
          <p:nvPr/>
        </p:nvSpPr>
        <p:spPr bwMode="auto">
          <a:xfrm>
            <a:off x="655638" y="2325688"/>
            <a:ext cx="41179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800" b="1">
                <a:solidFill>
                  <a:srgbClr val="14FF7E"/>
                </a:solidFill>
                <a:effectLst/>
                <a:latin typeface="Arial" charset="0"/>
              </a:rPr>
              <a:t>• La línea de  </a:t>
            </a:r>
            <a:r>
              <a:rPr lang="en-US" sz="2800" b="1" u="sng">
                <a:solidFill>
                  <a:schemeClr val="folHlink"/>
                </a:solidFill>
                <a:effectLst/>
                <a:latin typeface="Arial" charset="0"/>
              </a:rPr>
              <a:t>sangre</a:t>
            </a:r>
            <a:r>
              <a:rPr lang="en-US" sz="2800" b="1">
                <a:solidFill>
                  <a:srgbClr val="14FF7E"/>
                </a:solidFill>
                <a:effectLst/>
                <a:latin typeface="Arial" charset="0"/>
              </a:rPr>
              <a:t> </a:t>
            </a:r>
            <a:endParaRPr lang="en-US" sz="2000" b="1">
              <a:solidFill>
                <a:srgbClr val="14FF7E"/>
              </a:solidFill>
              <a:effectLst/>
              <a:latin typeface="Arial" charset="0"/>
            </a:endParaRPr>
          </a:p>
        </p:txBody>
      </p:sp>
      <p:sp>
        <p:nvSpPr>
          <p:cNvPr id="771095" name="Text Box 23"/>
          <p:cNvSpPr txBox="1">
            <a:spLocks noChangeArrowheads="1"/>
          </p:cNvSpPr>
          <p:nvPr/>
        </p:nvSpPr>
        <p:spPr bwMode="auto">
          <a:xfrm>
            <a:off x="679450" y="2654300"/>
            <a:ext cx="2624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 b="1">
                <a:effectLst/>
                <a:latin typeface="Arial" charset="0"/>
              </a:rPr>
              <a:t>• Atrás hasta Adán     </a:t>
            </a:r>
            <a:r>
              <a:rPr lang="en-US" sz="2000" b="1">
                <a:solidFill>
                  <a:srgbClr val="14FF7E"/>
                </a:solidFill>
                <a:effectLst/>
                <a:latin typeface="Arial" charset="0"/>
              </a:rPr>
              <a:t>        	</a:t>
            </a:r>
            <a:endParaRPr lang="en-US" sz="2000" b="1" u="sng">
              <a:effectLst/>
              <a:latin typeface="Arial" charset="0"/>
            </a:endParaRPr>
          </a:p>
        </p:txBody>
      </p:sp>
      <p:sp>
        <p:nvSpPr>
          <p:cNvPr id="771096" name="Text Box 24"/>
          <p:cNvSpPr txBox="1">
            <a:spLocks noChangeArrowheads="1"/>
          </p:cNvSpPr>
          <p:nvPr/>
        </p:nvSpPr>
        <p:spPr bwMode="auto">
          <a:xfrm>
            <a:off x="673100" y="3930650"/>
            <a:ext cx="4470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 b="1">
                <a:solidFill>
                  <a:srgbClr val="14FF7E"/>
                </a:solidFill>
                <a:effectLst/>
                <a:latin typeface="Arial" charset="0"/>
              </a:rPr>
              <a:t>• Una genealogía a través de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 b="1">
                <a:solidFill>
                  <a:srgbClr val="14FF7E"/>
                </a:solidFill>
                <a:effectLst/>
                <a:latin typeface="Arial" charset="0"/>
              </a:rPr>
              <a:t> 	María</a:t>
            </a:r>
            <a:endParaRPr lang="en-US" sz="2000" b="1">
              <a:effectLst/>
              <a:latin typeface="Arial" charset="0"/>
            </a:endParaRPr>
          </a:p>
        </p:txBody>
      </p:sp>
      <p:sp>
        <p:nvSpPr>
          <p:cNvPr id="771097" name="Text Box 25"/>
          <p:cNvSpPr txBox="1">
            <a:spLocks noChangeArrowheads="1"/>
          </p:cNvSpPr>
          <p:nvPr/>
        </p:nvSpPr>
        <p:spPr bwMode="auto">
          <a:xfrm>
            <a:off x="620713" y="4532313"/>
            <a:ext cx="453231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 b="1">
                <a:solidFill>
                  <a:srgbClr val="14FF7E"/>
                </a:solidFill>
                <a:effectLst/>
                <a:latin typeface="Arial" charset="0"/>
              </a:rPr>
              <a:t>• Una simiente de la casa de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 b="1">
                <a:solidFill>
                  <a:srgbClr val="14FF7E"/>
                </a:solidFill>
                <a:effectLst/>
                <a:latin typeface="Arial" charset="0"/>
              </a:rPr>
              <a:t> 	David</a:t>
            </a:r>
            <a:endParaRPr lang="en-US" sz="2000" b="1">
              <a:effectLst/>
              <a:latin typeface="Arial" charset="0"/>
            </a:endParaRPr>
          </a:p>
        </p:txBody>
      </p:sp>
      <p:sp>
        <p:nvSpPr>
          <p:cNvPr id="771098" name="Text Box 26"/>
          <p:cNvSpPr txBox="1">
            <a:spLocks noChangeArrowheads="1"/>
          </p:cNvSpPr>
          <p:nvPr/>
        </p:nvSpPr>
        <p:spPr bwMode="auto">
          <a:xfrm>
            <a:off x="708025" y="5018088"/>
            <a:ext cx="4508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14FF7E"/>
                </a:solidFill>
                <a:effectLst/>
                <a:latin typeface="Arial" charset="0"/>
              </a:rPr>
              <a:t> </a:t>
            </a:r>
            <a:r>
              <a:rPr lang="en-US" sz="2000" b="1">
                <a:effectLst/>
                <a:latin typeface="Arial" charset="0"/>
              </a:rPr>
              <a:t>(2 S 7: 12, 13;  Ro 1:3)</a:t>
            </a:r>
          </a:p>
        </p:txBody>
      </p:sp>
      <p:sp>
        <p:nvSpPr>
          <p:cNvPr id="771099" name="Text Box 27"/>
          <p:cNvSpPr txBox="1">
            <a:spLocks noChangeArrowheads="1"/>
          </p:cNvSpPr>
          <p:nvPr/>
        </p:nvSpPr>
        <p:spPr bwMode="auto">
          <a:xfrm>
            <a:off x="1273175" y="2938463"/>
            <a:ext cx="3511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 b="1">
                <a:solidFill>
                  <a:srgbClr val="14FF7E"/>
                </a:solidFill>
                <a:effectLst/>
                <a:latin typeface="Arial" charset="0"/>
              </a:rPr>
              <a:t>a través</a:t>
            </a:r>
          </a:p>
        </p:txBody>
      </p:sp>
      <p:sp>
        <p:nvSpPr>
          <p:cNvPr id="771100" name="Text Box 28"/>
          <p:cNvSpPr txBox="1">
            <a:spLocks noChangeArrowheads="1"/>
          </p:cNvSpPr>
          <p:nvPr/>
        </p:nvSpPr>
        <p:spPr bwMode="auto">
          <a:xfrm>
            <a:off x="1136650" y="3236913"/>
            <a:ext cx="3511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 b="1">
                <a:solidFill>
                  <a:srgbClr val="14FF7E"/>
                </a:solidFill>
                <a:effectLst/>
                <a:latin typeface="Arial" charset="0"/>
              </a:rPr>
              <a:t> de María, la</a:t>
            </a:r>
          </a:p>
        </p:txBody>
      </p:sp>
      <p:sp>
        <p:nvSpPr>
          <p:cNvPr id="771101" name="Text Box 29"/>
          <p:cNvSpPr txBox="1">
            <a:spLocks noChangeArrowheads="1"/>
          </p:cNvSpPr>
          <p:nvPr/>
        </p:nvSpPr>
        <p:spPr bwMode="auto">
          <a:xfrm>
            <a:off x="1084263" y="3460750"/>
            <a:ext cx="36369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14FF7E"/>
                </a:solidFill>
                <a:effectLst/>
                <a:latin typeface="Arial" charset="0"/>
              </a:rPr>
              <a:t> descendiente directa</a:t>
            </a:r>
          </a:p>
        </p:txBody>
      </p:sp>
      <p:sp>
        <p:nvSpPr>
          <p:cNvPr id="771102" name="Rectangle 30"/>
          <p:cNvSpPr>
            <a:spLocks noChangeArrowheads="1"/>
          </p:cNvSpPr>
          <p:nvPr/>
        </p:nvSpPr>
        <p:spPr bwMode="auto">
          <a:xfrm>
            <a:off x="5024438" y="2286000"/>
            <a:ext cx="22256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800" b="1">
                <a:solidFill>
                  <a:srgbClr val="14FF7E"/>
                </a:solidFill>
                <a:effectLst/>
                <a:latin typeface="Arial" charset="0"/>
              </a:rPr>
              <a:t>• La  </a:t>
            </a:r>
            <a:r>
              <a:rPr lang="en-US" sz="2800" b="1" u="sng">
                <a:solidFill>
                  <a:schemeClr val="folHlink"/>
                </a:solidFill>
                <a:effectLst/>
                <a:latin typeface="Arial" charset="0"/>
              </a:rPr>
              <a:t>línea y </a:t>
            </a:r>
            <a:endParaRPr lang="en-US" sz="2000" b="1">
              <a:solidFill>
                <a:srgbClr val="14FF7E"/>
              </a:solidFill>
              <a:effectLst/>
              <a:latin typeface="Arial" charset="0"/>
            </a:endParaRPr>
          </a:p>
        </p:txBody>
      </p:sp>
      <p:sp>
        <p:nvSpPr>
          <p:cNvPr id="771103" name="Text Box 31"/>
          <p:cNvSpPr txBox="1">
            <a:spLocks noChangeArrowheads="1"/>
          </p:cNvSpPr>
          <p:nvPr/>
        </p:nvSpPr>
        <p:spPr bwMode="auto">
          <a:xfrm>
            <a:off x="7072313" y="2286000"/>
            <a:ext cx="9874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800" b="1" u="sng">
                <a:solidFill>
                  <a:schemeClr val="folHlink"/>
                </a:solidFill>
                <a:effectLst/>
                <a:latin typeface="Arial" charset="0"/>
              </a:rPr>
              <a:t>real</a:t>
            </a:r>
            <a:r>
              <a:rPr lang="en-US" sz="2800" b="1">
                <a:solidFill>
                  <a:srgbClr val="14FF7E"/>
                </a:solidFill>
                <a:effectLst/>
                <a:latin typeface="Arial" charset="0"/>
              </a:rPr>
              <a:t> </a:t>
            </a:r>
            <a:endParaRPr lang="en-US" sz="2000" b="1">
              <a:solidFill>
                <a:srgbClr val="14FF7E"/>
              </a:solidFill>
              <a:effectLst/>
              <a:latin typeface="Arial" charset="0"/>
            </a:endParaRPr>
          </a:p>
        </p:txBody>
      </p:sp>
      <p:sp>
        <p:nvSpPr>
          <p:cNvPr id="771104" name="Text Box 32"/>
          <p:cNvSpPr txBox="1">
            <a:spLocks noChangeArrowheads="1"/>
          </p:cNvSpPr>
          <p:nvPr/>
        </p:nvSpPr>
        <p:spPr bwMode="auto">
          <a:xfrm>
            <a:off x="5032375" y="2819400"/>
            <a:ext cx="34496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 b="1">
                <a:effectLst/>
                <a:latin typeface="Arial" charset="0"/>
              </a:rPr>
              <a:t>• Adelante desde Abraham</a:t>
            </a:r>
            <a:endParaRPr lang="en-US" sz="2000" b="1">
              <a:solidFill>
                <a:srgbClr val="14FF7E"/>
              </a:solidFill>
              <a:effectLst/>
              <a:latin typeface="Arial" charset="0"/>
            </a:endParaRPr>
          </a:p>
        </p:txBody>
      </p:sp>
      <p:sp>
        <p:nvSpPr>
          <p:cNvPr id="771105" name="Text Box 33"/>
          <p:cNvSpPr txBox="1">
            <a:spLocks noChangeArrowheads="1"/>
          </p:cNvSpPr>
          <p:nvPr/>
        </p:nvSpPr>
        <p:spPr bwMode="auto">
          <a:xfrm>
            <a:off x="4930775" y="3165475"/>
            <a:ext cx="35607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 b="1">
                <a:effectLst/>
                <a:latin typeface="Arial" charset="0"/>
              </a:rPr>
              <a:t> 	</a:t>
            </a:r>
            <a:r>
              <a:rPr lang="en-US" sz="2000" b="1">
                <a:solidFill>
                  <a:srgbClr val="14FF7E"/>
                </a:solidFill>
                <a:effectLst/>
                <a:latin typeface="Arial" charset="0"/>
              </a:rPr>
              <a:t>Hijo de David,</a:t>
            </a:r>
          </a:p>
        </p:txBody>
      </p:sp>
      <p:sp>
        <p:nvSpPr>
          <p:cNvPr id="771106" name="Text Box 34"/>
          <p:cNvSpPr txBox="1">
            <a:spLocks noChangeArrowheads="1"/>
          </p:cNvSpPr>
          <p:nvPr/>
        </p:nvSpPr>
        <p:spPr bwMode="auto">
          <a:xfrm>
            <a:off x="4927600" y="3463925"/>
            <a:ext cx="34750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 b="1">
                <a:solidFill>
                  <a:srgbClr val="14FF7E"/>
                </a:solidFill>
                <a:effectLst/>
                <a:latin typeface="Arial" charset="0"/>
              </a:rPr>
              <a:t> 	a través de José</a:t>
            </a:r>
          </a:p>
        </p:txBody>
      </p:sp>
      <p:sp>
        <p:nvSpPr>
          <p:cNvPr id="771107" name="Text Box 35"/>
          <p:cNvSpPr txBox="1">
            <a:spLocks noChangeArrowheads="1"/>
          </p:cNvSpPr>
          <p:nvPr/>
        </p:nvSpPr>
        <p:spPr bwMode="auto">
          <a:xfrm>
            <a:off x="4995863" y="4451350"/>
            <a:ext cx="36480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 b="1">
                <a:solidFill>
                  <a:srgbClr val="14FF7E"/>
                </a:solidFill>
                <a:effectLst/>
                <a:latin typeface="Arial" charset="0"/>
              </a:rPr>
              <a:t>• Una revelación para los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 b="1">
                <a:solidFill>
                  <a:srgbClr val="14FF7E"/>
                </a:solidFill>
                <a:effectLst/>
                <a:latin typeface="Arial" charset="0"/>
              </a:rPr>
              <a:t> 	judíos</a:t>
            </a:r>
          </a:p>
        </p:txBody>
      </p:sp>
      <p:sp>
        <p:nvSpPr>
          <p:cNvPr id="771108" name="Text Box 36"/>
          <p:cNvSpPr txBox="1">
            <a:spLocks noChangeArrowheads="1"/>
          </p:cNvSpPr>
          <p:nvPr/>
        </p:nvSpPr>
        <p:spPr bwMode="auto">
          <a:xfrm>
            <a:off x="5030788" y="3981450"/>
            <a:ext cx="3759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 b="1">
                <a:solidFill>
                  <a:srgbClr val="14FF7E"/>
                </a:solidFill>
                <a:effectLst/>
                <a:latin typeface="Arial" charset="0"/>
              </a:rPr>
              <a:t>• La línea legal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1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1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71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7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71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7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7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7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7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7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7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7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7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7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7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7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7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079" grpId="0" animBg="1"/>
      <p:bldP spid="771079" grpId="1" animBg="1"/>
      <p:bldP spid="771094" grpId="0"/>
      <p:bldP spid="771095" grpId="0" build="allAtOnce"/>
      <p:bldP spid="771096" grpId="0"/>
      <p:bldP spid="771097" grpId="0"/>
      <p:bldP spid="771098" grpId="0"/>
      <p:bldP spid="771099" grpId="0"/>
      <p:bldP spid="771100" grpId="0"/>
      <p:bldP spid="771101" grpId="0"/>
      <p:bldP spid="771102" grpId="0"/>
      <p:bldP spid="771103" grpId="0"/>
      <p:bldP spid="771104" grpId="0"/>
      <p:bldP spid="771105" grpId="0"/>
      <p:bldP spid="771106" grpId="0"/>
      <p:bldP spid="771107" grpId="0"/>
      <p:bldP spid="77110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27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95275"/>
            <a:ext cx="5091113" cy="3386138"/>
          </a:xfrm>
          <a:prstGeom prst="rect">
            <a:avLst/>
          </a:prstGeom>
          <a:noFill/>
          <a:ln w="76200">
            <a:solidFill>
              <a:srgbClr val="990033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66279" name="Text Box 7"/>
          <p:cNvSpPr txBox="1">
            <a:spLocks noChangeArrowheads="1"/>
          </p:cNvSpPr>
          <p:nvPr/>
        </p:nvSpPr>
        <p:spPr bwMode="auto">
          <a:xfrm>
            <a:off x="5670550" y="314325"/>
            <a:ext cx="34734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effectLst/>
                <a:latin typeface="Comic Sans MS" pitchFamily="1" charset="0"/>
                <a:ea typeface="+mn-ea"/>
                <a:cs typeface="+mn-cs"/>
              </a:rPr>
              <a:t>Modelo de la antigua Jerusalén en los tiempos de Jesús</a:t>
            </a:r>
          </a:p>
        </p:txBody>
      </p:sp>
      <p:sp>
        <p:nvSpPr>
          <p:cNvPr id="102404" name="Text Box 9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566276" name="Text Box 4"/>
          <p:cNvSpPr txBox="1">
            <a:spLocks noChangeArrowheads="1"/>
          </p:cNvSpPr>
          <p:nvPr/>
        </p:nvSpPr>
        <p:spPr bwMode="auto">
          <a:xfrm>
            <a:off x="0" y="4787900"/>
            <a:ext cx="3856038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800" b="1">
                <a:effectLst/>
                <a:latin typeface="Comic Sans MS" pitchFamily="1" charset="0"/>
                <a:ea typeface="+mn-ea"/>
                <a:cs typeface="+mn-cs"/>
              </a:rPr>
              <a:t>Entrada oriental al templo herodiano en los tiempos de Jesús</a:t>
            </a:r>
          </a:p>
        </p:txBody>
      </p:sp>
      <p:pic>
        <p:nvPicPr>
          <p:cNvPr id="566275" name="Picture 3"/>
          <p:cNvPicPr>
            <a:picLocks noChangeAspect="1" noChangeArrowheads="1"/>
          </p:cNvPicPr>
          <p:nvPr/>
        </p:nvPicPr>
        <p:blipFill>
          <a:blip r:embed="rId4"/>
          <a:srcRect l="4855" t="2463" r="3276" b="2206"/>
          <a:stretch>
            <a:fillRect/>
          </a:stretch>
        </p:blipFill>
        <p:spPr bwMode="auto">
          <a:xfrm>
            <a:off x="4043363" y="3021013"/>
            <a:ext cx="4802187" cy="3321050"/>
          </a:xfrm>
          <a:prstGeom prst="rect">
            <a:avLst/>
          </a:prstGeom>
          <a:noFill/>
          <a:ln w="76200">
            <a:solidFill>
              <a:srgbClr val="990033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02407" name="Text Box 14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66287" name="Rectangle 15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66290" name="Rectangle 1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102410" name="Text Box 20"/>
          <p:cNvSpPr txBox="1">
            <a:spLocks noChangeArrowheads="1"/>
          </p:cNvSpPr>
          <p:nvPr/>
        </p:nvSpPr>
        <p:spPr bwMode="auto">
          <a:xfrm>
            <a:off x="8589963" y="64627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ffectLst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6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6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66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66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6279" grpId="0"/>
      <p:bldP spid="56627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50" name="Group 58"/>
          <p:cNvGrpSpPr>
            <a:grpSpLocks/>
          </p:cNvGrpSpPr>
          <p:nvPr/>
        </p:nvGrpSpPr>
        <p:grpSpPr bwMode="auto">
          <a:xfrm>
            <a:off x="263525" y="207963"/>
            <a:ext cx="8296275" cy="3408362"/>
            <a:chOff x="166" y="131"/>
            <a:chExt cx="5226" cy="2147"/>
          </a:xfrm>
        </p:grpSpPr>
        <p:pic>
          <p:nvPicPr>
            <p:cNvPr id="439339" name="Picture 4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6" y="236"/>
              <a:ext cx="3077" cy="2042"/>
            </a:xfrm>
            <a:prstGeom prst="rect">
              <a:avLst/>
            </a:prstGeom>
            <a:noFill/>
            <a:ln w="76200">
              <a:solidFill>
                <a:srgbClr val="9C0031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439340" name="Text Box 44"/>
            <p:cNvSpPr txBox="1">
              <a:spLocks noChangeArrowheads="1"/>
            </p:cNvSpPr>
            <p:nvPr/>
          </p:nvSpPr>
          <p:spPr bwMode="auto">
            <a:xfrm>
              <a:off x="3283" y="131"/>
              <a:ext cx="210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effectLst/>
                </a:rPr>
                <a:t>El </a:t>
              </a:r>
              <a:r>
                <a:rPr lang="ja-JP" altLang="en-US" sz="2000" b="1">
                  <a:effectLst/>
                </a:rPr>
                <a:t>“</a:t>
              </a:r>
              <a:r>
                <a:rPr lang="en-US" sz="2000" b="1">
                  <a:effectLst/>
                </a:rPr>
                <a:t>segundo templo</a:t>
              </a:r>
              <a:r>
                <a:rPr lang="ja-JP" altLang="en-US" sz="2000" b="1">
                  <a:effectLst/>
                </a:rPr>
                <a:t>”</a:t>
              </a:r>
              <a:r>
                <a:rPr lang="en-US" sz="2000" b="1">
                  <a:effectLst/>
                </a:rPr>
                <a:t> de Herodes el grande</a:t>
              </a:r>
              <a:endParaRPr lang="en-US" b="1">
                <a:effectLst/>
              </a:endParaRPr>
            </a:p>
          </p:txBody>
        </p:sp>
      </p:grpSp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4365625" y="1493838"/>
            <a:ext cx="4608513" cy="3240087"/>
            <a:chOff x="2750" y="941"/>
            <a:chExt cx="2903" cy="2041"/>
          </a:xfrm>
        </p:grpSpPr>
        <p:pic>
          <p:nvPicPr>
            <p:cNvPr id="439307" name="Picture 11"/>
            <p:cNvPicPr>
              <a:picLocks noChangeAspect="1" noChangeArrowheads="1"/>
            </p:cNvPicPr>
            <p:nvPr/>
          </p:nvPicPr>
          <p:blipFill>
            <a:blip r:embed="rId5"/>
            <a:srcRect l="29456" r="17204" b="49974"/>
            <a:stretch>
              <a:fillRect/>
            </a:stretch>
          </p:blipFill>
          <p:spPr bwMode="auto">
            <a:xfrm>
              <a:off x="2750" y="1259"/>
              <a:ext cx="2728" cy="1723"/>
            </a:xfrm>
            <a:prstGeom prst="rect">
              <a:avLst/>
            </a:prstGeom>
            <a:noFill/>
            <a:ln w="76200">
              <a:solidFill>
                <a:srgbClr val="990033"/>
              </a:solidFill>
              <a:miter lim="800000"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439312" name="Text Box 16"/>
            <p:cNvSpPr txBox="1">
              <a:spLocks noChangeArrowheads="1"/>
            </p:cNvSpPr>
            <p:nvPr/>
          </p:nvSpPr>
          <p:spPr bwMode="auto">
            <a:xfrm>
              <a:off x="3431" y="941"/>
              <a:ext cx="222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b="1">
                  <a:effectLst/>
                </a:rPr>
                <a:t>El monte de los olivos</a:t>
              </a:r>
              <a:endParaRPr lang="en-US" b="1">
                <a:effectLst/>
              </a:endParaRPr>
            </a:p>
          </p:txBody>
        </p:sp>
      </p:grpSp>
      <p:sp>
        <p:nvSpPr>
          <p:cNvPr id="104452" name="Text Box 49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39346" name="Rectangle 5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39349" name="Rectangle 5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812800" y="3273425"/>
            <a:ext cx="7956550" cy="3233738"/>
            <a:chOff x="512" y="2062"/>
            <a:chExt cx="5012" cy="2037"/>
          </a:xfrm>
        </p:grpSpPr>
        <p:sp>
          <p:nvSpPr>
            <p:cNvPr id="439343" name="Text Box 47"/>
            <p:cNvSpPr txBox="1">
              <a:spLocks noChangeArrowheads="1"/>
            </p:cNvSpPr>
            <p:nvPr/>
          </p:nvSpPr>
          <p:spPr bwMode="auto">
            <a:xfrm>
              <a:off x="3272" y="3270"/>
              <a:ext cx="225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b="1">
                  <a:effectLst/>
                  <a:latin typeface="Comic Sans MS" pitchFamily="1" charset="0"/>
                  <a:ea typeface="+mn-ea"/>
                  <a:cs typeface="+mn-cs"/>
                </a:rPr>
                <a:t>Olivos antiguos en el juerto de Getsemaní</a:t>
              </a:r>
            </a:p>
          </p:txBody>
        </p:sp>
        <p:pic>
          <p:nvPicPr>
            <p:cNvPr id="439351" name="Picture 55" descr="Gethsemane olive tree2, tb n051601"/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12" y="2062"/>
              <a:ext cx="2716" cy="2037"/>
            </a:xfrm>
            <a:prstGeom prst="rect">
              <a:avLst/>
            </a:prstGeom>
            <a:noFill/>
            <a:ln w="76200">
              <a:solidFill>
                <a:srgbClr val="9C0031"/>
              </a:solidFill>
              <a:miter lim="800000"/>
              <a:headEnd/>
              <a:tailEnd/>
            </a:ln>
            <a:effectLst>
              <a:outerShdw blurRad="63500" dist="125724" dir="2700000" algn="ctr" rotWithShape="0">
                <a:schemeClr val="bg2">
                  <a:alpha val="74998"/>
                </a:schemeClr>
              </a:outerShdw>
            </a:effectLst>
          </p:spPr>
        </p:pic>
      </p:grpSp>
      <p:sp>
        <p:nvSpPr>
          <p:cNvPr id="104456" name="Text Box 59"/>
          <p:cNvSpPr txBox="1">
            <a:spLocks noChangeArrowheads="1"/>
          </p:cNvSpPr>
          <p:nvPr/>
        </p:nvSpPr>
        <p:spPr bwMode="auto">
          <a:xfrm>
            <a:off x="8583613" y="64627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ffectLst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lid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118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61188" name="Rectangle 4"/>
          <p:cNvSpPr>
            <a:spLocks noChangeArrowheads="1"/>
          </p:cNvSpPr>
          <p:nvPr/>
        </p:nvSpPr>
        <p:spPr bwMode="auto">
          <a:xfrm>
            <a:off x="650875" y="681038"/>
            <a:ext cx="1881188" cy="1184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defRPr/>
            </a:pPr>
            <a:r>
              <a:rPr lang="es-ES" sz="2400" b="1">
                <a:effectLst/>
                <a:latin typeface="Helvetica" pitchFamily="1" charset="0"/>
                <a:ea typeface="Helvetica" pitchFamily="1" charset="0"/>
                <a:cs typeface="Helvetica" pitchFamily="1" charset="0"/>
              </a:rPr>
              <a:t>El llamado a Abraham         Gn 12:1-3</a:t>
            </a:r>
          </a:p>
        </p:txBody>
      </p:sp>
      <p:sp>
        <p:nvSpPr>
          <p:cNvPr id="861189" name="Rectangle 5"/>
          <p:cNvSpPr>
            <a:spLocks noChangeArrowheads="1"/>
          </p:cNvSpPr>
          <p:nvPr/>
        </p:nvSpPr>
        <p:spPr bwMode="auto">
          <a:xfrm>
            <a:off x="1108075" y="3603625"/>
            <a:ext cx="157321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800" b="1" i="1">
                <a:solidFill>
                  <a:srgbClr val="5BFF5B"/>
                </a:solidFill>
                <a:effectLst/>
                <a:latin typeface="Helvetica" pitchFamily="1" charset="0"/>
                <a:ea typeface="+mn-ea"/>
                <a:cs typeface="+mn-cs"/>
              </a:rPr>
              <a:t>Tierra</a:t>
            </a:r>
          </a:p>
        </p:txBody>
      </p:sp>
      <p:sp>
        <p:nvSpPr>
          <p:cNvPr id="861190" name="Rectangle 6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61191" name="Line 7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61192" name="Line 8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61193" name="Line 9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61194" name="Line 10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61195" name="Line 11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61196" name="Text Box 12"/>
          <p:cNvSpPr txBox="1">
            <a:spLocks noChangeArrowheads="1"/>
          </p:cNvSpPr>
          <p:nvPr/>
        </p:nvSpPr>
        <p:spPr bwMode="auto">
          <a:xfrm>
            <a:off x="6635750" y="693738"/>
            <a:ext cx="2193925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s-ES" sz="2400" b="1">
                <a:effectLst/>
                <a:latin typeface="Helvetica" charset="0"/>
              </a:rPr>
              <a:t>El pacto </a:t>
            </a:r>
          </a:p>
          <a:p>
            <a:r>
              <a:rPr lang="es-ES" sz="2400" b="1">
                <a:effectLst/>
                <a:latin typeface="Helvetica" charset="0"/>
              </a:rPr>
              <a:t>Gn 15:9-18</a:t>
            </a:r>
          </a:p>
          <a:p>
            <a:endParaRPr lang="es-ES" sz="2000">
              <a:effectLst/>
            </a:endParaRPr>
          </a:p>
        </p:txBody>
      </p:sp>
      <p:sp>
        <p:nvSpPr>
          <p:cNvPr id="861197" name="Rectangle 13"/>
          <p:cNvSpPr>
            <a:spLocks noChangeArrowheads="1"/>
          </p:cNvSpPr>
          <p:nvPr/>
        </p:nvSpPr>
        <p:spPr bwMode="auto">
          <a:xfrm>
            <a:off x="3714750" y="3605213"/>
            <a:ext cx="1703388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800" b="1" i="1">
                <a:solidFill>
                  <a:srgbClr val="5BFF5B"/>
                </a:solidFill>
                <a:effectLst/>
                <a:latin typeface="Helvetica" pitchFamily="1" charset="0"/>
                <a:ea typeface="+mn-ea"/>
                <a:cs typeface="+mn-cs"/>
              </a:rPr>
              <a:t>Simiente</a:t>
            </a:r>
          </a:p>
        </p:txBody>
      </p:sp>
      <p:sp>
        <p:nvSpPr>
          <p:cNvPr id="861198" name="Rectangle 14"/>
          <p:cNvSpPr>
            <a:spLocks noChangeArrowheads="1"/>
          </p:cNvSpPr>
          <p:nvPr/>
        </p:nvSpPr>
        <p:spPr bwMode="auto">
          <a:xfrm>
            <a:off x="6118225" y="3598863"/>
            <a:ext cx="248761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800" b="1" i="1">
                <a:solidFill>
                  <a:srgbClr val="5BFF5B"/>
                </a:solidFill>
                <a:effectLst/>
                <a:latin typeface="Helvetica" pitchFamily="1" charset="0"/>
                <a:ea typeface="+mn-ea"/>
                <a:cs typeface="+mn-cs"/>
              </a:rPr>
              <a:t>Bendición</a:t>
            </a:r>
          </a:p>
        </p:txBody>
      </p:sp>
      <p:sp>
        <p:nvSpPr>
          <p:cNvPr id="861199" name="Rectangle 15"/>
          <p:cNvSpPr>
            <a:spLocks noChangeArrowheads="1"/>
          </p:cNvSpPr>
          <p:nvPr/>
        </p:nvSpPr>
        <p:spPr bwMode="auto">
          <a:xfrm>
            <a:off x="1109663" y="2859088"/>
            <a:ext cx="15716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000" b="1">
                <a:effectLst/>
                <a:latin typeface="Helvetica" pitchFamily="1" charset="0"/>
                <a:ea typeface="+mn-ea"/>
                <a:cs typeface="+mn-cs"/>
              </a:rPr>
              <a:t>Gn 13:15</a:t>
            </a:r>
          </a:p>
        </p:txBody>
      </p:sp>
      <p:sp>
        <p:nvSpPr>
          <p:cNvPr id="861200" name="Rectangle 16"/>
          <p:cNvSpPr>
            <a:spLocks noChangeArrowheads="1"/>
          </p:cNvSpPr>
          <p:nvPr/>
        </p:nvSpPr>
        <p:spPr bwMode="auto">
          <a:xfrm>
            <a:off x="1176338" y="4032250"/>
            <a:ext cx="13525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000" b="1">
                <a:effectLst/>
                <a:latin typeface="Helvetica" pitchFamily="1" charset="0"/>
                <a:ea typeface="+mn-ea"/>
                <a:cs typeface="+mn-cs"/>
              </a:rPr>
              <a:t>Gn 12:1</a:t>
            </a:r>
          </a:p>
        </p:txBody>
      </p:sp>
      <p:sp>
        <p:nvSpPr>
          <p:cNvPr id="861201" name="Rectangle 17"/>
          <p:cNvSpPr>
            <a:spLocks noChangeArrowheads="1"/>
          </p:cNvSpPr>
          <p:nvPr/>
        </p:nvSpPr>
        <p:spPr bwMode="auto">
          <a:xfrm>
            <a:off x="3817938" y="4035425"/>
            <a:ext cx="15144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s-ES" sz="2000" b="1">
                <a:effectLst/>
                <a:latin typeface="Helvetica" pitchFamily="1" charset="0"/>
                <a:ea typeface="+mn-ea"/>
                <a:cs typeface="+mn-cs"/>
              </a:rPr>
              <a:t>Gn 12:2</a:t>
            </a:r>
          </a:p>
        </p:txBody>
      </p:sp>
      <p:sp>
        <p:nvSpPr>
          <p:cNvPr id="861202" name="Rectangle 18"/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000" b="1">
                <a:effectLst/>
                <a:latin typeface="Helvetica" pitchFamily="1" charset="0"/>
                <a:ea typeface="+mn-ea"/>
                <a:cs typeface="+mn-cs"/>
              </a:rPr>
              <a:t>Gn 12:3</a:t>
            </a:r>
          </a:p>
        </p:txBody>
      </p:sp>
      <p:sp>
        <p:nvSpPr>
          <p:cNvPr id="861203" name="Rectangle 19"/>
          <p:cNvSpPr>
            <a:spLocks noChangeArrowheads="1"/>
          </p:cNvSpPr>
          <p:nvPr/>
        </p:nvSpPr>
        <p:spPr bwMode="auto">
          <a:xfrm>
            <a:off x="3462338" y="2851150"/>
            <a:ext cx="22256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s-ES" sz="2000" b="1">
                <a:effectLst/>
                <a:latin typeface="Helvetica" pitchFamily="1" charset="0"/>
                <a:ea typeface="+mn-ea"/>
                <a:cs typeface="+mn-cs"/>
              </a:rPr>
              <a:t>Gn 13:14-16</a:t>
            </a:r>
          </a:p>
        </p:txBody>
      </p:sp>
      <p:sp>
        <p:nvSpPr>
          <p:cNvPr id="861204" name="Rectangle 20"/>
          <p:cNvSpPr>
            <a:spLocks noChangeArrowheads="1"/>
          </p:cNvSpPr>
          <p:nvPr/>
        </p:nvSpPr>
        <p:spPr bwMode="auto">
          <a:xfrm>
            <a:off x="6435725" y="2860675"/>
            <a:ext cx="168910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000" b="1">
                <a:effectLst/>
                <a:latin typeface="Helvetica" pitchFamily="1" charset="0"/>
                <a:ea typeface="+mn-ea"/>
                <a:cs typeface="+mn-cs"/>
              </a:rPr>
              <a:t>Gn 15:9-18</a:t>
            </a:r>
          </a:p>
        </p:txBody>
      </p:sp>
      <p:sp>
        <p:nvSpPr>
          <p:cNvPr id="861205" name="Rectangle 21"/>
          <p:cNvSpPr>
            <a:spLocks noChangeArrowheads="1"/>
          </p:cNvSpPr>
          <p:nvPr/>
        </p:nvSpPr>
        <p:spPr bwMode="auto">
          <a:xfrm>
            <a:off x="271463" y="6165850"/>
            <a:ext cx="8634412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s-ES" sz="2400" b="1" i="1">
                <a:solidFill>
                  <a:srgbClr val="FFFF39"/>
                </a:solidFill>
                <a:effectLst/>
                <a:latin typeface="Helvetica" charset="0"/>
              </a:rPr>
              <a:t>La “columna vertebral” de la revelación bíblica</a:t>
            </a:r>
          </a:p>
          <a:p>
            <a:pPr algn="ctr"/>
            <a:endParaRPr lang="es-ES" sz="2400" b="1" i="1">
              <a:solidFill>
                <a:srgbClr val="FFFF39"/>
              </a:solidFill>
              <a:effectLst/>
              <a:latin typeface="Helvetica" charset="0"/>
            </a:endParaRPr>
          </a:p>
        </p:txBody>
      </p:sp>
      <p:sp>
        <p:nvSpPr>
          <p:cNvPr id="861206" name="Rectangle 22"/>
          <p:cNvSpPr>
            <a:spLocks noChangeArrowheads="1"/>
          </p:cNvSpPr>
          <p:nvPr/>
        </p:nvSpPr>
        <p:spPr bwMode="auto">
          <a:xfrm>
            <a:off x="1057275" y="2443163"/>
            <a:ext cx="13557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s-ES" sz="2800" b="1" i="1">
                <a:solidFill>
                  <a:schemeClr val="folHlink"/>
                </a:solidFill>
                <a:effectLst/>
                <a:latin typeface="Helvetica" pitchFamily="1" charset="0"/>
                <a:ea typeface="+mn-ea"/>
                <a:cs typeface="+mn-cs"/>
              </a:rPr>
              <a:t>Eterno</a:t>
            </a:r>
          </a:p>
        </p:txBody>
      </p:sp>
      <p:sp>
        <p:nvSpPr>
          <p:cNvPr id="861207" name="Rectangle 23"/>
          <p:cNvSpPr>
            <a:spLocks noChangeArrowheads="1"/>
          </p:cNvSpPr>
          <p:nvPr/>
        </p:nvSpPr>
        <p:spPr bwMode="auto">
          <a:xfrm>
            <a:off x="3468688" y="2454275"/>
            <a:ext cx="2195512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s-ES" sz="2800" b="1" i="1">
                <a:solidFill>
                  <a:schemeClr val="folHlink"/>
                </a:solidFill>
                <a:effectLst/>
                <a:latin typeface="Helvetica" pitchFamily="1" charset="0"/>
                <a:ea typeface="+mn-ea"/>
                <a:cs typeface="+mn-cs"/>
              </a:rPr>
              <a:t>Literal</a:t>
            </a:r>
          </a:p>
        </p:txBody>
      </p:sp>
      <p:sp>
        <p:nvSpPr>
          <p:cNvPr id="861208" name="Rectangle 24"/>
          <p:cNvSpPr>
            <a:spLocks noChangeArrowheads="1"/>
          </p:cNvSpPr>
          <p:nvPr/>
        </p:nvSpPr>
        <p:spPr bwMode="auto">
          <a:xfrm>
            <a:off x="5924550" y="2449513"/>
            <a:ext cx="27368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800" b="1" i="1">
                <a:solidFill>
                  <a:schemeClr val="folHlink"/>
                </a:solidFill>
                <a:effectLst/>
                <a:latin typeface="Helvetica" pitchFamily="1" charset="0"/>
                <a:ea typeface="+mn-ea"/>
                <a:cs typeface="+mn-cs"/>
              </a:rPr>
              <a:t>Incondicional</a:t>
            </a:r>
          </a:p>
        </p:txBody>
      </p:sp>
      <p:sp>
        <p:nvSpPr>
          <p:cNvPr id="106521" name="Text Box 2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861210" name="Rectangle 2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s-E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61211" name="Rectangle 27"/>
          <p:cNvSpPr>
            <a:spLocks noChangeArrowheads="1"/>
          </p:cNvSpPr>
          <p:nvPr/>
        </p:nvSpPr>
        <p:spPr bwMode="auto">
          <a:xfrm>
            <a:off x="8096250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106524" name="Text Box 28"/>
          <p:cNvSpPr txBox="1">
            <a:spLocks noChangeArrowheads="1"/>
          </p:cNvSpPr>
          <p:nvPr/>
        </p:nvSpPr>
        <p:spPr bwMode="auto">
          <a:xfrm>
            <a:off x="463550" y="6545263"/>
            <a:ext cx="9477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900" b="1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2012</a:t>
            </a:r>
            <a:r>
              <a:rPr lang="es-ES" sz="900" b="1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861213" name="Rectangle 29"/>
          <p:cNvSpPr>
            <a:spLocks noChangeArrowheads="1"/>
          </p:cNvSpPr>
          <p:nvPr/>
        </p:nvSpPr>
        <p:spPr bwMode="auto">
          <a:xfrm>
            <a:off x="7556500" y="6526213"/>
            <a:ext cx="7397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grpSp>
        <p:nvGrpSpPr>
          <p:cNvPr id="106526" name="Group 30"/>
          <p:cNvGrpSpPr>
            <a:grpSpLocks/>
          </p:cNvGrpSpPr>
          <p:nvPr/>
        </p:nvGrpSpPr>
        <p:grpSpPr bwMode="auto">
          <a:xfrm>
            <a:off x="133350" y="1200150"/>
            <a:ext cx="307975" cy="4598988"/>
            <a:chOff x="84" y="756"/>
            <a:chExt cx="194" cy="2897"/>
          </a:xfrm>
        </p:grpSpPr>
        <p:sp>
          <p:nvSpPr>
            <p:cNvPr id="861215" name="AutoShape 31"/>
            <p:cNvSpPr>
              <a:spLocks noChangeArrowheads="1"/>
            </p:cNvSpPr>
            <p:nvPr/>
          </p:nvSpPr>
          <p:spPr bwMode="auto">
            <a:xfrm>
              <a:off x="92" y="75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61216" name="AutoShape 32"/>
            <p:cNvSpPr>
              <a:spLocks noChangeArrowheads="1"/>
            </p:cNvSpPr>
            <p:nvPr/>
          </p:nvSpPr>
          <p:spPr bwMode="auto">
            <a:xfrm>
              <a:off x="92" y="1688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61217" name="AutoShape 33"/>
            <p:cNvSpPr>
              <a:spLocks noChangeArrowheads="1"/>
            </p:cNvSpPr>
            <p:nvPr/>
          </p:nvSpPr>
          <p:spPr bwMode="auto">
            <a:xfrm>
              <a:off x="84" y="240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61218" name="AutoShape 34"/>
            <p:cNvSpPr>
              <a:spLocks noChangeArrowheads="1"/>
            </p:cNvSpPr>
            <p:nvPr/>
          </p:nvSpPr>
          <p:spPr bwMode="auto">
            <a:xfrm>
              <a:off x="92" y="347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861219" name="Rectangle 35"/>
          <p:cNvSpPr>
            <a:spLocks noChangeArrowheads="1"/>
          </p:cNvSpPr>
          <p:nvPr/>
        </p:nvSpPr>
        <p:spPr bwMode="auto">
          <a:xfrm>
            <a:off x="2735263" y="715963"/>
            <a:ext cx="3636962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s-ES" sz="4000" b="1" i="1">
                <a:solidFill>
                  <a:schemeClr val="tx2"/>
                </a:solidFill>
                <a:effectLst/>
                <a:latin typeface="Kosher-Normal" charset="0"/>
                <a:ea typeface="+mn-ea"/>
                <a:cs typeface="+mn-cs"/>
              </a:rPr>
              <a:t>Pacto abrahámico</a:t>
            </a:r>
          </a:p>
        </p:txBody>
      </p:sp>
      <p:sp>
        <p:nvSpPr>
          <p:cNvPr id="106528" name="Text Box 36"/>
          <p:cNvSpPr txBox="1">
            <a:spLocks noChangeArrowheads="1"/>
          </p:cNvSpPr>
          <p:nvPr/>
        </p:nvSpPr>
        <p:spPr bwMode="auto">
          <a:xfrm>
            <a:off x="8801100" y="6426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s-ES" sz="1800" b="1">
              <a:solidFill>
                <a:srgbClr val="FFFFFF"/>
              </a:solidFill>
              <a:effectLst/>
            </a:endParaRPr>
          </a:p>
        </p:txBody>
      </p:sp>
      <p:sp>
        <p:nvSpPr>
          <p:cNvPr id="106529" name="Text Box 37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400" b="1">
                <a:solidFill>
                  <a:srgbClr val="FFFFFF"/>
                </a:solidFill>
                <a:effectLst/>
              </a:rPr>
              <a:t>1</a:t>
            </a:r>
          </a:p>
        </p:txBody>
      </p:sp>
      <p:sp>
        <p:nvSpPr>
          <p:cNvPr id="861223" name="Line 39"/>
          <p:cNvSpPr>
            <a:spLocks noChangeShapeType="1"/>
          </p:cNvSpPr>
          <p:nvPr/>
        </p:nvSpPr>
        <p:spPr bwMode="auto">
          <a:xfrm flipV="1">
            <a:off x="1668463" y="4394200"/>
            <a:ext cx="1587" cy="868363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61224" name="AutoShape 40"/>
          <p:cNvSpPr>
            <a:spLocks noChangeArrowheads="1"/>
          </p:cNvSpPr>
          <p:nvPr/>
        </p:nvSpPr>
        <p:spPr bwMode="auto">
          <a:xfrm>
            <a:off x="609600" y="5213350"/>
            <a:ext cx="2044700" cy="9652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EF1F1D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61225" name="Rectangle 41"/>
          <p:cNvSpPr>
            <a:spLocks noChangeArrowheads="1"/>
          </p:cNvSpPr>
          <p:nvPr/>
        </p:nvSpPr>
        <p:spPr bwMode="auto">
          <a:xfrm>
            <a:off x="836613" y="5292725"/>
            <a:ext cx="1879600" cy="820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800" b="1">
                <a:effectLst/>
                <a:latin typeface="HallmarkeCondBold" charset="0"/>
                <a:ea typeface="+mn-ea"/>
                <a:cs typeface="+mn-cs"/>
              </a:rPr>
              <a:t>  Tierra </a:t>
            </a:r>
          </a:p>
          <a:p>
            <a:pPr>
              <a:defRPr/>
            </a:pPr>
            <a:r>
              <a:rPr lang="es-ES" sz="2000" b="1">
                <a:effectLst/>
                <a:latin typeface="HallmarkeCondBold" charset="0"/>
                <a:ea typeface="+mn-ea"/>
                <a:cs typeface="+mn-cs"/>
              </a:rPr>
              <a:t>Dt 30: 1-10</a:t>
            </a:r>
          </a:p>
        </p:txBody>
      </p:sp>
      <p:sp>
        <p:nvSpPr>
          <p:cNvPr id="861227" name="Rectangle 43"/>
          <p:cNvSpPr>
            <a:spLocks noChangeArrowheads="1"/>
          </p:cNvSpPr>
          <p:nvPr/>
        </p:nvSpPr>
        <p:spPr bwMode="auto">
          <a:xfrm>
            <a:off x="3841750" y="5716588"/>
            <a:ext cx="1919288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 b="1">
                <a:effectLst/>
                <a:latin typeface="Helvetica" pitchFamily="1" charset="0"/>
                <a:ea typeface="+mn-ea"/>
                <a:cs typeface="+mn-cs"/>
              </a:rPr>
              <a:t>2 S 7: 4-16</a:t>
            </a:r>
          </a:p>
        </p:txBody>
      </p:sp>
      <p:sp>
        <p:nvSpPr>
          <p:cNvPr id="861228" name="Rectangle 44"/>
          <p:cNvSpPr>
            <a:spLocks noChangeArrowheads="1"/>
          </p:cNvSpPr>
          <p:nvPr/>
        </p:nvSpPr>
        <p:spPr bwMode="auto">
          <a:xfrm>
            <a:off x="3690938" y="5273675"/>
            <a:ext cx="1808162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b="1">
                <a:effectLst/>
                <a:latin typeface="HallmarkeCondBold" charset="0"/>
                <a:ea typeface="+mn-ea"/>
                <a:cs typeface="+mn-cs"/>
              </a:rPr>
              <a:t>Davídico</a:t>
            </a:r>
          </a:p>
        </p:txBody>
      </p:sp>
      <p:sp>
        <p:nvSpPr>
          <p:cNvPr id="861230" name="Line 46"/>
          <p:cNvSpPr>
            <a:spLocks noChangeShapeType="1"/>
          </p:cNvSpPr>
          <p:nvPr/>
        </p:nvSpPr>
        <p:spPr bwMode="auto">
          <a:xfrm flipH="1">
            <a:off x="4560888" y="4402138"/>
            <a:ext cx="0" cy="86518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61231" name="AutoShape 47"/>
          <p:cNvSpPr>
            <a:spLocks noChangeArrowheads="1"/>
          </p:cNvSpPr>
          <p:nvPr/>
        </p:nvSpPr>
        <p:spPr bwMode="auto">
          <a:xfrm>
            <a:off x="3492500" y="5210175"/>
            <a:ext cx="2044700" cy="9652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EF1F1D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3" name="Group 54"/>
          <p:cNvGrpSpPr>
            <a:grpSpLocks/>
          </p:cNvGrpSpPr>
          <p:nvPr/>
        </p:nvGrpSpPr>
        <p:grpSpPr bwMode="auto">
          <a:xfrm>
            <a:off x="6273800" y="4402138"/>
            <a:ext cx="2044700" cy="1774825"/>
            <a:chOff x="3952" y="2773"/>
            <a:chExt cx="1288" cy="1118"/>
          </a:xfrm>
        </p:grpSpPr>
        <p:sp>
          <p:nvSpPr>
            <p:cNvPr id="861234" name="Line 50"/>
            <p:cNvSpPr>
              <a:spLocks noChangeShapeType="1"/>
            </p:cNvSpPr>
            <p:nvPr/>
          </p:nvSpPr>
          <p:spPr bwMode="auto">
            <a:xfrm flipH="1">
              <a:off x="4576" y="2773"/>
              <a:ext cx="0" cy="480"/>
            </a:xfrm>
            <a:prstGeom prst="line">
              <a:avLst/>
            </a:prstGeom>
            <a:noFill/>
            <a:ln w="76200" cmpd="tri">
              <a:solidFill>
                <a:schemeClr val="hlink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61235" name="AutoShape 51"/>
            <p:cNvSpPr>
              <a:spLocks noChangeArrowheads="1"/>
            </p:cNvSpPr>
            <p:nvPr/>
          </p:nvSpPr>
          <p:spPr bwMode="auto">
            <a:xfrm>
              <a:off x="3952" y="3283"/>
              <a:ext cx="1288" cy="608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EF1F1D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61236" name="Rectangle 52"/>
            <p:cNvSpPr>
              <a:spLocks noChangeArrowheads="1"/>
            </p:cNvSpPr>
            <p:nvPr/>
          </p:nvSpPr>
          <p:spPr bwMode="auto">
            <a:xfrm>
              <a:off x="4178" y="3292"/>
              <a:ext cx="921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800" b="1">
                  <a:effectLst/>
                  <a:latin typeface="HallmarkeCondBold" charset="0"/>
                  <a:ea typeface="+mn-ea"/>
                  <a:cs typeface="+mn-cs"/>
                </a:rPr>
                <a:t>Nuevo</a:t>
              </a:r>
            </a:p>
          </p:txBody>
        </p:sp>
        <p:sp>
          <p:nvSpPr>
            <p:cNvPr id="861237" name="Rectangle 53"/>
            <p:cNvSpPr>
              <a:spLocks noChangeArrowheads="1"/>
            </p:cNvSpPr>
            <p:nvPr/>
          </p:nvSpPr>
          <p:spPr bwMode="auto">
            <a:xfrm>
              <a:off x="4091" y="3591"/>
              <a:ext cx="1104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000" b="1">
                  <a:effectLst/>
                  <a:latin typeface="Helvetica" pitchFamily="1" charset="0"/>
                  <a:ea typeface="+mn-ea"/>
                  <a:cs typeface="+mn-cs"/>
                </a:rPr>
                <a:t>Jer 31:31-34</a:t>
              </a:r>
            </a:p>
          </p:txBody>
        </p:sp>
      </p:grpSp>
      <p:sp>
        <p:nvSpPr>
          <p:cNvPr id="861239" name="WordArt 55"/>
          <p:cNvSpPr>
            <a:spLocks noChangeArrowheads="1" noChangeShapeType="1" noTextEdit="1"/>
          </p:cNvSpPr>
          <p:nvPr/>
        </p:nvSpPr>
        <p:spPr bwMode="auto">
          <a:xfrm>
            <a:off x="366713" y="709613"/>
            <a:ext cx="7831137" cy="575786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Impact"/>
                <a:ea typeface="Impact"/>
                <a:cs typeface="Impact"/>
              </a:rPr>
              <a:t>El nuevo pacto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61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61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61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61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23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s-ES" sz="2800" b="1">
                <a:solidFill>
                  <a:srgbClr val="FAFD00"/>
                </a:solidFill>
                <a:effectLst/>
                <a:latin typeface="Times New Roman" pitchFamily="1" charset="0"/>
                <a:ea typeface="+mn-ea"/>
                <a:cs typeface="+mn-cs"/>
              </a:rPr>
              <a:t>                            </a:t>
            </a:r>
          </a:p>
        </p:txBody>
      </p:sp>
      <p:sp>
        <p:nvSpPr>
          <p:cNvPr id="146438" name="Rectangle 6"/>
          <p:cNvSpPr>
            <a:spLocks noChangeArrowheads="1"/>
          </p:cNvSpPr>
          <p:nvPr/>
        </p:nvSpPr>
        <p:spPr bwMode="auto">
          <a:xfrm>
            <a:off x="1300163" y="277813"/>
            <a:ext cx="6580187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s-ES" sz="3200" b="1">
                <a:effectLst/>
                <a:latin typeface="Times New Roman" charset="0"/>
              </a:rPr>
              <a:t>Jeremías 31</a:t>
            </a:r>
          </a:p>
          <a:p>
            <a:pPr algn="ctr"/>
            <a:r>
              <a:rPr lang="es-ES" sz="3200" b="1">
                <a:solidFill>
                  <a:schemeClr val="folHlink"/>
                </a:solidFill>
                <a:effectLst/>
                <a:latin typeface="Times New Roman" charset="0"/>
              </a:rPr>
              <a:t>El nuevo pacto</a:t>
            </a:r>
            <a:endParaRPr lang="es-ES" sz="3200" b="1">
              <a:solidFill>
                <a:schemeClr val="tx2"/>
              </a:solidFill>
              <a:effectLst/>
              <a:latin typeface="Times New Roman" charset="0"/>
            </a:endParaRPr>
          </a:p>
        </p:txBody>
      </p:sp>
      <p:sp>
        <p:nvSpPr>
          <p:cNvPr id="146447" name="AutoShape 15"/>
          <p:cNvSpPr>
            <a:spLocks noChangeArrowheads="1"/>
          </p:cNvSpPr>
          <p:nvPr/>
        </p:nvSpPr>
        <p:spPr bwMode="auto">
          <a:xfrm>
            <a:off x="3522663" y="4648200"/>
            <a:ext cx="5307012" cy="112712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B2E05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6439" name="Text Box 7"/>
          <p:cNvSpPr txBox="1">
            <a:spLocks noChangeArrowheads="1"/>
          </p:cNvSpPr>
          <p:nvPr/>
        </p:nvSpPr>
        <p:spPr bwMode="auto">
          <a:xfrm>
            <a:off x="3603625" y="1279525"/>
            <a:ext cx="54959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62639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5400" b="1">
                <a:solidFill>
                  <a:schemeClr val="folHlink"/>
                </a:solidFill>
                <a:effectLst/>
                <a:latin typeface="Times New Roman" charset="0"/>
              </a:rPr>
              <a:t>Las circunstancias de</a:t>
            </a:r>
            <a:r>
              <a:rPr lang="es-ES" sz="5400" b="1">
                <a:solidFill>
                  <a:srgbClr val="99CCFF"/>
                </a:solidFill>
                <a:effectLst/>
                <a:latin typeface="Times New Roman" charset="0"/>
              </a:rPr>
              <a:t> Jeremías</a:t>
            </a:r>
            <a:r>
              <a:rPr lang="es-ES" sz="5400" b="1">
                <a:solidFill>
                  <a:schemeClr val="folHlink"/>
                </a:solidFill>
                <a:effectLst/>
                <a:latin typeface="Times New Roman" charset="0"/>
              </a:rPr>
              <a:t> eran difíciles…</a:t>
            </a:r>
          </a:p>
        </p:txBody>
      </p:sp>
      <p:sp>
        <p:nvSpPr>
          <p:cNvPr id="146568" name="Text Box 136"/>
          <p:cNvSpPr txBox="1">
            <a:spLocks noChangeArrowheads="1"/>
          </p:cNvSpPr>
          <p:nvPr/>
        </p:nvSpPr>
        <p:spPr bwMode="auto">
          <a:xfrm>
            <a:off x="3686175" y="4711700"/>
            <a:ext cx="54768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5400" b="1">
                <a:solidFill>
                  <a:schemeClr val="folHlink"/>
                </a:solidFill>
                <a:effectLst/>
                <a:latin typeface="Times New Roman" charset="0"/>
              </a:rPr>
              <a:t>“Judá en crisis”</a:t>
            </a:r>
          </a:p>
        </p:txBody>
      </p:sp>
      <p:sp>
        <p:nvSpPr>
          <p:cNvPr id="108551" name="Text Box 138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108552" name="Text Box 140"/>
          <p:cNvSpPr txBox="1">
            <a:spLocks noChangeArrowheads="1"/>
          </p:cNvSpPr>
          <p:nvPr/>
        </p:nvSpPr>
        <p:spPr bwMode="auto">
          <a:xfrm>
            <a:off x="8666163" y="40322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s-ES" sz="2000">
              <a:solidFill>
                <a:srgbClr val="FFA27C"/>
              </a:solidFill>
              <a:effectLst/>
            </a:endParaRPr>
          </a:p>
        </p:txBody>
      </p:sp>
      <p:sp>
        <p:nvSpPr>
          <p:cNvPr id="108553" name="Text Box 14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146574" name="Rectangle 14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s-E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6577" name="Rectangle 14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146616" name="Rectangle 184"/>
          <p:cNvSpPr>
            <a:spLocks noChangeArrowheads="1"/>
          </p:cNvSpPr>
          <p:nvPr/>
        </p:nvSpPr>
        <p:spPr bwMode="auto">
          <a:xfrm>
            <a:off x="488950" y="2030413"/>
            <a:ext cx="2551113" cy="37401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6583" name="AutoShape 151"/>
          <p:cNvSpPr>
            <a:spLocks noChangeArrowheads="1"/>
          </p:cNvSpPr>
          <p:nvPr/>
        </p:nvSpPr>
        <p:spPr bwMode="auto">
          <a:xfrm>
            <a:off x="428625" y="1609725"/>
            <a:ext cx="1928813" cy="62706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6584" name="Rectangle 152"/>
          <p:cNvSpPr>
            <a:spLocks noChangeArrowheads="1"/>
          </p:cNvSpPr>
          <p:nvPr/>
        </p:nvSpPr>
        <p:spPr bwMode="auto">
          <a:xfrm>
            <a:off x="425450" y="1971675"/>
            <a:ext cx="2516188" cy="37084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6585" name="AutoShape 153"/>
          <p:cNvSpPr>
            <a:spLocks noChangeArrowheads="1"/>
          </p:cNvSpPr>
          <p:nvPr/>
        </p:nvSpPr>
        <p:spPr bwMode="auto">
          <a:xfrm>
            <a:off x="457200" y="1725613"/>
            <a:ext cx="1196975" cy="3381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6586" name="Rectangle 154"/>
          <p:cNvSpPr>
            <a:spLocks noChangeArrowheads="1"/>
          </p:cNvSpPr>
          <p:nvPr/>
        </p:nvSpPr>
        <p:spPr bwMode="auto">
          <a:xfrm>
            <a:off x="2270125" y="1666875"/>
            <a:ext cx="1279525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s-ES" sz="1800" b="1">
                <a:solidFill>
                  <a:srgbClr val="FFFF00"/>
                </a:solidFill>
                <a:effectLst/>
                <a:latin typeface="Times" pitchFamily="1" charset="0"/>
                <a:ea typeface="+mn-ea"/>
                <a:cs typeface="+mn-cs"/>
              </a:rPr>
              <a:t>(1000 B.C.)</a:t>
            </a:r>
          </a:p>
        </p:txBody>
      </p:sp>
      <p:sp>
        <p:nvSpPr>
          <p:cNvPr id="146587" name="Line 155"/>
          <p:cNvSpPr>
            <a:spLocks noChangeShapeType="1"/>
          </p:cNvSpPr>
          <p:nvPr/>
        </p:nvSpPr>
        <p:spPr bwMode="auto">
          <a:xfrm>
            <a:off x="530225" y="2728913"/>
            <a:ext cx="22717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6588" name="Line 156"/>
          <p:cNvSpPr>
            <a:spLocks noChangeShapeType="1"/>
          </p:cNvSpPr>
          <p:nvPr/>
        </p:nvSpPr>
        <p:spPr bwMode="auto">
          <a:xfrm>
            <a:off x="498475" y="4279900"/>
            <a:ext cx="22685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6589" name="Line 157"/>
          <p:cNvSpPr>
            <a:spLocks noChangeShapeType="1"/>
          </p:cNvSpPr>
          <p:nvPr/>
        </p:nvSpPr>
        <p:spPr bwMode="auto">
          <a:xfrm>
            <a:off x="498475" y="4673600"/>
            <a:ext cx="22685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6590" name="Rectangle 158"/>
          <p:cNvSpPr>
            <a:spLocks noChangeArrowheads="1"/>
          </p:cNvSpPr>
          <p:nvPr/>
        </p:nvSpPr>
        <p:spPr bwMode="auto">
          <a:xfrm>
            <a:off x="563563" y="2365375"/>
            <a:ext cx="22606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s-ES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••• División ••• </a:t>
            </a:r>
          </a:p>
        </p:txBody>
      </p:sp>
      <p:sp>
        <p:nvSpPr>
          <p:cNvPr id="108565" name="Rectangle 159"/>
          <p:cNvSpPr>
            <a:spLocks noChangeArrowheads="1"/>
          </p:cNvSpPr>
          <p:nvPr/>
        </p:nvSpPr>
        <p:spPr bwMode="auto">
          <a:xfrm>
            <a:off x="615950" y="3192463"/>
            <a:ext cx="11525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s-ES" sz="2000" b="1">
                <a:solidFill>
                  <a:srgbClr val="000000"/>
                </a:solidFill>
                <a:effectLst/>
                <a:latin typeface="Helvetica" charset="0"/>
              </a:rPr>
              <a:t>Israel</a:t>
            </a:r>
          </a:p>
        </p:txBody>
      </p:sp>
      <p:sp>
        <p:nvSpPr>
          <p:cNvPr id="108566" name="Rectangle 160"/>
          <p:cNvSpPr>
            <a:spLocks noChangeArrowheads="1"/>
          </p:cNvSpPr>
          <p:nvPr/>
        </p:nvSpPr>
        <p:spPr bwMode="auto">
          <a:xfrm>
            <a:off x="635000" y="3568700"/>
            <a:ext cx="1733550" cy="3937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s-ES" sz="2000" b="1">
                <a:solidFill>
                  <a:srgbClr val="000000"/>
                </a:solidFill>
                <a:effectLst/>
                <a:latin typeface="Helvetica" charset="0"/>
              </a:rPr>
              <a:t>    10            2</a:t>
            </a:r>
          </a:p>
        </p:txBody>
      </p:sp>
      <p:sp>
        <p:nvSpPr>
          <p:cNvPr id="108567" name="Rectangle 161"/>
          <p:cNvSpPr>
            <a:spLocks noChangeArrowheads="1"/>
          </p:cNvSpPr>
          <p:nvPr/>
        </p:nvSpPr>
        <p:spPr bwMode="auto">
          <a:xfrm>
            <a:off x="674688" y="4357688"/>
            <a:ext cx="19462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s-ES" sz="2000" b="1">
                <a:solidFill>
                  <a:srgbClr val="000000"/>
                </a:solidFill>
                <a:effectLst/>
                <a:latin typeface="Helvetica" charset="0"/>
              </a:rPr>
              <a:t> 20-J         20-R</a:t>
            </a:r>
          </a:p>
        </p:txBody>
      </p:sp>
      <p:sp>
        <p:nvSpPr>
          <p:cNvPr id="108568" name="Rectangle 162"/>
          <p:cNvSpPr>
            <a:spLocks noChangeArrowheads="1"/>
          </p:cNvSpPr>
          <p:nvPr/>
        </p:nvSpPr>
        <p:spPr bwMode="auto">
          <a:xfrm>
            <a:off x="688975" y="4737100"/>
            <a:ext cx="18748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s-ES" sz="2000" b="1">
                <a:solidFill>
                  <a:srgbClr val="000000"/>
                </a:solidFill>
                <a:effectLst/>
                <a:latin typeface="Helvetica" charset="0"/>
              </a:rPr>
              <a:t> 200           350</a:t>
            </a:r>
          </a:p>
        </p:txBody>
      </p:sp>
      <p:sp>
        <p:nvSpPr>
          <p:cNvPr id="108569" name="Rectangle 163"/>
          <p:cNvSpPr>
            <a:spLocks noChangeArrowheads="1"/>
          </p:cNvSpPr>
          <p:nvPr/>
        </p:nvSpPr>
        <p:spPr bwMode="auto">
          <a:xfrm>
            <a:off x="493713" y="5146675"/>
            <a:ext cx="238283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s-ES" sz="2000" b="1">
                <a:solidFill>
                  <a:srgbClr val="000000"/>
                </a:solidFill>
                <a:effectLst/>
                <a:latin typeface="Helvetica" charset="0"/>
              </a:rPr>
              <a:t>Asiria     Babilonia</a:t>
            </a:r>
          </a:p>
        </p:txBody>
      </p:sp>
      <p:sp>
        <p:nvSpPr>
          <p:cNvPr id="146596" name="Line 164"/>
          <p:cNvSpPr>
            <a:spLocks noChangeShapeType="1"/>
          </p:cNvSpPr>
          <p:nvPr/>
        </p:nvSpPr>
        <p:spPr bwMode="auto">
          <a:xfrm>
            <a:off x="530225" y="5068888"/>
            <a:ext cx="22717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8571" name="Rectangle 165"/>
          <p:cNvSpPr>
            <a:spLocks noChangeArrowheads="1"/>
          </p:cNvSpPr>
          <p:nvPr/>
        </p:nvSpPr>
        <p:spPr bwMode="auto">
          <a:xfrm>
            <a:off x="788988" y="2787650"/>
            <a:ext cx="17621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s-ES" sz="2000" b="1">
                <a:solidFill>
                  <a:srgbClr val="000000"/>
                </a:solidFill>
                <a:effectLst/>
                <a:latin typeface="Helvetica" charset="0"/>
              </a:rPr>
              <a:t>Norte       Sur</a:t>
            </a:r>
          </a:p>
        </p:txBody>
      </p:sp>
      <p:sp>
        <p:nvSpPr>
          <p:cNvPr id="146598" name="Line 166"/>
          <p:cNvSpPr>
            <a:spLocks noChangeShapeType="1"/>
          </p:cNvSpPr>
          <p:nvPr/>
        </p:nvSpPr>
        <p:spPr bwMode="auto">
          <a:xfrm>
            <a:off x="514350" y="5462588"/>
            <a:ext cx="22685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6599" name="Line 167"/>
          <p:cNvSpPr>
            <a:spLocks noChangeShapeType="1"/>
          </p:cNvSpPr>
          <p:nvPr/>
        </p:nvSpPr>
        <p:spPr bwMode="auto">
          <a:xfrm>
            <a:off x="1649413" y="2913063"/>
            <a:ext cx="0" cy="2619375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6600" name="Rectangle 168"/>
          <p:cNvSpPr>
            <a:spLocks noChangeArrowheads="1"/>
          </p:cNvSpPr>
          <p:nvPr/>
        </p:nvSpPr>
        <p:spPr bwMode="auto">
          <a:xfrm>
            <a:off x="790575" y="3959225"/>
            <a:ext cx="17049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s-E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Los profetas</a:t>
            </a:r>
          </a:p>
        </p:txBody>
      </p:sp>
      <p:sp>
        <p:nvSpPr>
          <p:cNvPr id="146601" name="Line 169"/>
          <p:cNvSpPr>
            <a:spLocks noChangeShapeType="1"/>
          </p:cNvSpPr>
          <p:nvPr/>
        </p:nvSpPr>
        <p:spPr bwMode="auto">
          <a:xfrm>
            <a:off x="812800" y="2378075"/>
            <a:ext cx="19050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8576" name="Rectangle 170"/>
          <p:cNvSpPr>
            <a:spLocks noChangeArrowheads="1"/>
          </p:cNvSpPr>
          <p:nvPr/>
        </p:nvSpPr>
        <p:spPr bwMode="auto">
          <a:xfrm>
            <a:off x="981075" y="1997075"/>
            <a:ext cx="13493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2400" b="1">
                <a:solidFill>
                  <a:srgbClr val="000000"/>
                </a:solidFill>
                <a:effectLst/>
                <a:latin typeface="Helvetica" charset="0"/>
              </a:rPr>
              <a:t>S - D - S</a:t>
            </a:r>
          </a:p>
        </p:txBody>
      </p:sp>
      <p:sp>
        <p:nvSpPr>
          <p:cNvPr id="146603" name="Line 171"/>
          <p:cNvSpPr>
            <a:spLocks noChangeShapeType="1"/>
          </p:cNvSpPr>
          <p:nvPr/>
        </p:nvSpPr>
        <p:spPr bwMode="auto">
          <a:xfrm>
            <a:off x="514350" y="3517900"/>
            <a:ext cx="22685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6604" name="Line 172"/>
          <p:cNvSpPr>
            <a:spLocks noChangeShapeType="1"/>
          </p:cNvSpPr>
          <p:nvPr/>
        </p:nvSpPr>
        <p:spPr bwMode="auto">
          <a:xfrm flipV="1">
            <a:off x="530225" y="3884613"/>
            <a:ext cx="22717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6605" name="Line 173"/>
          <p:cNvSpPr>
            <a:spLocks noChangeShapeType="1"/>
          </p:cNvSpPr>
          <p:nvPr/>
        </p:nvSpPr>
        <p:spPr bwMode="auto">
          <a:xfrm flipV="1">
            <a:off x="530225" y="3124200"/>
            <a:ext cx="2260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8580" name="Rectangle 175"/>
          <p:cNvSpPr>
            <a:spLocks noChangeArrowheads="1"/>
          </p:cNvSpPr>
          <p:nvPr/>
        </p:nvSpPr>
        <p:spPr bwMode="auto">
          <a:xfrm>
            <a:off x="1411288" y="3203575"/>
            <a:ext cx="14763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s-ES" sz="2000" b="1">
                <a:solidFill>
                  <a:srgbClr val="000000"/>
                </a:solidFill>
                <a:effectLst/>
                <a:latin typeface="Helvetica" charset="0"/>
              </a:rPr>
              <a:t>  Judá</a:t>
            </a:r>
          </a:p>
        </p:txBody>
      </p:sp>
      <p:sp>
        <p:nvSpPr>
          <p:cNvPr id="146608" name="Line 176"/>
          <p:cNvSpPr>
            <a:spLocks noChangeShapeType="1"/>
          </p:cNvSpPr>
          <p:nvPr/>
        </p:nvSpPr>
        <p:spPr bwMode="auto">
          <a:xfrm>
            <a:off x="1617663" y="2759075"/>
            <a:ext cx="50800" cy="1152525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6609" name="Line 177"/>
          <p:cNvSpPr>
            <a:spLocks noChangeShapeType="1"/>
          </p:cNvSpPr>
          <p:nvPr/>
        </p:nvSpPr>
        <p:spPr bwMode="auto">
          <a:xfrm>
            <a:off x="514350" y="2347913"/>
            <a:ext cx="22685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6612" name="AutoShape 180"/>
          <p:cNvSpPr>
            <a:spLocks noChangeArrowheads="1"/>
          </p:cNvSpPr>
          <p:nvPr/>
        </p:nvSpPr>
        <p:spPr bwMode="auto">
          <a:xfrm>
            <a:off x="1130300" y="1725613"/>
            <a:ext cx="1198563" cy="3381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8584" name="Rectangle 174"/>
          <p:cNvSpPr>
            <a:spLocks noChangeArrowheads="1"/>
          </p:cNvSpPr>
          <p:nvPr/>
        </p:nvSpPr>
        <p:spPr bwMode="auto">
          <a:xfrm>
            <a:off x="325438" y="1593850"/>
            <a:ext cx="21653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s-ES" sz="2400" b="1">
                <a:solidFill>
                  <a:srgbClr val="000000"/>
                </a:solidFill>
                <a:effectLst/>
                <a:latin typeface="Chicago" charset="0"/>
              </a:rPr>
              <a:t>Realeza</a:t>
            </a:r>
          </a:p>
        </p:txBody>
      </p:sp>
      <p:sp>
        <p:nvSpPr>
          <p:cNvPr id="108585" name="Text Box 187"/>
          <p:cNvSpPr txBox="1">
            <a:spLocks noChangeArrowheads="1"/>
          </p:cNvSpPr>
          <p:nvPr/>
        </p:nvSpPr>
        <p:spPr bwMode="auto">
          <a:xfrm>
            <a:off x="8586788" y="64627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b="1">
                <a:solidFill>
                  <a:srgbClr val="FFFFFF"/>
                </a:solidFill>
                <a:effectLst/>
              </a:rPr>
              <a:t>2</a:t>
            </a:r>
          </a:p>
        </p:txBody>
      </p:sp>
      <p:grpSp>
        <p:nvGrpSpPr>
          <p:cNvPr id="2" name="Group 191"/>
          <p:cNvGrpSpPr>
            <a:grpSpLocks/>
          </p:cNvGrpSpPr>
          <p:nvPr/>
        </p:nvGrpSpPr>
        <p:grpSpPr bwMode="auto">
          <a:xfrm>
            <a:off x="392113" y="3395663"/>
            <a:ext cx="3816350" cy="2198687"/>
            <a:chOff x="247" y="2139"/>
            <a:chExt cx="2404" cy="1385"/>
          </a:xfrm>
        </p:grpSpPr>
        <p:sp>
          <p:nvSpPr>
            <p:cNvPr id="146446" name="AutoShape 14"/>
            <p:cNvSpPr>
              <a:spLocks noChangeArrowheads="1"/>
            </p:cNvSpPr>
            <p:nvPr/>
          </p:nvSpPr>
          <p:spPr bwMode="auto">
            <a:xfrm>
              <a:off x="247" y="2491"/>
              <a:ext cx="1621" cy="225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B2E05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46620" name="AutoShape 188"/>
            <p:cNvSpPr>
              <a:spLocks noChangeArrowheads="1"/>
            </p:cNvSpPr>
            <p:nvPr/>
          </p:nvSpPr>
          <p:spPr bwMode="auto">
            <a:xfrm>
              <a:off x="994" y="2716"/>
              <a:ext cx="802" cy="808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B2E05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46450" name="AutoShape 18"/>
            <p:cNvSpPr>
              <a:spLocks noChangeArrowheads="1"/>
            </p:cNvSpPr>
            <p:nvPr/>
          </p:nvSpPr>
          <p:spPr bwMode="auto">
            <a:xfrm rot="9184471">
              <a:off x="1630" y="2139"/>
              <a:ext cx="1021" cy="389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B2E05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6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7" grpId="0" animBg="1"/>
      <p:bldP spid="146439" grpId="0" autoUpdateAnimBg="0"/>
      <p:bldP spid="146568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AFD00"/>
                </a:solidFill>
                <a:effectLst/>
                <a:latin typeface="Times New Roman" pitchFamily="1" charset="0"/>
                <a:ea typeface="+mn-ea"/>
                <a:cs typeface="+mn-cs"/>
              </a:rPr>
              <a:t>                            </a:t>
            </a:r>
          </a:p>
        </p:txBody>
      </p:sp>
      <p:sp>
        <p:nvSpPr>
          <p:cNvPr id="215046" name="Rectangle 6"/>
          <p:cNvSpPr>
            <a:spLocks noChangeArrowheads="1"/>
          </p:cNvSpPr>
          <p:nvPr/>
        </p:nvSpPr>
        <p:spPr bwMode="auto">
          <a:xfrm>
            <a:off x="1300163" y="277813"/>
            <a:ext cx="6580187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 b="1">
                <a:effectLst/>
                <a:latin typeface="Times New Roman" pitchFamily="1" charset="0"/>
                <a:ea typeface="+mn-ea"/>
                <a:cs typeface="+mn-cs"/>
              </a:rPr>
              <a:t>Jeremías 31</a:t>
            </a:r>
          </a:p>
          <a:p>
            <a:pPr algn="ctr">
              <a:defRPr/>
            </a:pPr>
            <a:r>
              <a:rPr lang="en-US" sz="3200" b="1">
                <a:solidFill>
                  <a:schemeClr val="folHlink"/>
                </a:solidFill>
                <a:effectLst/>
                <a:latin typeface="Times New Roman" pitchFamily="1" charset="0"/>
                <a:ea typeface="+mn-ea"/>
                <a:cs typeface="+mn-cs"/>
              </a:rPr>
              <a:t>El nuevo pacto</a:t>
            </a:r>
          </a:p>
        </p:txBody>
      </p:sp>
      <p:sp>
        <p:nvSpPr>
          <p:cNvPr id="110596" name="Text Box 12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110597" name="Text Box 14"/>
          <p:cNvSpPr txBox="1">
            <a:spLocks noChangeArrowheads="1"/>
          </p:cNvSpPr>
          <p:nvPr/>
        </p:nvSpPr>
        <p:spPr bwMode="auto">
          <a:xfrm>
            <a:off x="8488363" y="47942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110598" name="Text Box 1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215056" name="Rectangle 1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059" name="Rectangle 1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110601" name="Text Box 21"/>
          <p:cNvSpPr txBox="1">
            <a:spLocks noChangeArrowheads="1"/>
          </p:cNvSpPr>
          <p:nvPr/>
        </p:nvSpPr>
        <p:spPr bwMode="auto">
          <a:xfrm>
            <a:off x="8586788" y="64595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ffectLst/>
              </a:rPr>
              <a:t>4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901700" y="1443038"/>
            <a:ext cx="7397750" cy="3746500"/>
            <a:chOff x="672" y="1205"/>
            <a:chExt cx="4660" cy="2360"/>
          </a:xfrm>
        </p:grpSpPr>
        <p:sp>
          <p:nvSpPr>
            <p:cNvPr id="215043" name="Rectangle 3"/>
            <p:cNvSpPr>
              <a:spLocks noChangeArrowheads="1"/>
            </p:cNvSpPr>
            <p:nvPr/>
          </p:nvSpPr>
          <p:spPr bwMode="auto">
            <a:xfrm>
              <a:off x="3430" y="3160"/>
              <a:ext cx="897" cy="3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b="1">
                  <a:effectLst/>
                  <a:latin typeface="Times New Roman" pitchFamily="1" charset="0"/>
                  <a:ea typeface="+mn-ea"/>
                  <a:cs typeface="+mn-cs"/>
                </a:rPr>
                <a:t>(NIV)</a:t>
              </a:r>
            </a:p>
          </p:txBody>
        </p:sp>
        <p:sp>
          <p:nvSpPr>
            <p:cNvPr id="215062" name="Rectangle 22"/>
            <p:cNvSpPr>
              <a:spLocks noChangeArrowheads="1"/>
            </p:cNvSpPr>
            <p:nvPr/>
          </p:nvSpPr>
          <p:spPr bwMode="auto">
            <a:xfrm>
              <a:off x="672" y="1205"/>
              <a:ext cx="4660" cy="23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4400" b="1" baseline="30000">
                  <a:effectLst/>
                  <a:latin typeface="Times New Roman" pitchFamily="1" charset="0"/>
                  <a:ea typeface="+mn-ea"/>
                  <a:cs typeface="+mn-cs"/>
                </a:rPr>
                <a:t>31</a:t>
              </a:r>
              <a:r>
                <a:rPr lang="en-US" sz="4000" b="1">
                  <a:effectLst/>
                  <a:latin typeface="Times New Roman" pitchFamily="1" charset="0"/>
                  <a:ea typeface="+mn-ea"/>
                  <a:cs typeface="+mn-cs"/>
                </a:rPr>
                <a:t> “</a:t>
              </a:r>
              <a:r>
                <a:rPr lang="es-ES" sz="4000" b="1">
                  <a:effectLst/>
                  <a:latin typeface="Times New Roman" pitchFamily="1" charset="0"/>
                  <a:ea typeface="+mn-ea"/>
                  <a:cs typeface="+mn-cs"/>
                </a:rPr>
                <a:t>Vienen días —afirma el Señor— en que haré </a:t>
              </a:r>
            </a:p>
            <a:p>
              <a:pPr>
                <a:defRPr/>
              </a:pPr>
              <a:r>
                <a:rPr lang="es-ES" sz="4000" b="1">
                  <a:solidFill>
                    <a:schemeClr val="folHlink"/>
                  </a:solidFill>
                  <a:effectLst/>
                  <a:latin typeface="Times New Roman" pitchFamily="1" charset="0"/>
                  <a:ea typeface="+mn-ea"/>
                  <a:cs typeface="+mn-cs"/>
                </a:rPr>
                <a:t>un nuevo pacto</a:t>
              </a:r>
              <a:r>
                <a:rPr lang="es-ES" sz="4000" b="1">
                  <a:effectLst/>
                  <a:latin typeface="Times New Roman" pitchFamily="1" charset="0"/>
                  <a:ea typeface="+mn-ea"/>
                  <a:cs typeface="+mn-cs"/>
                </a:rPr>
                <a:t> con </a:t>
              </a:r>
            </a:p>
            <a:p>
              <a:pPr>
                <a:defRPr/>
              </a:pPr>
              <a:r>
                <a:rPr lang="es-ES" sz="4000" b="1">
                  <a:solidFill>
                    <a:schemeClr val="folHlink"/>
                  </a:solidFill>
                  <a:effectLst/>
                  <a:latin typeface="Times New Roman" pitchFamily="1" charset="0"/>
                  <a:ea typeface="+mn-ea"/>
                  <a:cs typeface="+mn-cs"/>
                </a:rPr>
                <a:t>el pueblo de Israel</a:t>
              </a:r>
              <a:r>
                <a:rPr lang="es-ES" sz="4000" b="1">
                  <a:effectLst/>
                  <a:latin typeface="Times New Roman" pitchFamily="1" charset="0"/>
                  <a:ea typeface="+mn-ea"/>
                  <a:cs typeface="+mn-cs"/>
                </a:rPr>
                <a:t> </a:t>
              </a:r>
              <a:r>
                <a:rPr lang="en-US" sz="4000" b="1" i="1">
                  <a:effectLst/>
                  <a:latin typeface="Times New Roman" pitchFamily="1" charset="0"/>
                  <a:ea typeface="+mn-ea"/>
                  <a:cs typeface="+mn-cs"/>
                </a:rPr>
                <a:t>[el reino del norte]</a:t>
              </a:r>
              <a:r>
                <a:rPr lang="en-US" sz="4000" b="1">
                  <a:solidFill>
                    <a:srgbClr val="FFFF00"/>
                  </a:solidFill>
                  <a:effectLst/>
                  <a:latin typeface="Times New Roman" pitchFamily="1" charset="0"/>
                  <a:ea typeface="+mn-ea"/>
                  <a:cs typeface="+mn-cs"/>
                </a:rPr>
                <a:t> </a:t>
              </a:r>
              <a:r>
                <a:rPr lang="es-ES" sz="4000" b="1">
                  <a:solidFill>
                    <a:schemeClr val="folHlink"/>
                  </a:solidFill>
                  <a:effectLst/>
                  <a:latin typeface="Times New Roman" pitchFamily="1" charset="0"/>
                  <a:ea typeface="+mn-ea"/>
                  <a:cs typeface="+mn-cs"/>
                </a:rPr>
                <a:t>y con la tribu de Judá</a:t>
              </a:r>
              <a:r>
                <a:rPr lang="en-US" sz="4000" b="1">
                  <a:effectLst/>
                  <a:latin typeface="Times New Roman" pitchFamily="1" charset="0"/>
                  <a:ea typeface="+mn-ea"/>
                  <a:cs typeface="+mn-cs"/>
                </a:rPr>
                <a:t> </a:t>
              </a:r>
              <a:r>
                <a:rPr lang="en-US" sz="4000" b="1" i="1">
                  <a:effectLst/>
                  <a:latin typeface="Times New Roman" pitchFamily="1" charset="0"/>
                  <a:ea typeface="+mn-ea"/>
                  <a:cs typeface="+mn-cs"/>
                </a:rPr>
                <a:t>[el reino del sur].</a:t>
              </a:r>
            </a:p>
          </p:txBody>
        </p:sp>
      </p:grpSp>
      <p:sp>
        <p:nvSpPr>
          <p:cNvPr id="215049" name="Oval 9"/>
          <p:cNvSpPr>
            <a:spLocks noChangeArrowheads="1"/>
          </p:cNvSpPr>
          <p:nvPr/>
        </p:nvSpPr>
        <p:spPr bwMode="auto">
          <a:xfrm>
            <a:off x="2149475" y="3892550"/>
            <a:ext cx="5478463" cy="708025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5047" name="Oval 7"/>
          <p:cNvSpPr>
            <a:spLocks noChangeArrowheads="1"/>
          </p:cNvSpPr>
          <p:nvPr/>
        </p:nvSpPr>
        <p:spPr bwMode="auto">
          <a:xfrm>
            <a:off x="749300" y="2732088"/>
            <a:ext cx="3657600" cy="639762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15048" name="Oval 8"/>
          <p:cNvSpPr>
            <a:spLocks noChangeArrowheads="1"/>
          </p:cNvSpPr>
          <p:nvPr/>
        </p:nvSpPr>
        <p:spPr bwMode="auto">
          <a:xfrm>
            <a:off x="538163" y="3324225"/>
            <a:ext cx="4606925" cy="639763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9" grpId="0" animBg="1"/>
      <p:bldP spid="215047" grpId="0" animBg="1"/>
      <p:bldP spid="21504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AFD00"/>
                </a:solidFill>
                <a:effectLst/>
                <a:latin typeface="Times New Roman" pitchFamily="1" charset="0"/>
                <a:ea typeface="+mn-ea"/>
                <a:cs typeface="+mn-cs"/>
              </a:rPr>
              <a:t>                            </a:t>
            </a:r>
          </a:p>
        </p:txBody>
      </p:sp>
      <p:sp>
        <p:nvSpPr>
          <p:cNvPr id="217091" name="Rectangle 3"/>
          <p:cNvSpPr>
            <a:spLocks noChangeArrowheads="1"/>
          </p:cNvSpPr>
          <p:nvPr/>
        </p:nvSpPr>
        <p:spPr bwMode="auto">
          <a:xfrm>
            <a:off x="7070725" y="6003925"/>
            <a:ext cx="1030288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/>
                <a:latin typeface="Times New Roman" pitchFamily="1" charset="0"/>
                <a:ea typeface="+mn-ea"/>
                <a:cs typeface="+mn-cs"/>
              </a:rPr>
              <a:t>(NIV)</a:t>
            </a:r>
          </a:p>
        </p:txBody>
      </p:sp>
      <p:sp>
        <p:nvSpPr>
          <p:cNvPr id="217094" name="Text Box 6"/>
          <p:cNvSpPr txBox="1">
            <a:spLocks noChangeArrowheads="1"/>
          </p:cNvSpPr>
          <p:nvPr/>
        </p:nvSpPr>
        <p:spPr bwMode="auto">
          <a:xfrm>
            <a:off x="901700" y="1436688"/>
            <a:ext cx="725170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baseline="30000">
                <a:effectLst/>
                <a:latin typeface="Times New Roman" pitchFamily="1" charset="0"/>
                <a:ea typeface="+mn-ea"/>
                <a:cs typeface="+mn-cs"/>
              </a:rPr>
              <a:t>32</a:t>
            </a:r>
            <a:r>
              <a:rPr lang="en-US" sz="4000" b="1">
                <a:effectLst/>
                <a:latin typeface="Times New Roman" pitchFamily="1" charset="0"/>
                <a:ea typeface="+mn-ea"/>
                <a:cs typeface="+mn-cs"/>
              </a:rPr>
              <a:t> </a:t>
            </a:r>
            <a:r>
              <a:rPr lang="es-ES" sz="4000" b="1">
                <a:effectLst/>
                <a:latin typeface="Times New Roman" pitchFamily="1" charset="0"/>
                <a:ea typeface="+mn-ea"/>
                <a:cs typeface="+mn-cs"/>
              </a:rPr>
              <a:t>No será un pacto como el que hice con sus antepasados el día en que los tomé de la mano y los saqué de Egipto, ya que ellos lo quebrantaron a pesar de que yo era su esposo —afirma el   Señor—</a:t>
            </a:r>
            <a:r>
              <a:rPr lang="en-US" sz="4000" b="1">
                <a:effectLst/>
                <a:latin typeface="Times New Roman" pitchFamily="1" charset="0"/>
                <a:ea typeface="+mn-ea"/>
                <a:cs typeface="+mn-cs"/>
              </a:rPr>
              <a:t>.</a:t>
            </a:r>
          </a:p>
        </p:txBody>
      </p:sp>
      <p:sp>
        <p:nvSpPr>
          <p:cNvPr id="217095" name="Rectangle 7"/>
          <p:cNvSpPr>
            <a:spLocks noChangeArrowheads="1"/>
          </p:cNvSpPr>
          <p:nvPr/>
        </p:nvSpPr>
        <p:spPr bwMode="auto">
          <a:xfrm>
            <a:off x="1300163" y="277813"/>
            <a:ext cx="6580187" cy="15509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effectLst/>
                <a:latin typeface="Times New Roman" charset="0"/>
              </a:rPr>
              <a:t>Jeremías 31</a:t>
            </a:r>
          </a:p>
          <a:p>
            <a:pPr algn="ctr"/>
            <a:r>
              <a:rPr lang="en-US" sz="3200" b="1">
                <a:solidFill>
                  <a:schemeClr val="folHlink"/>
                </a:solidFill>
                <a:effectLst/>
                <a:latin typeface="Times New Roman" charset="0"/>
              </a:rPr>
              <a:t>El nuevo pacto</a:t>
            </a:r>
          </a:p>
          <a:p>
            <a:pPr algn="ctr"/>
            <a:endParaRPr lang="en-US" sz="3200" b="1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112646" name="Text Box 10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112647" name="Text Box 12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112648" name="Text Box 13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217102" name="Rectangle 14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7105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8" name="Rectangle 8"/>
          <p:cNvSpPr>
            <a:spLocks noChangeArrowheads="1"/>
          </p:cNvSpPr>
          <p:nvPr/>
        </p:nvSpPr>
        <p:spPr bwMode="auto">
          <a:xfrm>
            <a:off x="2043113" y="2401888"/>
            <a:ext cx="5037137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s-ES" sz="2000" b="1" i="1" dirty="0">
                <a:solidFill>
                  <a:srgbClr val="99FF66"/>
                </a:solidFill>
                <a:effectLst/>
                <a:latin typeface="Helvetica" pitchFamily="1" charset="0"/>
                <a:ea typeface="+mn-ea"/>
                <a:cs typeface="+mn-cs"/>
              </a:rPr>
              <a:t> La primera tabla:</a:t>
            </a:r>
            <a:r>
              <a:rPr lang="es-ES" sz="2000" b="1" i="1" dirty="0">
                <a:solidFill>
                  <a:srgbClr val="00FF00"/>
                </a:solidFill>
                <a:effectLst/>
                <a:latin typeface="Helvetica" pitchFamily="1" charset="0"/>
                <a:ea typeface="+mn-ea"/>
                <a:cs typeface="+mn-cs"/>
              </a:rPr>
              <a:t> </a:t>
            </a:r>
          </a:p>
          <a:p>
            <a:pPr algn="ctr">
              <a:defRPr/>
            </a:pPr>
            <a:r>
              <a:rPr lang="es-ES" sz="2000" b="1" i="1" dirty="0">
                <a:effectLst/>
                <a:latin typeface="Helvetica" pitchFamily="1" charset="0"/>
                <a:ea typeface="+mn-ea"/>
                <a:cs typeface="+mn-cs"/>
              </a:rPr>
              <a:t>Deberes para con Dios (Versículos 1-12)</a:t>
            </a:r>
          </a:p>
        </p:txBody>
      </p:sp>
      <p:sp>
        <p:nvSpPr>
          <p:cNvPr id="286776" name="Text Box 56"/>
          <p:cNvSpPr txBox="1">
            <a:spLocks noChangeArrowheads="1"/>
          </p:cNvSpPr>
          <p:nvPr/>
        </p:nvSpPr>
        <p:spPr bwMode="auto">
          <a:xfrm>
            <a:off x="1885950" y="2959100"/>
            <a:ext cx="6831013" cy="358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endParaRPr lang="es-ES" sz="2400" b="1">
              <a:solidFill>
                <a:schemeClr val="folHlink"/>
              </a:solidFill>
              <a:effectLst/>
              <a:latin typeface="Helvetica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s-ES" sz="2400" b="1">
                <a:solidFill>
                  <a:schemeClr val="folHlink"/>
                </a:solidFill>
                <a:effectLst/>
                <a:latin typeface="Helvetica" charset="0"/>
              </a:rPr>
              <a:t>El Señor tu Dios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s-ES" sz="2400" b="1">
                <a:solidFill>
                  <a:schemeClr val="folHlink"/>
                </a:solidFill>
                <a:effectLst/>
                <a:latin typeface="Helvetica" charset="0"/>
              </a:rPr>
              <a:t>   No tener otros dioses además de él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s-ES" sz="2400" b="1">
                <a:solidFill>
                  <a:schemeClr val="folHlink"/>
                </a:solidFill>
                <a:effectLst/>
                <a:latin typeface="Helvetica" charset="0"/>
              </a:rPr>
              <a:t>      No tener ídolos ni ninguna semejanza a él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s-ES" sz="2400" b="1">
                <a:solidFill>
                  <a:schemeClr val="folHlink"/>
                </a:solidFill>
                <a:effectLst/>
                <a:latin typeface="Helvetica" charset="0"/>
              </a:rPr>
              <a:t>         No adorar a otros dioses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s-ES" sz="2400" b="1">
                <a:solidFill>
                  <a:schemeClr val="folHlink"/>
                </a:solidFill>
                <a:effectLst/>
                <a:latin typeface="Helvetica" charset="0"/>
              </a:rPr>
              <a:t>            Santidad del nombre del Señor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s-ES" sz="2400" b="1">
                <a:solidFill>
                  <a:schemeClr val="folHlink"/>
                </a:solidFill>
                <a:effectLst/>
                <a:latin typeface="Helvetica" charset="0"/>
              </a:rPr>
              <a:t>               Santificar el sábado                 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s-ES" sz="2400" b="1">
                <a:solidFill>
                  <a:schemeClr val="folHlink"/>
                </a:solidFill>
                <a:effectLst/>
                <a:latin typeface="Helvetica" charset="0"/>
              </a:rPr>
              <a:t>	       Trabajar seis días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s-ES" sz="2400" b="1">
                <a:solidFill>
                  <a:schemeClr val="folHlink"/>
                </a:solidFill>
                <a:effectLst/>
                <a:latin typeface="Helvetica" charset="0"/>
              </a:rPr>
              <a:t>                     Descansar el sábado...</a:t>
            </a:r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755650" y="1970088"/>
            <a:ext cx="2946400" cy="4570412"/>
            <a:chOff x="448" y="1241"/>
            <a:chExt cx="1856" cy="2879"/>
          </a:xfrm>
        </p:grpSpPr>
        <p:sp>
          <p:nvSpPr>
            <p:cNvPr id="286777" name="Line 57"/>
            <p:cNvSpPr>
              <a:spLocks noChangeShapeType="1"/>
            </p:cNvSpPr>
            <p:nvPr/>
          </p:nvSpPr>
          <p:spPr bwMode="auto">
            <a:xfrm>
              <a:off x="448" y="1241"/>
              <a:ext cx="1856" cy="2879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86778" name="Line 58"/>
            <p:cNvSpPr>
              <a:spLocks noChangeShapeType="1"/>
            </p:cNvSpPr>
            <p:nvPr/>
          </p:nvSpPr>
          <p:spPr bwMode="auto">
            <a:xfrm>
              <a:off x="456" y="1248"/>
              <a:ext cx="616" cy="0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286780" name="Text Box 60"/>
          <p:cNvSpPr txBox="1">
            <a:spLocks noChangeArrowheads="1"/>
          </p:cNvSpPr>
          <p:nvPr/>
        </p:nvSpPr>
        <p:spPr bwMode="auto">
          <a:xfrm>
            <a:off x="482600" y="1016000"/>
            <a:ext cx="18415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6600">
                <a:solidFill>
                  <a:schemeClr val="folHlink"/>
                </a:solidFill>
                <a:effectLst/>
                <a:latin typeface="Times New Roman" charset="0"/>
              </a:rPr>
              <a:t>“M”</a:t>
            </a:r>
          </a:p>
        </p:txBody>
      </p:sp>
      <p:sp>
        <p:nvSpPr>
          <p:cNvPr id="286781" name="Text Box 61"/>
          <p:cNvSpPr txBox="1">
            <a:spLocks noChangeArrowheads="1"/>
          </p:cNvSpPr>
          <p:nvPr/>
        </p:nvSpPr>
        <p:spPr bwMode="auto">
          <a:xfrm>
            <a:off x="682625" y="2054225"/>
            <a:ext cx="1719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2400" b="1">
                <a:solidFill>
                  <a:schemeClr val="folHlink"/>
                </a:solidFill>
                <a:effectLst/>
                <a:latin typeface="Helvetica" pitchFamily="1" charset="0"/>
                <a:ea typeface="+mn-ea"/>
                <a:cs typeface="+mn-cs"/>
              </a:rPr>
              <a:t>MORAL</a:t>
            </a:r>
          </a:p>
        </p:txBody>
      </p:sp>
      <p:sp>
        <p:nvSpPr>
          <p:cNvPr id="286782" name="Rectangle 62"/>
          <p:cNvSpPr>
            <a:spLocks noChangeArrowheads="1"/>
          </p:cNvSpPr>
          <p:nvPr/>
        </p:nvSpPr>
        <p:spPr bwMode="auto">
          <a:xfrm>
            <a:off x="1660525" y="393700"/>
            <a:ext cx="579596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s-ES" sz="2800" b="1">
                <a:solidFill>
                  <a:schemeClr val="folHlink"/>
                </a:solidFill>
                <a:effectLst/>
                <a:latin typeface="Helvetica" charset="0"/>
              </a:rPr>
              <a:t>“El pacto </a:t>
            </a:r>
            <a:r>
              <a:rPr lang="es-ES" sz="2800" b="1">
                <a:solidFill>
                  <a:srgbClr val="99CCFF"/>
                </a:solidFill>
                <a:effectLst/>
                <a:latin typeface="Helvetica" charset="0"/>
              </a:rPr>
              <a:t>mosaico</a:t>
            </a:r>
            <a:r>
              <a:rPr lang="es-ES" sz="2800" b="1">
                <a:solidFill>
                  <a:schemeClr val="folHlink"/>
                </a:solidFill>
                <a:effectLst/>
                <a:latin typeface="Helvetica" charset="0"/>
              </a:rPr>
              <a:t>”</a:t>
            </a:r>
          </a:p>
        </p:txBody>
      </p:sp>
      <p:sp>
        <p:nvSpPr>
          <p:cNvPr id="286783" name="Rectangle 63"/>
          <p:cNvSpPr>
            <a:spLocks noChangeArrowheads="1"/>
          </p:cNvSpPr>
          <p:nvPr/>
        </p:nvSpPr>
        <p:spPr bwMode="auto">
          <a:xfrm>
            <a:off x="3378200" y="1008063"/>
            <a:ext cx="2393950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s-ES" sz="1900" b="1">
                <a:solidFill>
                  <a:schemeClr val="folHlink"/>
                </a:solidFill>
                <a:effectLst/>
                <a:latin typeface="Helvetica" charset="0"/>
              </a:rPr>
              <a:t>Éxodo capítulo 20: </a:t>
            </a:r>
          </a:p>
          <a:p>
            <a:pPr algn="ctr"/>
            <a:r>
              <a:rPr lang="es-ES" sz="2500" b="1">
                <a:effectLst/>
                <a:latin typeface="Helvetica" charset="0"/>
              </a:rPr>
              <a:t>El decálogo</a:t>
            </a:r>
            <a:endParaRPr lang="es-ES" sz="1900" b="1">
              <a:solidFill>
                <a:schemeClr val="folHlink"/>
              </a:solidFill>
              <a:effectLst/>
              <a:latin typeface="Helvetica" charset="0"/>
            </a:endParaRPr>
          </a:p>
        </p:txBody>
      </p:sp>
      <p:sp>
        <p:nvSpPr>
          <p:cNvPr id="286784" name="Text Box 64"/>
          <p:cNvSpPr txBox="1">
            <a:spLocks noChangeArrowheads="1"/>
          </p:cNvSpPr>
          <p:nvPr/>
        </p:nvSpPr>
        <p:spPr bwMode="auto">
          <a:xfrm>
            <a:off x="2425700" y="1778000"/>
            <a:ext cx="5029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2800" b="1">
                <a:effectLst/>
                <a:latin typeface="Times New Roman" charset="0"/>
              </a:rPr>
              <a:t>“Los diez mandamientos”</a:t>
            </a:r>
          </a:p>
        </p:txBody>
      </p:sp>
      <p:sp>
        <p:nvSpPr>
          <p:cNvPr id="22538" name="Text Box 84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286805" name="Rectangle 85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s-E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40" name="Text Box 87"/>
          <p:cNvSpPr txBox="1">
            <a:spLocks noChangeArrowheads="1"/>
          </p:cNvSpPr>
          <p:nvPr/>
        </p:nvSpPr>
        <p:spPr bwMode="auto">
          <a:xfrm>
            <a:off x="8528050" y="6462713"/>
            <a:ext cx="431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b="1">
                <a:solidFill>
                  <a:srgbClr val="FFFFFF"/>
                </a:solidFill>
                <a:effectLst/>
              </a:rPr>
              <a:t>12</a:t>
            </a:r>
          </a:p>
        </p:txBody>
      </p:sp>
      <p:sp>
        <p:nvSpPr>
          <p:cNvPr id="286808" name="Rectangle 8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grpSp>
        <p:nvGrpSpPr>
          <p:cNvPr id="22542" name="Group 91"/>
          <p:cNvGrpSpPr>
            <a:grpSpLocks/>
          </p:cNvGrpSpPr>
          <p:nvPr/>
        </p:nvGrpSpPr>
        <p:grpSpPr bwMode="auto">
          <a:xfrm>
            <a:off x="7123113" y="106363"/>
            <a:ext cx="1824037" cy="1892300"/>
            <a:chOff x="4487" y="67"/>
            <a:chExt cx="1149" cy="1192"/>
          </a:xfrm>
        </p:grpSpPr>
        <p:grpSp>
          <p:nvGrpSpPr>
            <p:cNvPr id="22543" name="Group 92"/>
            <p:cNvGrpSpPr>
              <a:grpSpLocks/>
            </p:cNvGrpSpPr>
            <p:nvPr/>
          </p:nvGrpSpPr>
          <p:grpSpPr bwMode="auto">
            <a:xfrm>
              <a:off x="4536" y="225"/>
              <a:ext cx="425" cy="1032"/>
              <a:chOff x="4726" y="2474"/>
              <a:chExt cx="425" cy="1032"/>
            </a:xfrm>
          </p:grpSpPr>
          <p:sp>
            <p:nvSpPr>
              <p:cNvPr id="286813" name="Rectangle 93" descr="Paper bag"/>
              <p:cNvSpPr>
                <a:spLocks noChangeArrowheads="1"/>
              </p:cNvSpPr>
              <p:nvPr/>
            </p:nvSpPr>
            <p:spPr bwMode="auto">
              <a:xfrm>
                <a:off x="4727" y="2794"/>
                <a:ext cx="424" cy="712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86814" name="Oval 94"/>
              <p:cNvSpPr>
                <a:spLocks noChangeArrowheads="1"/>
              </p:cNvSpPr>
              <p:nvPr/>
            </p:nvSpPr>
            <p:spPr bwMode="auto">
              <a:xfrm>
                <a:off x="4726" y="2474"/>
                <a:ext cx="425" cy="576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86815" name="Rectangle 95"/>
              <p:cNvSpPr>
                <a:spLocks noChangeArrowheads="1"/>
              </p:cNvSpPr>
              <p:nvPr/>
            </p:nvSpPr>
            <p:spPr bwMode="auto">
              <a:xfrm>
                <a:off x="4728" y="2802"/>
                <a:ext cx="422" cy="6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2544" name="Group 96"/>
            <p:cNvGrpSpPr>
              <a:grpSpLocks/>
            </p:cNvGrpSpPr>
            <p:nvPr/>
          </p:nvGrpSpPr>
          <p:grpSpPr bwMode="auto">
            <a:xfrm>
              <a:off x="5090" y="227"/>
              <a:ext cx="425" cy="1032"/>
              <a:chOff x="4726" y="2474"/>
              <a:chExt cx="425" cy="1032"/>
            </a:xfrm>
          </p:grpSpPr>
          <p:sp>
            <p:nvSpPr>
              <p:cNvPr id="286817" name="Rectangle 97" descr="Paper bag"/>
              <p:cNvSpPr>
                <a:spLocks noChangeArrowheads="1"/>
              </p:cNvSpPr>
              <p:nvPr/>
            </p:nvSpPr>
            <p:spPr bwMode="auto">
              <a:xfrm>
                <a:off x="4727" y="2794"/>
                <a:ext cx="424" cy="712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86818" name="Oval 98"/>
              <p:cNvSpPr>
                <a:spLocks noChangeArrowheads="1"/>
              </p:cNvSpPr>
              <p:nvPr/>
            </p:nvSpPr>
            <p:spPr bwMode="auto">
              <a:xfrm>
                <a:off x="4726" y="2474"/>
                <a:ext cx="425" cy="576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86819" name="Rectangle 99"/>
              <p:cNvSpPr>
                <a:spLocks noChangeArrowheads="1"/>
              </p:cNvSpPr>
              <p:nvPr/>
            </p:nvSpPr>
            <p:spPr bwMode="auto">
              <a:xfrm>
                <a:off x="4728" y="2802"/>
                <a:ext cx="422" cy="6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2545" name="Group 100"/>
            <p:cNvGrpSpPr>
              <a:grpSpLocks/>
            </p:cNvGrpSpPr>
            <p:nvPr/>
          </p:nvGrpSpPr>
          <p:grpSpPr bwMode="auto">
            <a:xfrm>
              <a:off x="4495" y="192"/>
              <a:ext cx="425" cy="1032"/>
              <a:chOff x="4495" y="192"/>
              <a:chExt cx="425" cy="1032"/>
            </a:xfrm>
          </p:grpSpPr>
          <p:sp>
            <p:nvSpPr>
              <p:cNvPr id="286821" name="Rectangle 101" descr="Paper bag"/>
              <p:cNvSpPr>
                <a:spLocks noChangeArrowheads="1"/>
              </p:cNvSpPr>
              <p:nvPr/>
            </p:nvSpPr>
            <p:spPr bwMode="auto">
              <a:xfrm>
                <a:off x="4496" y="512"/>
                <a:ext cx="424" cy="712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86822" name="Oval 102" descr="Paper bag"/>
              <p:cNvSpPr>
                <a:spLocks noChangeArrowheads="1"/>
              </p:cNvSpPr>
              <p:nvPr/>
            </p:nvSpPr>
            <p:spPr bwMode="auto">
              <a:xfrm>
                <a:off x="4495" y="192"/>
                <a:ext cx="425" cy="576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86823" name="Rectangle 103" descr="Paper bag"/>
              <p:cNvSpPr>
                <a:spLocks noChangeArrowheads="1"/>
              </p:cNvSpPr>
              <p:nvPr/>
            </p:nvSpPr>
            <p:spPr bwMode="auto">
              <a:xfrm>
                <a:off x="4512" y="520"/>
                <a:ext cx="392" cy="684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86824" name="Rectangle 104"/>
            <p:cNvSpPr>
              <a:spLocks noChangeArrowheads="1"/>
            </p:cNvSpPr>
            <p:nvPr/>
          </p:nvSpPr>
          <p:spPr bwMode="auto">
            <a:xfrm>
              <a:off x="4487" y="313"/>
              <a:ext cx="438" cy="8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V</a:t>
              </a:r>
            </a:p>
          </p:txBody>
        </p:sp>
        <p:sp>
          <p:nvSpPr>
            <p:cNvPr id="22547" name="Text Box 105"/>
            <p:cNvSpPr txBox="1">
              <a:spLocks noChangeArrowheads="1"/>
            </p:cNvSpPr>
            <p:nvPr/>
          </p:nvSpPr>
          <p:spPr bwMode="auto">
            <a:xfrm>
              <a:off x="5520" y="67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es-ES" sz="2000">
                <a:solidFill>
                  <a:srgbClr val="FFA27C"/>
                </a:solidFill>
                <a:effectLst/>
              </a:endParaRPr>
            </a:p>
          </p:txBody>
        </p:sp>
        <p:grpSp>
          <p:nvGrpSpPr>
            <p:cNvPr id="22548" name="Group 106"/>
            <p:cNvGrpSpPr>
              <a:grpSpLocks/>
            </p:cNvGrpSpPr>
            <p:nvPr/>
          </p:nvGrpSpPr>
          <p:grpSpPr bwMode="auto">
            <a:xfrm>
              <a:off x="5038" y="185"/>
              <a:ext cx="425" cy="1032"/>
              <a:chOff x="4495" y="192"/>
              <a:chExt cx="425" cy="1032"/>
            </a:xfrm>
          </p:grpSpPr>
          <p:sp>
            <p:nvSpPr>
              <p:cNvPr id="286827" name="Rectangle 107" descr="Paper bag"/>
              <p:cNvSpPr>
                <a:spLocks noChangeArrowheads="1"/>
              </p:cNvSpPr>
              <p:nvPr/>
            </p:nvSpPr>
            <p:spPr bwMode="auto">
              <a:xfrm>
                <a:off x="4496" y="512"/>
                <a:ext cx="424" cy="712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86828" name="Oval 108" descr="Paper bag"/>
              <p:cNvSpPr>
                <a:spLocks noChangeArrowheads="1"/>
              </p:cNvSpPr>
              <p:nvPr/>
            </p:nvSpPr>
            <p:spPr bwMode="auto">
              <a:xfrm>
                <a:off x="4495" y="192"/>
                <a:ext cx="425" cy="576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86829" name="Rectangle 109" descr="Paper bag"/>
              <p:cNvSpPr>
                <a:spLocks noChangeArrowheads="1"/>
              </p:cNvSpPr>
              <p:nvPr/>
            </p:nvSpPr>
            <p:spPr bwMode="auto">
              <a:xfrm>
                <a:off x="4512" y="520"/>
                <a:ext cx="392" cy="684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86830" name="Rectangle 110"/>
            <p:cNvSpPr>
              <a:spLocks noChangeArrowheads="1"/>
            </p:cNvSpPr>
            <p:nvPr/>
          </p:nvSpPr>
          <p:spPr bwMode="auto">
            <a:xfrm>
              <a:off x="5033" y="309"/>
              <a:ext cx="438" cy="8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X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6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3" presetClass="entr" presetSubtype="3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2867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2867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2867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2867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2867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0" dur="500"/>
                                        <p:tgtEl>
                                          <p:spTgt spid="2867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2867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0" dur="500"/>
                                        <p:tgtEl>
                                          <p:spTgt spid="2867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8" grpId="0"/>
      <p:bldP spid="286776" grpId="0" build="p" autoUpdateAnimBg="0"/>
      <p:bldP spid="286780" grpId="0" autoUpdateAnimBg="0"/>
      <p:bldP spid="286781" grpId="0" autoUpdateAnimBg="0"/>
      <p:bldP spid="286782" grpId="0"/>
      <p:bldP spid="286783" grpId="0" autoUpdateAnimBg="0"/>
      <p:bldP spid="286784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AFD00"/>
                </a:solidFill>
                <a:effectLst/>
                <a:latin typeface="Times New Roman" pitchFamily="1" charset="0"/>
                <a:ea typeface="+mn-ea"/>
                <a:cs typeface="+mn-cs"/>
              </a:rPr>
              <a:t>                            </a:t>
            </a:r>
          </a:p>
        </p:txBody>
      </p:sp>
      <p:sp>
        <p:nvSpPr>
          <p:cNvPr id="219139" name="Rectangle 3"/>
          <p:cNvSpPr>
            <a:spLocks noChangeArrowheads="1"/>
          </p:cNvSpPr>
          <p:nvPr/>
        </p:nvSpPr>
        <p:spPr bwMode="auto">
          <a:xfrm>
            <a:off x="7070725" y="5940425"/>
            <a:ext cx="1030288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/>
                <a:latin typeface="Times New Roman" pitchFamily="1" charset="0"/>
                <a:ea typeface="+mn-ea"/>
                <a:cs typeface="+mn-cs"/>
              </a:rPr>
              <a:t>(NIV)</a:t>
            </a:r>
          </a:p>
        </p:txBody>
      </p:sp>
      <p:sp>
        <p:nvSpPr>
          <p:cNvPr id="219141" name="Rectangle 5"/>
          <p:cNvSpPr>
            <a:spLocks noChangeArrowheads="1"/>
          </p:cNvSpPr>
          <p:nvPr/>
        </p:nvSpPr>
        <p:spPr bwMode="auto">
          <a:xfrm>
            <a:off x="1300163" y="277813"/>
            <a:ext cx="6580187" cy="15509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effectLst/>
                <a:latin typeface="Times New Roman" charset="0"/>
              </a:rPr>
              <a:t>Jeremías 31</a:t>
            </a:r>
          </a:p>
          <a:p>
            <a:pPr algn="ctr"/>
            <a:r>
              <a:rPr lang="en-US" sz="3200" b="1">
                <a:solidFill>
                  <a:schemeClr val="folHlink"/>
                </a:solidFill>
                <a:effectLst/>
                <a:latin typeface="Times New Roman" charset="0"/>
                <a:cs typeface="Times New Roman" charset="0"/>
              </a:rPr>
              <a:t>El nuevo pacto</a:t>
            </a:r>
          </a:p>
          <a:p>
            <a:pPr algn="ctr"/>
            <a:endParaRPr lang="en-US" sz="3200" b="1">
              <a:solidFill>
                <a:schemeClr val="folHlink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19143" name="Text Box 7"/>
          <p:cNvSpPr txBox="1">
            <a:spLocks noChangeArrowheads="1"/>
          </p:cNvSpPr>
          <p:nvPr/>
        </p:nvSpPr>
        <p:spPr bwMode="auto">
          <a:xfrm>
            <a:off x="889000" y="1435100"/>
            <a:ext cx="78613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baseline="30000">
                <a:effectLst/>
                <a:latin typeface="Times New Roman" charset="0"/>
              </a:rPr>
              <a:t>33</a:t>
            </a:r>
            <a:r>
              <a:rPr lang="en-US" sz="4000" b="1">
                <a:effectLst/>
                <a:latin typeface="Times New Roman" charset="0"/>
              </a:rPr>
              <a:t> </a:t>
            </a:r>
            <a:r>
              <a:rPr lang="ja-JP" altLang="en-US" sz="4000" b="1">
                <a:effectLst/>
                <a:latin typeface="Times New Roman" charset="0"/>
              </a:rPr>
              <a:t>“</a:t>
            </a:r>
            <a:r>
              <a:rPr lang="es-ES" sz="4000" b="1">
                <a:effectLst/>
                <a:latin typeface="Times New Roman" charset="0"/>
              </a:rPr>
              <a:t>Éste es el pacto que después de aquel tiempo haré con el pueblo de Israel —afirma el Señor—:</a:t>
            </a:r>
            <a:endParaRPr lang="en-US" sz="4000" b="1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114694" name="Text Box 11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114695" name="Text Box 13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114696" name="Text Box 14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219151" name="Rectangle 15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9154" name="Rectangle 1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114699" name="Text Box 21"/>
          <p:cNvSpPr txBox="1">
            <a:spLocks noChangeArrowheads="1"/>
          </p:cNvSpPr>
          <p:nvPr/>
        </p:nvSpPr>
        <p:spPr bwMode="auto">
          <a:xfrm>
            <a:off x="8586788" y="64627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ffectLst/>
              </a:rPr>
              <a:t>1</a:t>
            </a:r>
          </a:p>
        </p:txBody>
      </p:sp>
      <p:sp>
        <p:nvSpPr>
          <p:cNvPr id="219159" name="Text Box 23"/>
          <p:cNvSpPr txBox="1">
            <a:spLocks noChangeArrowheads="1"/>
          </p:cNvSpPr>
          <p:nvPr/>
        </p:nvSpPr>
        <p:spPr bwMode="auto">
          <a:xfrm>
            <a:off x="822325" y="2657475"/>
            <a:ext cx="7920038" cy="289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4000" b="1">
                <a:solidFill>
                  <a:srgbClr val="FFFF00"/>
                </a:solidFill>
                <a:effectLst/>
                <a:latin typeface="Times New Roman" charset="0"/>
              </a:rPr>
              <a:t>						     Pondré mi ley en su mente, y la escribiré en su corazón. Yo seré su Dios, y ellos serán mi pueblo</a:t>
            </a:r>
            <a:r>
              <a:rPr lang="en-US" sz="4000" b="1">
                <a:effectLst/>
                <a:latin typeface="Times New Roman" charset="0"/>
              </a:rPr>
              <a:t>.</a:t>
            </a:r>
            <a:r>
              <a:rPr lang="en-US" sz="4000" b="1">
                <a:solidFill>
                  <a:schemeClr val="folHlink"/>
                </a:solidFill>
                <a:effectLst/>
                <a:latin typeface="Times New Roman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en-US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5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ChangeArrowheads="1"/>
          </p:cNvSpPr>
          <p:nvPr/>
        </p:nvSpPr>
        <p:spPr bwMode="auto">
          <a:xfrm>
            <a:off x="1585913" y="506413"/>
            <a:ext cx="65484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folHlink"/>
                </a:solidFill>
                <a:effectLst/>
                <a:latin typeface="Times New Roman" charset="0"/>
              </a:rPr>
              <a:t>El anuncio del Nuevo Testamento</a:t>
            </a:r>
            <a:endParaRPr lang="en-US" sz="2800" b="1">
              <a:solidFill>
                <a:schemeClr val="tx2"/>
              </a:solidFill>
              <a:effectLst/>
              <a:latin typeface="Times New Roman" charset="0"/>
            </a:endParaRPr>
          </a:p>
        </p:txBody>
      </p:sp>
      <p:sp>
        <p:nvSpPr>
          <p:cNvPr id="154629" name="Rectangle 5"/>
          <p:cNvSpPr>
            <a:spLocks noChangeArrowheads="1"/>
          </p:cNvSpPr>
          <p:nvPr/>
        </p:nvSpPr>
        <p:spPr bwMode="auto">
          <a:xfrm>
            <a:off x="892175" y="1177925"/>
            <a:ext cx="8377238" cy="2890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400" b="1">
              <a:effectLst/>
              <a:latin typeface="Times New Roman" pitchFamily="1" charset="0"/>
              <a:ea typeface="+mn-ea"/>
              <a:cs typeface="+mn-cs"/>
            </a:endParaRPr>
          </a:p>
          <a:p>
            <a:pPr>
              <a:defRPr/>
            </a:pPr>
            <a:r>
              <a:rPr lang="en-US" sz="4400" b="1" baseline="30000">
                <a:effectLst/>
                <a:latin typeface="Times New Roman" pitchFamily="1" charset="0"/>
                <a:ea typeface="+mn-ea"/>
                <a:cs typeface="+mn-cs"/>
              </a:rPr>
              <a:t>19</a:t>
            </a:r>
            <a:r>
              <a:rPr lang="en-US" sz="3200" b="1">
                <a:effectLst/>
                <a:latin typeface="Times New Roman" pitchFamily="1" charset="0"/>
                <a:ea typeface="+mn-ea"/>
                <a:cs typeface="+mn-cs"/>
              </a:rPr>
              <a:t> También tomó pan y, después de dar gracias, lo partió, se lo dio a ellos y dijo: </a:t>
            </a:r>
          </a:p>
          <a:p>
            <a:pPr>
              <a:defRPr/>
            </a:pPr>
            <a:r>
              <a:rPr lang="en-US" sz="3200" b="1">
                <a:effectLst/>
                <a:latin typeface="Times New Roman" pitchFamily="1" charset="0"/>
                <a:ea typeface="+mn-ea"/>
                <a:cs typeface="+mn-cs"/>
              </a:rPr>
              <a:t>   —Este pan es mi cuerpo, entregado por ustedes; hagan esto en memoria de mí.”		</a:t>
            </a:r>
          </a:p>
        </p:txBody>
      </p:sp>
      <p:sp>
        <p:nvSpPr>
          <p:cNvPr id="116740" name="Text Box 11"/>
          <p:cNvSpPr txBox="1">
            <a:spLocks noChangeArrowheads="1"/>
          </p:cNvSpPr>
          <p:nvPr/>
        </p:nvSpPr>
        <p:spPr bwMode="auto">
          <a:xfrm>
            <a:off x="939800" y="3797300"/>
            <a:ext cx="6502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effectLst/>
            </a:endParaRPr>
          </a:p>
        </p:txBody>
      </p:sp>
      <p:sp>
        <p:nvSpPr>
          <p:cNvPr id="154636" name="Rectangle 12"/>
          <p:cNvSpPr>
            <a:spLocks noChangeArrowheads="1"/>
          </p:cNvSpPr>
          <p:nvPr/>
        </p:nvSpPr>
        <p:spPr bwMode="auto">
          <a:xfrm>
            <a:off x="896938" y="3862388"/>
            <a:ext cx="74263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lnSpc>
                <a:spcPct val="75000"/>
              </a:lnSpc>
              <a:defRPr/>
            </a:pPr>
            <a:r>
              <a:rPr lang="en-US" sz="4400" b="1" baseline="30000">
                <a:effectLst/>
                <a:latin typeface="Times New Roman" pitchFamily="1" charset="0"/>
                <a:ea typeface="+mn-ea"/>
                <a:cs typeface="+mn-cs"/>
              </a:rPr>
              <a:t>20</a:t>
            </a:r>
            <a:r>
              <a:rPr lang="es-ES" sz="3200" b="1">
                <a:effectLst/>
                <a:latin typeface="Times New Roman" pitchFamily="1" charset="0"/>
                <a:ea typeface="+mn-ea"/>
                <a:cs typeface="+mn-cs"/>
              </a:rPr>
              <a:t> De la misma manera tomó la copa después de la cena, y dijo:</a:t>
            </a:r>
          </a:p>
          <a:p>
            <a:pPr>
              <a:lnSpc>
                <a:spcPct val="75000"/>
              </a:lnSpc>
              <a:defRPr/>
            </a:pPr>
            <a:endParaRPr lang="es-ES" sz="3200" b="1">
              <a:effectLst/>
              <a:latin typeface="Times New Roman" pitchFamily="1" charset="0"/>
              <a:ea typeface="+mn-ea"/>
              <a:cs typeface="+mn-cs"/>
            </a:endParaRPr>
          </a:p>
          <a:p>
            <a:pPr>
              <a:lnSpc>
                <a:spcPct val="75000"/>
              </a:lnSpc>
              <a:defRPr/>
            </a:pPr>
            <a:r>
              <a:rPr lang="es-ES" sz="3200" b="1">
                <a:effectLst/>
                <a:latin typeface="Times New Roman" pitchFamily="1" charset="0"/>
                <a:ea typeface="+mn-ea"/>
                <a:cs typeface="+mn-cs"/>
              </a:rPr>
              <a:t>   —Esta copa es </a:t>
            </a:r>
            <a:r>
              <a:rPr lang="es-ES" sz="4000" b="1">
                <a:solidFill>
                  <a:schemeClr val="folHlink"/>
                </a:solidFill>
                <a:effectLst/>
                <a:latin typeface="Times New Roman" pitchFamily="1" charset="0"/>
                <a:ea typeface="+mn-ea"/>
                <a:cs typeface="+mn-cs"/>
              </a:rPr>
              <a:t>el nuevo pacto</a:t>
            </a:r>
            <a:r>
              <a:rPr lang="es-ES" sz="3200" b="1">
                <a:effectLst/>
                <a:latin typeface="Times New Roman" pitchFamily="1" charset="0"/>
                <a:ea typeface="+mn-ea"/>
                <a:cs typeface="+mn-cs"/>
              </a:rPr>
              <a:t> en mi sangre, que es derramada por ustedes</a:t>
            </a:r>
            <a:r>
              <a:rPr lang="en-US" sz="3200" b="1">
                <a:effectLst/>
                <a:latin typeface="Times New Roman" pitchFamily="1" charset="0"/>
                <a:ea typeface="+mn-ea"/>
                <a:cs typeface="+mn-cs"/>
              </a:rPr>
              <a:t>.</a:t>
            </a:r>
          </a:p>
        </p:txBody>
      </p:sp>
      <p:sp>
        <p:nvSpPr>
          <p:cNvPr id="154637" name="Text Box 13"/>
          <p:cNvSpPr txBox="1">
            <a:spLocks noChangeArrowheads="1"/>
          </p:cNvSpPr>
          <p:nvPr/>
        </p:nvSpPr>
        <p:spPr bwMode="auto">
          <a:xfrm>
            <a:off x="7708900" y="5364163"/>
            <a:ext cx="1111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effectLst/>
                <a:latin typeface="Times New Roman" pitchFamily="1" charset="0"/>
                <a:ea typeface="+mn-ea"/>
                <a:cs typeface="+mn-cs"/>
              </a:rPr>
              <a:t>(NIV)</a:t>
            </a:r>
          </a:p>
        </p:txBody>
      </p:sp>
      <p:sp>
        <p:nvSpPr>
          <p:cNvPr id="154630" name="Oval 6"/>
          <p:cNvSpPr>
            <a:spLocks noChangeArrowheads="1"/>
          </p:cNvSpPr>
          <p:nvPr/>
        </p:nvSpPr>
        <p:spPr bwMode="auto">
          <a:xfrm>
            <a:off x="3603625" y="4916488"/>
            <a:ext cx="3738563" cy="647700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6744" name="Text Box 14"/>
          <p:cNvSpPr txBox="1">
            <a:spLocks noChangeArrowheads="1"/>
          </p:cNvSpPr>
          <p:nvPr/>
        </p:nvSpPr>
        <p:spPr bwMode="auto">
          <a:xfrm>
            <a:off x="9085263" y="50990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116745" name="Text Box 1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154640" name="Rectangle 1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4643" name="Rectangle 1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116748" name="Text Box 21"/>
          <p:cNvSpPr txBox="1">
            <a:spLocks noChangeArrowheads="1"/>
          </p:cNvSpPr>
          <p:nvPr/>
        </p:nvSpPr>
        <p:spPr bwMode="auto">
          <a:xfrm>
            <a:off x="8589963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ffectLst/>
              </a:rPr>
              <a:t>4</a:t>
            </a:r>
          </a:p>
        </p:txBody>
      </p:sp>
      <p:sp>
        <p:nvSpPr>
          <p:cNvPr id="154646" name="Text Box 22"/>
          <p:cNvSpPr txBox="1">
            <a:spLocks noChangeArrowheads="1"/>
          </p:cNvSpPr>
          <p:nvPr/>
        </p:nvSpPr>
        <p:spPr bwMode="auto">
          <a:xfrm>
            <a:off x="2090738" y="1155700"/>
            <a:ext cx="4457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effectLst/>
                <a:latin typeface="Times New Roman" pitchFamily="1" charset="0"/>
                <a:ea typeface="+mn-ea"/>
                <a:cs typeface="+mn-cs"/>
              </a:rPr>
              <a:t>Lucas 22:19-20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4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4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4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9" grpId="0" autoUpdateAnimBg="0"/>
      <p:bldP spid="154636" grpId="0" autoUpdateAnimBg="0"/>
      <p:bldP spid="154637" grpId="0" autoUpdateAnimBg="0"/>
      <p:bldP spid="154630" grpId="0" animBg="1"/>
      <p:bldP spid="154646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1585913" y="506413"/>
            <a:ext cx="6548437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folHlink"/>
                </a:solidFill>
                <a:effectLst/>
                <a:latin typeface="Times New Roman" charset="0"/>
              </a:rPr>
              <a:t>El anuncio del Nuevo Testamento</a:t>
            </a:r>
          </a:p>
        </p:txBody>
      </p:sp>
      <p:sp>
        <p:nvSpPr>
          <p:cNvPr id="300035" name="Rectangle 3"/>
          <p:cNvSpPr>
            <a:spLocks noChangeArrowheads="1"/>
          </p:cNvSpPr>
          <p:nvPr/>
        </p:nvSpPr>
        <p:spPr bwMode="auto">
          <a:xfrm>
            <a:off x="881063" y="1327150"/>
            <a:ext cx="8262937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endParaRPr lang="en-US" sz="900" b="1">
              <a:effectLst/>
              <a:latin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s-ES" sz="2400" b="1" baseline="30000">
                <a:effectLst/>
                <a:latin typeface="Times New Roman" charset="0"/>
              </a:rPr>
              <a:t>26</a:t>
            </a:r>
            <a:r>
              <a:rPr lang="es-ES" sz="2400" b="1">
                <a:effectLst/>
                <a:latin typeface="Times New Roman" charset="0"/>
              </a:rPr>
              <a:t> Mientras comían, Jesús tomó pan y lo bendijo. Luego lo partió y se lo dio a sus discípulos, diciéndoles:</a:t>
            </a:r>
          </a:p>
          <a:p>
            <a:pPr>
              <a:spcBef>
                <a:spcPct val="50000"/>
              </a:spcBef>
            </a:pPr>
            <a:r>
              <a:rPr lang="es-ES" sz="2400" b="1">
                <a:effectLst/>
                <a:latin typeface="Times New Roman" charset="0"/>
              </a:rPr>
              <a:t> —Tomen y coman; esto es mi cuerpo.</a:t>
            </a:r>
          </a:p>
          <a:p>
            <a:pPr>
              <a:spcBef>
                <a:spcPct val="50000"/>
              </a:spcBef>
            </a:pPr>
            <a:r>
              <a:rPr lang="es-ES" sz="2400" b="1" baseline="30000">
                <a:effectLst/>
                <a:latin typeface="Times New Roman" charset="0"/>
              </a:rPr>
              <a:t>27</a:t>
            </a:r>
            <a:r>
              <a:rPr lang="es-ES" sz="2400" b="1">
                <a:effectLst/>
                <a:latin typeface="Times New Roman" charset="0"/>
              </a:rPr>
              <a:t> Después tomó la copa, dio gracias, y se la ofreció diciéndoles:</a:t>
            </a:r>
          </a:p>
          <a:p>
            <a:pPr>
              <a:spcBef>
                <a:spcPct val="50000"/>
              </a:spcBef>
            </a:pPr>
            <a:r>
              <a:rPr lang="es-ES" sz="2400" b="1">
                <a:effectLst/>
                <a:latin typeface="Times New Roman" charset="0"/>
              </a:rPr>
              <a:t> —Beban de ella todos ustedes. </a:t>
            </a:r>
          </a:p>
          <a:p>
            <a:pPr>
              <a:spcBef>
                <a:spcPct val="50000"/>
              </a:spcBef>
            </a:pPr>
            <a:r>
              <a:rPr lang="es-ES" sz="2400" b="1" baseline="30000">
                <a:effectLst/>
                <a:latin typeface="Times New Roman" charset="0"/>
              </a:rPr>
              <a:t>28</a:t>
            </a:r>
            <a:r>
              <a:rPr lang="es-ES" sz="2400" b="1">
                <a:effectLst/>
                <a:latin typeface="Times New Roman" charset="0"/>
              </a:rPr>
              <a:t> Esto es mi sangre </a:t>
            </a:r>
            <a:r>
              <a:rPr lang="es-ES" sz="3200" b="1">
                <a:solidFill>
                  <a:schemeClr val="folHlink"/>
                </a:solidFill>
                <a:effectLst/>
                <a:latin typeface="Times New Roman" charset="0"/>
              </a:rPr>
              <a:t>del pacto</a:t>
            </a:r>
            <a:r>
              <a:rPr lang="es-ES" sz="2400" b="1">
                <a:effectLst/>
                <a:latin typeface="Times New Roman" charset="0"/>
              </a:rPr>
              <a:t>, que es derramada por muchos para el perdón de pecados.</a:t>
            </a:r>
            <a:r>
              <a:rPr lang="en-US" sz="2400" b="1">
                <a:effectLst/>
                <a:latin typeface="Times New Roman" charset="0"/>
              </a:rPr>
              <a:t>. </a:t>
            </a:r>
            <a:endParaRPr lang="en-US" sz="900" b="1">
              <a:effectLst/>
              <a:latin typeface="Times New Roman" charset="0"/>
            </a:endParaRPr>
          </a:p>
          <a:p>
            <a:pPr algn="ctr"/>
            <a:endParaRPr lang="en-US" sz="900" b="1">
              <a:effectLst/>
              <a:latin typeface="Times New Roman" charset="0"/>
            </a:endParaRPr>
          </a:p>
        </p:txBody>
      </p:sp>
      <p:sp>
        <p:nvSpPr>
          <p:cNvPr id="300036" name="Oval 4"/>
          <p:cNvSpPr>
            <a:spLocks noChangeArrowheads="1"/>
          </p:cNvSpPr>
          <p:nvPr/>
        </p:nvSpPr>
        <p:spPr bwMode="auto">
          <a:xfrm>
            <a:off x="3352800" y="4657725"/>
            <a:ext cx="2005013" cy="596900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18789" name="Text Box 7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118790" name="Text Box 10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118791" name="Text Box 1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00044" name="Rectangle 1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0047" name="Rectangle 1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118794" name="Text Box 18"/>
          <p:cNvSpPr txBox="1">
            <a:spLocks noChangeArrowheads="1"/>
          </p:cNvSpPr>
          <p:nvPr/>
        </p:nvSpPr>
        <p:spPr bwMode="auto">
          <a:xfrm>
            <a:off x="2509838" y="1150938"/>
            <a:ext cx="4060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effectLst/>
                <a:latin typeface="Times New Roman" charset="0"/>
              </a:rPr>
              <a:t>Mateo 26:26-28 </a:t>
            </a:r>
          </a:p>
        </p:txBody>
      </p:sp>
      <p:sp>
        <p:nvSpPr>
          <p:cNvPr id="118795" name="Text Box 19"/>
          <p:cNvSpPr txBox="1">
            <a:spLocks noChangeArrowheads="1"/>
          </p:cNvSpPr>
          <p:nvPr/>
        </p:nvSpPr>
        <p:spPr bwMode="auto">
          <a:xfrm>
            <a:off x="8589963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ffectLst/>
              </a:rPr>
              <a:t>4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0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00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00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00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300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35" grpId="0" build="p" autoUpdateAnimBg="0"/>
      <p:bldP spid="30003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Sunset from Kursi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0835" name="Picture 3" descr="Sunset from Kursi, tb n1118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32887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7002" name="Rectangle 1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6999" name="Text Box 7"/>
          <p:cNvSpPr txBox="1">
            <a:spLocks noChangeArrowheads="1"/>
          </p:cNvSpPr>
          <p:nvPr/>
        </p:nvSpPr>
        <p:spPr bwMode="auto">
          <a:xfrm>
            <a:off x="1079500" y="708025"/>
            <a:ext cx="6907213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99CCFF"/>
                </a:solidFill>
                <a:effectLst/>
                <a:latin typeface="Arial" pitchFamily="1" charset="0"/>
                <a:ea typeface="+mn-ea"/>
                <a:cs typeface="+mn-cs"/>
              </a:rPr>
              <a:t>¿</a:t>
            </a:r>
            <a:r>
              <a:rPr lang="en-US" sz="4800" b="1" dirty="0" err="1">
                <a:solidFill>
                  <a:srgbClr val="99CCFF"/>
                </a:solidFill>
                <a:effectLst/>
                <a:latin typeface="Arial" pitchFamily="1" charset="0"/>
                <a:ea typeface="+mn-ea"/>
                <a:cs typeface="+mn-cs"/>
              </a:rPr>
              <a:t>Qué</a:t>
            </a:r>
            <a:r>
              <a:rPr lang="en-US" sz="4800" b="1" dirty="0">
                <a:solidFill>
                  <a:srgbClr val="99CCFF"/>
                </a:solidFill>
                <a:effectLst/>
                <a:latin typeface="Arial" pitchFamily="1" charset="0"/>
                <a:ea typeface="+mn-ea"/>
                <a:cs typeface="+mn-cs"/>
              </a:rPr>
              <a:t> </a:t>
            </a:r>
            <a:r>
              <a:rPr lang="en-US" sz="4800" b="1" dirty="0" err="1">
                <a:solidFill>
                  <a:srgbClr val="99CCFF"/>
                </a:solidFill>
                <a:effectLst/>
                <a:latin typeface="Arial" pitchFamily="1" charset="0"/>
                <a:ea typeface="+mn-ea"/>
                <a:cs typeface="+mn-cs"/>
              </a:rPr>
              <a:t>está</a:t>
            </a:r>
            <a:r>
              <a:rPr lang="en-US" sz="4800" b="1" dirty="0">
                <a:solidFill>
                  <a:srgbClr val="99CCFF"/>
                </a:solidFill>
                <a:effectLst/>
                <a:latin typeface="Arial" pitchFamily="1" charset="0"/>
                <a:ea typeface="+mn-ea"/>
                <a:cs typeface="+mn-cs"/>
              </a:rPr>
              <a:t> </a:t>
            </a:r>
            <a:r>
              <a:rPr lang="en-US" sz="4800" b="1" dirty="0" err="1">
                <a:solidFill>
                  <a:srgbClr val="99CCFF"/>
                </a:solidFill>
                <a:effectLst/>
                <a:latin typeface="Arial" pitchFamily="1" charset="0"/>
                <a:ea typeface="+mn-ea"/>
                <a:cs typeface="+mn-cs"/>
              </a:rPr>
              <a:t>pasando</a:t>
            </a:r>
            <a:r>
              <a:rPr lang="en-US" sz="4800" b="1" dirty="0">
                <a:solidFill>
                  <a:srgbClr val="99CCFF"/>
                </a:solidFill>
                <a:effectLst/>
                <a:latin typeface="Arial" pitchFamily="1" charset="0"/>
                <a:ea typeface="+mn-ea"/>
                <a:cs typeface="+mn-cs"/>
              </a:rPr>
              <a:t> </a:t>
            </a:r>
            <a:r>
              <a:rPr lang="en-US" sz="4800" b="1" dirty="0" err="1">
                <a:solidFill>
                  <a:srgbClr val="99CCFF"/>
                </a:solidFill>
                <a:effectLst/>
                <a:latin typeface="Arial" pitchFamily="1" charset="0"/>
                <a:ea typeface="+mn-ea"/>
                <a:cs typeface="+mn-cs"/>
              </a:rPr>
              <a:t>aquí</a:t>
            </a:r>
            <a:r>
              <a:rPr lang="en-US" sz="4800" b="1" dirty="0">
                <a:solidFill>
                  <a:srgbClr val="99CCFF"/>
                </a:solidFill>
                <a:effectLst/>
                <a:latin typeface="Arial" pitchFamily="1" charset="0"/>
                <a:ea typeface="+mn-ea"/>
                <a:cs typeface="+mn-cs"/>
              </a:rPr>
              <a:t>?</a:t>
            </a:r>
          </a:p>
        </p:txBody>
      </p:sp>
      <p:sp>
        <p:nvSpPr>
          <p:cNvPr id="597000" name="Text Box 8"/>
          <p:cNvSpPr txBox="1">
            <a:spLocks noChangeArrowheads="1"/>
          </p:cNvSpPr>
          <p:nvPr/>
        </p:nvSpPr>
        <p:spPr bwMode="auto">
          <a:xfrm>
            <a:off x="1039813" y="3076575"/>
            <a:ext cx="6907212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Respuesta:                                                  Un cambio profundo en la relación entre </a:t>
            </a:r>
            <a:r>
              <a:rPr lang="en-US" sz="4000" b="1" i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el creador</a:t>
            </a:r>
            <a:r>
              <a:rPr lang="en-US" sz="4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y  </a:t>
            </a:r>
            <a:r>
              <a:rPr lang="en-US" sz="4000" b="1" i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lo creado</a:t>
            </a:r>
            <a:r>
              <a:rPr lang="en-US" sz="4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!</a:t>
            </a:r>
          </a:p>
        </p:txBody>
      </p:sp>
      <p:sp>
        <p:nvSpPr>
          <p:cNvPr id="120839" name="Text Box 11"/>
          <p:cNvSpPr txBox="1">
            <a:spLocks noChangeArrowheads="1"/>
          </p:cNvSpPr>
          <p:nvPr/>
        </p:nvSpPr>
        <p:spPr bwMode="auto">
          <a:xfrm>
            <a:off x="8586788" y="64627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ffectLst/>
              </a:rPr>
              <a:t>1</a:t>
            </a:r>
          </a:p>
        </p:txBody>
      </p:sp>
      <p:sp>
        <p:nvSpPr>
          <p:cNvPr id="120840" name="Text Box 12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©2012 TBBMI</a:t>
            </a:r>
          </a:p>
        </p:txBody>
      </p:sp>
      <p:sp>
        <p:nvSpPr>
          <p:cNvPr id="597005" name="Rectangle 13"/>
          <p:cNvSpPr>
            <a:spLocks noChangeArrowheads="1"/>
          </p:cNvSpPr>
          <p:nvPr/>
        </p:nvSpPr>
        <p:spPr bwMode="auto">
          <a:xfrm>
            <a:off x="7556500" y="6526213"/>
            <a:ext cx="7397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597006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97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999" grpId="0" autoUpdateAnimBg="0"/>
      <p:bldP spid="59700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122883" name="Text Box 4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594952" name="Oval 8"/>
          <p:cNvSpPr>
            <a:spLocks noChangeArrowheads="1"/>
          </p:cNvSpPr>
          <p:nvPr/>
        </p:nvSpPr>
        <p:spPr bwMode="auto">
          <a:xfrm>
            <a:off x="2725738" y="1200150"/>
            <a:ext cx="2457450" cy="695325"/>
          </a:xfrm>
          <a:prstGeom prst="ellipse">
            <a:avLst/>
          </a:prstGeom>
          <a:noFill/>
          <a:ln w="76200">
            <a:solidFill>
              <a:srgbClr val="ED181E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4953" name="Oval 9"/>
          <p:cNvSpPr>
            <a:spLocks noChangeArrowheads="1"/>
          </p:cNvSpPr>
          <p:nvPr/>
        </p:nvSpPr>
        <p:spPr bwMode="auto">
          <a:xfrm>
            <a:off x="2944813" y="2927350"/>
            <a:ext cx="2457450" cy="695325"/>
          </a:xfrm>
          <a:prstGeom prst="ellipse">
            <a:avLst/>
          </a:prstGeom>
          <a:noFill/>
          <a:ln w="76200">
            <a:solidFill>
              <a:srgbClr val="ED181E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pic>
        <p:nvPicPr>
          <p:cNvPr id="122886" name="Picture 11" descr="Sinai view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960" name="Rectangle 16"/>
          <p:cNvSpPr>
            <a:spLocks noChangeArrowheads="1"/>
          </p:cNvSpPr>
          <p:nvPr/>
        </p:nvSpPr>
        <p:spPr bwMode="auto">
          <a:xfrm>
            <a:off x="0" y="0"/>
            <a:ext cx="9258300" cy="701040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94962" name="Text Box 18"/>
          <p:cNvSpPr txBox="1">
            <a:spLocks noChangeArrowheads="1"/>
          </p:cNvSpPr>
          <p:nvPr/>
        </p:nvSpPr>
        <p:spPr bwMode="auto">
          <a:xfrm>
            <a:off x="825500" y="350838"/>
            <a:ext cx="7243763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95000"/>
              </a:lnSpc>
              <a:spcBef>
                <a:spcPct val="50000"/>
              </a:spcBef>
            </a:pPr>
            <a:r>
              <a:rPr lang="en-US" sz="4000" b="1">
                <a:effectLst/>
                <a:latin typeface="Arial" charset="0"/>
              </a:rPr>
              <a:t>La mentalidad de </a:t>
            </a:r>
            <a:r>
              <a:rPr lang="ja-JP" altLang="en-US" sz="4000" b="1">
                <a:effectLst/>
                <a:latin typeface="Arial" charset="0"/>
              </a:rPr>
              <a:t>“</a:t>
            </a:r>
            <a:r>
              <a:rPr lang="en-US" sz="4000" b="1">
                <a:effectLst/>
                <a:latin typeface="Arial" charset="0"/>
              </a:rPr>
              <a:t>obligación</a:t>
            </a:r>
            <a:r>
              <a:rPr lang="ja-JP" altLang="en-US" sz="4000" b="1">
                <a:effectLst/>
                <a:latin typeface="Arial" charset="0"/>
              </a:rPr>
              <a:t>”</a:t>
            </a:r>
            <a:r>
              <a:rPr lang="en-US" sz="4000" b="1">
                <a:effectLst/>
                <a:latin typeface="Arial" charset="0"/>
              </a:rPr>
              <a:t> del  </a:t>
            </a:r>
            <a:r>
              <a:rPr lang="en-US" sz="4000" b="1" i="1" u="sng">
                <a:effectLst/>
                <a:latin typeface="Arial" charset="0"/>
              </a:rPr>
              <a:t>Antiguo</a:t>
            </a:r>
            <a:r>
              <a:rPr lang="en-US" sz="4000" b="1">
                <a:effectLst/>
                <a:latin typeface="Arial" charset="0"/>
              </a:rPr>
              <a:t> Testamento había dado paso…</a:t>
            </a:r>
          </a:p>
        </p:txBody>
      </p:sp>
      <p:sp>
        <p:nvSpPr>
          <p:cNvPr id="122889" name="Text Box 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94950" name="Rectangle 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94951" name="Rectangle 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122892" name="Text Box 10"/>
          <p:cNvSpPr txBox="1">
            <a:spLocks noChangeArrowheads="1"/>
          </p:cNvSpPr>
          <p:nvPr/>
        </p:nvSpPr>
        <p:spPr bwMode="auto">
          <a:xfrm>
            <a:off x="8801100" y="6426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 b="1">
              <a:solidFill>
                <a:srgbClr val="FFFFFF"/>
              </a:solidFill>
              <a:effectLst/>
            </a:endParaRPr>
          </a:p>
        </p:txBody>
      </p:sp>
      <p:sp>
        <p:nvSpPr>
          <p:cNvPr id="122893" name="Text Box 20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©2012 TBBMI</a:t>
            </a:r>
          </a:p>
        </p:txBody>
      </p:sp>
      <p:sp>
        <p:nvSpPr>
          <p:cNvPr id="594965" name="Rectangle 21"/>
          <p:cNvSpPr>
            <a:spLocks noChangeArrowheads="1"/>
          </p:cNvSpPr>
          <p:nvPr/>
        </p:nvSpPr>
        <p:spPr bwMode="auto">
          <a:xfrm>
            <a:off x="7556500" y="6526213"/>
            <a:ext cx="7397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962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55245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Sunset over Sea of Galilee</a:t>
            </a:r>
          </a:p>
        </p:txBody>
      </p:sp>
      <p:pic>
        <p:nvPicPr>
          <p:cNvPr id="124931" name="Picture 3" descr="Sunset over Sea of Galilee, tb q1026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5"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1100" name="Rectangle 12"/>
          <p:cNvSpPr>
            <a:spLocks noChangeArrowheads="1"/>
          </p:cNvSpPr>
          <p:nvPr/>
        </p:nvSpPr>
        <p:spPr bwMode="auto">
          <a:xfrm>
            <a:off x="0" y="-57150"/>
            <a:ext cx="9258300" cy="691515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24933" name="Text Box 8"/>
          <p:cNvSpPr txBox="1">
            <a:spLocks noChangeArrowheads="1"/>
          </p:cNvSpPr>
          <p:nvPr/>
        </p:nvSpPr>
        <p:spPr bwMode="auto">
          <a:xfrm>
            <a:off x="479425" y="6543675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©2012 TBBMI</a:t>
            </a:r>
          </a:p>
        </p:txBody>
      </p:sp>
      <p:sp>
        <p:nvSpPr>
          <p:cNvPr id="601097" name="Rectangle 9"/>
          <p:cNvSpPr>
            <a:spLocks noChangeArrowheads="1"/>
          </p:cNvSpPr>
          <p:nvPr/>
        </p:nvSpPr>
        <p:spPr bwMode="auto">
          <a:xfrm>
            <a:off x="7593013" y="6524625"/>
            <a:ext cx="6635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9.6.05B.</a:t>
            </a:r>
          </a:p>
        </p:txBody>
      </p:sp>
      <p:sp>
        <p:nvSpPr>
          <p:cNvPr id="601094" name="Text Box 6"/>
          <p:cNvSpPr txBox="1">
            <a:spLocks noChangeArrowheads="1"/>
          </p:cNvSpPr>
          <p:nvPr/>
        </p:nvSpPr>
        <p:spPr bwMode="auto">
          <a:xfrm>
            <a:off x="477838" y="3078163"/>
            <a:ext cx="82629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4000" b="1">
                <a:solidFill>
                  <a:srgbClr val="99CCFF"/>
                </a:solidFill>
                <a:effectLst/>
                <a:latin typeface="Arial" pitchFamily="1" charset="0"/>
                <a:ea typeface="+mn-ea"/>
                <a:cs typeface="+mn-cs"/>
              </a:rPr>
              <a:t>…a la mentalidad de “querer” del  </a:t>
            </a:r>
            <a:r>
              <a:rPr lang="en-US" sz="4000" b="1" i="1" u="sng">
                <a:solidFill>
                  <a:srgbClr val="99CCFF"/>
                </a:solidFill>
                <a:effectLst/>
                <a:latin typeface="Arial" pitchFamily="1" charset="0"/>
                <a:ea typeface="+mn-ea"/>
                <a:cs typeface="+mn-cs"/>
              </a:rPr>
              <a:t>Nuevo</a:t>
            </a:r>
            <a:r>
              <a:rPr lang="en-US" sz="4000" b="1">
                <a:solidFill>
                  <a:srgbClr val="99CCFF"/>
                </a:solidFill>
                <a:effectLst/>
                <a:latin typeface="Arial" pitchFamily="1" charset="0"/>
                <a:ea typeface="+mn-ea"/>
                <a:cs typeface="+mn-cs"/>
              </a:rPr>
              <a:t> Testamento.</a:t>
            </a:r>
          </a:p>
        </p:txBody>
      </p:sp>
      <p:sp>
        <p:nvSpPr>
          <p:cNvPr id="601102" name="Text Box 14"/>
          <p:cNvSpPr txBox="1">
            <a:spLocks noChangeArrowheads="1"/>
          </p:cNvSpPr>
          <p:nvPr/>
        </p:nvSpPr>
        <p:spPr bwMode="auto">
          <a:xfrm>
            <a:off x="344488" y="4214813"/>
            <a:ext cx="850265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FFFF00"/>
                </a:solidFill>
                <a:effectLst/>
                <a:latin typeface="Arial" pitchFamily="1" charset="0"/>
                <a:ea typeface="+mn-ea"/>
                <a:cs typeface="+mn-cs"/>
              </a:rPr>
              <a:t>¿Cómo? Debido a las exhortaciones internas del Espíritu Santo, ¡estar disponible a cualquier creyente en el evangelio del Mesías!</a:t>
            </a:r>
          </a:p>
        </p:txBody>
      </p:sp>
      <p:sp>
        <p:nvSpPr>
          <p:cNvPr id="601103" name="AutoShape 15"/>
          <p:cNvSpPr>
            <a:spLocks noChangeArrowheads="1"/>
          </p:cNvSpPr>
          <p:nvPr/>
        </p:nvSpPr>
        <p:spPr bwMode="auto">
          <a:xfrm>
            <a:off x="347663" y="4238625"/>
            <a:ext cx="8509000" cy="2027238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99CCFF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24938" name="Text Box 22"/>
          <p:cNvSpPr txBox="1">
            <a:spLocks noChangeArrowheads="1"/>
          </p:cNvSpPr>
          <p:nvPr/>
        </p:nvSpPr>
        <p:spPr bwMode="auto">
          <a:xfrm>
            <a:off x="8591550" y="6464300"/>
            <a:ext cx="296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601111" name="Rectangle 23"/>
          <p:cNvSpPr>
            <a:spLocks noChangeArrowheads="1"/>
          </p:cNvSpPr>
          <p:nvPr/>
        </p:nvSpPr>
        <p:spPr bwMode="auto">
          <a:xfrm>
            <a:off x="8078788" y="6534150"/>
            <a:ext cx="325437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55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825500" y="350838"/>
            <a:ext cx="7243763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95000"/>
              </a:lnSpc>
              <a:spcBef>
                <a:spcPct val="50000"/>
              </a:spcBef>
            </a:pPr>
            <a:r>
              <a:rPr lang="en-US" sz="4000" b="1">
                <a:effectLst/>
                <a:latin typeface="Arial" charset="0"/>
              </a:rPr>
              <a:t>La mentalidad de </a:t>
            </a:r>
            <a:r>
              <a:rPr lang="ja-JP" altLang="en-US" sz="4000" b="1">
                <a:effectLst/>
                <a:latin typeface="Arial" charset="0"/>
              </a:rPr>
              <a:t>“</a:t>
            </a:r>
            <a:r>
              <a:rPr lang="en-US" sz="4000" b="1">
                <a:effectLst/>
                <a:latin typeface="Arial" charset="0"/>
              </a:rPr>
              <a:t>obligación</a:t>
            </a:r>
            <a:r>
              <a:rPr lang="ja-JP" altLang="en-US" sz="4000" b="1">
                <a:effectLst/>
                <a:latin typeface="Arial" charset="0"/>
              </a:rPr>
              <a:t>”</a:t>
            </a:r>
            <a:r>
              <a:rPr lang="en-US" sz="4000" b="1">
                <a:effectLst/>
                <a:latin typeface="Arial" charset="0"/>
              </a:rPr>
              <a:t> del  </a:t>
            </a:r>
            <a:r>
              <a:rPr lang="en-US" sz="4000" b="1" i="1" u="sng">
                <a:effectLst/>
                <a:latin typeface="Arial" charset="0"/>
              </a:rPr>
              <a:t>Antiguo</a:t>
            </a:r>
            <a:r>
              <a:rPr lang="en-US" sz="4000" b="1">
                <a:effectLst/>
                <a:latin typeface="Arial" charset="0"/>
              </a:rPr>
              <a:t> Testamento había dado paso…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0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0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094" grpId="0" autoUpdateAnimBg="0"/>
      <p:bldP spid="601102" grpId="0" autoUpdateAnimBg="0"/>
      <p:bldP spid="60110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>
                <a:latin typeface="Times New Roman" charset="0"/>
                <a:ea typeface="ＭＳ Ｐゴシック" charset="0"/>
                <a:cs typeface="ＭＳ Ｐゴシック" charset="0"/>
              </a:rPr>
              <a:t>Sunset over Sea of Galilee</a:t>
            </a:r>
          </a:p>
        </p:txBody>
      </p:sp>
      <p:pic>
        <p:nvPicPr>
          <p:cNvPr id="126979" name="Picture 3" descr="Sunset over Sea of Galilee, tb q1026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5"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7476" name="Rectangle 4"/>
          <p:cNvSpPr>
            <a:spLocks noChangeArrowheads="1"/>
          </p:cNvSpPr>
          <p:nvPr/>
        </p:nvSpPr>
        <p:spPr bwMode="auto">
          <a:xfrm>
            <a:off x="0" y="0"/>
            <a:ext cx="9258300" cy="701040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463550" y="6545263"/>
            <a:ext cx="9477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 2012 TBBMI</a:t>
            </a:r>
          </a:p>
        </p:txBody>
      </p:sp>
      <p:sp>
        <p:nvSpPr>
          <p:cNvPr id="617478" name="Rectangle 6"/>
          <p:cNvSpPr>
            <a:spLocks noChangeArrowheads="1"/>
          </p:cNvSpPr>
          <p:nvPr/>
        </p:nvSpPr>
        <p:spPr bwMode="auto">
          <a:xfrm>
            <a:off x="7556500" y="6526213"/>
            <a:ext cx="7397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617484" name="Text Box 12"/>
          <p:cNvSpPr txBox="1">
            <a:spLocks noChangeArrowheads="1"/>
          </p:cNvSpPr>
          <p:nvPr/>
        </p:nvSpPr>
        <p:spPr bwMode="auto">
          <a:xfrm>
            <a:off x="1704975" y="755650"/>
            <a:ext cx="5575300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200" b="1">
                <a:solidFill>
                  <a:srgbClr val="EF1F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 ley</a:t>
            </a:r>
          </a:p>
        </p:txBody>
      </p:sp>
      <p:sp>
        <p:nvSpPr>
          <p:cNvPr id="617485" name="Text Box 13"/>
          <p:cNvSpPr txBox="1">
            <a:spLocks noChangeArrowheads="1"/>
          </p:cNvSpPr>
          <p:nvPr/>
        </p:nvSpPr>
        <p:spPr bwMode="auto">
          <a:xfrm>
            <a:off x="1993900" y="3198813"/>
            <a:ext cx="50974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había dado paso a</a:t>
            </a:r>
          </a:p>
        </p:txBody>
      </p:sp>
      <p:sp>
        <p:nvSpPr>
          <p:cNvPr id="617486" name="Text Box 14"/>
          <p:cNvSpPr txBox="1">
            <a:spLocks noChangeArrowheads="1"/>
          </p:cNvSpPr>
          <p:nvPr/>
        </p:nvSpPr>
        <p:spPr bwMode="auto">
          <a:xfrm>
            <a:off x="306388" y="3490913"/>
            <a:ext cx="8486775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2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 gracia</a:t>
            </a:r>
          </a:p>
        </p:txBody>
      </p:sp>
      <p:sp>
        <p:nvSpPr>
          <p:cNvPr id="126986" name="Text Box 16"/>
          <p:cNvSpPr txBox="1">
            <a:spLocks noChangeArrowheads="1"/>
          </p:cNvSpPr>
          <p:nvPr/>
        </p:nvSpPr>
        <p:spPr bwMode="auto">
          <a:xfrm>
            <a:off x="8801100" y="6426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 b="1">
              <a:solidFill>
                <a:srgbClr val="FFFFFF"/>
              </a:solidFill>
              <a:effectLst/>
            </a:endParaRPr>
          </a:p>
        </p:txBody>
      </p:sp>
      <p:sp>
        <p:nvSpPr>
          <p:cNvPr id="617489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7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7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7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484" grpId="0" autoUpdateAnimBg="0"/>
      <p:bldP spid="617485" grpId="0" autoUpdateAnimBg="0"/>
      <p:bldP spid="617486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362" name="Picture 2"/>
          <p:cNvPicPr>
            <a:picLocks noChangeArrowheads="1"/>
          </p:cNvPicPr>
          <p:nvPr/>
        </p:nvPicPr>
        <p:blipFill>
          <a:blip r:embed="rId3"/>
          <a:srcRect l="2852" t="3331" r="3487" b="4442"/>
          <a:stretch>
            <a:fillRect/>
          </a:stretch>
        </p:blipFill>
        <p:spPr bwMode="auto">
          <a:xfrm>
            <a:off x="565150" y="576263"/>
            <a:ext cx="7985125" cy="5743575"/>
          </a:xfrm>
          <a:prstGeom prst="rect">
            <a:avLst/>
          </a:prstGeom>
          <a:noFill/>
          <a:ln w="76200">
            <a:solidFill>
              <a:srgbClr val="990033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29027" name="Text Box 67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129028" name="Text Box 72"/>
          <p:cNvSpPr txBox="1">
            <a:spLocks noChangeArrowheads="1"/>
          </p:cNvSpPr>
          <p:nvPr/>
        </p:nvSpPr>
        <p:spPr bwMode="auto">
          <a:xfrm>
            <a:off x="8805863" y="5264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129029" name="Text Box 73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27434" name="Rectangle 74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7437" name="Rectangle 7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129032" name="Text Box 82"/>
          <p:cNvSpPr txBox="1">
            <a:spLocks noChangeArrowheads="1"/>
          </p:cNvSpPr>
          <p:nvPr/>
        </p:nvSpPr>
        <p:spPr bwMode="auto">
          <a:xfrm>
            <a:off x="8801100" y="6426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 b="1">
              <a:solidFill>
                <a:srgbClr val="FFFFFF"/>
              </a:solidFill>
              <a:effectLst/>
            </a:endParaRPr>
          </a:p>
        </p:txBody>
      </p:sp>
      <p:grpSp>
        <p:nvGrpSpPr>
          <p:cNvPr id="129033" name="Group 83"/>
          <p:cNvGrpSpPr>
            <a:grpSpLocks/>
          </p:cNvGrpSpPr>
          <p:nvPr/>
        </p:nvGrpSpPr>
        <p:grpSpPr bwMode="auto">
          <a:xfrm>
            <a:off x="2076450" y="1225550"/>
            <a:ext cx="2763838" cy="1343025"/>
            <a:chOff x="2412" y="2052"/>
            <a:chExt cx="1741" cy="846"/>
          </a:xfrm>
        </p:grpSpPr>
        <p:sp>
          <p:nvSpPr>
            <p:cNvPr id="527444" name="Rectangle 8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27445" name="AutoShape 8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27446" name="Rectangle 8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27447" name="Rectangle 87"/>
            <p:cNvSpPr>
              <a:spLocks noChangeArrowheads="1"/>
            </p:cNvSpPr>
            <p:nvPr/>
          </p:nvSpPr>
          <p:spPr bwMode="auto">
            <a:xfrm>
              <a:off x="2498" y="2078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Creación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527448" name="Line 8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129034" name="Group 89"/>
          <p:cNvGrpSpPr>
            <a:grpSpLocks/>
          </p:cNvGrpSpPr>
          <p:nvPr/>
        </p:nvGrpSpPr>
        <p:grpSpPr bwMode="auto">
          <a:xfrm>
            <a:off x="2317750" y="1581150"/>
            <a:ext cx="2763838" cy="1343025"/>
            <a:chOff x="2412" y="2052"/>
            <a:chExt cx="1741" cy="846"/>
          </a:xfrm>
        </p:grpSpPr>
        <p:sp>
          <p:nvSpPr>
            <p:cNvPr id="527450" name="Rectangle 9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27451" name="AutoShape 9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27452" name="Rectangle 9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27453" name="Rectangle 93"/>
            <p:cNvSpPr>
              <a:spLocks noChangeArrowheads="1"/>
            </p:cNvSpPr>
            <p:nvPr/>
          </p:nvSpPr>
          <p:spPr bwMode="auto">
            <a:xfrm>
              <a:off x="2494" y="2078"/>
              <a:ext cx="7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Abraham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527454" name="Line 9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129035" name="Group 95"/>
          <p:cNvGrpSpPr>
            <a:grpSpLocks/>
          </p:cNvGrpSpPr>
          <p:nvPr/>
        </p:nvGrpSpPr>
        <p:grpSpPr bwMode="auto">
          <a:xfrm>
            <a:off x="2597150" y="1924050"/>
            <a:ext cx="2763838" cy="1343025"/>
            <a:chOff x="2412" y="2052"/>
            <a:chExt cx="1741" cy="846"/>
          </a:xfrm>
        </p:grpSpPr>
        <p:sp>
          <p:nvSpPr>
            <p:cNvPr id="527456" name="Rectangle 96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27457" name="AutoShape 97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27458" name="Rectangle 98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27459" name="Rectangle 99"/>
            <p:cNvSpPr>
              <a:spLocks noChangeArrowheads="1"/>
            </p:cNvSpPr>
            <p:nvPr/>
          </p:nvSpPr>
          <p:spPr bwMode="auto">
            <a:xfrm>
              <a:off x="2642" y="2078"/>
              <a:ext cx="44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José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527460" name="Line 100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129036" name="Group 101"/>
          <p:cNvGrpSpPr>
            <a:grpSpLocks/>
          </p:cNvGrpSpPr>
          <p:nvPr/>
        </p:nvGrpSpPr>
        <p:grpSpPr bwMode="auto">
          <a:xfrm>
            <a:off x="2889250" y="2241550"/>
            <a:ext cx="2763838" cy="1343025"/>
            <a:chOff x="2412" y="2052"/>
            <a:chExt cx="1741" cy="846"/>
          </a:xfrm>
        </p:grpSpPr>
        <p:sp>
          <p:nvSpPr>
            <p:cNvPr id="527462" name="Rectangle 102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27463" name="AutoShape 103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27464" name="Rectangle 104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27465" name="Rectangle 105"/>
            <p:cNvSpPr>
              <a:spLocks noChangeArrowheads="1"/>
            </p:cNvSpPr>
            <p:nvPr/>
          </p:nvSpPr>
          <p:spPr bwMode="auto">
            <a:xfrm>
              <a:off x="2562" y="2078"/>
              <a:ext cx="60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Moisés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527466" name="Line 106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129037" name="Group 107"/>
          <p:cNvGrpSpPr>
            <a:grpSpLocks/>
          </p:cNvGrpSpPr>
          <p:nvPr/>
        </p:nvGrpSpPr>
        <p:grpSpPr bwMode="auto">
          <a:xfrm>
            <a:off x="3155950" y="2546350"/>
            <a:ext cx="2763838" cy="1343025"/>
            <a:chOff x="2412" y="2052"/>
            <a:chExt cx="1741" cy="846"/>
          </a:xfrm>
        </p:grpSpPr>
        <p:sp>
          <p:nvSpPr>
            <p:cNvPr id="527468" name="Rectangle 10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27469" name="AutoShape 10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27470" name="Rectangle 11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27471" name="Rectangle 111"/>
            <p:cNvSpPr>
              <a:spLocks noChangeArrowheads="1"/>
            </p:cNvSpPr>
            <p:nvPr/>
          </p:nvSpPr>
          <p:spPr bwMode="auto">
            <a:xfrm>
              <a:off x="2598" y="2078"/>
              <a:ext cx="5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Josué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527472" name="Line 11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129038" name="Group 113"/>
          <p:cNvGrpSpPr>
            <a:grpSpLocks/>
          </p:cNvGrpSpPr>
          <p:nvPr/>
        </p:nvGrpSpPr>
        <p:grpSpPr bwMode="auto">
          <a:xfrm>
            <a:off x="3435350" y="2851150"/>
            <a:ext cx="2763838" cy="1343025"/>
            <a:chOff x="2412" y="2052"/>
            <a:chExt cx="1741" cy="846"/>
          </a:xfrm>
        </p:grpSpPr>
        <p:sp>
          <p:nvSpPr>
            <p:cNvPr id="527474" name="Rectangle 11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27475" name="AutoShape 11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27476" name="Rectangle 11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27477" name="Rectangle 117"/>
            <p:cNvSpPr>
              <a:spLocks noChangeArrowheads="1"/>
            </p:cNvSpPr>
            <p:nvPr/>
          </p:nvSpPr>
          <p:spPr bwMode="auto">
            <a:xfrm>
              <a:off x="2494" y="2078"/>
              <a:ext cx="7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Anarquía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527478" name="Line 11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129039" name="Group 119"/>
          <p:cNvGrpSpPr>
            <a:grpSpLocks/>
          </p:cNvGrpSpPr>
          <p:nvPr/>
        </p:nvGrpSpPr>
        <p:grpSpPr bwMode="auto">
          <a:xfrm>
            <a:off x="3727450" y="3168650"/>
            <a:ext cx="2763838" cy="1343025"/>
            <a:chOff x="2412" y="2052"/>
            <a:chExt cx="1741" cy="846"/>
          </a:xfrm>
        </p:grpSpPr>
        <p:sp>
          <p:nvSpPr>
            <p:cNvPr id="527480" name="Rectangle 12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27481" name="AutoShape 12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27482" name="Rectangle 12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27483" name="Rectangle 123"/>
            <p:cNvSpPr>
              <a:spLocks noChangeArrowheads="1"/>
            </p:cNvSpPr>
            <p:nvPr/>
          </p:nvSpPr>
          <p:spPr bwMode="auto">
            <a:xfrm>
              <a:off x="2538" y="2078"/>
              <a:ext cx="6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Realeza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527484" name="Line 12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129040" name="Group 125"/>
          <p:cNvGrpSpPr>
            <a:grpSpLocks/>
          </p:cNvGrpSpPr>
          <p:nvPr/>
        </p:nvGrpSpPr>
        <p:grpSpPr bwMode="auto">
          <a:xfrm>
            <a:off x="3968750" y="3524250"/>
            <a:ext cx="2763838" cy="1343025"/>
            <a:chOff x="2412" y="2052"/>
            <a:chExt cx="1741" cy="846"/>
          </a:xfrm>
        </p:grpSpPr>
        <p:sp>
          <p:nvSpPr>
            <p:cNvPr id="527486" name="Rectangle 126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27487" name="AutoShape 127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27488" name="Rectangle 128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27489" name="Rectangle 129"/>
            <p:cNvSpPr>
              <a:spLocks noChangeArrowheads="1"/>
            </p:cNvSpPr>
            <p:nvPr/>
          </p:nvSpPr>
          <p:spPr bwMode="auto">
            <a:xfrm>
              <a:off x="2438" y="2078"/>
              <a:ext cx="8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Cautividad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527490" name="Line 130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129041" name="Group 131"/>
          <p:cNvGrpSpPr>
            <a:grpSpLocks/>
          </p:cNvGrpSpPr>
          <p:nvPr/>
        </p:nvGrpSpPr>
        <p:grpSpPr bwMode="auto">
          <a:xfrm>
            <a:off x="4273550" y="3859213"/>
            <a:ext cx="2760663" cy="1333500"/>
            <a:chOff x="2652" y="2271"/>
            <a:chExt cx="1739" cy="840"/>
          </a:xfrm>
        </p:grpSpPr>
        <p:sp>
          <p:nvSpPr>
            <p:cNvPr id="527492" name="Rectangle 132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27493" name="AutoShape 133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27494" name="Rectangle 134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27495" name="Rectangle 135"/>
            <p:cNvSpPr>
              <a:spLocks noChangeArrowheads="1"/>
            </p:cNvSpPr>
            <p:nvPr/>
          </p:nvSpPr>
          <p:spPr bwMode="auto">
            <a:xfrm>
              <a:off x="2799" y="2298"/>
              <a:ext cx="6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Silencio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  <p:grpSp>
        <p:nvGrpSpPr>
          <p:cNvPr id="129042" name="Group 136"/>
          <p:cNvGrpSpPr>
            <a:grpSpLocks/>
          </p:cNvGrpSpPr>
          <p:nvPr/>
        </p:nvGrpSpPr>
        <p:grpSpPr bwMode="auto">
          <a:xfrm>
            <a:off x="4540250" y="4208463"/>
            <a:ext cx="2762250" cy="1479550"/>
            <a:chOff x="3948" y="107"/>
            <a:chExt cx="1740" cy="932"/>
          </a:xfrm>
        </p:grpSpPr>
        <p:sp>
          <p:nvSpPr>
            <p:cNvPr id="527497" name="Rectangle 137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chemeClr val="tx2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27498" name="AutoShape 138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chemeClr val="tx2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27499" name="Rectangle 139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chemeClr val="tx2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grpSp>
          <p:nvGrpSpPr>
            <p:cNvPr id="129049" name="Group 140"/>
            <p:cNvGrpSpPr>
              <a:grpSpLocks/>
            </p:cNvGrpSpPr>
            <p:nvPr/>
          </p:nvGrpSpPr>
          <p:grpSpPr bwMode="auto">
            <a:xfrm>
              <a:off x="4060" y="130"/>
              <a:ext cx="705" cy="284"/>
              <a:chOff x="3083" y="3101"/>
              <a:chExt cx="552" cy="235"/>
            </a:xfrm>
          </p:grpSpPr>
          <p:sp>
            <p:nvSpPr>
              <p:cNvPr id="527501" name="Rectangle 141"/>
              <p:cNvSpPr>
                <a:spLocks noChangeArrowheads="1"/>
              </p:cNvSpPr>
              <p:nvPr/>
            </p:nvSpPr>
            <p:spPr bwMode="auto">
              <a:xfrm>
                <a:off x="3083" y="3113"/>
                <a:ext cx="146" cy="223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rgbClr val="790015"/>
                    </a:solidFill>
                    <a:effectLst/>
                    <a:latin typeface="Helvetica" charset="0"/>
                  </a:rPr>
                  <a:t>   </a:t>
                </a:r>
                <a:endParaRPr lang="en-US" sz="40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527502" name="Rectangle 142"/>
              <p:cNvSpPr>
                <a:spLocks noChangeArrowheads="1"/>
              </p:cNvSpPr>
              <p:nvPr/>
            </p:nvSpPr>
            <p:spPr bwMode="auto">
              <a:xfrm>
                <a:off x="3120" y="3101"/>
                <a:ext cx="515" cy="230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900" b="1">
                    <a:solidFill>
                      <a:srgbClr val="790015"/>
                    </a:solidFill>
                    <a:effectLst/>
                    <a:latin typeface="Helvetica" charset="0"/>
                  </a:rPr>
                  <a:t>Jesús</a:t>
                </a:r>
                <a:endParaRPr lang="en-US" sz="40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527503" name="Line 143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27504" name="Line 144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527441" name="Rectangle 81"/>
          <p:cNvSpPr>
            <a:spLocks noChangeArrowheads="1"/>
          </p:cNvSpPr>
          <p:nvPr/>
        </p:nvSpPr>
        <p:spPr bwMode="auto">
          <a:xfrm>
            <a:off x="533400" y="568325"/>
            <a:ext cx="8042275" cy="577215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27505" name="Text Box 145"/>
          <p:cNvSpPr txBox="1">
            <a:spLocks noChangeArrowheads="1"/>
          </p:cNvSpPr>
          <p:nvPr/>
        </p:nvSpPr>
        <p:spPr bwMode="auto">
          <a:xfrm>
            <a:off x="871538" y="889000"/>
            <a:ext cx="7469187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10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>
                <a:effectLst/>
                <a:latin typeface="Arial" charset="0"/>
              </a:rPr>
              <a:t>Ahora podemos comprender la importancia del linaje bíblico para entender…</a:t>
            </a:r>
            <a:endParaRPr lang="en-US" sz="3600" b="1" i="1">
              <a:solidFill>
                <a:schemeClr val="folHlink"/>
              </a:solidFill>
              <a:effectLst/>
              <a:latin typeface="Arial" charset="0"/>
            </a:endParaRPr>
          </a:p>
        </p:txBody>
      </p:sp>
      <p:sp>
        <p:nvSpPr>
          <p:cNvPr id="527506" name="Text Box 146"/>
          <p:cNvSpPr txBox="1">
            <a:spLocks noChangeArrowheads="1"/>
          </p:cNvSpPr>
          <p:nvPr/>
        </p:nvSpPr>
        <p:spPr bwMode="auto">
          <a:xfrm>
            <a:off x="768350" y="3154363"/>
            <a:ext cx="7681913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b="1" i="1">
                <a:solidFill>
                  <a:schemeClr val="folHlink"/>
                </a:solidFill>
                <a:effectLst/>
                <a:latin typeface="Arial" pitchFamily="1" charset="0"/>
                <a:ea typeface="+mn-ea"/>
                <a:cs typeface="+mn-cs"/>
              </a:rPr>
              <a:t> ¡El gran panorama de la redención!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7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27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505" grpId="0" autoUpdateAnimBg="0"/>
      <p:bldP spid="527506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6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0" y="590550"/>
            <a:ext cx="4754563" cy="312420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109">
                <a:alpha val="74998"/>
              </a:srgbClr>
            </a:outerShdw>
          </a:effectLst>
        </p:spPr>
      </p:pic>
      <p:pic>
        <p:nvPicPr>
          <p:cNvPr id="433162" name="Picture 10"/>
          <p:cNvPicPr>
            <a:picLocks noChangeAspect="1" noChangeArrowheads="1"/>
          </p:cNvPicPr>
          <p:nvPr/>
        </p:nvPicPr>
        <p:blipFill>
          <a:blip r:embed="rId4"/>
          <a:srcRect l="29974"/>
          <a:stretch>
            <a:fillRect/>
          </a:stretch>
        </p:blipFill>
        <p:spPr bwMode="auto">
          <a:xfrm>
            <a:off x="6288088" y="554038"/>
            <a:ext cx="2351087" cy="224790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109">
                <a:alpha val="74998"/>
              </a:srgbClr>
            </a:outerShdw>
          </a:effectLst>
        </p:spPr>
      </p:pic>
      <p:pic>
        <p:nvPicPr>
          <p:cNvPr id="433163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8350" y="2205038"/>
            <a:ext cx="4329113" cy="2897187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109">
                <a:alpha val="74998"/>
              </a:srgbClr>
            </a:outerShdw>
          </a:effectLst>
        </p:spPr>
      </p:pic>
      <p:pic>
        <p:nvPicPr>
          <p:cNvPr id="433165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2438" y="3081338"/>
            <a:ext cx="2092325" cy="3125787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109">
                <a:alpha val="74998"/>
              </a:srgbClr>
            </a:outerShdw>
          </a:effectLst>
        </p:spPr>
      </p:pic>
      <p:pic>
        <p:nvPicPr>
          <p:cNvPr id="433166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30600" y="3208338"/>
            <a:ext cx="2016125" cy="3011487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109">
                <a:alpha val="74998"/>
              </a:srgbClr>
            </a:outerShdw>
          </a:effectLst>
        </p:spPr>
      </p:pic>
      <p:sp>
        <p:nvSpPr>
          <p:cNvPr id="131079" name="Text Box 18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131080" name="Text Box 20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131081" name="Text Box 2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33174" name="Rectangle 2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1155700" y="1189038"/>
            <a:ext cx="6753225" cy="4513262"/>
            <a:chOff x="728" y="749"/>
            <a:chExt cx="4254" cy="2843"/>
          </a:xfrm>
        </p:grpSpPr>
        <p:pic>
          <p:nvPicPr>
            <p:cNvPr id="433178" name="Picture 2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36" y="749"/>
              <a:ext cx="4246" cy="2843"/>
            </a:xfrm>
            <a:prstGeom prst="rect">
              <a:avLst/>
            </a:prstGeom>
            <a:noFill/>
            <a:ln w="76200">
              <a:solidFill>
                <a:srgbClr val="990033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rgbClr val="000109">
                  <a:alpha val="74998"/>
                </a:srgbClr>
              </a:outerShdw>
            </a:effectLst>
          </p:spPr>
        </p:pic>
        <p:sp>
          <p:nvSpPr>
            <p:cNvPr id="433179" name="Text Box 27"/>
            <p:cNvSpPr txBox="1">
              <a:spLocks noChangeArrowheads="1"/>
            </p:cNvSpPr>
            <p:nvPr/>
          </p:nvSpPr>
          <p:spPr bwMode="auto">
            <a:xfrm>
              <a:off x="728" y="1120"/>
              <a:ext cx="1728" cy="1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rgbClr val="000109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2000" b="1">
                  <a:solidFill>
                    <a:schemeClr val="folHlink"/>
                  </a:solidFill>
                  <a:effectLst/>
                  <a:latin typeface="Comic Sans MS" pitchFamily="1" charset="0"/>
                  <a:ea typeface="+mn-ea"/>
                  <a:cs typeface="+mn-cs"/>
                </a:rPr>
                <a:t>Pregunta:</a:t>
              </a:r>
            </a:p>
            <a:p>
              <a:pPr algn="r">
                <a:spcBef>
                  <a:spcPct val="50000"/>
                </a:spcBef>
                <a:defRPr/>
              </a:pPr>
              <a:r>
                <a:rPr lang="en-US" sz="2000" b="1">
                  <a:solidFill>
                    <a:schemeClr val="folHlink"/>
                  </a:solidFill>
                  <a:effectLst/>
                  <a:latin typeface="Comic Sans MS" pitchFamily="1" charset="0"/>
                  <a:ea typeface="+mn-ea"/>
                  <a:cs typeface="+mn-cs"/>
                </a:rPr>
                <a:t>       En un mundo de alto desarrollo tecnológico, ¿qué hay con el sacrificio de sangre de Jesús?</a:t>
              </a:r>
            </a:p>
          </p:txBody>
        </p:sp>
      </p:grpSp>
      <p:sp>
        <p:nvSpPr>
          <p:cNvPr id="433180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3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3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3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3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3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879475" y="1449388"/>
            <a:ext cx="7308850" cy="4478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4800" b="1" baseline="30000">
                <a:effectLst/>
                <a:latin typeface="Times New Roman" charset="0"/>
              </a:rPr>
              <a:t>15</a:t>
            </a:r>
            <a:r>
              <a:rPr lang="es-ES" sz="4000" b="1">
                <a:effectLst/>
                <a:latin typeface="Times New Roman" charset="0"/>
              </a:rPr>
              <a:t>Por eso Cristo es mediador de un</a:t>
            </a:r>
            <a:r>
              <a:rPr lang="es-ES" sz="4800" b="1" baseline="30000">
                <a:effectLst/>
                <a:latin typeface="Times New Roman" charset="0"/>
              </a:rPr>
              <a:t> </a:t>
            </a:r>
            <a:r>
              <a:rPr lang="es-ES" sz="4000" b="1">
                <a:solidFill>
                  <a:schemeClr val="folHlink"/>
                </a:solidFill>
                <a:effectLst/>
                <a:latin typeface="Times New Roman" charset="0"/>
              </a:rPr>
              <a:t>nuevo pacto</a:t>
            </a:r>
            <a:r>
              <a:rPr lang="es-ES" sz="4000" b="1">
                <a:effectLst/>
                <a:latin typeface="Times New Roman" charset="0"/>
              </a:rPr>
              <a:t>,</a:t>
            </a:r>
            <a:r>
              <a:rPr lang="es-ES" sz="4800" b="1" baseline="30000">
                <a:effectLst/>
                <a:latin typeface="Times New Roman" charset="0"/>
              </a:rPr>
              <a:t> </a:t>
            </a:r>
            <a:r>
              <a:rPr lang="es-ES" sz="4000" b="1">
                <a:effectLst/>
                <a:latin typeface="Times New Roman" charset="0"/>
              </a:rPr>
              <a:t>para que los llamados reciban</a:t>
            </a:r>
            <a:r>
              <a:rPr lang="es-ES" sz="4800" b="1" baseline="30000">
                <a:effectLst/>
                <a:latin typeface="Times New Roman" charset="0"/>
              </a:rPr>
              <a:t> </a:t>
            </a:r>
          </a:p>
          <a:p>
            <a:r>
              <a:rPr lang="es-ES" sz="4000" b="1">
                <a:solidFill>
                  <a:schemeClr val="folHlink"/>
                </a:solidFill>
                <a:effectLst/>
                <a:latin typeface="Times New Roman" charset="0"/>
              </a:rPr>
              <a:t>la herencia eterna prometida</a:t>
            </a:r>
            <a:r>
              <a:rPr lang="es-ES" sz="4800" b="1">
                <a:effectLst/>
                <a:latin typeface="Times New Roman" charset="0"/>
              </a:rPr>
              <a:t>, </a:t>
            </a:r>
            <a:r>
              <a:rPr lang="es-ES" sz="4000" b="1">
                <a:effectLst/>
                <a:latin typeface="Times New Roman" charset="0"/>
              </a:rPr>
              <a:t>ahora que él ha muerto para liberarlos de los pecados cometidos bajo el primer pacto</a:t>
            </a:r>
            <a:r>
              <a:rPr lang="en-US" sz="4000" b="1">
                <a:effectLst/>
                <a:latin typeface="Times New Roman" charset="0"/>
              </a:rPr>
              <a:t>. </a:t>
            </a:r>
            <a:endParaRPr lang="en-US" sz="4000" b="1">
              <a:solidFill>
                <a:schemeClr val="tx2"/>
              </a:solidFill>
              <a:effectLst/>
              <a:latin typeface="Times New Roman" charset="0"/>
            </a:endParaRPr>
          </a:p>
        </p:txBody>
      </p:sp>
      <p:sp>
        <p:nvSpPr>
          <p:cNvPr id="235523" name="Rectangle 3"/>
          <p:cNvSpPr>
            <a:spLocks noChangeArrowheads="1"/>
          </p:cNvSpPr>
          <p:nvPr/>
        </p:nvSpPr>
        <p:spPr bwMode="auto">
          <a:xfrm>
            <a:off x="1646238" y="317500"/>
            <a:ext cx="6238875" cy="78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800" b="1" i="1">
                <a:effectLst/>
                <a:latin typeface="Times New Roman" pitchFamily="1" charset="0"/>
                <a:ea typeface="+mn-ea"/>
                <a:cs typeface="+mn-cs"/>
              </a:rPr>
              <a:t>Sobre el significado de  </a:t>
            </a:r>
            <a:r>
              <a:rPr lang="en-US" sz="2800" b="1" i="1">
                <a:solidFill>
                  <a:schemeClr val="tx2"/>
                </a:solidFill>
                <a:effectLst/>
                <a:latin typeface="Times New Roman" pitchFamily="1" charset="0"/>
                <a:ea typeface="+mn-ea"/>
                <a:cs typeface="+mn-cs"/>
              </a:rPr>
              <a:t>“sangre”</a:t>
            </a:r>
            <a:r>
              <a:rPr lang="en-US" sz="2800" b="1" i="1">
                <a:effectLst/>
                <a:latin typeface="Times New Roman" pitchFamily="1" charset="0"/>
                <a:ea typeface="+mn-ea"/>
                <a:cs typeface="+mn-cs"/>
              </a:rPr>
              <a:t>...</a:t>
            </a:r>
            <a:endParaRPr lang="en-US" sz="2400" b="1" i="1">
              <a:effectLst/>
              <a:latin typeface="Times New Roman" pitchFamily="1" charset="0"/>
              <a:ea typeface="+mn-ea"/>
              <a:cs typeface="+mn-cs"/>
            </a:endParaRPr>
          </a:p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400" b="1" i="1">
                <a:effectLst/>
                <a:latin typeface="Times New Roman" pitchFamily="1" charset="0"/>
                <a:ea typeface="+mn-ea"/>
                <a:cs typeface="+mn-cs"/>
              </a:rPr>
              <a:t>Hebreos 9: 15-22</a:t>
            </a:r>
          </a:p>
        </p:txBody>
      </p:sp>
      <p:sp>
        <p:nvSpPr>
          <p:cNvPr id="235525" name="Oval 5"/>
          <p:cNvSpPr>
            <a:spLocks noChangeArrowheads="1"/>
          </p:cNvSpPr>
          <p:nvPr/>
        </p:nvSpPr>
        <p:spPr bwMode="auto">
          <a:xfrm>
            <a:off x="544513" y="3387725"/>
            <a:ext cx="7083425" cy="749300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35527" name="Oval 7"/>
          <p:cNvSpPr>
            <a:spLocks noChangeArrowheads="1"/>
          </p:cNvSpPr>
          <p:nvPr/>
        </p:nvSpPr>
        <p:spPr bwMode="auto">
          <a:xfrm>
            <a:off x="1408113" y="2103438"/>
            <a:ext cx="3171825" cy="693737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3126" name="Text Box 9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133127" name="Text Box 11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133128" name="Text Box 12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235533" name="Rectangle 13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5536" name="Rectangle 1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133131" name="Text Box 18"/>
          <p:cNvSpPr txBox="1">
            <a:spLocks noChangeArrowheads="1"/>
          </p:cNvSpPr>
          <p:nvPr/>
        </p:nvSpPr>
        <p:spPr bwMode="auto">
          <a:xfrm>
            <a:off x="8586788" y="64658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ffectLst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5" grpId="0" animBg="1"/>
      <p:bldP spid="2355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 b="1">
                <a:effectLst/>
                <a:latin typeface="Helvetica" charset="0"/>
              </a:rPr>
              <a:t>         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2843213" y="1301750"/>
            <a:ext cx="37782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 b="1">
                <a:effectLst/>
                <a:latin typeface="Helvetica" charset="0"/>
              </a:rPr>
              <a:t>       </a:t>
            </a: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3033713" y="1301750"/>
            <a:ext cx="37782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 b="1" i="1">
                <a:effectLst/>
                <a:latin typeface="Helvetica" charset="0"/>
              </a:rPr>
              <a:t>       </a:t>
            </a: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2551113" y="1768475"/>
            <a:ext cx="9191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100" b="1" i="1">
                <a:effectLst/>
                <a:latin typeface="Helvetica" charset="0"/>
              </a:rPr>
              <a:t>                   </a:t>
            </a: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2551113" y="2071688"/>
            <a:ext cx="244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 b="1">
                <a:effectLst/>
                <a:latin typeface="Helvetica" charset="0"/>
              </a:rPr>
              <a:t>  </a:t>
            </a:r>
          </a:p>
        </p:txBody>
      </p:sp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2779713" y="2211388"/>
            <a:ext cx="371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 b="1">
                <a:effectLst/>
                <a:latin typeface="Helvetica" charset="0"/>
              </a:rPr>
              <a:t>      </a:t>
            </a:r>
          </a:p>
        </p:txBody>
      </p:sp>
      <p:sp>
        <p:nvSpPr>
          <p:cNvPr id="287755" name="Rectangle 11"/>
          <p:cNvSpPr>
            <a:spLocks noChangeArrowheads="1"/>
          </p:cNvSpPr>
          <p:nvPr/>
        </p:nvSpPr>
        <p:spPr bwMode="auto">
          <a:xfrm>
            <a:off x="2551113" y="3582988"/>
            <a:ext cx="561975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8866" dir="3765876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s-ES" sz="900" b="1">
                <a:effectLst/>
                <a:latin typeface="Helvetica" pitchFamily="1" charset="0"/>
                <a:ea typeface="+mn-ea"/>
                <a:cs typeface="+mn-cs"/>
              </a:rPr>
              <a:t>            </a:t>
            </a:r>
          </a:p>
        </p:txBody>
      </p:sp>
      <p:sp>
        <p:nvSpPr>
          <p:cNvPr id="287758" name="Rectangle 14"/>
          <p:cNvSpPr>
            <a:spLocks noChangeArrowheads="1"/>
          </p:cNvSpPr>
          <p:nvPr/>
        </p:nvSpPr>
        <p:spPr bwMode="auto">
          <a:xfrm>
            <a:off x="2779713" y="5627688"/>
            <a:ext cx="403225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8866" dir="3765876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s-ES" sz="900" b="1">
                <a:effectLst/>
                <a:latin typeface="Helvetica" pitchFamily="1" charset="0"/>
                <a:ea typeface="+mn-ea"/>
                <a:cs typeface="+mn-cs"/>
              </a:rPr>
              <a:t>       </a:t>
            </a:r>
          </a:p>
        </p:txBody>
      </p:sp>
      <p:sp>
        <p:nvSpPr>
          <p:cNvPr id="24587" name="Rectangle 15"/>
          <p:cNvSpPr>
            <a:spLocks noChangeArrowheads="1"/>
          </p:cNvSpPr>
          <p:nvPr/>
        </p:nvSpPr>
        <p:spPr bwMode="auto">
          <a:xfrm>
            <a:off x="3084513" y="674688"/>
            <a:ext cx="942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2400" b="1">
                <a:effectLst/>
                <a:latin typeface="Helvetica" charset="0"/>
              </a:rPr>
              <a:t>         </a:t>
            </a:r>
          </a:p>
        </p:txBody>
      </p:sp>
      <p:sp>
        <p:nvSpPr>
          <p:cNvPr id="24588" name="Rectangle 16"/>
          <p:cNvSpPr>
            <a:spLocks noChangeArrowheads="1"/>
          </p:cNvSpPr>
          <p:nvPr/>
        </p:nvSpPr>
        <p:spPr bwMode="auto">
          <a:xfrm>
            <a:off x="3084513" y="1054100"/>
            <a:ext cx="392112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200" b="1">
                <a:effectLst/>
                <a:latin typeface="Helvetica" charset="0"/>
              </a:rPr>
              <a:t>     </a:t>
            </a:r>
          </a:p>
        </p:txBody>
      </p:sp>
      <p:sp>
        <p:nvSpPr>
          <p:cNvPr id="24589" name="Rectangle 17"/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100" b="1">
                <a:effectLst/>
                <a:latin typeface="Helvetica" charset="0"/>
              </a:rPr>
              <a:t> </a:t>
            </a:r>
          </a:p>
        </p:txBody>
      </p:sp>
      <p:sp>
        <p:nvSpPr>
          <p:cNvPr id="287762" name="Rectangle 18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87779" name="Text Box 35"/>
          <p:cNvSpPr txBox="1">
            <a:spLocks noChangeArrowheads="1"/>
          </p:cNvSpPr>
          <p:nvPr/>
        </p:nvSpPr>
        <p:spPr bwMode="auto">
          <a:xfrm>
            <a:off x="482600" y="1016000"/>
            <a:ext cx="18415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6600">
                <a:solidFill>
                  <a:schemeClr val="folHlink"/>
                </a:solidFill>
                <a:effectLst/>
                <a:latin typeface="Times New Roman" charset="0"/>
              </a:rPr>
              <a:t>“M”</a:t>
            </a:r>
          </a:p>
        </p:txBody>
      </p:sp>
      <p:sp>
        <p:nvSpPr>
          <p:cNvPr id="287791" name="Text Box 47"/>
          <p:cNvSpPr txBox="1">
            <a:spLocks noChangeArrowheads="1"/>
          </p:cNvSpPr>
          <p:nvPr/>
        </p:nvSpPr>
        <p:spPr bwMode="auto">
          <a:xfrm>
            <a:off x="5753100" y="4140200"/>
            <a:ext cx="3060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8866" dir="376587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s-ES" sz="3600">
              <a:effectLst/>
              <a:latin typeface="Times New Roman" pitchFamily="1" charset="0"/>
              <a:ea typeface="+mn-ea"/>
              <a:cs typeface="+mn-cs"/>
            </a:endParaRPr>
          </a:p>
        </p:txBody>
      </p:sp>
      <p:sp>
        <p:nvSpPr>
          <p:cNvPr id="287827" name="Text Box 83"/>
          <p:cNvSpPr txBox="1">
            <a:spLocks noChangeArrowheads="1"/>
          </p:cNvSpPr>
          <p:nvPr/>
        </p:nvSpPr>
        <p:spPr bwMode="auto">
          <a:xfrm>
            <a:off x="8666163" y="4535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8866" dir="3765876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s-ES" sz="2000">
              <a:solidFill>
                <a:srgbClr val="FFFFFF"/>
              </a:solidFill>
              <a:effectLst/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24594" name="Text Box 84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287829" name="Rectangle 85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s-E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7832" name="Rectangle 8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24597" name="Text Box 90"/>
          <p:cNvSpPr txBox="1">
            <a:spLocks noChangeArrowheads="1"/>
          </p:cNvSpPr>
          <p:nvPr/>
        </p:nvSpPr>
        <p:spPr bwMode="auto">
          <a:xfrm>
            <a:off x="8589963" y="64531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b="1">
                <a:solidFill>
                  <a:srgbClr val="FFFFFF"/>
                </a:solidFill>
                <a:effectLst/>
              </a:rPr>
              <a:t>7</a:t>
            </a:r>
          </a:p>
        </p:txBody>
      </p:sp>
      <p:grpSp>
        <p:nvGrpSpPr>
          <p:cNvPr id="24598" name="Group 91"/>
          <p:cNvGrpSpPr>
            <a:grpSpLocks/>
          </p:cNvGrpSpPr>
          <p:nvPr/>
        </p:nvGrpSpPr>
        <p:grpSpPr bwMode="auto">
          <a:xfrm>
            <a:off x="7123113" y="106363"/>
            <a:ext cx="1824037" cy="1892300"/>
            <a:chOff x="4487" y="67"/>
            <a:chExt cx="1149" cy="1192"/>
          </a:xfrm>
        </p:grpSpPr>
        <p:grpSp>
          <p:nvGrpSpPr>
            <p:cNvPr id="24615" name="Group 92"/>
            <p:cNvGrpSpPr>
              <a:grpSpLocks/>
            </p:cNvGrpSpPr>
            <p:nvPr/>
          </p:nvGrpSpPr>
          <p:grpSpPr bwMode="auto">
            <a:xfrm>
              <a:off x="4536" y="225"/>
              <a:ext cx="425" cy="1032"/>
              <a:chOff x="4726" y="2474"/>
              <a:chExt cx="425" cy="1032"/>
            </a:xfrm>
          </p:grpSpPr>
          <p:sp>
            <p:nvSpPr>
              <p:cNvPr id="287837" name="Rectangle 93" descr="Paper bag"/>
              <p:cNvSpPr>
                <a:spLocks noChangeArrowheads="1"/>
              </p:cNvSpPr>
              <p:nvPr/>
            </p:nvSpPr>
            <p:spPr bwMode="auto">
              <a:xfrm>
                <a:off x="4727" y="2794"/>
                <a:ext cx="424" cy="712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87838" name="Oval 94"/>
              <p:cNvSpPr>
                <a:spLocks noChangeArrowheads="1"/>
              </p:cNvSpPr>
              <p:nvPr/>
            </p:nvSpPr>
            <p:spPr bwMode="auto">
              <a:xfrm>
                <a:off x="4726" y="2474"/>
                <a:ext cx="425" cy="576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87839" name="Rectangle 95"/>
              <p:cNvSpPr>
                <a:spLocks noChangeArrowheads="1"/>
              </p:cNvSpPr>
              <p:nvPr/>
            </p:nvSpPr>
            <p:spPr bwMode="auto">
              <a:xfrm>
                <a:off x="4728" y="2802"/>
                <a:ext cx="422" cy="6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4616" name="Group 96"/>
            <p:cNvGrpSpPr>
              <a:grpSpLocks/>
            </p:cNvGrpSpPr>
            <p:nvPr/>
          </p:nvGrpSpPr>
          <p:grpSpPr bwMode="auto">
            <a:xfrm>
              <a:off x="5090" y="227"/>
              <a:ext cx="425" cy="1032"/>
              <a:chOff x="4726" y="2474"/>
              <a:chExt cx="425" cy="1032"/>
            </a:xfrm>
          </p:grpSpPr>
          <p:sp>
            <p:nvSpPr>
              <p:cNvPr id="287841" name="Rectangle 97" descr="Paper bag"/>
              <p:cNvSpPr>
                <a:spLocks noChangeArrowheads="1"/>
              </p:cNvSpPr>
              <p:nvPr/>
            </p:nvSpPr>
            <p:spPr bwMode="auto">
              <a:xfrm>
                <a:off x="4727" y="2794"/>
                <a:ext cx="424" cy="712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87842" name="Oval 98"/>
              <p:cNvSpPr>
                <a:spLocks noChangeArrowheads="1"/>
              </p:cNvSpPr>
              <p:nvPr/>
            </p:nvSpPr>
            <p:spPr bwMode="auto">
              <a:xfrm>
                <a:off x="4726" y="2474"/>
                <a:ext cx="425" cy="576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87843" name="Rectangle 99"/>
              <p:cNvSpPr>
                <a:spLocks noChangeArrowheads="1"/>
              </p:cNvSpPr>
              <p:nvPr/>
            </p:nvSpPr>
            <p:spPr bwMode="auto">
              <a:xfrm>
                <a:off x="4728" y="2802"/>
                <a:ext cx="422" cy="6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4617" name="Group 100"/>
            <p:cNvGrpSpPr>
              <a:grpSpLocks/>
            </p:cNvGrpSpPr>
            <p:nvPr/>
          </p:nvGrpSpPr>
          <p:grpSpPr bwMode="auto">
            <a:xfrm>
              <a:off x="4495" y="192"/>
              <a:ext cx="425" cy="1032"/>
              <a:chOff x="4495" y="192"/>
              <a:chExt cx="425" cy="1032"/>
            </a:xfrm>
          </p:grpSpPr>
          <p:sp>
            <p:nvSpPr>
              <p:cNvPr id="287845" name="Rectangle 101" descr="Paper bag"/>
              <p:cNvSpPr>
                <a:spLocks noChangeArrowheads="1"/>
              </p:cNvSpPr>
              <p:nvPr/>
            </p:nvSpPr>
            <p:spPr bwMode="auto">
              <a:xfrm>
                <a:off x="4496" y="512"/>
                <a:ext cx="424" cy="712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87846" name="Oval 102" descr="Paper bag"/>
              <p:cNvSpPr>
                <a:spLocks noChangeArrowheads="1"/>
              </p:cNvSpPr>
              <p:nvPr/>
            </p:nvSpPr>
            <p:spPr bwMode="auto">
              <a:xfrm>
                <a:off x="4495" y="192"/>
                <a:ext cx="425" cy="576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87847" name="Rectangle 103" descr="Paper bag"/>
              <p:cNvSpPr>
                <a:spLocks noChangeArrowheads="1"/>
              </p:cNvSpPr>
              <p:nvPr/>
            </p:nvSpPr>
            <p:spPr bwMode="auto">
              <a:xfrm>
                <a:off x="4512" y="520"/>
                <a:ext cx="392" cy="684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87848" name="Rectangle 104"/>
            <p:cNvSpPr>
              <a:spLocks noChangeArrowheads="1"/>
            </p:cNvSpPr>
            <p:nvPr/>
          </p:nvSpPr>
          <p:spPr bwMode="auto">
            <a:xfrm>
              <a:off x="4487" y="313"/>
              <a:ext cx="438" cy="8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V</a:t>
              </a:r>
            </a:p>
          </p:txBody>
        </p:sp>
        <p:sp>
          <p:nvSpPr>
            <p:cNvPr id="24619" name="Text Box 105"/>
            <p:cNvSpPr txBox="1">
              <a:spLocks noChangeArrowheads="1"/>
            </p:cNvSpPr>
            <p:nvPr/>
          </p:nvSpPr>
          <p:spPr bwMode="auto">
            <a:xfrm>
              <a:off x="5520" y="67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es-ES" sz="2000">
                <a:solidFill>
                  <a:srgbClr val="FFA27C"/>
                </a:solidFill>
                <a:effectLst/>
              </a:endParaRPr>
            </a:p>
          </p:txBody>
        </p:sp>
        <p:grpSp>
          <p:nvGrpSpPr>
            <p:cNvPr id="24620" name="Group 106"/>
            <p:cNvGrpSpPr>
              <a:grpSpLocks/>
            </p:cNvGrpSpPr>
            <p:nvPr/>
          </p:nvGrpSpPr>
          <p:grpSpPr bwMode="auto">
            <a:xfrm>
              <a:off x="5038" y="185"/>
              <a:ext cx="425" cy="1032"/>
              <a:chOff x="4495" y="192"/>
              <a:chExt cx="425" cy="1032"/>
            </a:xfrm>
          </p:grpSpPr>
          <p:sp>
            <p:nvSpPr>
              <p:cNvPr id="287851" name="Rectangle 107" descr="Paper bag"/>
              <p:cNvSpPr>
                <a:spLocks noChangeArrowheads="1"/>
              </p:cNvSpPr>
              <p:nvPr/>
            </p:nvSpPr>
            <p:spPr bwMode="auto">
              <a:xfrm>
                <a:off x="4496" y="512"/>
                <a:ext cx="424" cy="712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87852" name="Oval 108" descr="Paper bag"/>
              <p:cNvSpPr>
                <a:spLocks noChangeArrowheads="1"/>
              </p:cNvSpPr>
              <p:nvPr/>
            </p:nvSpPr>
            <p:spPr bwMode="auto">
              <a:xfrm>
                <a:off x="4495" y="192"/>
                <a:ext cx="425" cy="576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87853" name="Rectangle 109" descr="Paper bag"/>
              <p:cNvSpPr>
                <a:spLocks noChangeArrowheads="1"/>
              </p:cNvSpPr>
              <p:nvPr/>
            </p:nvSpPr>
            <p:spPr bwMode="auto">
              <a:xfrm>
                <a:off x="4512" y="520"/>
                <a:ext cx="392" cy="684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87854" name="Rectangle 110"/>
            <p:cNvSpPr>
              <a:spLocks noChangeArrowheads="1"/>
            </p:cNvSpPr>
            <p:nvPr/>
          </p:nvSpPr>
          <p:spPr bwMode="auto">
            <a:xfrm>
              <a:off x="5033" y="309"/>
              <a:ext cx="438" cy="8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X</a:t>
              </a:r>
            </a:p>
          </p:txBody>
        </p:sp>
      </p:grpSp>
      <p:sp>
        <p:nvSpPr>
          <p:cNvPr id="287855" name="Rectangle 111"/>
          <p:cNvSpPr>
            <a:spLocks noChangeArrowheads="1"/>
          </p:cNvSpPr>
          <p:nvPr/>
        </p:nvSpPr>
        <p:spPr bwMode="auto">
          <a:xfrm>
            <a:off x="1660525" y="393700"/>
            <a:ext cx="579596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s-ES" sz="2800" b="1">
                <a:solidFill>
                  <a:schemeClr val="folHlink"/>
                </a:solidFill>
                <a:effectLst/>
                <a:latin typeface="Helvetica" charset="0"/>
              </a:rPr>
              <a:t>“El pacto mosaico”</a:t>
            </a:r>
          </a:p>
        </p:txBody>
      </p:sp>
      <p:sp>
        <p:nvSpPr>
          <p:cNvPr id="287856" name="Rectangle 112"/>
          <p:cNvSpPr>
            <a:spLocks noChangeArrowheads="1"/>
          </p:cNvSpPr>
          <p:nvPr/>
        </p:nvSpPr>
        <p:spPr bwMode="auto">
          <a:xfrm>
            <a:off x="3378200" y="1008063"/>
            <a:ext cx="2393950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s-ES" sz="1900" b="1">
                <a:solidFill>
                  <a:schemeClr val="folHlink"/>
                </a:solidFill>
                <a:effectLst/>
                <a:latin typeface="Helvetica" charset="0"/>
              </a:rPr>
              <a:t>Éxodo capítulo 20: </a:t>
            </a:r>
          </a:p>
          <a:p>
            <a:pPr algn="ctr"/>
            <a:r>
              <a:rPr lang="es-ES" sz="2500" b="1">
                <a:effectLst/>
                <a:latin typeface="Helvetica" charset="0"/>
              </a:rPr>
              <a:t>El decálogo</a:t>
            </a:r>
            <a:endParaRPr lang="es-ES" sz="1900" b="1">
              <a:solidFill>
                <a:schemeClr val="folHlink"/>
              </a:solidFill>
              <a:effectLst/>
              <a:latin typeface="Helvetica" charset="0"/>
            </a:endParaRPr>
          </a:p>
        </p:txBody>
      </p:sp>
      <p:sp>
        <p:nvSpPr>
          <p:cNvPr id="424026" name="Text Box 90"/>
          <p:cNvSpPr txBox="1">
            <a:spLocks noChangeArrowheads="1"/>
          </p:cNvSpPr>
          <p:nvPr/>
        </p:nvSpPr>
        <p:spPr bwMode="auto">
          <a:xfrm>
            <a:off x="2274888" y="3425825"/>
            <a:ext cx="5718175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8866" dir="376587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endParaRPr lang="es-ES" sz="2400" b="1">
              <a:solidFill>
                <a:srgbClr val="FBF43D"/>
              </a:solidFill>
              <a:effectLst/>
              <a:latin typeface="Helvetica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s-ES" sz="2400" b="1">
                <a:solidFill>
                  <a:srgbClr val="FBF43D"/>
                </a:solidFill>
                <a:effectLst/>
                <a:latin typeface="Helvetica" charset="0"/>
              </a:rPr>
              <a:t>Honrar a nuestros padres...</a:t>
            </a:r>
            <a:endParaRPr lang="en-US" sz="2400" b="1">
              <a:solidFill>
                <a:srgbClr val="FBF43D"/>
              </a:solidFill>
              <a:effectLst/>
              <a:latin typeface="Helvetica" charset="0"/>
            </a:endParaRPr>
          </a:p>
        </p:txBody>
      </p:sp>
      <p:sp>
        <p:nvSpPr>
          <p:cNvPr id="424027" name="Text Box 91"/>
          <p:cNvSpPr txBox="1">
            <a:spLocks noChangeArrowheads="1"/>
          </p:cNvSpPr>
          <p:nvPr/>
        </p:nvSpPr>
        <p:spPr bwMode="auto">
          <a:xfrm>
            <a:off x="2714625" y="4378325"/>
            <a:ext cx="424815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8866" dir="376587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endParaRPr lang="es-ES" sz="2400" b="1">
              <a:solidFill>
                <a:schemeClr val="folHlink"/>
              </a:solidFill>
              <a:effectLst/>
              <a:latin typeface="Helvetica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s-ES" sz="2400" b="1">
                <a:solidFill>
                  <a:schemeClr val="folHlink"/>
                </a:solidFill>
                <a:effectLst/>
                <a:latin typeface="Helvetica" charset="0"/>
              </a:rPr>
              <a:t> Asesinato </a:t>
            </a:r>
            <a:endParaRPr lang="en-US" sz="2400" b="1">
              <a:solidFill>
                <a:schemeClr val="folHlink"/>
              </a:solidFill>
              <a:effectLst/>
              <a:latin typeface="Helvetica" charset="0"/>
            </a:endParaRPr>
          </a:p>
        </p:txBody>
      </p:sp>
      <p:sp>
        <p:nvSpPr>
          <p:cNvPr id="424028" name="Text Box 92"/>
          <p:cNvSpPr txBox="1">
            <a:spLocks noChangeArrowheads="1"/>
          </p:cNvSpPr>
          <p:nvPr/>
        </p:nvSpPr>
        <p:spPr bwMode="auto">
          <a:xfrm>
            <a:off x="2949575" y="4732338"/>
            <a:ext cx="419735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8866" dir="376587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endParaRPr lang="es-ES" sz="2400" b="1">
              <a:solidFill>
                <a:schemeClr val="folHlink"/>
              </a:solidFill>
              <a:effectLst/>
              <a:latin typeface="Helvetica" pitchFamily="1" charset="0"/>
              <a:ea typeface="+mn-ea"/>
              <a:cs typeface="+mn-cs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s-ES" sz="2400" b="1">
                <a:solidFill>
                  <a:schemeClr val="folHlink"/>
                </a:solidFill>
                <a:effectLst/>
                <a:latin typeface="Helvetica" pitchFamily="1" charset="0"/>
                <a:ea typeface="+mn-ea"/>
                <a:cs typeface="+mn-cs"/>
              </a:rPr>
              <a:t> Adulterio  </a:t>
            </a:r>
          </a:p>
        </p:txBody>
      </p:sp>
      <p:sp>
        <p:nvSpPr>
          <p:cNvPr id="424029" name="Text Box 93"/>
          <p:cNvSpPr txBox="1">
            <a:spLocks noChangeArrowheads="1"/>
          </p:cNvSpPr>
          <p:nvPr/>
        </p:nvSpPr>
        <p:spPr bwMode="auto">
          <a:xfrm>
            <a:off x="3195638" y="5118100"/>
            <a:ext cx="4106862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8866" dir="376587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endParaRPr lang="es-ES" sz="2400" b="1">
              <a:solidFill>
                <a:schemeClr val="folHlink"/>
              </a:solidFill>
              <a:effectLst/>
              <a:latin typeface="Helvetica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s-ES" sz="2400" b="1">
                <a:solidFill>
                  <a:schemeClr val="folHlink"/>
                </a:solidFill>
                <a:effectLst/>
                <a:latin typeface="Helvetica" charset="0"/>
              </a:rPr>
              <a:t> Robo </a:t>
            </a:r>
            <a:endParaRPr lang="en-US" sz="2400" b="1">
              <a:solidFill>
                <a:schemeClr val="folHlink"/>
              </a:solidFill>
              <a:effectLst/>
              <a:latin typeface="Helvetica" charset="0"/>
            </a:endParaRPr>
          </a:p>
        </p:txBody>
      </p:sp>
      <p:sp>
        <p:nvSpPr>
          <p:cNvPr id="424030" name="Text Box 94"/>
          <p:cNvSpPr txBox="1">
            <a:spLocks noChangeArrowheads="1"/>
          </p:cNvSpPr>
          <p:nvPr/>
        </p:nvSpPr>
        <p:spPr bwMode="auto">
          <a:xfrm>
            <a:off x="3400425" y="5478463"/>
            <a:ext cx="3998913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8866" dir="376587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endParaRPr lang="es-ES" sz="2400" b="1">
              <a:solidFill>
                <a:schemeClr val="folHlink"/>
              </a:solidFill>
              <a:effectLst/>
              <a:latin typeface="Helvetica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s-ES" sz="2400" b="1">
                <a:solidFill>
                  <a:schemeClr val="folHlink"/>
                </a:solidFill>
                <a:effectLst/>
                <a:latin typeface="Helvetica" charset="0"/>
              </a:rPr>
              <a:t> Mentira </a:t>
            </a:r>
            <a:endParaRPr lang="en-US" sz="2400" b="1">
              <a:solidFill>
                <a:schemeClr val="folHlink"/>
              </a:solidFill>
              <a:effectLst/>
              <a:latin typeface="Helvetica" charset="0"/>
            </a:endParaRPr>
          </a:p>
        </p:txBody>
      </p:sp>
      <p:sp>
        <p:nvSpPr>
          <p:cNvPr id="424031" name="Text Box 95"/>
          <p:cNvSpPr txBox="1">
            <a:spLocks noChangeArrowheads="1"/>
          </p:cNvSpPr>
          <p:nvPr/>
        </p:nvSpPr>
        <p:spPr bwMode="auto">
          <a:xfrm>
            <a:off x="3722688" y="5530850"/>
            <a:ext cx="483552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8866" dir="376587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s-ES" sz="2400" b="1">
              <a:solidFill>
                <a:schemeClr val="folHlink"/>
              </a:solidFill>
              <a:effectLst/>
              <a:latin typeface="Helvetica" charset="0"/>
            </a:endParaRPr>
          </a:p>
          <a:p>
            <a:pPr>
              <a:spcBef>
                <a:spcPct val="50000"/>
              </a:spcBef>
            </a:pPr>
            <a:r>
              <a:rPr lang="es-ES" sz="2400" b="1">
                <a:solidFill>
                  <a:schemeClr val="folHlink"/>
                </a:solidFill>
                <a:effectLst/>
                <a:latin typeface="Helvetica" charset="0"/>
              </a:rPr>
              <a:t>Codiciar personas y cosas...</a:t>
            </a:r>
            <a:endParaRPr lang="en-US" sz="2400" b="1">
              <a:solidFill>
                <a:schemeClr val="folHlink"/>
              </a:solidFill>
              <a:effectLst/>
              <a:latin typeface="Helvetica" charset="0"/>
            </a:endParaRPr>
          </a:p>
        </p:txBody>
      </p:sp>
      <p:sp>
        <p:nvSpPr>
          <p:cNvPr id="424036" name="Text Box 100"/>
          <p:cNvSpPr txBox="1">
            <a:spLocks noChangeArrowheads="1"/>
          </p:cNvSpPr>
          <p:nvPr/>
        </p:nvSpPr>
        <p:spPr bwMode="auto">
          <a:xfrm>
            <a:off x="2547938" y="3803650"/>
            <a:ext cx="4087812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8866" dir="376587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endParaRPr lang="es-ES" sz="2400" b="1">
              <a:solidFill>
                <a:srgbClr val="FBF43D"/>
              </a:solidFill>
              <a:effectLst/>
              <a:latin typeface="Helvetica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s-ES" sz="2400" b="1">
                <a:solidFill>
                  <a:srgbClr val="FBF43D"/>
                </a:solidFill>
                <a:effectLst/>
                <a:latin typeface="Helvetica" charset="0"/>
              </a:rPr>
              <a:t>Los actos prohibidos:</a:t>
            </a:r>
            <a:endParaRPr lang="en-US" sz="2400" b="1">
              <a:solidFill>
                <a:srgbClr val="FBF43D"/>
              </a:solidFill>
              <a:effectLst/>
              <a:latin typeface="Times New Roman" charset="0"/>
            </a:endParaRPr>
          </a:p>
        </p:txBody>
      </p:sp>
      <p:grpSp>
        <p:nvGrpSpPr>
          <p:cNvPr id="24608" name="Group 102"/>
          <p:cNvGrpSpPr>
            <a:grpSpLocks/>
          </p:cNvGrpSpPr>
          <p:nvPr/>
        </p:nvGrpSpPr>
        <p:grpSpPr bwMode="auto">
          <a:xfrm>
            <a:off x="755650" y="1970088"/>
            <a:ext cx="2946400" cy="4570412"/>
            <a:chOff x="448" y="1241"/>
            <a:chExt cx="1856" cy="2879"/>
          </a:xfrm>
        </p:grpSpPr>
        <p:sp>
          <p:nvSpPr>
            <p:cNvPr id="424039" name="Line 103"/>
            <p:cNvSpPr>
              <a:spLocks noChangeShapeType="1"/>
            </p:cNvSpPr>
            <p:nvPr/>
          </p:nvSpPr>
          <p:spPr bwMode="auto">
            <a:xfrm>
              <a:off x="448" y="1241"/>
              <a:ext cx="1856" cy="2879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24040" name="Line 104"/>
            <p:cNvSpPr>
              <a:spLocks noChangeShapeType="1"/>
            </p:cNvSpPr>
            <p:nvPr/>
          </p:nvSpPr>
          <p:spPr bwMode="auto">
            <a:xfrm>
              <a:off x="456" y="1248"/>
              <a:ext cx="616" cy="0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287797" name="Text Box 53"/>
          <p:cNvSpPr txBox="1">
            <a:spLocks noChangeArrowheads="1"/>
          </p:cNvSpPr>
          <p:nvPr/>
        </p:nvSpPr>
        <p:spPr bwMode="auto">
          <a:xfrm>
            <a:off x="682625" y="2054225"/>
            <a:ext cx="1719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2400" b="1">
                <a:solidFill>
                  <a:schemeClr val="folHlink"/>
                </a:solidFill>
                <a:effectLst/>
                <a:latin typeface="Helvetica" pitchFamily="1" charset="0"/>
                <a:ea typeface="+mn-ea"/>
                <a:cs typeface="+mn-cs"/>
              </a:rPr>
              <a:t>MORAL</a:t>
            </a:r>
          </a:p>
        </p:txBody>
      </p:sp>
      <p:sp>
        <p:nvSpPr>
          <p:cNvPr id="287754" name="Rectangle 10"/>
          <p:cNvSpPr>
            <a:spLocks noChangeArrowheads="1"/>
          </p:cNvSpPr>
          <p:nvPr/>
        </p:nvSpPr>
        <p:spPr bwMode="auto">
          <a:xfrm>
            <a:off x="1711325" y="3195638"/>
            <a:ext cx="6110288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s-ES" sz="2000" b="1" i="1">
                <a:solidFill>
                  <a:srgbClr val="99FF99"/>
                </a:solidFill>
                <a:effectLst/>
                <a:latin typeface="Helvetica" charset="0"/>
              </a:rPr>
              <a:t>  La segunda tabla: </a:t>
            </a:r>
          </a:p>
          <a:p>
            <a:pPr algn="ctr"/>
            <a:r>
              <a:rPr lang="es-ES" sz="2000" b="1" i="1">
                <a:effectLst/>
                <a:latin typeface="Helvetica" charset="0"/>
              </a:rPr>
              <a:t>Deberes para con los hombres (versículos 13-17)</a:t>
            </a:r>
            <a:endParaRPr lang="es-ES" sz="2000" b="1" i="1">
              <a:solidFill>
                <a:srgbClr val="99FF99"/>
              </a:solidFill>
              <a:effectLst/>
              <a:latin typeface="Helvetica" charset="0"/>
            </a:endParaRPr>
          </a:p>
        </p:txBody>
      </p:sp>
      <p:sp>
        <p:nvSpPr>
          <p:cNvPr id="424042" name="Text Box 106"/>
          <p:cNvSpPr txBox="1">
            <a:spLocks noChangeArrowheads="1"/>
          </p:cNvSpPr>
          <p:nvPr/>
        </p:nvSpPr>
        <p:spPr bwMode="auto">
          <a:xfrm>
            <a:off x="2425700" y="1778000"/>
            <a:ext cx="5029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2800" b="1">
                <a:effectLst/>
                <a:latin typeface="Times New Roman" charset="0"/>
              </a:rPr>
              <a:t>“Los diez mandamientos”</a:t>
            </a:r>
          </a:p>
        </p:txBody>
      </p:sp>
      <p:sp>
        <p:nvSpPr>
          <p:cNvPr id="60" name="Rectangle 8"/>
          <p:cNvSpPr>
            <a:spLocks noChangeArrowheads="1"/>
          </p:cNvSpPr>
          <p:nvPr/>
        </p:nvSpPr>
        <p:spPr bwMode="auto">
          <a:xfrm>
            <a:off x="2043113" y="2401888"/>
            <a:ext cx="5037137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s-ES" sz="2000" b="1" i="1" dirty="0">
                <a:solidFill>
                  <a:srgbClr val="99FF66"/>
                </a:solidFill>
                <a:effectLst/>
                <a:latin typeface="Helvetica" pitchFamily="1" charset="0"/>
                <a:ea typeface="+mn-ea"/>
                <a:cs typeface="+mn-cs"/>
              </a:rPr>
              <a:t> La primera tabla:</a:t>
            </a:r>
            <a:r>
              <a:rPr lang="es-ES" sz="2000" b="1" i="1" dirty="0">
                <a:solidFill>
                  <a:srgbClr val="00FF00"/>
                </a:solidFill>
                <a:effectLst/>
                <a:latin typeface="Helvetica" pitchFamily="1" charset="0"/>
                <a:ea typeface="+mn-ea"/>
                <a:cs typeface="+mn-cs"/>
              </a:rPr>
              <a:t> </a:t>
            </a:r>
          </a:p>
          <a:p>
            <a:pPr algn="ctr">
              <a:defRPr/>
            </a:pPr>
            <a:r>
              <a:rPr lang="es-ES" sz="2000" b="1" i="1" dirty="0">
                <a:effectLst/>
                <a:latin typeface="Helvetica" pitchFamily="1" charset="0"/>
                <a:ea typeface="+mn-ea"/>
                <a:cs typeface="+mn-cs"/>
              </a:rPr>
              <a:t>Deberes para con Dios (Versículos 1-12)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7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7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7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7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4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4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4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4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24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4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91" grpId="0"/>
      <p:bldP spid="424026" grpId="0"/>
      <p:bldP spid="424027" grpId="0"/>
      <p:bldP spid="424028" grpId="0"/>
      <p:bldP spid="424029" grpId="0"/>
      <p:bldP spid="424030" grpId="0"/>
      <p:bldP spid="424031" grpId="0"/>
      <p:bldP spid="424036" grpId="0"/>
      <p:bldP spid="28775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ChangeArrowheads="1"/>
          </p:cNvSpPr>
          <p:nvPr/>
        </p:nvSpPr>
        <p:spPr bwMode="auto">
          <a:xfrm>
            <a:off x="879475" y="236538"/>
            <a:ext cx="7804150" cy="3136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endParaRPr lang="en-US" sz="4000" b="1">
              <a:effectLst/>
              <a:latin typeface="Times New Roman" charset="0"/>
            </a:endParaRPr>
          </a:p>
          <a:p>
            <a:endParaRPr lang="en-US" sz="4000" b="1">
              <a:effectLst/>
              <a:latin typeface="Times New Roman" charset="0"/>
            </a:endParaRPr>
          </a:p>
          <a:p>
            <a:r>
              <a:rPr lang="en-US" sz="4800" b="1" baseline="30000">
                <a:effectLst/>
                <a:latin typeface="Times New Roman" charset="0"/>
              </a:rPr>
              <a:t>16</a:t>
            </a:r>
            <a:r>
              <a:rPr lang="es-ES" sz="4000" b="1">
                <a:effectLst/>
                <a:latin typeface="Times New Roman" charset="0"/>
              </a:rPr>
              <a:t>En el caso de</a:t>
            </a:r>
            <a:r>
              <a:rPr lang="es-ES" sz="4800" b="1" baseline="30000">
                <a:effectLst/>
                <a:latin typeface="Times New Roman" charset="0"/>
              </a:rPr>
              <a:t> </a:t>
            </a:r>
            <a:r>
              <a:rPr lang="es-ES" sz="4000" b="1">
                <a:solidFill>
                  <a:schemeClr val="folHlink"/>
                </a:solidFill>
                <a:effectLst/>
                <a:latin typeface="Times New Roman" charset="0"/>
              </a:rPr>
              <a:t>un testamento</a:t>
            </a:r>
            <a:r>
              <a:rPr lang="es-ES" sz="4000" b="1">
                <a:effectLst/>
                <a:latin typeface="Times New Roman" charset="0"/>
              </a:rPr>
              <a:t>,</a:t>
            </a:r>
            <a:r>
              <a:rPr lang="es-ES" sz="4800" b="1" baseline="30000">
                <a:effectLst/>
                <a:latin typeface="Times New Roman" charset="0"/>
              </a:rPr>
              <a:t> </a:t>
            </a:r>
            <a:r>
              <a:rPr lang="es-ES" sz="4000" b="1">
                <a:effectLst/>
                <a:latin typeface="Times New Roman" charset="0"/>
              </a:rPr>
              <a:t>es necesario constatar la muerte del testador,</a:t>
            </a:r>
            <a:endParaRPr lang="en-US" sz="4000" b="1">
              <a:effectLst/>
              <a:latin typeface="Times New Roman" charset="0"/>
            </a:endParaRPr>
          </a:p>
        </p:txBody>
      </p:sp>
      <p:sp>
        <p:nvSpPr>
          <p:cNvPr id="301059" name="Rectangle 3"/>
          <p:cNvSpPr>
            <a:spLocks noChangeArrowheads="1"/>
          </p:cNvSpPr>
          <p:nvPr/>
        </p:nvSpPr>
        <p:spPr bwMode="auto">
          <a:xfrm>
            <a:off x="1646238" y="317500"/>
            <a:ext cx="6238875" cy="78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800" b="1" i="1">
                <a:effectLst/>
                <a:latin typeface="Times New Roman" pitchFamily="1" charset="0"/>
                <a:ea typeface="+mn-ea"/>
                <a:cs typeface="+mn-cs"/>
              </a:rPr>
              <a:t>Sobre el significado de  </a:t>
            </a:r>
            <a:r>
              <a:rPr lang="en-US" sz="2800" b="1" i="1">
                <a:solidFill>
                  <a:schemeClr val="tx2"/>
                </a:solidFill>
                <a:effectLst/>
                <a:latin typeface="Times New Roman" pitchFamily="1" charset="0"/>
                <a:ea typeface="+mn-ea"/>
                <a:cs typeface="+mn-cs"/>
              </a:rPr>
              <a:t>“sangre”</a:t>
            </a:r>
            <a:r>
              <a:rPr lang="en-US" sz="2800" b="1" i="1">
                <a:effectLst/>
                <a:latin typeface="Times New Roman" pitchFamily="1" charset="0"/>
                <a:ea typeface="+mn-ea"/>
                <a:cs typeface="+mn-cs"/>
              </a:rPr>
              <a:t>...</a:t>
            </a:r>
            <a:endParaRPr lang="en-US" sz="2400" b="1" i="1">
              <a:effectLst/>
              <a:latin typeface="Times New Roman" pitchFamily="1" charset="0"/>
              <a:ea typeface="+mn-ea"/>
              <a:cs typeface="+mn-cs"/>
            </a:endParaRPr>
          </a:p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400" b="1" i="1">
                <a:effectLst/>
                <a:latin typeface="Times New Roman" pitchFamily="1" charset="0"/>
                <a:ea typeface="+mn-ea"/>
                <a:cs typeface="+mn-cs"/>
              </a:rPr>
              <a:t>Hebreos 9: 15-22</a:t>
            </a:r>
          </a:p>
        </p:txBody>
      </p:sp>
      <p:sp>
        <p:nvSpPr>
          <p:cNvPr id="135172" name="Text Box 6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135173" name="Text Box 8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01065" name="Rectangle 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1068" name="Rectangle 1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135176" name="Text Box 15"/>
          <p:cNvSpPr txBox="1">
            <a:spLocks noChangeArrowheads="1"/>
          </p:cNvSpPr>
          <p:nvPr/>
        </p:nvSpPr>
        <p:spPr bwMode="auto">
          <a:xfrm>
            <a:off x="8586788" y="64627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ffectLst/>
              </a:rPr>
              <a:t>1</a:t>
            </a:r>
          </a:p>
        </p:txBody>
      </p:sp>
      <p:sp>
        <p:nvSpPr>
          <p:cNvPr id="301073" name="Text Box 17"/>
          <p:cNvSpPr txBox="1">
            <a:spLocks noChangeArrowheads="1"/>
          </p:cNvSpPr>
          <p:nvPr/>
        </p:nvSpPr>
        <p:spPr bwMode="auto">
          <a:xfrm>
            <a:off x="868363" y="3657600"/>
            <a:ext cx="7920037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baseline="30000">
                <a:effectLst/>
                <a:latin typeface="Times New Roman" charset="0"/>
              </a:rPr>
              <a:t>17</a:t>
            </a:r>
            <a:r>
              <a:rPr lang="es-ES" sz="4000" b="1">
                <a:effectLst/>
                <a:latin typeface="Times New Roman" charset="0"/>
              </a:rPr>
              <a:t>pues un testamento sólo adquiere validez cuando el testador muere, y no entra en vigor mientras vive.</a:t>
            </a:r>
            <a:endParaRPr lang="en-US" sz="4000" b="1">
              <a:effectLst/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0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7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7" name="Rectangle 3"/>
          <p:cNvSpPr>
            <a:spLocks noChangeArrowheads="1"/>
          </p:cNvSpPr>
          <p:nvPr/>
        </p:nvSpPr>
        <p:spPr bwMode="auto">
          <a:xfrm>
            <a:off x="1646238" y="317500"/>
            <a:ext cx="6238875" cy="78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800" b="1" i="1">
                <a:effectLst/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Sobre el significado de  </a:t>
            </a:r>
            <a:r>
              <a:rPr lang="en-US" sz="2800" b="1" i="1">
                <a:solidFill>
                  <a:schemeClr val="tx2"/>
                </a:solidFill>
                <a:effectLst/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“sangre”</a:t>
            </a:r>
            <a:r>
              <a:rPr lang="en-US" sz="2800" b="1" i="1">
                <a:effectLst/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...</a:t>
            </a:r>
            <a:endParaRPr lang="en-US" sz="2400" b="1" i="1">
              <a:effectLst/>
              <a:latin typeface="Times New Roman" pitchFamily="1" charset="0"/>
              <a:ea typeface="Times New Roman" pitchFamily="1" charset="0"/>
              <a:cs typeface="Times New Roman" pitchFamily="1" charset="0"/>
            </a:endParaRPr>
          </a:p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400" b="1" i="1">
                <a:effectLst/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Hebreos 9: 15-22</a:t>
            </a:r>
          </a:p>
        </p:txBody>
      </p:sp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876300" y="1447800"/>
            <a:ext cx="73787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4800" b="1" baseline="30000">
                <a:effectLst/>
                <a:latin typeface="Times New Roman" pitchFamily="1" charset="0"/>
                <a:ea typeface="+mn-ea"/>
                <a:cs typeface="+mn-cs"/>
              </a:rPr>
              <a:t>18</a:t>
            </a:r>
            <a:r>
              <a:rPr lang="es-ES" sz="4000" b="1">
                <a:effectLst/>
                <a:latin typeface="Times New Roman" pitchFamily="1" charset="0"/>
                <a:ea typeface="+mn-ea"/>
                <a:cs typeface="+mn-cs"/>
              </a:rPr>
              <a:t> De ahí que ni siquiera el primer pacto se haya establecido </a:t>
            </a:r>
            <a:r>
              <a:rPr lang="es-ES" sz="4000" b="1">
                <a:solidFill>
                  <a:srgbClr val="FF0F07"/>
                </a:solidFill>
                <a:effectLst/>
                <a:latin typeface="Times New Roman" pitchFamily="1" charset="0"/>
                <a:ea typeface="+mn-ea"/>
                <a:cs typeface="+mn-cs"/>
              </a:rPr>
              <a:t>sin sangre</a:t>
            </a:r>
            <a:r>
              <a:rPr lang="en-US" sz="4000" b="1">
                <a:solidFill>
                  <a:srgbClr val="FF0000"/>
                </a:solidFill>
                <a:effectLst/>
                <a:latin typeface="Times New Roman" pitchFamily="1" charset="0"/>
                <a:ea typeface="+mn-ea"/>
                <a:cs typeface="+mn-cs"/>
              </a:rPr>
              <a:t>.</a:t>
            </a:r>
          </a:p>
        </p:txBody>
      </p:sp>
      <p:sp>
        <p:nvSpPr>
          <p:cNvPr id="137220" name="Text Box 7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137221" name="Text Box 9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03114" name="Rectangle 1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3117" name="Rectangle 1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ChangeArrowheads="1"/>
          </p:cNvSpPr>
          <p:nvPr/>
        </p:nvSpPr>
        <p:spPr bwMode="auto">
          <a:xfrm>
            <a:off x="889000" y="230188"/>
            <a:ext cx="7715250" cy="6184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endParaRPr lang="en-US" sz="4000" b="1">
              <a:effectLst/>
              <a:latin typeface="Times New Roman" charset="0"/>
            </a:endParaRPr>
          </a:p>
          <a:p>
            <a:endParaRPr lang="en-US" sz="4000" b="1">
              <a:effectLst/>
              <a:latin typeface="Times New Roman" charset="0"/>
            </a:endParaRPr>
          </a:p>
          <a:p>
            <a:r>
              <a:rPr lang="en-US" sz="4800" b="1" baseline="30000">
                <a:effectLst/>
                <a:latin typeface="Times New Roman" charset="0"/>
              </a:rPr>
              <a:t>19</a:t>
            </a:r>
            <a:r>
              <a:rPr lang="es-ES" sz="4000" b="1">
                <a:effectLst/>
                <a:latin typeface="Times New Roman" charset="0"/>
              </a:rPr>
              <a:t>Después de promulgar todos los mandamientos de la ley a todo el pueblo, Moisés tomó</a:t>
            </a:r>
            <a:r>
              <a:rPr lang="es-ES" sz="4800" b="1" baseline="30000">
                <a:effectLst/>
                <a:latin typeface="Times New Roman" charset="0"/>
              </a:rPr>
              <a:t> </a:t>
            </a:r>
            <a:r>
              <a:rPr lang="es-ES" sz="4000" b="1">
                <a:solidFill>
                  <a:srgbClr val="FF0F07"/>
                </a:solidFill>
                <a:effectLst/>
                <a:latin typeface="Times New Roman" charset="0"/>
              </a:rPr>
              <a:t>la sangre</a:t>
            </a:r>
            <a:r>
              <a:rPr lang="es-ES" sz="4800" b="1" baseline="30000">
                <a:effectLst/>
                <a:latin typeface="Times New Roman" charset="0"/>
              </a:rPr>
              <a:t> </a:t>
            </a:r>
            <a:r>
              <a:rPr lang="es-ES" sz="4000" b="1">
                <a:effectLst/>
                <a:latin typeface="Times New Roman" charset="0"/>
              </a:rPr>
              <a:t>de los becerros junto con agua, lana escarlata y ramas de hisopo, y roció el libro de la ley y a todo el pueblo</a:t>
            </a:r>
            <a:r>
              <a:rPr lang="en-US" sz="4000" b="1">
                <a:effectLst/>
                <a:latin typeface="Times New Roman" charset="0"/>
              </a:rPr>
              <a:t>. </a:t>
            </a:r>
          </a:p>
          <a:p>
            <a:endParaRPr lang="en-US" sz="4000" b="1">
              <a:solidFill>
                <a:schemeClr val="tx2"/>
              </a:solidFill>
              <a:effectLst/>
              <a:latin typeface="Times New Roman" charset="0"/>
            </a:endParaRPr>
          </a:p>
        </p:txBody>
      </p:sp>
      <p:sp>
        <p:nvSpPr>
          <p:cNvPr id="304131" name="Rectangle 3"/>
          <p:cNvSpPr>
            <a:spLocks noChangeArrowheads="1"/>
          </p:cNvSpPr>
          <p:nvPr/>
        </p:nvSpPr>
        <p:spPr bwMode="auto">
          <a:xfrm>
            <a:off x="1646238" y="317500"/>
            <a:ext cx="6238875" cy="78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800" b="1" i="1">
                <a:effectLst/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Sobre el significado de  </a:t>
            </a:r>
            <a:r>
              <a:rPr lang="en-US" sz="2800" b="1" i="1">
                <a:solidFill>
                  <a:schemeClr val="tx2"/>
                </a:solidFill>
                <a:effectLst/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“sangre”</a:t>
            </a:r>
            <a:r>
              <a:rPr lang="en-US" sz="2800" b="1" i="1">
                <a:effectLst/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...</a:t>
            </a:r>
            <a:endParaRPr lang="en-US" sz="2400" b="1" i="1">
              <a:effectLst/>
              <a:latin typeface="Times New Roman" pitchFamily="1" charset="0"/>
              <a:ea typeface="Times New Roman" pitchFamily="1" charset="0"/>
              <a:cs typeface="Times New Roman" pitchFamily="1" charset="0"/>
            </a:endParaRPr>
          </a:p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400" b="1" i="1">
                <a:effectLst/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Hebreos 9: 15-22</a:t>
            </a:r>
          </a:p>
        </p:txBody>
      </p:sp>
      <p:sp>
        <p:nvSpPr>
          <p:cNvPr id="139268" name="Text Box 6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139269" name="Text Box 8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04137" name="Rectangle 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4140" name="Rectangle 1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ChangeArrowheads="1"/>
          </p:cNvSpPr>
          <p:nvPr/>
        </p:nvSpPr>
        <p:spPr bwMode="auto">
          <a:xfrm>
            <a:off x="892175" y="261938"/>
            <a:ext cx="7308850" cy="191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endParaRPr lang="en-US" sz="4000" b="1">
              <a:solidFill>
                <a:schemeClr val="folHlink"/>
              </a:solidFill>
              <a:effectLst/>
              <a:latin typeface="Times New Roman" charset="0"/>
            </a:endParaRPr>
          </a:p>
          <a:p>
            <a:endParaRPr lang="en-US" sz="4000" b="1">
              <a:solidFill>
                <a:schemeClr val="folHlink"/>
              </a:solidFill>
              <a:effectLst/>
              <a:latin typeface="Times New Roman" charset="0"/>
            </a:endParaRPr>
          </a:p>
          <a:p>
            <a:endParaRPr lang="en-US" sz="4000" b="1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305155" name="Rectangle 3"/>
          <p:cNvSpPr>
            <a:spLocks noChangeArrowheads="1"/>
          </p:cNvSpPr>
          <p:nvPr/>
        </p:nvSpPr>
        <p:spPr bwMode="auto">
          <a:xfrm>
            <a:off x="1646238" y="317500"/>
            <a:ext cx="6238875" cy="78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800" b="1" i="1">
                <a:effectLst/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Sobre el significado de  </a:t>
            </a:r>
            <a:r>
              <a:rPr lang="en-US" sz="2800" b="1" i="1">
                <a:solidFill>
                  <a:schemeClr val="tx2"/>
                </a:solidFill>
                <a:effectLst/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“sangre”</a:t>
            </a:r>
            <a:r>
              <a:rPr lang="en-US" sz="2800" b="1" i="1">
                <a:effectLst/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...</a:t>
            </a:r>
            <a:endParaRPr lang="en-US" sz="2400" b="1" i="1">
              <a:effectLst/>
              <a:latin typeface="Times New Roman" pitchFamily="1" charset="0"/>
              <a:ea typeface="Times New Roman" pitchFamily="1" charset="0"/>
              <a:cs typeface="Times New Roman" pitchFamily="1" charset="0"/>
            </a:endParaRPr>
          </a:p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400" b="1" i="1">
                <a:effectLst/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Hebreos 9: 15-22</a:t>
            </a:r>
          </a:p>
        </p:txBody>
      </p:sp>
      <p:sp>
        <p:nvSpPr>
          <p:cNvPr id="141316" name="Text Box 7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141317" name="Text Box 9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141318" name="Text Box 10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05163" name="Rectangle 11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5166" name="Rectangle 14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63</a:t>
            </a:r>
          </a:p>
        </p:txBody>
      </p:sp>
      <p:sp>
        <p:nvSpPr>
          <p:cNvPr id="141321" name="Text Box 18"/>
          <p:cNvSpPr txBox="1">
            <a:spLocks noChangeArrowheads="1"/>
          </p:cNvSpPr>
          <p:nvPr/>
        </p:nvSpPr>
        <p:spPr bwMode="auto">
          <a:xfrm>
            <a:off x="8589963" y="64658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ffectLst/>
              </a:rPr>
              <a:t>1</a:t>
            </a:r>
          </a:p>
        </p:txBody>
      </p:sp>
      <p:sp>
        <p:nvSpPr>
          <p:cNvPr id="305172" name="Text Box 20"/>
          <p:cNvSpPr txBox="1">
            <a:spLocks noChangeArrowheads="1"/>
          </p:cNvSpPr>
          <p:nvPr/>
        </p:nvSpPr>
        <p:spPr bwMode="auto">
          <a:xfrm>
            <a:off x="915988" y="1452563"/>
            <a:ext cx="782637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baseline="30000">
                <a:effectLst/>
                <a:latin typeface="Times New Roman" pitchFamily="1" charset="0"/>
                <a:ea typeface="+mn-ea"/>
                <a:cs typeface="+mn-cs"/>
              </a:rPr>
              <a:t>20</a:t>
            </a:r>
            <a:r>
              <a:rPr lang="en-US" sz="4000" b="1">
                <a:solidFill>
                  <a:schemeClr val="folHlink"/>
                </a:solidFill>
                <a:effectLst/>
                <a:latin typeface="Times New Roman" pitchFamily="1" charset="0"/>
                <a:ea typeface="+mn-ea"/>
                <a:cs typeface="+mn-cs"/>
              </a:rPr>
              <a:t> diciendo: </a:t>
            </a:r>
          </a:p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chemeClr val="folHlink"/>
                </a:solidFill>
                <a:effectLst/>
                <a:latin typeface="Times New Roman" pitchFamily="1" charset="0"/>
                <a:ea typeface="+mn-ea"/>
                <a:cs typeface="+mn-cs"/>
              </a:rPr>
              <a:t>«Ésta es</a:t>
            </a:r>
            <a:r>
              <a:rPr lang="en-US" b="1">
                <a:effectLst/>
                <a:latin typeface="Comic Sans MS" pitchFamily="1" charset="0"/>
                <a:ea typeface="+mn-ea"/>
                <a:cs typeface="+mn-cs"/>
              </a:rPr>
              <a:t> </a:t>
            </a:r>
            <a:r>
              <a:rPr lang="en-US" sz="4000" b="1">
                <a:solidFill>
                  <a:srgbClr val="EF1F1D"/>
                </a:solidFill>
                <a:effectLst/>
                <a:latin typeface="Times New Roman" pitchFamily="1" charset="0"/>
                <a:ea typeface="+mn-ea"/>
                <a:cs typeface="+mn-cs"/>
              </a:rPr>
              <a:t>la sangre del pacto</a:t>
            </a:r>
            <a:r>
              <a:rPr lang="en-US" b="1">
                <a:effectLst/>
                <a:latin typeface="Comic Sans MS" pitchFamily="1" charset="0"/>
                <a:ea typeface="+mn-ea"/>
                <a:cs typeface="+mn-cs"/>
              </a:rPr>
              <a:t> </a:t>
            </a:r>
            <a:r>
              <a:rPr lang="en-US" sz="4000" b="1">
                <a:solidFill>
                  <a:schemeClr val="folHlink"/>
                </a:solidFill>
                <a:effectLst/>
                <a:latin typeface="Times New Roman" pitchFamily="1" charset="0"/>
                <a:ea typeface="+mn-ea"/>
                <a:cs typeface="+mn-cs"/>
              </a:rPr>
              <a:t>que Dios ha mandado que ustedes cumplan.»</a:t>
            </a:r>
          </a:p>
        </p:txBody>
      </p:sp>
      <p:sp>
        <p:nvSpPr>
          <p:cNvPr id="305175" name="Oval 23"/>
          <p:cNvSpPr>
            <a:spLocks noChangeArrowheads="1"/>
          </p:cNvSpPr>
          <p:nvPr/>
        </p:nvSpPr>
        <p:spPr bwMode="auto">
          <a:xfrm>
            <a:off x="2646363" y="2306638"/>
            <a:ext cx="4573587" cy="8699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7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ChangeArrowheads="1"/>
          </p:cNvSpPr>
          <p:nvPr/>
        </p:nvSpPr>
        <p:spPr bwMode="auto">
          <a:xfrm>
            <a:off x="1069975" y="1627188"/>
            <a:ext cx="7308850" cy="93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endParaRPr lang="en-US" sz="1400" b="1">
              <a:effectLst/>
              <a:latin typeface="Times New Roman" charset="0"/>
            </a:endParaRPr>
          </a:p>
          <a:p>
            <a:endParaRPr lang="en-US" sz="1400" b="1">
              <a:effectLst/>
              <a:latin typeface="Times New Roman" charset="0"/>
            </a:endParaRPr>
          </a:p>
          <a:p>
            <a:endParaRPr lang="en-US" sz="1400" b="1">
              <a:effectLst/>
              <a:latin typeface="Times New Roman" charset="0"/>
            </a:endParaRPr>
          </a:p>
          <a:p>
            <a:endParaRPr lang="en-US" sz="1400" b="1">
              <a:solidFill>
                <a:schemeClr val="tx2"/>
              </a:solidFill>
              <a:effectLst/>
              <a:latin typeface="Times New Roman" charset="0"/>
            </a:endParaRPr>
          </a:p>
        </p:txBody>
      </p:sp>
      <p:sp>
        <p:nvSpPr>
          <p:cNvPr id="306179" name="Rectangle 3"/>
          <p:cNvSpPr>
            <a:spLocks noChangeArrowheads="1"/>
          </p:cNvSpPr>
          <p:nvPr/>
        </p:nvSpPr>
        <p:spPr bwMode="auto">
          <a:xfrm>
            <a:off x="1646238" y="317500"/>
            <a:ext cx="6238875" cy="78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800" b="1" i="1">
                <a:effectLst/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Sobre el significado de  </a:t>
            </a:r>
            <a:r>
              <a:rPr lang="en-US" sz="2800" b="1" i="1">
                <a:solidFill>
                  <a:schemeClr val="tx2"/>
                </a:solidFill>
                <a:effectLst/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“sangre”</a:t>
            </a:r>
            <a:r>
              <a:rPr lang="en-US" sz="2800" b="1" i="1">
                <a:effectLst/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...</a:t>
            </a:r>
            <a:endParaRPr lang="en-US" sz="2400" b="1" i="1">
              <a:effectLst/>
              <a:latin typeface="Times New Roman" pitchFamily="1" charset="0"/>
              <a:ea typeface="Times New Roman" pitchFamily="1" charset="0"/>
              <a:cs typeface="Times New Roman" pitchFamily="1" charset="0"/>
            </a:endParaRPr>
          </a:p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400" b="1" i="1">
                <a:effectLst/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Hebreos 9: 15-22</a:t>
            </a:r>
          </a:p>
        </p:txBody>
      </p:sp>
      <p:sp>
        <p:nvSpPr>
          <p:cNvPr id="306180" name="Text Box 4"/>
          <p:cNvSpPr txBox="1">
            <a:spLocks noChangeArrowheads="1"/>
          </p:cNvSpPr>
          <p:nvPr/>
        </p:nvSpPr>
        <p:spPr bwMode="auto">
          <a:xfrm>
            <a:off x="892175" y="1439863"/>
            <a:ext cx="7248525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baseline="30000">
                <a:effectLst/>
                <a:latin typeface="Times New Roman" charset="0"/>
              </a:rPr>
              <a:t>21</a:t>
            </a:r>
            <a:r>
              <a:rPr lang="es-ES" sz="4000" b="1">
                <a:effectLst/>
                <a:latin typeface="Times New Roman" charset="0"/>
              </a:rPr>
              <a:t>De la misma manera roció con</a:t>
            </a:r>
            <a:r>
              <a:rPr lang="es-ES" sz="4800" b="1" baseline="30000">
                <a:effectLst/>
                <a:latin typeface="Times New Roman" charset="0"/>
              </a:rPr>
              <a:t> </a:t>
            </a:r>
            <a:r>
              <a:rPr lang="es-ES" sz="4000" b="1">
                <a:solidFill>
                  <a:srgbClr val="FF0F07"/>
                </a:solidFill>
                <a:effectLst/>
                <a:latin typeface="Times New Roman" charset="0"/>
              </a:rPr>
              <a:t>la sangre</a:t>
            </a:r>
            <a:r>
              <a:rPr lang="es-ES" sz="4800" b="1" baseline="30000">
                <a:effectLst/>
                <a:latin typeface="Times New Roman" charset="0"/>
              </a:rPr>
              <a:t> </a:t>
            </a:r>
            <a:r>
              <a:rPr lang="es-ES" sz="4000" b="1">
                <a:effectLst/>
                <a:latin typeface="Times New Roman" charset="0"/>
              </a:rPr>
              <a:t>el tabernáculo y todos los objetos que se usaban en el culto.</a:t>
            </a:r>
            <a:endParaRPr lang="en-US" sz="4000" b="1">
              <a:effectLst/>
              <a:latin typeface="Times New Roman" charset="0"/>
            </a:endParaRPr>
          </a:p>
        </p:txBody>
      </p:sp>
      <p:sp>
        <p:nvSpPr>
          <p:cNvPr id="143365" name="Text Box 7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143366" name="Text Box 9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06186" name="Rectangle 1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6189" name="Rectangle 1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3" name="Rectangle 3"/>
          <p:cNvSpPr>
            <a:spLocks noChangeArrowheads="1"/>
          </p:cNvSpPr>
          <p:nvPr/>
        </p:nvSpPr>
        <p:spPr bwMode="auto">
          <a:xfrm>
            <a:off x="1646238" y="317500"/>
            <a:ext cx="6238875" cy="858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800" b="1" i="1">
                <a:effectLst/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Sobre el significado de  </a:t>
            </a:r>
            <a:r>
              <a:rPr lang="en-US" sz="2800" b="1" i="1">
                <a:solidFill>
                  <a:schemeClr val="tx2"/>
                </a:solidFill>
                <a:effectLst/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“sangre”</a:t>
            </a:r>
            <a:r>
              <a:rPr lang="en-US" sz="2800" b="1" i="1">
                <a:effectLst/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...</a:t>
            </a:r>
          </a:p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800" b="1" i="1">
                <a:effectLst/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Hebreos 9: 15-22</a:t>
            </a:r>
          </a:p>
        </p:txBody>
      </p:sp>
      <p:sp>
        <p:nvSpPr>
          <p:cNvPr id="307204" name="Text Box 4"/>
          <p:cNvSpPr txBox="1">
            <a:spLocks noChangeArrowheads="1"/>
          </p:cNvSpPr>
          <p:nvPr/>
        </p:nvSpPr>
        <p:spPr bwMode="auto">
          <a:xfrm>
            <a:off x="887413" y="1449388"/>
            <a:ext cx="74803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baseline="30000">
                <a:effectLst/>
                <a:latin typeface="Times New Roman" charset="0"/>
              </a:rPr>
              <a:t>22</a:t>
            </a:r>
            <a:r>
              <a:rPr lang="es-ES" sz="4000" b="1">
                <a:solidFill>
                  <a:schemeClr val="folHlink"/>
                </a:solidFill>
                <a:effectLst/>
                <a:latin typeface="Times New Roman" charset="0"/>
              </a:rPr>
              <a:t>De hecho, la ley exige que casi todo sea purificado con sangre</a:t>
            </a:r>
            <a:r>
              <a:rPr lang="es-ES" sz="4800" b="1" baseline="30000">
                <a:solidFill>
                  <a:schemeClr val="folHlink"/>
                </a:solidFill>
                <a:effectLst/>
                <a:latin typeface="Times New Roman" charset="0"/>
              </a:rPr>
              <a:t>, </a:t>
            </a:r>
            <a:r>
              <a:rPr lang="es-ES" sz="4000" b="1" i="1" u="sng">
                <a:solidFill>
                  <a:schemeClr val="folHlink"/>
                </a:solidFill>
                <a:effectLst/>
                <a:latin typeface="Times New Roman" charset="0"/>
              </a:rPr>
              <a:t>pues sin derramamiento de sangre no hay perdón.</a:t>
            </a:r>
            <a:endParaRPr lang="en-US" sz="4000" b="1" i="1" u="sng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145412" name="Text Box 7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145413" name="Text Box 9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07210" name="Rectangle 1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7213" name="Rectangle 1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ChangeArrowheads="1"/>
          </p:cNvSpPr>
          <p:nvPr/>
        </p:nvSpPr>
        <p:spPr bwMode="auto">
          <a:xfrm>
            <a:off x="1646238" y="317500"/>
            <a:ext cx="6238875" cy="858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800" b="1" i="1">
                <a:effectLst/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Sobre el significado de  </a:t>
            </a:r>
            <a:r>
              <a:rPr lang="en-US" sz="2800" b="1" i="1">
                <a:solidFill>
                  <a:schemeClr val="tx2"/>
                </a:solidFill>
                <a:effectLst/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“sangre”</a:t>
            </a:r>
            <a:r>
              <a:rPr lang="en-US" sz="2800" b="1" i="1">
                <a:effectLst/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...</a:t>
            </a:r>
          </a:p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800" b="1" i="1">
                <a:effectLst/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Hebreos 9: 15-22</a:t>
            </a:r>
          </a:p>
        </p:txBody>
      </p:sp>
      <p:sp>
        <p:nvSpPr>
          <p:cNvPr id="671747" name="Text Box 3"/>
          <p:cNvSpPr txBox="1">
            <a:spLocks noChangeArrowheads="1"/>
          </p:cNvSpPr>
          <p:nvPr/>
        </p:nvSpPr>
        <p:spPr bwMode="auto">
          <a:xfrm>
            <a:off x="903288" y="1458913"/>
            <a:ext cx="74803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baseline="30000">
                <a:solidFill>
                  <a:schemeClr val="hlink"/>
                </a:solidFill>
                <a:effectLst/>
                <a:latin typeface="Times New Roman" charset="0"/>
              </a:rPr>
              <a:t>22</a:t>
            </a:r>
            <a:r>
              <a:rPr lang="es-ES" sz="4000" b="1">
                <a:solidFill>
                  <a:schemeClr val="hlink"/>
                </a:solidFill>
                <a:effectLst/>
                <a:latin typeface="Times New Roman" charset="0"/>
              </a:rPr>
              <a:t>De hecho, la ley exige que casi todo sea purificado con sangre</a:t>
            </a:r>
            <a:r>
              <a:rPr lang="es-ES" sz="4800" b="1" baseline="30000">
                <a:solidFill>
                  <a:srgbClr val="0A0AFF"/>
                </a:solidFill>
                <a:effectLst/>
                <a:latin typeface="Times New Roman" charset="0"/>
              </a:rPr>
              <a:t>, </a:t>
            </a:r>
            <a:r>
              <a:rPr lang="es-ES" sz="4000" b="1" i="1" u="sng">
                <a:solidFill>
                  <a:schemeClr val="folHlink"/>
                </a:solidFill>
                <a:effectLst/>
                <a:latin typeface="Times New Roman" charset="0"/>
              </a:rPr>
              <a:t>pues sin </a:t>
            </a:r>
            <a:r>
              <a:rPr lang="es-ES" sz="4000" b="1" i="1" u="sng">
                <a:solidFill>
                  <a:srgbClr val="FF0000"/>
                </a:solidFill>
                <a:effectLst/>
                <a:latin typeface="Times New Roman" charset="0"/>
              </a:rPr>
              <a:t>derramamiento de sangre</a:t>
            </a:r>
            <a:r>
              <a:rPr lang="es-ES" sz="4000" b="1" i="1" u="sng">
                <a:solidFill>
                  <a:schemeClr val="folHlink"/>
                </a:solidFill>
                <a:effectLst/>
                <a:latin typeface="Times New Roman" charset="0"/>
              </a:rPr>
              <a:t> no hay perdón.</a:t>
            </a:r>
            <a:endParaRPr lang="en-US" sz="4000" b="1" i="1" u="sng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147461" name="Text Box 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671750" name="Rectangle 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71751" name="Rectangle 7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66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ChangeArrowheads="1"/>
          </p:cNvSpPr>
          <p:nvPr/>
        </p:nvSpPr>
        <p:spPr bwMode="auto">
          <a:xfrm>
            <a:off x="1646238" y="317500"/>
            <a:ext cx="6238875" cy="1208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800" b="1" i="1">
                <a:effectLst/>
                <a:latin typeface="Times New Roman" charset="0"/>
                <a:cs typeface="Times New Roman" charset="0"/>
              </a:rPr>
              <a:t>Sobre el significado de  </a:t>
            </a:r>
            <a:r>
              <a:rPr lang="ja-JP" altLang="en-US" sz="2800" b="1" i="1">
                <a:solidFill>
                  <a:schemeClr val="tx2"/>
                </a:solidFill>
                <a:effectLst/>
                <a:latin typeface="Times New Roman" charset="0"/>
                <a:cs typeface="Times New Roman" charset="0"/>
              </a:rPr>
              <a:t>“</a:t>
            </a:r>
            <a:r>
              <a:rPr lang="en-US" sz="2800" b="1" i="1">
                <a:solidFill>
                  <a:schemeClr val="tx2"/>
                </a:solidFill>
                <a:effectLst/>
                <a:latin typeface="Times New Roman" charset="0"/>
                <a:cs typeface="Times New Roman" charset="0"/>
              </a:rPr>
              <a:t>sangre</a:t>
            </a:r>
            <a:r>
              <a:rPr lang="ja-JP" altLang="en-US" sz="2800" b="1" i="1">
                <a:solidFill>
                  <a:schemeClr val="tx2"/>
                </a:solidFill>
                <a:effectLst/>
                <a:latin typeface="Times New Roman" charset="0"/>
                <a:cs typeface="Times New Roman" charset="0"/>
              </a:rPr>
              <a:t>”</a:t>
            </a:r>
            <a:r>
              <a:rPr lang="en-US" sz="2800" b="1" i="1">
                <a:effectLst/>
                <a:latin typeface="Times New Roman" charset="0"/>
                <a:cs typeface="Times New Roman" charset="0"/>
              </a:rPr>
              <a:t>...</a:t>
            </a:r>
            <a:endParaRPr lang="en-US" sz="2400" b="1" i="1">
              <a:effectLst/>
              <a:latin typeface="Times New Roman" charset="0"/>
              <a:cs typeface="Times New Roman" charset="0"/>
            </a:endParaRP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400" b="1" i="1">
                <a:effectLst/>
                <a:latin typeface="Times New Roman" charset="0"/>
                <a:cs typeface="Times New Roman" charset="0"/>
              </a:rPr>
              <a:t>Hebreos 9: 15-22</a:t>
            </a: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endParaRPr lang="en-US" sz="2400" b="1" i="1"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9507" name="Text Box 7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149508" name="Text Box 9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85386" name="Rectangle 1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85389" name="Rectangle 13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67</a:t>
            </a:r>
          </a:p>
        </p:txBody>
      </p:sp>
      <p:sp>
        <p:nvSpPr>
          <p:cNvPr id="485391" name="Rectangle 15"/>
          <p:cNvSpPr>
            <a:spLocks noChangeArrowheads="1"/>
          </p:cNvSpPr>
          <p:nvPr/>
        </p:nvSpPr>
        <p:spPr bwMode="auto">
          <a:xfrm>
            <a:off x="8461375" y="61468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315913" y="1347788"/>
            <a:ext cx="8502650" cy="5221287"/>
            <a:chOff x="199" y="849"/>
            <a:chExt cx="5356" cy="3289"/>
          </a:xfrm>
        </p:grpSpPr>
        <p:sp>
          <p:nvSpPr>
            <p:cNvPr id="485379" name="Text Box 3"/>
            <p:cNvSpPr txBox="1">
              <a:spLocks noChangeArrowheads="1"/>
            </p:cNvSpPr>
            <p:nvPr/>
          </p:nvSpPr>
          <p:spPr bwMode="auto">
            <a:xfrm>
              <a:off x="199" y="849"/>
              <a:ext cx="5356" cy="2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ts val="6500"/>
                </a:lnSpc>
                <a:spcBef>
                  <a:spcPct val="50000"/>
                </a:spcBef>
              </a:pPr>
              <a:r>
                <a:rPr lang="en-US" sz="6200" b="1" baseline="30000">
                  <a:solidFill>
                    <a:srgbClr val="EF1F1D"/>
                  </a:solidFill>
                  <a:effectLst/>
                  <a:latin typeface="Helvetica" charset="0"/>
                </a:rPr>
                <a:t>Sin ese sacrificio no hay perdón.</a:t>
              </a:r>
              <a:r>
                <a:rPr lang="en-US" sz="6200" b="1" baseline="30000">
                  <a:solidFill>
                    <a:schemeClr val="folHlink"/>
                  </a:solidFill>
                  <a:effectLst/>
                  <a:latin typeface="Helvetica" charset="0"/>
                </a:rPr>
                <a:t>   Nuestro Señor ofreció el sacrificio supremo cuando fue al Calvario y salió victorioso</a:t>
              </a:r>
              <a:r>
                <a:rPr lang="en-US" sz="6200" b="1">
                  <a:solidFill>
                    <a:schemeClr val="folHlink"/>
                  </a:solidFill>
                  <a:effectLst/>
                  <a:latin typeface="Helvetica" charset="0"/>
                </a:rPr>
                <a:t> </a:t>
              </a:r>
              <a:r>
                <a:rPr lang="en-US" sz="6200" b="1" baseline="30000">
                  <a:solidFill>
                    <a:schemeClr val="folHlink"/>
                  </a:solidFill>
                  <a:effectLst/>
                  <a:latin typeface="Helvetica" charset="0"/>
                </a:rPr>
                <a:t>sobre la propia muerte</a:t>
              </a:r>
              <a:endParaRPr lang="en-US" sz="6200" b="1" i="1" u="sng">
                <a:solidFill>
                  <a:srgbClr val="EF1F1D"/>
                </a:solidFill>
                <a:effectLst/>
                <a:latin typeface="Helvetica" charset="0"/>
              </a:endParaRPr>
            </a:p>
          </p:txBody>
        </p:sp>
        <p:sp>
          <p:nvSpPr>
            <p:cNvPr id="485396" name="Text Box 20"/>
            <p:cNvSpPr txBox="1">
              <a:spLocks noChangeArrowheads="1"/>
            </p:cNvSpPr>
            <p:nvPr/>
          </p:nvSpPr>
          <p:spPr bwMode="auto">
            <a:xfrm rot="16200000">
              <a:off x="2443" y="1150"/>
              <a:ext cx="894" cy="5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eaVert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35000"/>
                </a:lnSpc>
                <a:spcBef>
                  <a:spcPct val="50000"/>
                </a:spcBef>
              </a:pPr>
              <a:r>
                <a:rPr lang="en-US" sz="6000" b="1" i="1" u="sng">
                  <a:solidFill>
                    <a:srgbClr val="EF1F1D"/>
                  </a:solidFill>
                  <a:effectLst/>
                  <a:latin typeface="Arial" charset="0"/>
                </a:rPr>
                <a:t>¡a favor nuestro!</a:t>
              </a:r>
              <a:endPara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Slid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277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2774" name="Rectangle 6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2775" name="Line 7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2776" name="Line 8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2777" name="Line 9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2778" name="Line 10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2779" name="Line 11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2789" name="Rectangle 21"/>
          <p:cNvSpPr>
            <a:spLocks noChangeArrowheads="1"/>
          </p:cNvSpPr>
          <p:nvPr/>
        </p:nvSpPr>
        <p:spPr bwMode="auto">
          <a:xfrm>
            <a:off x="315913" y="6035675"/>
            <a:ext cx="8634412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s-ES" sz="2800" b="1" i="1">
                <a:effectLst/>
                <a:latin typeface="Helvetica" charset="0"/>
              </a:rPr>
              <a:t>La “columna vertebral” de la revelación bíblica</a:t>
            </a:r>
          </a:p>
          <a:p>
            <a:pPr algn="ctr"/>
            <a:endParaRPr lang="en-US" sz="3200" b="1" i="1">
              <a:effectLst/>
              <a:latin typeface="Helvetica" charset="0"/>
            </a:endParaRPr>
          </a:p>
        </p:txBody>
      </p:sp>
      <p:sp>
        <p:nvSpPr>
          <p:cNvPr id="151563" name="Text Box 2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672794" name="Rectangle 2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72795" name="Rectangle 27"/>
          <p:cNvSpPr>
            <a:spLocks noChangeArrowheads="1"/>
          </p:cNvSpPr>
          <p:nvPr/>
        </p:nvSpPr>
        <p:spPr bwMode="auto">
          <a:xfrm>
            <a:off x="8137525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68</a:t>
            </a:r>
          </a:p>
        </p:txBody>
      </p:sp>
      <p:sp>
        <p:nvSpPr>
          <p:cNvPr id="151566" name="Text Box 28"/>
          <p:cNvSpPr txBox="1">
            <a:spLocks noChangeArrowheads="1"/>
          </p:cNvSpPr>
          <p:nvPr/>
        </p:nvSpPr>
        <p:spPr bwMode="auto">
          <a:xfrm>
            <a:off x="463550" y="6545263"/>
            <a:ext cx="9477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 2012 TBBMI</a:t>
            </a:r>
          </a:p>
        </p:txBody>
      </p:sp>
      <p:sp>
        <p:nvSpPr>
          <p:cNvPr id="672797" name="Rectangle 29"/>
          <p:cNvSpPr>
            <a:spLocks noChangeArrowheads="1"/>
          </p:cNvSpPr>
          <p:nvPr/>
        </p:nvSpPr>
        <p:spPr bwMode="auto">
          <a:xfrm>
            <a:off x="7556500" y="6526213"/>
            <a:ext cx="7397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672799" name="AutoShape 31"/>
          <p:cNvSpPr>
            <a:spLocks noChangeArrowheads="1"/>
          </p:cNvSpPr>
          <p:nvPr/>
        </p:nvSpPr>
        <p:spPr bwMode="auto">
          <a:xfrm>
            <a:off x="146050" y="1200150"/>
            <a:ext cx="295275" cy="2809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C003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2800" name="AutoShape 32"/>
          <p:cNvSpPr>
            <a:spLocks noChangeArrowheads="1"/>
          </p:cNvSpPr>
          <p:nvPr/>
        </p:nvSpPr>
        <p:spPr bwMode="auto">
          <a:xfrm>
            <a:off x="146050" y="2463800"/>
            <a:ext cx="295275" cy="2809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C003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2801" name="AutoShape 33"/>
          <p:cNvSpPr>
            <a:spLocks noChangeArrowheads="1"/>
          </p:cNvSpPr>
          <p:nvPr/>
        </p:nvSpPr>
        <p:spPr bwMode="auto">
          <a:xfrm>
            <a:off x="133350" y="3646488"/>
            <a:ext cx="295275" cy="28098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C003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2802" name="AutoShape 34"/>
          <p:cNvSpPr>
            <a:spLocks noChangeArrowheads="1"/>
          </p:cNvSpPr>
          <p:nvPr/>
        </p:nvSpPr>
        <p:spPr bwMode="auto">
          <a:xfrm>
            <a:off x="133350" y="5035550"/>
            <a:ext cx="295275" cy="2809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C003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2803" name="Rectangle 35"/>
          <p:cNvSpPr>
            <a:spLocks noChangeArrowheads="1"/>
          </p:cNvSpPr>
          <p:nvPr/>
        </p:nvSpPr>
        <p:spPr bwMode="auto">
          <a:xfrm>
            <a:off x="2735263" y="792163"/>
            <a:ext cx="3636962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4000" b="1" i="1">
                <a:solidFill>
                  <a:schemeClr val="tx2"/>
                </a:solidFill>
                <a:effectLst/>
                <a:latin typeface="Kosher-Normal" charset="0"/>
                <a:ea typeface="+mn-ea"/>
                <a:cs typeface="+mn-cs"/>
              </a:rPr>
              <a:t>Pacto abrahámico</a:t>
            </a:r>
          </a:p>
        </p:txBody>
      </p:sp>
      <p:sp>
        <p:nvSpPr>
          <p:cNvPr id="151573" name="Text Box 36"/>
          <p:cNvSpPr txBox="1">
            <a:spLocks noChangeArrowheads="1"/>
          </p:cNvSpPr>
          <p:nvPr/>
        </p:nvSpPr>
        <p:spPr bwMode="auto">
          <a:xfrm>
            <a:off x="8801100" y="6426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 b="1">
              <a:solidFill>
                <a:srgbClr val="FFFFFF"/>
              </a:solidFill>
              <a:effectLst/>
            </a:endParaRPr>
          </a:p>
        </p:txBody>
      </p:sp>
      <p:sp>
        <p:nvSpPr>
          <p:cNvPr id="151574" name="Text Box 37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effectLst/>
              </a:rPr>
              <a:t>6</a:t>
            </a:r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517525" y="2163763"/>
            <a:ext cx="8213725" cy="944562"/>
            <a:chOff x="326" y="1363"/>
            <a:chExt cx="5174" cy="595"/>
          </a:xfrm>
        </p:grpSpPr>
        <p:sp>
          <p:nvSpPr>
            <p:cNvPr id="672783" name="Rectangle 15"/>
            <p:cNvSpPr>
              <a:spLocks noChangeArrowheads="1"/>
            </p:cNvSpPr>
            <p:nvPr/>
          </p:nvSpPr>
          <p:spPr bwMode="auto">
            <a:xfrm>
              <a:off x="699" y="1681"/>
              <a:ext cx="990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000" b="1">
                  <a:effectLst/>
                  <a:latin typeface="Helvetica" pitchFamily="1" charset="0"/>
                  <a:ea typeface="+mn-ea"/>
                  <a:cs typeface="+mn-cs"/>
                </a:rPr>
                <a:t>Gn 13:15</a:t>
              </a:r>
            </a:p>
          </p:txBody>
        </p:sp>
        <p:sp>
          <p:nvSpPr>
            <p:cNvPr id="672787" name="Rectangle 19"/>
            <p:cNvSpPr>
              <a:spLocks noChangeArrowheads="1"/>
            </p:cNvSpPr>
            <p:nvPr/>
          </p:nvSpPr>
          <p:spPr bwMode="auto">
            <a:xfrm>
              <a:off x="2251" y="1676"/>
              <a:ext cx="1402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000" b="1">
                  <a:effectLst/>
                  <a:latin typeface="Helvetica" pitchFamily="1" charset="0"/>
                  <a:ea typeface="+mn-ea"/>
                  <a:cs typeface="+mn-cs"/>
                </a:rPr>
                <a:t>Gn 13:14-16</a:t>
              </a:r>
            </a:p>
          </p:txBody>
        </p:sp>
        <p:sp>
          <p:nvSpPr>
            <p:cNvPr id="672788" name="Rectangle 20"/>
            <p:cNvSpPr>
              <a:spLocks noChangeArrowheads="1"/>
            </p:cNvSpPr>
            <p:nvPr/>
          </p:nvSpPr>
          <p:spPr bwMode="auto">
            <a:xfrm>
              <a:off x="4054" y="1682"/>
              <a:ext cx="1064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000" b="1">
                  <a:effectLst/>
                  <a:latin typeface="Helvetica" pitchFamily="1" charset="0"/>
                  <a:ea typeface="+mn-ea"/>
                  <a:cs typeface="+mn-cs"/>
                </a:rPr>
                <a:t>Gn 15:9-18</a:t>
              </a:r>
            </a:p>
          </p:txBody>
        </p:sp>
        <p:sp>
          <p:nvSpPr>
            <p:cNvPr id="672790" name="Rectangle 22"/>
            <p:cNvSpPr>
              <a:spLocks noChangeArrowheads="1"/>
            </p:cNvSpPr>
            <p:nvPr/>
          </p:nvSpPr>
          <p:spPr bwMode="auto">
            <a:xfrm>
              <a:off x="638" y="1419"/>
              <a:ext cx="1385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800" b="1" i="1">
                  <a:solidFill>
                    <a:schemeClr val="folHlink"/>
                  </a:solidFill>
                  <a:effectLst/>
                  <a:latin typeface="Helvetica" pitchFamily="1" charset="0"/>
                  <a:ea typeface="+mn-ea"/>
                  <a:cs typeface="+mn-cs"/>
                </a:rPr>
                <a:t>Eterno</a:t>
              </a:r>
            </a:p>
          </p:txBody>
        </p:sp>
        <p:sp>
          <p:nvSpPr>
            <p:cNvPr id="672791" name="Rectangle 23"/>
            <p:cNvSpPr>
              <a:spLocks noChangeArrowheads="1"/>
            </p:cNvSpPr>
            <p:nvPr/>
          </p:nvSpPr>
          <p:spPr bwMode="auto">
            <a:xfrm>
              <a:off x="2380" y="1399"/>
              <a:ext cx="1063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800" b="1" i="1">
                  <a:solidFill>
                    <a:schemeClr val="folHlink"/>
                  </a:solidFill>
                  <a:effectLst/>
                  <a:latin typeface="Helvetica" pitchFamily="1" charset="0"/>
                  <a:ea typeface="+mn-ea"/>
                  <a:cs typeface="+mn-cs"/>
                </a:rPr>
                <a:t>Literal</a:t>
              </a:r>
            </a:p>
          </p:txBody>
        </p:sp>
        <p:sp>
          <p:nvSpPr>
            <p:cNvPr id="672792" name="Rectangle 24"/>
            <p:cNvSpPr>
              <a:spLocks noChangeArrowheads="1"/>
            </p:cNvSpPr>
            <p:nvPr/>
          </p:nvSpPr>
          <p:spPr bwMode="auto">
            <a:xfrm>
              <a:off x="3683" y="1416"/>
              <a:ext cx="1716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800" b="1" i="1">
                  <a:solidFill>
                    <a:schemeClr val="folHlink"/>
                  </a:solidFill>
                  <a:effectLst/>
                  <a:latin typeface="Helvetica" pitchFamily="1" charset="0"/>
                  <a:ea typeface="+mn-ea"/>
                  <a:cs typeface="+mn-cs"/>
                </a:rPr>
                <a:t>Incondicional</a:t>
              </a:r>
            </a:p>
          </p:txBody>
        </p:sp>
        <p:sp>
          <p:nvSpPr>
            <p:cNvPr id="672817" name="AutoShape 49"/>
            <p:cNvSpPr>
              <a:spLocks noChangeArrowheads="1"/>
            </p:cNvSpPr>
            <p:nvPr/>
          </p:nvSpPr>
          <p:spPr bwMode="auto">
            <a:xfrm>
              <a:off x="326" y="1363"/>
              <a:ext cx="5174" cy="595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9C0031"/>
                </a:solidFill>
                <a:effectLst/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544513" y="3300413"/>
            <a:ext cx="8240712" cy="944562"/>
            <a:chOff x="343" y="2119"/>
            <a:chExt cx="5191" cy="595"/>
          </a:xfrm>
        </p:grpSpPr>
        <p:sp>
          <p:nvSpPr>
            <p:cNvPr id="672773" name="Rectangle 5"/>
            <p:cNvSpPr>
              <a:spLocks noChangeArrowheads="1"/>
            </p:cNvSpPr>
            <p:nvPr/>
          </p:nvSpPr>
          <p:spPr bwMode="auto">
            <a:xfrm>
              <a:off x="616" y="2143"/>
              <a:ext cx="991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800" b="1" i="1">
                  <a:solidFill>
                    <a:srgbClr val="5BFF5B"/>
                  </a:solidFill>
                  <a:effectLst/>
                  <a:latin typeface="Helvetica" pitchFamily="1" charset="0"/>
                  <a:ea typeface="+mn-ea"/>
                  <a:cs typeface="+mn-cs"/>
                </a:rPr>
                <a:t>Tierra</a:t>
              </a:r>
            </a:p>
          </p:txBody>
        </p:sp>
        <p:sp>
          <p:nvSpPr>
            <p:cNvPr id="672781" name="Rectangle 13"/>
            <p:cNvSpPr>
              <a:spLocks noChangeArrowheads="1"/>
            </p:cNvSpPr>
            <p:nvPr/>
          </p:nvSpPr>
          <p:spPr bwMode="auto">
            <a:xfrm>
              <a:off x="2307" y="2137"/>
              <a:ext cx="1073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800" b="1" i="1">
                  <a:solidFill>
                    <a:srgbClr val="5BFF5B"/>
                  </a:solidFill>
                  <a:effectLst/>
                  <a:latin typeface="Helvetica" pitchFamily="1" charset="0"/>
                  <a:ea typeface="+mn-ea"/>
                  <a:cs typeface="+mn-cs"/>
                </a:rPr>
                <a:t>Simiente</a:t>
              </a:r>
            </a:p>
          </p:txBody>
        </p:sp>
        <p:sp>
          <p:nvSpPr>
            <p:cNvPr id="672782" name="Rectangle 14"/>
            <p:cNvSpPr>
              <a:spLocks noChangeArrowheads="1"/>
            </p:cNvSpPr>
            <p:nvPr/>
          </p:nvSpPr>
          <p:spPr bwMode="auto">
            <a:xfrm>
              <a:off x="3854" y="2147"/>
              <a:ext cx="1567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800" b="1" i="1">
                  <a:solidFill>
                    <a:srgbClr val="5BFF5B"/>
                  </a:solidFill>
                  <a:effectLst/>
                  <a:latin typeface="Helvetica" pitchFamily="1" charset="0"/>
                  <a:ea typeface="+mn-ea"/>
                  <a:cs typeface="+mn-cs"/>
                </a:rPr>
                <a:t>Bendición</a:t>
              </a:r>
            </a:p>
          </p:txBody>
        </p:sp>
        <p:sp>
          <p:nvSpPr>
            <p:cNvPr id="672784" name="Rectangle 16"/>
            <p:cNvSpPr>
              <a:spLocks noChangeArrowheads="1"/>
            </p:cNvSpPr>
            <p:nvPr/>
          </p:nvSpPr>
          <p:spPr bwMode="auto">
            <a:xfrm>
              <a:off x="671" y="2420"/>
              <a:ext cx="852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000" b="1">
                  <a:effectLst/>
                  <a:latin typeface="Helvetica" pitchFamily="1" charset="0"/>
                  <a:ea typeface="+mn-ea"/>
                  <a:cs typeface="+mn-cs"/>
                </a:rPr>
                <a:t>Gn 12:1</a:t>
              </a:r>
            </a:p>
          </p:txBody>
        </p:sp>
        <p:sp>
          <p:nvSpPr>
            <p:cNvPr id="672785" name="Rectangle 17"/>
            <p:cNvSpPr>
              <a:spLocks noChangeArrowheads="1"/>
            </p:cNvSpPr>
            <p:nvPr/>
          </p:nvSpPr>
          <p:spPr bwMode="auto">
            <a:xfrm>
              <a:off x="2447" y="2422"/>
              <a:ext cx="954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000" b="1">
                  <a:effectLst/>
                  <a:latin typeface="Helvetica" pitchFamily="1" charset="0"/>
                  <a:ea typeface="+mn-ea"/>
                  <a:cs typeface="+mn-cs"/>
                </a:rPr>
                <a:t>Gn 12:2</a:t>
              </a:r>
            </a:p>
          </p:txBody>
        </p:sp>
        <p:sp>
          <p:nvSpPr>
            <p:cNvPr id="672786" name="Rectangle 18"/>
            <p:cNvSpPr>
              <a:spLocks noChangeArrowheads="1"/>
            </p:cNvSpPr>
            <p:nvPr/>
          </p:nvSpPr>
          <p:spPr bwMode="auto">
            <a:xfrm>
              <a:off x="4127" y="2427"/>
              <a:ext cx="937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000" b="1">
                  <a:effectLst/>
                  <a:latin typeface="Helvetica" pitchFamily="1" charset="0"/>
                  <a:ea typeface="+mn-ea"/>
                  <a:cs typeface="+mn-cs"/>
                </a:rPr>
                <a:t>Gn 12:3</a:t>
              </a:r>
            </a:p>
          </p:txBody>
        </p:sp>
        <p:sp>
          <p:nvSpPr>
            <p:cNvPr id="672818" name="AutoShape 50"/>
            <p:cNvSpPr>
              <a:spLocks noChangeArrowheads="1"/>
            </p:cNvSpPr>
            <p:nvPr/>
          </p:nvSpPr>
          <p:spPr bwMode="auto">
            <a:xfrm>
              <a:off x="343" y="2119"/>
              <a:ext cx="5191" cy="595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99CCFF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9C0031"/>
                </a:solidFill>
                <a:effectLst/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531813" y="641350"/>
            <a:ext cx="2012950" cy="1295400"/>
            <a:chOff x="335" y="404"/>
            <a:chExt cx="1268" cy="816"/>
          </a:xfrm>
        </p:grpSpPr>
        <p:sp>
          <p:nvSpPr>
            <p:cNvPr id="672772" name="Rectangle 4"/>
            <p:cNvSpPr>
              <a:spLocks noChangeArrowheads="1"/>
            </p:cNvSpPr>
            <p:nvPr/>
          </p:nvSpPr>
          <p:spPr bwMode="auto">
            <a:xfrm>
              <a:off x="394" y="429"/>
              <a:ext cx="1185" cy="7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400" b="1">
                  <a:solidFill>
                    <a:srgbClr val="FD2558"/>
                  </a:solidFill>
                  <a:effectLst/>
                  <a:latin typeface="Helvetica" pitchFamily="1" charset="0"/>
                  <a:ea typeface="Helvetica" pitchFamily="1" charset="0"/>
                  <a:cs typeface="Helvetica" pitchFamily="1" charset="0"/>
                </a:rPr>
                <a:t>El llamado a Abraham    </a:t>
              </a:r>
              <a:r>
                <a:rPr lang="en-US" sz="2400" b="1">
                  <a:effectLst/>
                  <a:latin typeface="Helvetica" pitchFamily="1" charset="0"/>
                  <a:ea typeface="Helvetica" pitchFamily="1" charset="0"/>
                  <a:cs typeface="Helvetica" pitchFamily="1" charset="0"/>
                </a:rPr>
                <a:t>Gn 12:1-3</a:t>
              </a:r>
            </a:p>
          </p:txBody>
        </p:sp>
        <p:sp>
          <p:nvSpPr>
            <p:cNvPr id="672823" name="AutoShape 55"/>
            <p:cNvSpPr>
              <a:spLocks noChangeArrowheads="1"/>
            </p:cNvSpPr>
            <p:nvPr/>
          </p:nvSpPr>
          <p:spPr bwMode="auto">
            <a:xfrm>
              <a:off x="335" y="404"/>
              <a:ext cx="1268" cy="816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99CCFF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99CCFF"/>
                </a:solidFill>
                <a:effectLst/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67"/>
          <p:cNvGrpSpPr>
            <a:grpSpLocks/>
          </p:cNvGrpSpPr>
          <p:nvPr/>
        </p:nvGrpSpPr>
        <p:grpSpPr bwMode="auto">
          <a:xfrm>
            <a:off x="6546850" y="655638"/>
            <a:ext cx="2195513" cy="1562100"/>
            <a:chOff x="4124" y="413"/>
            <a:chExt cx="1383" cy="984"/>
          </a:xfrm>
        </p:grpSpPr>
        <p:sp>
          <p:nvSpPr>
            <p:cNvPr id="672780" name="Text Box 12"/>
            <p:cNvSpPr txBox="1">
              <a:spLocks noChangeArrowheads="1"/>
            </p:cNvSpPr>
            <p:nvPr/>
          </p:nvSpPr>
          <p:spPr bwMode="auto">
            <a:xfrm>
              <a:off x="4124" y="457"/>
              <a:ext cx="1382" cy="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 b="1">
                  <a:effectLst/>
                  <a:latin typeface="Helvetica" charset="0"/>
                </a:rPr>
                <a:t>El pacto </a:t>
              </a:r>
            </a:p>
            <a:p>
              <a:pPr algn="ctr"/>
              <a:r>
                <a:rPr lang="en-US" sz="2400" b="1">
                  <a:effectLst/>
                  <a:latin typeface="Helvetica" charset="0"/>
                </a:rPr>
                <a:t>abrahamico Gn 15:9-18</a:t>
              </a:r>
            </a:p>
            <a:p>
              <a:pPr algn="ctr"/>
              <a:endParaRPr lang="en-US" sz="2000">
                <a:effectLst/>
              </a:endParaRPr>
            </a:p>
          </p:txBody>
        </p:sp>
        <p:sp>
          <p:nvSpPr>
            <p:cNvPr id="672825" name="AutoShape 57"/>
            <p:cNvSpPr>
              <a:spLocks noChangeArrowheads="1"/>
            </p:cNvSpPr>
            <p:nvPr/>
          </p:nvSpPr>
          <p:spPr bwMode="auto">
            <a:xfrm>
              <a:off x="4129" y="413"/>
              <a:ext cx="1378" cy="816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99CCFF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99CCFF"/>
                </a:solidFill>
                <a:effectLst/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672826" name="Text Box 58"/>
          <p:cNvSpPr txBox="1">
            <a:spLocks noChangeArrowheads="1"/>
          </p:cNvSpPr>
          <p:nvPr/>
        </p:nvSpPr>
        <p:spPr bwMode="auto">
          <a:xfrm>
            <a:off x="2970213" y="84138"/>
            <a:ext cx="3184525" cy="638175"/>
          </a:xfrm>
          <a:prstGeom prst="rect">
            <a:avLst/>
          </a:prstGeom>
          <a:solidFill>
            <a:schemeClr val="hlink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effectLst/>
                <a:latin typeface="Comic Sans MS" pitchFamily="1" charset="0"/>
                <a:ea typeface="+mn-ea"/>
                <a:cs typeface="+mn-cs"/>
              </a:rPr>
              <a:t>Ayuda para el estudio #14 &amp; #32</a:t>
            </a:r>
          </a:p>
        </p:txBody>
      </p:sp>
      <p:grpSp>
        <p:nvGrpSpPr>
          <p:cNvPr id="6" name="Group 82"/>
          <p:cNvGrpSpPr>
            <a:grpSpLocks/>
          </p:cNvGrpSpPr>
          <p:nvPr/>
        </p:nvGrpSpPr>
        <p:grpSpPr bwMode="auto">
          <a:xfrm>
            <a:off x="534988" y="4105275"/>
            <a:ext cx="8213725" cy="1930400"/>
            <a:chOff x="337" y="2586"/>
            <a:chExt cx="5174" cy="1216"/>
          </a:xfrm>
        </p:grpSpPr>
        <p:grpSp>
          <p:nvGrpSpPr>
            <p:cNvPr id="151581" name="Group 81"/>
            <p:cNvGrpSpPr>
              <a:grpSpLocks/>
            </p:cNvGrpSpPr>
            <p:nvPr/>
          </p:nvGrpSpPr>
          <p:grpSpPr bwMode="auto">
            <a:xfrm>
              <a:off x="369" y="2586"/>
              <a:ext cx="4812" cy="1129"/>
              <a:chOff x="369" y="2586"/>
              <a:chExt cx="4812" cy="1129"/>
            </a:xfrm>
          </p:grpSpPr>
          <p:sp>
            <p:nvSpPr>
              <p:cNvPr id="672839" name="Line 71"/>
              <p:cNvSpPr>
                <a:spLocks noChangeShapeType="1"/>
              </p:cNvSpPr>
              <p:nvPr/>
            </p:nvSpPr>
            <p:spPr bwMode="auto">
              <a:xfrm flipV="1">
                <a:off x="1036" y="2586"/>
                <a:ext cx="30" cy="808"/>
              </a:xfrm>
              <a:prstGeom prst="line">
                <a:avLst/>
              </a:prstGeom>
              <a:noFill/>
              <a:ln w="76200" cmpd="tri">
                <a:solidFill>
                  <a:schemeClr val="hlink"/>
                </a:solidFill>
                <a:round/>
                <a:headEnd/>
                <a:tailEnd/>
              </a:ln>
              <a:effectLst>
                <a:outerShdw blurRad="63500" dist="81320" dir="2319588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2840" name="Rectangle 72"/>
              <p:cNvSpPr>
                <a:spLocks noChangeArrowheads="1"/>
              </p:cNvSpPr>
              <p:nvPr/>
            </p:nvSpPr>
            <p:spPr bwMode="auto">
              <a:xfrm>
                <a:off x="369" y="3173"/>
                <a:ext cx="1184" cy="51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81320" dir="2319588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defRPr/>
                </a:pPr>
                <a:r>
                  <a:rPr lang="en-US" sz="2800" b="1">
                    <a:effectLst/>
                    <a:latin typeface="HallmarkeCondBold" charset="0"/>
                    <a:ea typeface="+mn-ea"/>
                    <a:cs typeface="+mn-cs"/>
                  </a:rPr>
                  <a:t>  Tierra </a:t>
                </a:r>
              </a:p>
              <a:p>
                <a:pPr>
                  <a:defRPr/>
                </a:pPr>
                <a:r>
                  <a:rPr lang="en-US" sz="2000" b="1">
                    <a:effectLst/>
                    <a:latin typeface="HallmarkeCondBold" charset="0"/>
                    <a:ea typeface="+mn-ea"/>
                    <a:cs typeface="+mn-cs"/>
                  </a:rPr>
                  <a:t>     Dt 30: 1-10</a:t>
                </a:r>
              </a:p>
            </p:txBody>
          </p:sp>
          <p:sp>
            <p:nvSpPr>
              <p:cNvPr id="672841" name="Line 73"/>
              <p:cNvSpPr>
                <a:spLocks noChangeShapeType="1"/>
              </p:cNvSpPr>
              <p:nvPr/>
            </p:nvSpPr>
            <p:spPr bwMode="auto">
              <a:xfrm>
                <a:off x="2869" y="2602"/>
                <a:ext cx="8" cy="792"/>
              </a:xfrm>
              <a:prstGeom prst="line">
                <a:avLst/>
              </a:prstGeom>
              <a:noFill/>
              <a:ln w="76200" cmpd="tri">
                <a:solidFill>
                  <a:schemeClr val="hlink"/>
                </a:solidFill>
                <a:round/>
                <a:headEnd/>
                <a:tailEnd/>
              </a:ln>
              <a:effectLst>
                <a:outerShdw blurRad="63500" dist="81320" dir="2319588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2842" name="Rectangle 74"/>
              <p:cNvSpPr>
                <a:spLocks noChangeArrowheads="1"/>
              </p:cNvSpPr>
              <p:nvPr/>
            </p:nvSpPr>
            <p:spPr bwMode="auto">
              <a:xfrm>
                <a:off x="1669" y="2797"/>
                <a:ext cx="2407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2000" b="1" i="1">
                    <a:solidFill>
                      <a:schemeClr val="folHlink"/>
                    </a:solidFill>
                    <a:effectLst/>
                    <a:latin typeface="Helvetica" pitchFamily="1" charset="0"/>
                    <a:ea typeface="+mn-ea"/>
                    <a:cs typeface="+mn-cs"/>
                  </a:rPr>
                  <a:t>Los sub-pactos ampliados</a:t>
                </a:r>
              </a:p>
            </p:txBody>
          </p:sp>
          <p:sp>
            <p:nvSpPr>
              <p:cNvPr id="672843" name="Rectangle 75"/>
              <p:cNvSpPr>
                <a:spLocks noChangeArrowheads="1"/>
              </p:cNvSpPr>
              <p:nvPr/>
            </p:nvSpPr>
            <p:spPr bwMode="auto">
              <a:xfrm>
                <a:off x="2299" y="3197"/>
                <a:ext cx="1139" cy="32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81320" dir="2319588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defRPr/>
                </a:pPr>
                <a:r>
                  <a:rPr lang="en-US" sz="2800" b="1">
                    <a:effectLst/>
                    <a:latin typeface="HallmarkeCondBold" charset="0"/>
                    <a:ea typeface="+mn-ea"/>
                    <a:cs typeface="+mn-cs"/>
                  </a:rPr>
                  <a:t>Davídico</a:t>
                </a:r>
              </a:p>
            </p:txBody>
          </p:sp>
          <p:sp>
            <p:nvSpPr>
              <p:cNvPr id="672844" name="Rectangle 76"/>
              <p:cNvSpPr>
                <a:spLocks noChangeArrowheads="1"/>
              </p:cNvSpPr>
              <p:nvPr/>
            </p:nvSpPr>
            <p:spPr bwMode="auto">
              <a:xfrm>
                <a:off x="2464" y="3464"/>
                <a:ext cx="1209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2000" b="1">
                    <a:effectLst/>
                    <a:latin typeface="Helvetica" pitchFamily="1" charset="0"/>
                    <a:ea typeface="+mn-ea"/>
                    <a:cs typeface="+mn-cs"/>
                  </a:rPr>
                  <a:t>2 S 7: 4-16</a:t>
                </a:r>
              </a:p>
            </p:txBody>
          </p:sp>
          <p:sp>
            <p:nvSpPr>
              <p:cNvPr id="672845" name="Line 77"/>
              <p:cNvSpPr>
                <a:spLocks noChangeShapeType="1"/>
              </p:cNvSpPr>
              <p:nvPr/>
            </p:nvSpPr>
            <p:spPr bwMode="auto">
              <a:xfrm flipH="1">
                <a:off x="4576" y="2594"/>
                <a:ext cx="0" cy="800"/>
              </a:xfrm>
              <a:prstGeom prst="line">
                <a:avLst/>
              </a:prstGeom>
              <a:noFill/>
              <a:ln w="76200" cmpd="tri">
                <a:solidFill>
                  <a:schemeClr val="hlink"/>
                </a:solidFill>
                <a:round/>
                <a:headEnd/>
                <a:tailEnd/>
              </a:ln>
              <a:effectLst>
                <a:outerShdw blurRad="63500" dist="81320" dir="2319588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2846" name="Rectangle 78"/>
              <p:cNvSpPr>
                <a:spLocks noChangeArrowheads="1"/>
              </p:cNvSpPr>
              <p:nvPr/>
            </p:nvSpPr>
            <p:spPr bwMode="auto">
              <a:xfrm>
                <a:off x="4122" y="3191"/>
                <a:ext cx="921" cy="32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81320" dir="2319588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defRPr/>
                </a:pPr>
                <a:r>
                  <a:rPr lang="en-US" sz="2800" b="1">
                    <a:effectLst/>
                    <a:latin typeface="HallmarkeCondBold" charset="0"/>
                    <a:ea typeface="+mn-ea"/>
                    <a:cs typeface="+mn-cs"/>
                  </a:rPr>
                  <a:t>Nuevo</a:t>
                </a:r>
              </a:p>
            </p:txBody>
          </p:sp>
          <p:sp>
            <p:nvSpPr>
              <p:cNvPr id="672847" name="Rectangle 79"/>
              <p:cNvSpPr>
                <a:spLocks noChangeArrowheads="1"/>
              </p:cNvSpPr>
              <p:nvPr/>
            </p:nvSpPr>
            <p:spPr bwMode="auto">
              <a:xfrm>
                <a:off x="4077" y="3467"/>
                <a:ext cx="1104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2000" b="1">
                    <a:effectLst/>
                    <a:latin typeface="Helvetica" pitchFamily="1" charset="0"/>
                    <a:ea typeface="+mn-ea"/>
                    <a:cs typeface="+mn-cs"/>
                  </a:rPr>
                  <a:t>Jer 31:31-34</a:t>
                </a:r>
              </a:p>
            </p:txBody>
          </p:sp>
        </p:grpSp>
        <p:sp>
          <p:nvSpPr>
            <p:cNvPr id="672848" name="AutoShape 80"/>
            <p:cNvSpPr>
              <a:spLocks noChangeArrowheads="1"/>
            </p:cNvSpPr>
            <p:nvPr/>
          </p:nvSpPr>
          <p:spPr bwMode="auto">
            <a:xfrm>
              <a:off x="337" y="2815"/>
              <a:ext cx="5174" cy="987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9C0031"/>
                </a:solidFill>
                <a:effectLst/>
                <a:latin typeface="Comic Sans MS" pitchFamily="1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2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2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672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89" grpId="0"/>
      <p:bldP spid="672826" grpId="0" animBg="1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53603" name="Group 3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153654" name="Rectangle 4"/>
            <p:cNvSpPr>
              <a:spLocks noChangeArrowheads="1"/>
            </p:cNvSpPr>
            <p:nvPr/>
          </p:nvSpPr>
          <p:spPr bwMode="auto">
            <a:xfrm rot="-54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 b="1">
                <a:solidFill>
                  <a:srgbClr val="FF262D"/>
                </a:solidFill>
                <a:effectLst/>
              </a:endParaRPr>
            </a:p>
          </p:txBody>
        </p:sp>
        <p:sp>
          <p:nvSpPr>
            <p:cNvPr id="153655" name="Rectangle 5"/>
            <p:cNvSpPr>
              <a:spLocks noChangeArrowheads="1"/>
            </p:cNvSpPr>
            <p:nvPr/>
          </p:nvSpPr>
          <p:spPr bwMode="auto">
            <a:xfrm rot="-54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  <a:effectLst/>
              </a:endParaRPr>
            </a:p>
          </p:txBody>
        </p:sp>
      </p:grpSp>
      <p:grpSp>
        <p:nvGrpSpPr>
          <p:cNvPr id="153604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153650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>
                <a:solidFill>
                  <a:srgbClr val="00DFCA"/>
                </a:solidFill>
                <a:effectLst/>
              </a:endParaRPr>
            </a:p>
          </p:txBody>
        </p:sp>
        <p:sp>
          <p:nvSpPr>
            <p:cNvPr id="651272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noFill/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51273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55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noFill/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53653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>
                <a:solidFill>
                  <a:srgbClr val="00DFCA"/>
                </a:solidFill>
                <a:effectLst/>
              </a:endParaRPr>
            </a:p>
          </p:txBody>
        </p:sp>
      </p:grpSp>
      <p:grpSp>
        <p:nvGrpSpPr>
          <p:cNvPr id="153605" name="Group 11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153648" name="Rectangle 12"/>
            <p:cNvSpPr>
              <a:spLocks noChangeArrowheads="1"/>
            </p:cNvSpPr>
            <p:nvPr/>
          </p:nvSpPr>
          <p:spPr bwMode="auto">
            <a:xfrm rot="-54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 b="1">
                <a:solidFill>
                  <a:srgbClr val="FF262D"/>
                </a:solidFill>
                <a:effectLst/>
              </a:endParaRPr>
            </a:p>
          </p:txBody>
        </p:sp>
        <p:sp>
          <p:nvSpPr>
            <p:cNvPr id="153649" name="Rectangle 13"/>
            <p:cNvSpPr>
              <a:spLocks noChangeArrowheads="1"/>
            </p:cNvSpPr>
            <p:nvPr/>
          </p:nvSpPr>
          <p:spPr bwMode="auto">
            <a:xfrm rot="-54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  <a:effectLst/>
              </a:endParaRPr>
            </a:p>
          </p:txBody>
        </p:sp>
      </p:grpSp>
      <p:sp>
        <p:nvSpPr>
          <p:cNvPr id="651278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>
              <a:solidFill>
                <a:srgbClr val="FF262D"/>
              </a:solidFill>
              <a:effectLst/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651279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>
              <a:solidFill>
                <a:srgbClr val="FF262D"/>
              </a:solidFill>
              <a:effectLst/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651280" name="Text Box 16"/>
          <p:cNvSpPr txBox="1">
            <a:spLocks noChangeArrowheads="1"/>
          </p:cNvSpPr>
          <p:nvPr/>
        </p:nvSpPr>
        <p:spPr bwMode="auto">
          <a:xfrm>
            <a:off x="2024063" y="3343275"/>
            <a:ext cx="5059362" cy="1431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rgbClr val="08F220"/>
                </a:solidFill>
                <a:effectLst/>
              </a:rPr>
              <a:t>Un tejido de la cronología bíblica</a:t>
            </a:r>
            <a:endParaRPr lang="en-US" sz="4000" b="1">
              <a:solidFill>
                <a:srgbClr val="08F220"/>
              </a:solidFill>
              <a:effectLst/>
            </a:endParaRPr>
          </a:p>
        </p:txBody>
      </p:sp>
      <p:grpSp>
        <p:nvGrpSpPr>
          <p:cNvPr id="153609" name="Group 18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53616" name="Group 19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51284" name="AutoShape 20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285" name="AutoShape 21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286" name="AutoShape 22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287" name="AutoShape 23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288" name="AutoShape 24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289" name="AutoShape 25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290" name="AutoShape 26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291" name="AutoShape 27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292" name="AutoShape 28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293" name="AutoShape 29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294" name="AutoShape 30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295" name="AutoShape 31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296" name="AutoShape 32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297" name="AutoShape 33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298" name="AutoShape 34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3617" name="Group 35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51300" name="AutoShape 36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01" name="AutoShape 37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02" name="AutoShape 38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03" name="AutoShape 39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04" name="AutoShape 40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05" name="AutoShape 41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06" name="AutoShape 42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07" name="AutoShape 43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08" name="AutoShape 44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09" name="AutoShape 45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10" name="AutoShape 46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11" name="AutoShape 47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12" name="AutoShape 48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13" name="AutoShape 49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14" name="AutoShape 50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3610" name="Text Box 51"/>
          <p:cNvSpPr txBox="1">
            <a:spLocks noChangeArrowheads="1"/>
          </p:cNvSpPr>
          <p:nvPr/>
        </p:nvSpPr>
        <p:spPr bwMode="auto">
          <a:xfrm>
            <a:off x="8275638" y="5589588"/>
            <a:ext cx="8683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E957"/>
                </a:solidFill>
                <a:effectLst/>
              </a:rPr>
              <a:t> </a:t>
            </a:r>
            <a:endParaRPr lang="en-US" sz="2400">
              <a:solidFill>
                <a:srgbClr val="FFE957"/>
              </a:solidFill>
              <a:effectLst/>
            </a:endParaRPr>
          </a:p>
        </p:txBody>
      </p:sp>
      <p:sp>
        <p:nvSpPr>
          <p:cNvPr id="651318" name="Text Box 54"/>
          <p:cNvSpPr txBox="1">
            <a:spLocks noChangeArrowheads="1"/>
          </p:cNvSpPr>
          <p:nvPr/>
        </p:nvSpPr>
        <p:spPr bwMode="auto">
          <a:xfrm>
            <a:off x="566738" y="198438"/>
            <a:ext cx="7932737" cy="155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 b="1">
                <a:solidFill>
                  <a:srgbClr val="EEFF4B"/>
                </a:solidFill>
                <a:effectLst/>
              </a:rPr>
              <a:t>¡Recuerde aquel telar ensartado! </a:t>
            </a:r>
            <a:endParaRPr lang="en-US" sz="4400" b="1">
              <a:solidFill>
                <a:srgbClr val="EEFF4B"/>
              </a:solidFill>
              <a:effectLst/>
            </a:endParaRPr>
          </a:p>
        </p:txBody>
      </p:sp>
      <p:sp>
        <p:nvSpPr>
          <p:cNvPr id="651321" name="Text Box 57"/>
          <p:cNvSpPr txBox="1">
            <a:spLocks noChangeArrowheads="1"/>
          </p:cNvSpPr>
          <p:nvPr/>
        </p:nvSpPr>
        <p:spPr bwMode="auto">
          <a:xfrm>
            <a:off x="303213" y="5072063"/>
            <a:ext cx="3233737" cy="879475"/>
          </a:xfrm>
          <a:prstGeom prst="rect">
            <a:avLst/>
          </a:prstGeom>
          <a:solidFill>
            <a:schemeClr val="hlink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FFFF00"/>
                </a:solidFill>
                <a:effectLst/>
                <a:latin typeface="Comic Sans MS" pitchFamily="1" charset="0"/>
                <a:ea typeface="+mn-ea"/>
                <a:cs typeface="+mn-cs"/>
              </a:rPr>
              <a:t>Ayuda para el estudio #08</a:t>
            </a:r>
          </a:p>
        </p:txBody>
      </p:sp>
      <p:sp>
        <p:nvSpPr>
          <p:cNvPr id="153613" name="Text Box 58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2012</a:t>
            </a: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651323" name="Rectangle 59"/>
          <p:cNvSpPr>
            <a:spLocks noChangeArrowheads="1"/>
          </p:cNvSpPr>
          <p:nvPr/>
        </p:nvSpPr>
        <p:spPr bwMode="auto">
          <a:xfrm>
            <a:off x="7554913" y="6526213"/>
            <a:ext cx="7397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651326" name="Rectangle 62"/>
          <p:cNvSpPr>
            <a:spLocks noChangeArrowheads="1"/>
          </p:cNvSpPr>
          <p:nvPr/>
        </p:nvSpPr>
        <p:spPr bwMode="auto">
          <a:xfrm>
            <a:off x="8091488" y="6519863"/>
            <a:ext cx="339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69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1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1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280" grpId="0" autoUpdateAnimBg="0"/>
      <p:bldP spid="651321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 b="1">
                <a:effectLst/>
                <a:latin typeface="Helvetica" charset="0"/>
              </a:rPr>
              <a:t>         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2843213" y="1301750"/>
            <a:ext cx="37782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 b="1">
                <a:effectLst/>
                <a:latin typeface="Helvetica" charset="0"/>
              </a:rPr>
              <a:t>       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3033713" y="1301750"/>
            <a:ext cx="37782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 b="1" i="1">
                <a:effectLst/>
                <a:latin typeface="Helvetica" charset="0"/>
              </a:rPr>
              <a:t>       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2551113" y="1768475"/>
            <a:ext cx="9191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100" b="1" i="1">
                <a:effectLst/>
                <a:latin typeface="Helvetica" charset="0"/>
              </a:rPr>
              <a:t>                   </a:t>
            </a: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2551113" y="2071688"/>
            <a:ext cx="244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 b="1">
                <a:effectLst/>
                <a:latin typeface="Helvetica" charset="0"/>
              </a:rPr>
              <a:t>  </a:t>
            </a: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2393950" y="2566988"/>
            <a:ext cx="5037138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s-ES" sz="2000" b="1" i="1">
                <a:solidFill>
                  <a:srgbClr val="000099"/>
                </a:solidFill>
                <a:effectLst/>
                <a:latin typeface="Helvetica" charset="0"/>
              </a:rPr>
              <a:t> La primera tabla: </a:t>
            </a:r>
          </a:p>
          <a:p>
            <a:pPr algn="ctr"/>
            <a:r>
              <a:rPr lang="es-ES" sz="2000" b="1" i="1">
                <a:solidFill>
                  <a:srgbClr val="000099"/>
                </a:solidFill>
                <a:effectLst/>
                <a:latin typeface="Helvetica" charset="0"/>
              </a:rPr>
              <a:t>Deberes para con Dios (Versículos 1-12)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2779713" y="2211388"/>
            <a:ext cx="371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 b="1">
                <a:effectLst/>
                <a:latin typeface="Helvetica" charset="0"/>
              </a:rPr>
              <a:t>      </a:t>
            </a: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2212975" y="3195638"/>
            <a:ext cx="6110288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s-ES" sz="2000" b="1" i="1">
                <a:solidFill>
                  <a:srgbClr val="000099"/>
                </a:solidFill>
                <a:effectLst/>
                <a:latin typeface="Helvetica" charset="0"/>
              </a:rPr>
              <a:t>  La segunda tabla: </a:t>
            </a:r>
          </a:p>
          <a:p>
            <a:pPr algn="ctr"/>
            <a:r>
              <a:rPr lang="es-ES" sz="2000" b="1" i="1">
                <a:solidFill>
                  <a:srgbClr val="000099"/>
                </a:solidFill>
                <a:effectLst/>
                <a:latin typeface="Helvetica" charset="0"/>
              </a:rPr>
              <a:t>Deberes para con los hombres (versículos 13-17)</a:t>
            </a: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2551113" y="3582988"/>
            <a:ext cx="561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 b="1">
                <a:effectLst/>
                <a:latin typeface="Helvetica" charset="0"/>
              </a:rPr>
              <a:t>            </a:t>
            </a: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2779713" y="5627688"/>
            <a:ext cx="403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 b="1">
                <a:effectLst/>
                <a:latin typeface="Helvetica" charset="0"/>
              </a:rPr>
              <a:t>       </a:t>
            </a: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3084513" y="674688"/>
            <a:ext cx="942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2400" b="1">
                <a:effectLst/>
                <a:latin typeface="Helvetica" charset="0"/>
              </a:rPr>
              <a:t>         </a:t>
            </a: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3084513" y="1054100"/>
            <a:ext cx="392112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200" b="1">
                <a:effectLst/>
                <a:latin typeface="Helvetica" charset="0"/>
              </a:rPr>
              <a:t>     </a:t>
            </a: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100" b="1">
                <a:effectLst/>
                <a:latin typeface="Helvetica" charset="0"/>
              </a:rPr>
              <a:t> </a:t>
            </a:r>
          </a:p>
        </p:txBody>
      </p:sp>
      <p:sp>
        <p:nvSpPr>
          <p:cNvPr id="423952" name="Rectangle 16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6641" name="Rectangle 32"/>
          <p:cNvSpPr>
            <a:spLocks noChangeArrowheads="1"/>
          </p:cNvSpPr>
          <p:nvPr/>
        </p:nvSpPr>
        <p:spPr bwMode="auto">
          <a:xfrm>
            <a:off x="2260600" y="1008063"/>
            <a:ext cx="3114675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s-ES" sz="2800" b="1">
                <a:solidFill>
                  <a:srgbClr val="000099"/>
                </a:solidFill>
                <a:effectLst/>
                <a:latin typeface="Times New Roman" charset="0"/>
              </a:rPr>
              <a:t>Éxodo capítulo 20: </a:t>
            </a:r>
          </a:p>
          <a:p>
            <a:pPr algn="ctr"/>
            <a:r>
              <a:rPr lang="es-ES" sz="2800" b="1">
                <a:solidFill>
                  <a:srgbClr val="000099"/>
                </a:solidFill>
                <a:effectLst/>
                <a:latin typeface="Times New Roman" charset="0"/>
              </a:rPr>
              <a:t>El decálogo</a:t>
            </a:r>
          </a:p>
          <a:p>
            <a:pPr algn="ctr"/>
            <a:endParaRPr lang="es-ES" sz="2800" b="1">
              <a:solidFill>
                <a:srgbClr val="000099"/>
              </a:solidFill>
              <a:effectLst/>
              <a:latin typeface="Times New Roman" charset="0"/>
            </a:endParaRPr>
          </a:p>
        </p:txBody>
      </p:sp>
      <p:sp>
        <p:nvSpPr>
          <p:cNvPr id="26642" name="Text Box 33"/>
          <p:cNvSpPr txBox="1">
            <a:spLocks noChangeArrowheads="1"/>
          </p:cNvSpPr>
          <p:nvPr/>
        </p:nvSpPr>
        <p:spPr bwMode="auto">
          <a:xfrm>
            <a:off x="558800" y="1231900"/>
            <a:ext cx="1422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4800">
                <a:solidFill>
                  <a:srgbClr val="000099"/>
                </a:solidFill>
                <a:effectLst/>
                <a:latin typeface="Times New Roman" charset="0"/>
              </a:rPr>
              <a:t>“M”</a:t>
            </a:r>
          </a:p>
        </p:txBody>
      </p:sp>
      <p:sp>
        <p:nvSpPr>
          <p:cNvPr id="423970" name="Text Box 34"/>
          <p:cNvSpPr txBox="1">
            <a:spLocks noChangeArrowheads="1"/>
          </p:cNvSpPr>
          <p:nvPr/>
        </p:nvSpPr>
        <p:spPr bwMode="auto">
          <a:xfrm>
            <a:off x="495300" y="4125913"/>
            <a:ext cx="16891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6600">
                <a:solidFill>
                  <a:schemeClr val="folHlink"/>
                </a:solidFill>
                <a:effectLst/>
                <a:latin typeface="Times New Roman" charset="0"/>
              </a:rPr>
              <a:t>“C”</a:t>
            </a:r>
          </a:p>
        </p:txBody>
      </p:sp>
      <p:sp>
        <p:nvSpPr>
          <p:cNvPr id="26644" name="Text Box 35"/>
          <p:cNvSpPr txBox="1">
            <a:spLocks noChangeArrowheads="1"/>
          </p:cNvSpPr>
          <p:nvPr/>
        </p:nvSpPr>
        <p:spPr bwMode="auto">
          <a:xfrm>
            <a:off x="2425700" y="1778000"/>
            <a:ext cx="502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2800" b="1">
                <a:solidFill>
                  <a:srgbClr val="000099"/>
                </a:solidFill>
                <a:effectLst/>
                <a:latin typeface="Times New Roman" charset="0"/>
              </a:rPr>
              <a:t>“Los diez mandamientos”</a:t>
            </a:r>
          </a:p>
        </p:txBody>
      </p:sp>
      <p:sp>
        <p:nvSpPr>
          <p:cNvPr id="423972" name="Rectangle 36"/>
          <p:cNvSpPr>
            <a:spLocks noChangeArrowheads="1"/>
          </p:cNvSpPr>
          <p:nvPr/>
        </p:nvSpPr>
        <p:spPr bwMode="auto">
          <a:xfrm>
            <a:off x="2832100" y="4346575"/>
            <a:ext cx="34988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s-ES" sz="1900" b="1">
                <a:solidFill>
                  <a:schemeClr val="folHlink"/>
                </a:solidFill>
                <a:effectLst/>
                <a:latin typeface="Helvetica" charset="0"/>
              </a:rPr>
              <a:t>Capítulo 21-24: </a:t>
            </a:r>
          </a:p>
          <a:p>
            <a:pPr algn="ctr"/>
            <a:r>
              <a:rPr lang="es-ES" sz="2500" b="1">
                <a:effectLst/>
                <a:latin typeface="Helvetica" charset="0"/>
              </a:rPr>
              <a:t>Los decretos sociales</a:t>
            </a:r>
            <a:endParaRPr lang="es-ES" sz="1900" b="1">
              <a:solidFill>
                <a:schemeClr val="folHlink"/>
              </a:solidFill>
              <a:effectLst/>
              <a:latin typeface="Helvetica" charset="0"/>
            </a:endParaRPr>
          </a:p>
        </p:txBody>
      </p:sp>
      <p:sp>
        <p:nvSpPr>
          <p:cNvPr id="423973" name="Text Box 37"/>
          <p:cNvSpPr txBox="1">
            <a:spLocks noChangeArrowheads="1"/>
          </p:cNvSpPr>
          <p:nvPr/>
        </p:nvSpPr>
        <p:spPr bwMode="auto">
          <a:xfrm>
            <a:off x="2632075" y="4641850"/>
            <a:ext cx="6578600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endParaRPr lang="es-ES" sz="2400" b="1">
              <a:solidFill>
                <a:schemeClr val="folHlink"/>
              </a:solidFill>
              <a:effectLst/>
              <a:latin typeface="Helvetica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s-ES" sz="2400" b="1">
                <a:solidFill>
                  <a:schemeClr val="folHlink"/>
                </a:solidFill>
                <a:effectLst/>
                <a:latin typeface="Helvetica" charset="0"/>
              </a:rPr>
              <a:t>Derechos personales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s-ES" sz="2400" b="1">
                <a:solidFill>
                  <a:schemeClr val="folHlink"/>
                </a:solidFill>
                <a:effectLst/>
                <a:latin typeface="Helvetica" charset="0"/>
              </a:rPr>
              <a:t>   Derechos sobre la propiedad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s-ES" sz="2400" b="1">
                <a:solidFill>
                  <a:schemeClr val="folHlink"/>
                </a:solidFill>
                <a:effectLst/>
                <a:latin typeface="Helvetica" charset="0"/>
              </a:rPr>
              <a:t>      Requisitos para la integridad personal...</a:t>
            </a: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1905000" y="4419600"/>
            <a:ext cx="1244600" cy="1892300"/>
            <a:chOff x="1200" y="2888"/>
            <a:chExt cx="792" cy="1104"/>
          </a:xfrm>
        </p:grpSpPr>
        <p:sp>
          <p:nvSpPr>
            <p:cNvPr id="423975" name="Line 39"/>
            <p:cNvSpPr>
              <a:spLocks noChangeShapeType="1"/>
            </p:cNvSpPr>
            <p:nvPr/>
          </p:nvSpPr>
          <p:spPr bwMode="auto">
            <a:xfrm flipH="1">
              <a:off x="1200" y="2888"/>
              <a:ext cx="784" cy="0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23976" name="Line 40"/>
            <p:cNvSpPr>
              <a:spLocks noChangeShapeType="1"/>
            </p:cNvSpPr>
            <p:nvPr/>
          </p:nvSpPr>
          <p:spPr bwMode="auto">
            <a:xfrm>
              <a:off x="1208" y="2888"/>
              <a:ext cx="784" cy="1104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423977" name="Text Box 41"/>
          <p:cNvSpPr txBox="1">
            <a:spLocks noChangeArrowheads="1"/>
          </p:cNvSpPr>
          <p:nvPr/>
        </p:nvSpPr>
        <p:spPr bwMode="auto">
          <a:xfrm>
            <a:off x="785813" y="5092700"/>
            <a:ext cx="1719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2400" b="1">
                <a:solidFill>
                  <a:schemeClr val="folHlink"/>
                </a:solidFill>
                <a:effectLst/>
                <a:latin typeface="Helvetica" charset="0"/>
              </a:rPr>
              <a:t>CIVIL</a:t>
            </a:r>
          </a:p>
        </p:txBody>
      </p:sp>
      <p:sp>
        <p:nvSpPr>
          <p:cNvPr id="26649" name="Text Box 56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23993" name="Rectangle 5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s-E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3996" name="Rectangle 6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26652" name="Text Box 62"/>
          <p:cNvSpPr txBox="1">
            <a:spLocks noChangeArrowheads="1"/>
          </p:cNvSpPr>
          <p:nvPr/>
        </p:nvSpPr>
        <p:spPr bwMode="auto">
          <a:xfrm>
            <a:off x="8580438" y="64531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b="1">
                <a:solidFill>
                  <a:srgbClr val="FFFFFF"/>
                </a:solidFill>
                <a:effectLst/>
              </a:rPr>
              <a:t>4</a:t>
            </a:r>
          </a:p>
        </p:txBody>
      </p:sp>
      <p:grpSp>
        <p:nvGrpSpPr>
          <p:cNvPr id="26653" name="Group 63"/>
          <p:cNvGrpSpPr>
            <a:grpSpLocks/>
          </p:cNvGrpSpPr>
          <p:nvPr/>
        </p:nvGrpSpPr>
        <p:grpSpPr bwMode="auto">
          <a:xfrm>
            <a:off x="7123113" y="106363"/>
            <a:ext cx="1824037" cy="1892300"/>
            <a:chOff x="4487" y="67"/>
            <a:chExt cx="1149" cy="1192"/>
          </a:xfrm>
        </p:grpSpPr>
        <p:grpSp>
          <p:nvGrpSpPr>
            <p:cNvPr id="26655" name="Group 64"/>
            <p:cNvGrpSpPr>
              <a:grpSpLocks/>
            </p:cNvGrpSpPr>
            <p:nvPr/>
          </p:nvGrpSpPr>
          <p:grpSpPr bwMode="auto">
            <a:xfrm>
              <a:off x="4536" y="225"/>
              <a:ext cx="425" cy="1032"/>
              <a:chOff x="4726" y="2474"/>
              <a:chExt cx="425" cy="1032"/>
            </a:xfrm>
          </p:grpSpPr>
          <p:sp>
            <p:nvSpPr>
              <p:cNvPr id="424001" name="Rectangle 65" descr="Paper bag"/>
              <p:cNvSpPr>
                <a:spLocks noChangeArrowheads="1"/>
              </p:cNvSpPr>
              <p:nvPr/>
            </p:nvSpPr>
            <p:spPr bwMode="auto">
              <a:xfrm>
                <a:off x="4727" y="2794"/>
                <a:ext cx="424" cy="712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424002" name="Oval 66"/>
              <p:cNvSpPr>
                <a:spLocks noChangeArrowheads="1"/>
              </p:cNvSpPr>
              <p:nvPr/>
            </p:nvSpPr>
            <p:spPr bwMode="auto">
              <a:xfrm>
                <a:off x="4726" y="2474"/>
                <a:ext cx="425" cy="576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424003" name="Rectangle 67"/>
              <p:cNvSpPr>
                <a:spLocks noChangeArrowheads="1"/>
              </p:cNvSpPr>
              <p:nvPr/>
            </p:nvSpPr>
            <p:spPr bwMode="auto">
              <a:xfrm>
                <a:off x="4728" y="2802"/>
                <a:ext cx="422" cy="6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6656" name="Group 68"/>
            <p:cNvGrpSpPr>
              <a:grpSpLocks/>
            </p:cNvGrpSpPr>
            <p:nvPr/>
          </p:nvGrpSpPr>
          <p:grpSpPr bwMode="auto">
            <a:xfrm>
              <a:off x="5090" y="227"/>
              <a:ext cx="425" cy="1032"/>
              <a:chOff x="4726" y="2474"/>
              <a:chExt cx="425" cy="1032"/>
            </a:xfrm>
          </p:grpSpPr>
          <p:sp>
            <p:nvSpPr>
              <p:cNvPr id="424005" name="Rectangle 69" descr="Paper bag"/>
              <p:cNvSpPr>
                <a:spLocks noChangeArrowheads="1"/>
              </p:cNvSpPr>
              <p:nvPr/>
            </p:nvSpPr>
            <p:spPr bwMode="auto">
              <a:xfrm>
                <a:off x="4727" y="2794"/>
                <a:ext cx="424" cy="712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424006" name="Oval 70"/>
              <p:cNvSpPr>
                <a:spLocks noChangeArrowheads="1"/>
              </p:cNvSpPr>
              <p:nvPr/>
            </p:nvSpPr>
            <p:spPr bwMode="auto">
              <a:xfrm>
                <a:off x="4726" y="2474"/>
                <a:ext cx="425" cy="576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424007" name="Rectangle 71"/>
              <p:cNvSpPr>
                <a:spLocks noChangeArrowheads="1"/>
              </p:cNvSpPr>
              <p:nvPr/>
            </p:nvSpPr>
            <p:spPr bwMode="auto">
              <a:xfrm>
                <a:off x="4728" y="2802"/>
                <a:ext cx="422" cy="6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6657" name="Group 72"/>
            <p:cNvGrpSpPr>
              <a:grpSpLocks/>
            </p:cNvGrpSpPr>
            <p:nvPr/>
          </p:nvGrpSpPr>
          <p:grpSpPr bwMode="auto">
            <a:xfrm>
              <a:off x="4495" y="192"/>
              <a:ext cx="425" cy="1032"/>
              <a:chOff x="4495" y="192"/>
              <a:chExt cx="425" cy="1032"/>
            </a:xfrm>
          </p:grpSpPr>
          <p:sp>
            <p:nvSpPr>
              <p:cNvPr id="424009" name="Rectangle 73" descr="Paper bag"/>
              <p:cNvSpPr>
                <a:spLocks noChangeArrowheads="1"/>
              </p:cNvSpPr>
              <p:nvPr/>
            </p:nvSpPr>
            <p:spPr bwMode="auto">
              <a:xfrm>
                <a:off x="4496" y="512"/>
                <a:ext cx="424" cy="712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424010" name="Oval 74" descr="Paper bag"/>
              <p:cNvSpPr>
                <a:spLocks noChangeArrowheads="1"/>
              </p:cNvSpPr>
              <p:nvPr/>
            </p:nvSpPr>
            <p:spPr bwMode="auto">
              <a:xfrm>
                <a:off x="4495" y="192"/>
                <a:ext cx="425" cy="576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424011" name="Rectangle 75" descr="Paper bag"/>
              <p:cNvSpPr>
                <a:spLocks noChangeArrowheads="1"/>
              </p:cNvSpPr>
              <p:nvPr/>
            </p:nvSpPr>
            <p:spPr bwMode="auto">
              <a:xfrm>
                <a:off x="4512" y="520"/>
                <a:ext cx="392" cy="684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6658" name="Rectangle 76"/>
            <p:cNvSpPr>
              <a:spLocks noChangeArrowheads="1"/>
            </p:cNvSpPr>
            <p:nvPr/>
          </p:nvSpPr>
          <p:spPr bwMode="auto">
            <a:xfrm>
              <a:off x="4487" y="313"/>
              <a:ext cx="438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s-ES" sz="1800" b="1">
                  <a:effectLst/>
                  <a:latin typeface="Krone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s-ES" sz="1800" b="1">
                  <a:effectLst/>
                  <a:latin typeface="Krone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s-ES" sz="1800" b="1">
                  <a:effectLst/>
                  <a:latin typeface="Krone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s-ES" sz="1800" b="1">
                  <a:effectLst/>
                  <a:latin typeface="Krone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s-ES" sz="1800" b="1">
                  <a:effectLst/>
                  <a:latin typeface="Krone" charset="0"/>
                </a:rPr>
                <a:t>V</a:t>
              </a:r>
            </a:p>
          </p:txBody>
        </p:sp>
        <p:sp>
          <p:nvSpPr>
            <p:cNvPr id="26659" name="Text Box 77"/>
            <p:cNvSpPr txBox="1">
              <a:spLocks noChangeArrowheads="1"/>
            </p:cNvSpPr>
            <p:nvPr/>
          </p:nvSpPr>
          <p:spPr bwMode="auto">
            <a:xfrm>
              <a:off x="5520" y="67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es-ES" sz="2000">
                <a:solidFill>
                  <a:srgbClr val="FFA27C"/>
                </a:solidFill>
                <a:effectLst/>
              </a:endParaRPr>
            </a:p>
          </p:txBody>
        </p:sp>
        <p:grpSp>
          <p:nvGrpSpPr>
            <p:cNvPr id="26660" name="Group 78"/>
            <p:cNvGrpSpPr>
              <a:grpSpLocks/>
            </p:cNvGrpSpPr>
            <p:nvPr/>
          </p:nvGrpSpPr>
          <p:grpSpPr bwMode="auto">
            <a:xfrm>
              <a:off x="5038" y="185"/>
              <a:ext cx="425" cy="1032"/>
              <a:chOff x="4495" y="192"/>
              <a:chExt cx="425" cy="1032"/>
            </a:xfrm>
          </p:grpSpPr>
          <p:sp>
            <p:nvSpPr>
              <p:cNvPr id="424015" name="Rectangle 79" descr="Paper bag"/>
              <p:cNvSpPr>
                <a:spLocks noChangeArrowheads="1"/>
              </p:cNvSpPr>
              <p:nvPr/>
            </p:nvSpPr>
            <p:spPr bwMode="auto">
              <a:xfrm>
                <a:off x="4496" y="512"/>
                <a:ext cx="424" cy="712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424016" name="Oval 80" descr="Paper bag"/>
              <p:cNvSpPr>
                <a:spLocks noChangeArrowheads="1"/>
              </p:cNvSpPr>
              <p:nvPr/>
            </p:nvSpPr>
            <p:spPr bwMode="auto">
              <a:xfrm>
                <a:off x="4495" y="192"/>
                <a:ext cx="425" cy="576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424017" name="Rectangle 81" descr="Paper bag"/>
              <p:cNvSpPr>
                <a:spLocks noChangeArrowheads="1"/>
              </p:cNvSpPr>
              <p:nvPr/>
            </p:nvSpPr>
            <p:spPr bwMode="auto">
              <a:xfrm>
                <a:off x="4512" y="520"/>
                <a:ext cx="392" cy="684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6661" name="Rectangle 82"/>
            <p:cNvSpPr>
              <a:spLocks noChangeArrowheads="1"/>
            </p:cNvSpPr>
            <p:nvPr/>
          </p:nvSpPr>
          <p:spPr bwMode="auto">
            <a:xfrm>
              <a:off x="5033" y="309"/>
              <a:ext cx="438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s-ES" sz="1800" b="1">
                  <a:effectLst/>
                  <a:latin typeface="Krone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s-ES" sz="1800" b="1">
                  <a:effectLst/>
                  <a:latin typeface="Krone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s-ES" sz="1800" b="1">
                  <a:effectLst/>
                  <a:latin typeface="Krone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s-ES" sz="1800" b="1">
                  <a:effectLst/>
                  <a:latin typeface="Krone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s-ES" sz="1800" b="1">
                  <a:effectLst/>
                  <a:latin typeface="Krone" charset="0"/>
                </a:rPr>
                <a:t>X</a:t>
              </a:r>
            </a:p>
          </p:txBody>
        </p:sp>
      </p:grpSp>
      <p:sp>
        <p:nvSpPr>
          <p:cNvPr id="26654" name="Rectangle 84"/>
          <p:cNvSpPr>
            <a:spLocks noChangeArrowheads="1"/>
          </p:cNvSpPr>
          <p:nvPr/>
        </p:nvSpPr>
        <p:spPr bwMode="auto">
          <a:xfrm>
            <a:off x="1660525" y="393700"/>
            <a:ext cx="579596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s-ES" sz="2800" b="1">
                <a:solidFill>
                  <a:schemeClr val="folHlink"/>
                </a:solidFill>
                <a:effectLst/>
                <a:latin typeface="Helvetica" charset="0"/>
              </a:rPr>
              <a:t>“El pacto mosaico”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3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3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3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3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3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3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3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3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23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23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3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4239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4239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70" grpId="0" autoUpdateAnimBg="0"/>
      <p:bldP spid="423972" grpId="0" build="p" autoUpdateAnimBg="0" advAuto="0"/>
      <p:bldP spid="423973" grpId="0" build="p" autoUpdateAnimBg="0"/>
      <p:bldP spid="423977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55651" name="Group 4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155717" name="Rectangle 5"/>
            <p:cNvSpPr>
              <a:spLocks noChangeArrowheads="1"/>
            </p:cNvSpPr>
            <p:nvPr/>
          </p:nvSpPr>
          <p:spPr bwMode="auto">
            <a:xfrm rot="-54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 b="1">
                <a:solidFill>
                  <a:srgbClr val="FF262D"/>
                </a:solidFill>
                <a:effectLst/>
              </a:endParaRPr>
            </a:p>
          </p:txBody>
        </p:sp>
        <p:sp>
          <p:nvSpPr>
            <p:cNvPr id="155718" name="Rectangle 6"/>
            <p:cNvSpPr>
              <a:spLocks noChangeArrowheads="1"/>
            </p:cNvSpPr>
            <p:nvPr/>
          </p:nvSpPr>
          <p:spPr bwMode="auto">
            <a:xfrm rot="-54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  <a:effectLst/>
              </a:endParaRPr>
            </a:p>
          </p:txBody>
        </p:sp>
      </p:grpSp>
      <p:grpSp>
        <p:nvGrpSpPr>
          <p:cNvPr id="155652" name="Group 7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155713" name="Rectangle 8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>
                <a:solidFill>
                  <a:srgbClr val="00DFCA"/>
                </a:solidFill>
                <a:effectLst/>
              </a:endParaRPr>
            </a:p>
          </p:txBody>
        </p:sp>
        <p:sp>
          <p:nvSpPr>
            <p:cNvPr id="652297" name="Rectangle 9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noFill/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52298" name="Rectangle 10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55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noFill/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55716" name="Rectangle 11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>
                <a:solidFill>
                  <a:srgbClr val="00DFCA"/>
                </a:solidFill>
                <a:effectLst/>
              </a:endParaRPr>
            </a:p>
          </p:txBody>
        </p:sp>
      </p:grpSp>
      <p:grpSp>
        <p:nvGrpSpPr>
          <p:cNvPr id="155653" name="Group 12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155711" name="Rectangle 13"/>
            <p:cNvSpPr>
              <a:spLocks noChangeArrowheads="1"/>
            </p:cNvSpPr>
            <p:nvPr/>
          </p:nvSpPr>
          <p:spPr bwMode="auto">
            <a:xfrm rot="-54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 b="1">
                <a:solidFill>
                  <a:srgbClr val="FF262D"/>
                </a:solidFill>
                <a:effectLst/>
              </a:endParaRPr>
            </a:p>
          </p:txBody>
        </p:sp>
        <p:sp>
          <p:nvSpPr>
            <p:cNvPr id="155712" name="Rectangle 14"/>
            <p:cNvSpPr>
              <a:spLocks noChangeArrowheads="1"/>
            </p:cNvSpPr>
            <p:nvPr/>
          </p:nvSpPr>
          <p:spPr bwMode="auto">
            <a:xfrm rot="-54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  <a:effectLst/>
              </a:endParaRPr>
            </a:p>
          </p:txBody>
        </p:sp>
      </p:grpSp>
      <p:sp>
        <p:nvSpPr>
          <p:cNvPr id="652303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>
              <a:solidFill>
                <a:srgbClr val="FF262D"/>
              </a:solidFill>
              <a:effectLst/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652304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>
              <a:solidFill>
                <a:srgbClr val="FF262D"/>
              </a:solidFill>
              <a:effectLst/>
              <a:latin typeface="Times" pitchFamily="1" charset="0"/>
              <a:ea typeface="+mn-ea"/>
              <a:cs typeface="+mn-cs"/>
            </a:endParaRPr>
          </a:p>
        </p:txBody>
      </p:sp>
      <p:grpSp>
        <p:nvGrpSpPr>
          <p:cNvPr id="155656" name="Group 3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55679" name="Group 3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52322" name="AutoShape 3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2323" name="AutoShape 3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2324" name="AutoShape 3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2325" name="AutoShape 3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2326" name="AutoShape 3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2327" name="AutoShape 3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2328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2329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2330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2331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2332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2333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2334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2335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2336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5680" name="Group 4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52338" name="AutoShape 50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2339" name="AutoShape 51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2340" name="AutoShape 52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2341" name="AutoShape 53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2342" name="AutoShape 54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2343" name="AutoShape 55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2344" name="AutoShape 56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2345" name="AutoShape 57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2346" name="AutoShape 58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2347" name="AutoShape 59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2348" name="AutoShape 60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2349" name="AutoShape 61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2350" name="AutoShape 62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2351" name="AutoShape 63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2352" name="AutoShape 64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5657" name="Text Box 66"/>
          <p:cNvSpPr txBox="1">
            <a:spLocks noChangeArrowheads="1"/>
          </p:cNvSpPr>
          <p:nvPr/>
        </p:nvSpPr>
        <p:spPr bwMode="auto">
          <a:xfrm>
            <a:off x="8027988" y="5133975"/>
            <a:ext cx="628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400">
              <a:solidFill>
                <a:srgbClr val="FFE957"/>
              </a:solidFill>
              <a:effectLst/>
            </a:endParaRPr>
          </a:p>
        </p:txBody>
      </p:sp>
      <p:sp>
        <p:nvSpPr>
          <p:cNvPr id="155658" name="Text Box 68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2012</a:t>
            </a: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652357" name="Rectangle 69"/>
          <p:cNvSpPr>
            <a:spLocks noChangeArrowheads="1"/>
          </p:cNvSpPr>
          <p:nvPr/>
        </p:nvSpPr>
        <p:spPr bwMode="auto">
          <a:xfrm>
            <a:off x="7554913" y="6526213"/>
            <a:ext cx="7397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652358" name="Rectangle 70"/>
          <p:cNvSpPr>
            <a:spLocks noChangeArrowheads="1"/>
          </p:cNvSpPr>
          <p:nvPr/>
        </p:nvSpPr>
        <p:spPr bwMode="auto">
          <a:xfrm>
            <a:off x="8091488" y="6519863"/>
            <a:ext cx="339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70</a:t>
            </a:r>
          </a:p>
        </p:txBody>
      </p:sp>
      <p:grpSp>
        <p:nvGrpSpPr>
          <p:cNvPr id="8" name="Group 71"/>
          <p:cNvGrpSpPr>
            <a:grpSpLocks/>
          </p:cNvGrpSpPr>
          <p:nvPr/>
        </p:nvGrpSpPr>
        <p:grpSpPr bwMode="auto">
          <a:xfrm>
            <a:off x="1882775" y="2022475"/>
            <a:ext cx="5432425" cy="4835525"/>
            <a:chOff x="1169" y="1177"/>
            <a:chExt cx="3422" cy="3046"/>
          </a:xfrm>
        </p:grpSpPr>
        <p:pic>
          <p:nvPicPr>
            <p:cNvPr id="155664" name="Picture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657" y="2671"/>
              <a:ext cx="2853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665" name="Picture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-187" y="2598"/>
              <a:ext cx="290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666" name="Picture 1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7" y="2551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667" name="Picture 2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617" y="2670"/>
              <a:ext cx="2869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668" name="Picture 2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669" name="Picture 2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94" y="2698"/>
              <a:ext cx="286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670" name="Picture 2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786" y="2624"/>
              <a:ext cx="276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671" name="Picture 2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417" y="2629"/>
              <a:ext cx="280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672" name="Picture 2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447" y="2649"/>
              <a:ext cx="28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673" name="Picture 2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013" y="2633"/>
              <a:ext cx="279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674" name="Picture 2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850" y="2634"/>
              <a:ext cx="284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675" name="Picture 2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206" y="2663"/>
              <a:ext cx="286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676" name="Picture 2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78" y="2671"/>
              <a:ext cx="279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677" name="Picture 3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498" y="2650"/>
              <a:ext cx="290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678" name="Picture 3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915" y="2664"/>
              <a:ext cx="28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2360" name="Text Box 72"/>
          <p:cNvSpPr txBox="1">
            <a:spLocks noChangeArrowheads="1"/>
          </p:cNvSpPr>
          <p:nvPr/>
        </p:nvSpPr>
        <p:spPr bwMode="auto">
          <a:xfrm>
            <a:off x="2124075" y="2840038"/>
            <a:ext cx="5059363" cy="1431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rgbClr val="08F220"/>
                </a:solidFill>
                <a:effectLst/>
              </a:rPr>
              <a:t>Un tejido de la cronología bíblica</a:t>
            </a:r>
            <a:endParaRPr lang="en-US" sz="4000" b="1">
              <a:solidFill>
                <a:srgbClr val="08F220"/>
              </a:solidFill>
              <a:effectLst/>
            </a:endParaRPr>
          </a:p>
        </p:txBody>
      </p:sp>
      <p:sp>
        <p:nvSpPr>
          <p:cNvPr id="72" name="Text Box 54"/>
          <p:cNvSpPr txBox="1">
            <a:spLocks noChangeArrowheads="1"/>
          </p:cNvSpPr>
          <p:nvPr/>
        </p:nvSpPr>
        <p:spPr bwMode="auto">
          <a:xfrm>
            <a:off x="566738" y="198438"/>
            <a:ext cx="7932737" cy="155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 b="1">
                <a:solidFill>
                  <a:srgbClr val="EEFF4B"/>
                </a:solidFill>
                <a:effectLst/>
              </a:rPr>
              <a:t>¡Recuerde aquel telar ensartado! </a:t>
            </a:r>
            <a:endParaRPr lang="en-US" sz="4400" b="1">
              <a:solidFill>
                <a:srgbClr val="EEFF4B"/>
              </a:solidFill>
              <a:effectLst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52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2360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57699" name="Rectangle 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1">
              <a:solidFill>
                <a:srgbClr val="FF262D"/>
              </a:solidFill>
              <a:effectLst/>
            </a:endParaRPr>
          </a:p>
        </p:txBody>
      </p:sp>
      <p:sp>
        <p:nvSpPr>
          <p:cNvPr id="157700" name="Rectangle 4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  <a:effectLst/>
            </a:endParaRPr>
          </a:p>
        </p:txBody>
      </p:sp>
      <p:sp>
        <p:nvSpPr>
          <p:cNvPr id="157701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>
              <a:solidFill>
                <a:srgbClr val="00DFCA"/>
              </a:solidFill>
              <a:effectLst/>
            </a:endParaRPr>
          </a:p>
        </p:txBody>
      </p:sp>
      <p:sp>
        <p:nvSpPr>
          <p:cNvPr id="673798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3799" name="Rectangle 7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pic>
        <p:nvPicPr>
          <p:cNvPr id="1577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5" name="Rectangle 9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>
              <a:solidFill>
                <a:srgbClr val="00DFCA"/>
              </a:solidFill>
              <a:effectLst/>
            </a:endParaRPr>
          </a:p>
        </p:txBody>
      </p:sp>
      <p:sp>
        <p:nvSpPr>
          <p:cNvPr id="157706" name="Rectangle 10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1">
              <a:solidFill>
                <a:srgbClr val="FF262D"/>
              </a:solidFill>
              <a:effectLst/>
            </a:endParaRPr>
          </a:p>
        </p:txBody>
      </p:sp>
      <p:sp>
        <p:nvSpPr>
          <p:cNvPr id="157707" name="Rectangle 11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  <a:effectLst/>
            </a:endParaRPr>
          </a:p>
        </p:txBody>
      </p:sp>
      <p:pic>
        <p:nvPicPr>
          <p:cNvPr id="15770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3805" name="Rectangle 13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>
              <a:solidFill>
                <a:srgbClr val="FF262D"/>
              </a:solidFill>
              <a:effectLst/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673806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>
              <a:solidFill>
                <a:srgbClr val="FF262D"/>
              </a:solidFill>
              <a:effectLst/>
              <a:latin typeface="Times" pitchFamily="1" charset="0"/>
              <a:ea typeface="+mn-ea"/>
              <a:cs typeface="+mn-cs"/>
            </a:endParaRPr>
          </a:p>
        </p:txBody>
      </p:sp>
      <p:pic>
        <p:nvPicPr>
          <p:cNvPr id="673807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23056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57712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473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13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14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1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16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3813" name="Text Box 21"/>
          <p:cNvSpPr txBox="1">
            <a:spLocks noChangeArrowheads="1"/>
          </p:cNvSpPr>
          <p:nvPr/>
        </p:nvSpPr>
        <p:spPr bwMode="auto">
          <a:xfrm>
            <a:off x="120650" y="106363"/>
            <a:ext cx="3097213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2400" b="1">
                <a:effectLst/>
                <a:latin typeface="Arial" charset="0"/>
              </a:rPr>
              <a:t>Un tejido de la cronología bíblica</a:t>
            </a:r>
            <a:endParaRPr lang="en-US" sz="2400" b="1">
              <a:effectLst/>
              <a:latin typeface="Arial" charset="0"/>
            </a:endParaRPr>
          </a:p>
        </p:txBody>
      </p:sp>
      <p:pic>
        <p:nvPicPr>
          <p:cNvPr id="157718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19" name="Picture 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20" name="Picture 4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21" name="Picture 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22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23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24" name="Picture 5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3847" name="Rectangle 55"/>
          <p:cNvSpPr>
            <a:spLocks noChangeArrowheads="1"/>
          </p:cNvSpPr>
          <p:nvPr/>
        </p:nvSpPr>
        <p:spPr bwMode="auto">
          <a:xfrm rot="17945350">
            <a:off x="5137150" y="1231901"/>
            <a:ext cx="2065337" cy="15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 b="1">
                <a:solidFill>
                  <a:srgbClr val="FFEA18"/>
                </a:solidFill>
                <a:effectLst/>
                <a:latin typeface="Arial" pitchFamily="1" charset="0"/>
                <a:ea typeface="+mn-ea"/>
                <a:cs typeface="+mn-cs"/>
              </a:rPr>
              <a:t> Cena de las bodas del cordero</a:t>
            </a:r>
          </a:p>
        </p:txBody>
      </p:sp>
      <p:sp>
        <p:nvSpPr>
          <p:cNvPr id="673848" name="Rectangle 56"/>
          <p:cNvSpPr>
            <a:spLocks noChangeArrowheads="1"/>
          </p:cNvSpPr>
          <p:nvPr/>
        </p:nvSpPr>
        <p:spPr bwMode="auto">
          <a:xfrm rot="17945350">
            <a:off x="5753894" y="1558131"/>
            <a:ext cx="1257300" cy="1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>
                <a:solidFill>
                  <a:srgbClr val="11B0C5"/>
                </a:solidFill>
                <a:effectLst/>
                <a:latin typeface="Arial" charset="0"/>
              </a:rPr>
              <a:t>La segunda venida</a:t>
            </a:r>
            <a:endParaRPr lang="en-US" sz="1100" b="1">
              <a:solidFill>
                <a:srgbClr val="FFEA18"/>
              </a:solidFill>
              <a:effectLst/>
              <a:latin typeface="Arial" charset="0"/>
            </a:endParaRPr>
          </a:p>
        </p:txBody>
      </p:sp>
      <p:sp>
        <p:nvSpPr>
          <p:cNvPr id="673849" name="Rectangle 57"/>
          <p:cNvSpPr>
            <a:spLocks noChangeArrowheads="1"/>
          </p:cNvSpPr>
          <p:nvPr/>
        </p:nvSpPr>
        <p:spPr bwMode="auto">
          <a:xfrm rot="17945350">
            <a:off x="5968207" y="1345406"/>
            <a:ext cx="1746250" cy="13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>
                <a:solidFill>
                  <a:srgbClr val="08F220"/>
                </a:solidFill>
                <a:effectLst/>
                <a:latin typeface="Arial" charset="0"/>
              </a:rPr>
              <a:t>Reinado terrenal de Cristo</a:t>
            </a:r>
            <a:endParaRPr lang="en-US" sz="1100" b="1">
              <a:solidFill>
                <a:srgbClr val="FFEA18"/>
              </a:solidFill>
              <a:effectLst/>
              <a:latin typeface="Arial" charset="0"/>
            </a:endParaRPr>
          </a:p>
        </p:txBody>
      </p:sp>
      <p:sp>
        <p:nvSpPr>
          <p:cNvPr id="673850" name="Rectangle 58"/>
          <p:cNvSpPr>
            <a:spLocks noChangeArrowheads="1"/>
          </p:cNvSpPr>
          <p:nvPr/>
        </p:nvSpPr>
        <p:spPr bwMode="auto">
          <a:xfrm rot="17945350">
            <a:off x="6380956" y="1280320"/>
            <a:ext cx="1831975" cy="15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 b="1">
                <a:effectLst/>
                <a:latin typeface="Arial" pitchFamily="1" charset="0"/>
                <a:ea typeface="+mn-ea"/>
                <a:cs typeface="+mn-cs"/>
              </a:rPr>
              <a:t>Jucio del gran trono blanco</a:t>
            </a:r>
          </a:p>
        </p:txBody>
      </p:sp>
      <p:sp>
        <p:nvSpPr>
          <p:cNvPr id="673851" name="Rectangle 59"/>
          <p:cNvSpPr>
            <a:spLocks noChangeArrowheads="1"/>
          </p:cNvSpPr>
          <p:nvPr/>
        </p:nvSpPr>
        <p:spPr bwMode="auto">
          <a:xfrm rot="17945350">
            <a:off x="6792912" y="1300163"/>
            <a:ext cx="1738313" cy="1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 b="1">
                <a:solidFill>
                  <a:srgbClr val="F87B57"/>
                </a:solidFill>
                <a:effectLst/>
                <a:latin typeface="Arial" pitchFamily="1" charset="0"/>
                <a:ea typeface="+mn-ea"/>
                <a:cs typeface="+mn-cs"/>
              </a:rPr>
              <a:t>Cielo nuevo y tierra nueva</a:t>
            </a:r>
          </a:p>
        </p:txBody>
      </p:sp>
      <p:sp>
        <p:nvSpPr>
          <p:cNvPr id="157730" name="Text Box 60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2012</a:t>
            </a: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673853" name="Rectangle 61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73854" name="Rectangle 62"/>
          <p:cNvSpPr>
            <a:spLocks noChangeArrowheads="1"/>
          </p:cNvSpPr>
          <p:nvPr/>
        </p:nvSpPr>
        <p:spPr bwMode="auto">
          <a:xfrm>
            <a:off x="8099425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71</a:t>
            </a:r>
          </a:p>
        </p:txBody>
      </p:sp>
      <p:grpSp>
        <p:nvGrpSpPr>
          <p:cNvPr id="157733" name="Group 65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57767" name="Group 66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73859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860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861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862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863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864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865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866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867" name="AutoShape 75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868" name="AutoShape 76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869" name="AutoShape 77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870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871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872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873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7768" name="Group 82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73875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876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877" name="AutoShape 85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878" name="AutoShape 86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879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880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881" name="AutoShape 89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882" name="AutoShape 90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883" name="AutoShape 91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884" name="AutoShape 92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885" name="AutoShape 93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886" name="AutoShape 94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887" name="AutoShape 95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888" name="AutoShape 96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3889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73916" name="Rectangle 12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>
              <a:solidFill>
                <a:srgbClr val="FF262D"/>
              </a:solidFill>
              <a:effectLst/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673917" name="Rectangle 12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>
              <a:solidFill>
                <a:srgbClr val="FF262D"/>
              </a:solidFill>
              <a:effectLst/>
              <a:latin typeface="Times" pitchFamily="1" charset="0"/>
              <a:ea typeface="+mn-ea"/>
              <a:cs typeface="+mn-cs"/>
            </a:endParaRPr>
          </a:p>
        </p:txBody>
      </p:sp>
      <p:grpSp>
        <p:nvGrpSpPr>
          <p:cNvPr id="5" name="Group 130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73893" name="Text Box 101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 b="1">
                  <a:effectLst/>
                  <a:latin typeface="" charset="0"/>
                  <a:ea typeface="+mn-ea"/>
                  <a:cs typeface="+mn-cs"/>
                </a:rPr>
                <a:t>J</a:t>
              </a:r>
            </a:p>
          </p:txBody>
        </p:sp>
        <p:grpSp>
          <p:nvGrpSpPr>
            <p:cNvPr id="157738" name="Group 129"/>
            <p:cNvGrpSpPr>
              <a:grpSpLocks/>
            </p:cNvGrpSpPr>
            <p:nvPr/>
          </p:nvGrpSpPr>
          <p:grpSpPr bwMode="auto">
            <a:xfrm>
              <a:off x="1188" y="58"/>
              <a:ext cx="1969" cy="1373"/>
              <a:chOff x="1188" y="58"/>
              <a:chExt cx="1969" cy="1373"/>
            </a:xfrm>
          </p:grpSpPr>
          <p:grpSp>
            <p:nvGrpSpPr>
              <p:cNvPr id="157739" name="Group 128"/>
              <p:cNvGrpSpPr>
                <a:grpSpLocks/>
              </p:cNvGrpSpPr>
              <p:nvPr/>
            </p:nvGrpSpPr>
            <p:grpSpPr bwMode="auto">
              <a:xfrm>
                <a:off x="1394" y="1159"/>
                <a:ext cx="1562" cy="272"/>
                <a:chOff x="1394" y="1159"/>
                <a:chExt cx="1562" cy="272"/>
              </a:xfrm>
            </p:grpSpPr>
            <p:sp>
              <p:nvSpPr>
                <p:cNvPr id="673890" name="Rectangle 98"/>
                <p:cNvSpPr>
                  <a:spLocks noChangeArrowheads="1"/>
                </p:cNvSpPr>
                <p:nvPr/>
              </p:nvSpPr>
              <p:spPr bwMode="auto">
                <a:xfrm>
                  <a:off x="1394" y="1159"/>
                  <a:ext cx="847" cy="272"/>
                </a:xfrm>
                <a:prstGeom prst="rect">
                  <a:avLst/>
                </a:prstGeom>
                <a:noFill/>
                <a:ln w="57150">
                  <a:solidFill>
                    <a:srgbClr val="FDDC07"/>
                  </a:solidFill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sz="2400">
                    <a:solidFill>
                      <a:srgbClr val="FDDC07"/>
                    </a:solidFill>
                    <a:effectLst/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891" name="Rectangle 99"/>
                <p:cNvSpPr>
                  <a:spLocks noChangeArrowheads="1"/>
                </p:cNvSpPr>
                <p:nvPr/>
              </p:nvSpPr>
              <p:spPr bwMode="auto">
                <a:xfrm>
                  <a:off x="2295" y="1159"/>
                  <a:ext cx="661" cy="272"/>
                </a:xfrm>
                <a:prstGeom prst="rect">
                  <a:avLst/>
                </a:prstGeom>
                <a:noFill/>
                <a:ln w="57150">
                  <a:solidFill>
                    <a:srgbClr val="FDDC07"/>
                  </a:solidFill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7740" name="Group 103"/>
              <p:cNvGrpSpPr>
                <a:grpSpLocks/>
              </p:cNvGrpSpPr>
              <p:nvPr/>
            </p:nvGrpSpPr>
            <p:grpSpPr bwMode="auto">
              <a:xfrm>
                <a:off x="1188" y="58"/>
                <a:ext cx="1969" cy="1373"/>
                <a:chOff x="1188" y="58"/>
                <a:chExt cx="1969" cy="1373"/>
              </a:xfrm>
            </p:grpSpPr>
            <p:grpSp>
              <p:nvGrpSpPr>
                <p:cNvPr id="157741" name="Group 102"/>
                <p:cNvGrpSpPr>
                  <a:grpSpLocks/>
                </p:cNvGrpSpPr>
                <p:nvPr/>
              </p:nvGrpSpPr>
              <p:grpSpPr bwMode="auto">
                <a:xfrm>
                  <a:off x="1686" y="824"/>
                  <a:ext cx="1180" cy="355"/>
                  <a:chOff x="1686" y="824"/>
                  <a:chExt cx="1180" cy="355"/>
                </a:xfrm>
              </p:grpSpPr>
              <p:sp>
                <p:nvSpPr>
                  <p:cNvPr id="673895" name="Rectangle 103"/>
                  <p:cNvSpPr>
                    <a:spLocks noChangeArrowheads="1"/>
                  </p:cNvSpPr>
                  <p:nvPr/>
                </p:nvSpPr>
                <p:spPr bwMode="auto">
                  <a:xfrm>
                    <a:off x="1686" y="833"/>
                    <a:ext cx="329" cy="3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7184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3600" b="1" i="1">
                        <a:solidFill>
                          <a:srgbClr val="FFEA18"/>
                        </a:solidFill>
                        <a:effectLst/>
                      </a:rPr>
                      <a:t>4P</a:t>
                    </a:r>
                    <a:endParaRPr lang="en-US" sz="4800">
                      <a:solidFill>
                        <a:srgbClr val="FFEA18"/>
                      </a:solidFill>
                      <a:effectLst/>
                      <a:latin typeface="Times" charset="0"/>
                    </a:endParaRPr>
                  </a:p>
                </p:txBody>
              </p:sp>
              <p:sp>
                <p:nvSpPr>
                  <p:cNvPr id="673896" name="Rectangle 104"/>
                  <p:cNvSpPr>
                    <a:spLocks noChangeArrowheads="1"/>
                  </p:cNvSpPr>
                  <p:nvPr/>
                </p:nvSpPr>
                <p:spPr bwMode="auto">
                  <a:xfrm>
                    <a:off x="2241" y="824"/>
                    <a:ext cx="625" cy="3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7184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ctr"/>
                    <a:r>
                      <a:rPr lang="en-US" sz="3600" b="1" i="1">
                        <a:solidFill>
                          <a:srgbClr val="FFEA18"/>
                        </a:solidFill>
                        <a:effectLst/>
                      </a:rPr>
                      <a:t>  3S</a:t>
                    </a:r>
                    <a:endParaRPr lang="en-US" sz="4800">
                      <a:solidFill>
                        <a:srgbClr val="FFEA18"/>
                      </a:solidFill>
                      <a:effectLst/>
                      <a:latin typeface="Times" charset="0"/>
                    </a:endParaRPr>
                  </a:p>
                </p:txBody>
              </p:sp>
            </p:grpSp>
            <p:grpSp>
              <p:nvGrpSpPr>
                <p:cNvPr id="157742" name="Group 105"/>
                <p:cNvGrpSpPr>
                  <a:grpSpLocks/>
                </p:cNvGrpSpPr>
                <p:nvPr/>
              </p:nvGrpSpPr>
              <p:grpSpPr bwMode="auto">
                <a:xfrm>
                  <a:off x="1188" y="1175"/>
                  <a:ext cx="1969" cy="246"/>
                  <a:chOff x="1188" y="1175"/>
                  <a:chExt cx="1969" cy="246"/>
                </a:xfrm>
              </p:grpSpPr>
              <p:grpSp>
                <p:nvGrpSpPr>
                  <p:cNvPr id="157753" name="Group 106"/>
                  <p:cNvGrpSpPr>
                    <a:grpSpLocks/>
                  </p:cNvGrpSpPr>
                  <p:nvPr/>
                </p:nvGrpSpPr>
                <p:grpSpPr bwMode="auto">
                  <a:xfrm>
                    <a:off x="1188" y="1175"/>
                    <a:ext cx="1712" cy="246"/>
                    <a:chOff x="1188" y="1175"/>
                    <a:chExt cx="1712" cy="246"/>
                  </a:xfrm>
                </p:grpSpPr>
                <p:sp>
                  <p:nvSpPr>
                    <p:cNvPr id="673899" name="Rectangle 1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88" y="1179"/>
                      <a:ext cx="119" cy="2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2400" b="1">
                          <a:solidFill>
                            <a:srgbClr val="F09F32"/>
                          </a:solidFill>
                          <a:effectLst/>
                        </a:rPr>
                        <a:t>C</a:t>
                      </a:r>
                      <a:endParaRPr lang="en-US" sz="3600" b="1">
                        <a:solidFill>
                          <a:srgbClr val="FFEA18"/>
                        </a:solidFill>
                        <a:effectLst/>
                        <a:latin typeface="Times" charset="0"/>
                      </a:endParaRPr>
                    </a:p>
                  </p:txBody>
                </p:sp>
                <p:sp>
                  <p:nvSpPr>
                    <p:cNvPr id="673900" name="Rectangle 1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5" y="1179"/>
                      <a:ext cx="140" cy="2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2400" b="1">
                          <a:solidFill>
                            <a:srgbClr val="FC030C"/>
                          </a:solidFill>
                          <a:effectLst/>
                        </a:rPr>
                        <a:t>A</a:t>
                      </a:r>
                      <a:endParaRPr lang="en-US" sz="3600" b="1">
                        <a:solidFill>
                          <a:srgbClr val="FC030C"/>
                        </a:solidFill>
                        <a:effectLst/>
                        <a:latin typeface="Times" charset="0"/>
                      </a:endParaRPr>
                    </a:p>
                  </p:txBody>
                </p:sp>
                <p:sp>
                  <p:nvSpPr>
                    <p:cNvPr id="673901" name="Rectangle 1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65" y="1181"/>
                      <a:ext cx="128" cy="2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2400" b="1">
                          <a:solidFill>
                            <a:srgbClr val="FC030C"/>
                          </a:solidFill>
                          <a:effectLst/>
                        </a:rPr>
                        <a:t>J</a:t>
                      </a:r>
                      <a:endParaRPr lang="en-US" sz="3600" b="1">
                        <a:solidFill>
                          <a:srgbClr val="FC030C"/>
                        </a:solidFill>
                        <a:effectLst/>
                        <a:latin typeface="Times" charset="0"/>
                      </a:endParaRPr>
                    </a:p>
                  </p:txBody>
                </p:sp>
                <p:sp>
                  <p:nvSpPr>
                    <p:cNvPr id="673902" name="Rectangle 1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67" y="1179"/>
                      <a:ext cx="170" cy="2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2400" b="1">
                          <a:solidFill>
                            <a:srgbClr val="FC030C"/>
                          </a:solidFill>
                          <a:effectLst/>
                        </a:rPr>
                        <a:t>M</a:t>
                      </a:r>
                      <a:endParaRPr lang="en-US" sz="3600" b="1">
                        <a:solidFill>
                          <a:srgbClr val="FC030C"/>
                        </a:solidFill>
                        <a:effectLst/>
                        <a:latin typeface="Times" charset="0"/>
                      </a:endParaRPr>
                    </a:p>
                  </p:txBody>
                </p:sp>
                <p:sp>
                  <p:nvSpPr>
                    <p:cNvPr id="673903" name="Rectangle 1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3" y="1175"/>
                      <a:ext cx="128" cy="2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2400" b="1">
                          <a:solidFill>
                            <a:srgbClr val="FC030C"/>
                          </a:solidFill>
                          <a:effectLst/>
                        </a:rPr>
                        <a:t>J</a:t>
                      </a:r>
                      <a:endParaRPr lang="en-US" sz="3600" b="1">
                        <a:solidFill>
                          <a:srgbClr val="FC030C"/>
                        </a:solidFill>
                        <a:effectLst/>
                        <a:latin typeface="Times" charset="0"/>
                      </a:endParaRPr>
                    </a:p>
                  </p:txBody>
                </p:sp>
                <p:sp>
                  <p:nvSpPr>
                    <p:cNvPr id="673904" name="Rectangle 1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5" y="1183"/>
                      <a:ext cx="140" cy="2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2400" b="1">
                          <a:solidFill>
                            <a:srgbClr val="08F220"/>
                          </a:solidFill>
                          <a:effectLst/>
                        </a:rPr>
                        <a:t>A</a:t>
                      </a:r>
                      <a:endParaRPr lang="en-US" sz="3600" b="1">
                        <a:solidFill>
                          <a:srgbClr val="08F220"/>
                        </a:solidFill>
                        <a:effectLst/>
                        <a:latin typeface="Times" charset="0"/>
                      </a:endParaRPr>
                    </a:p>
                  </p:txBody>
                </p:sp>
                <p:sp>
                  <p:nvSpPr>
                    <p:cNvPr id="673905" name="Rectangle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183"/>
                      <a:ext cx="123" cy="2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2400" b="1">
                          <a:solidFill>
                            <a:srgbClr val="08F220"/>
                          </a:solidFill>
                          <a:effectLst/>
                        </a:rPr>
                        <a:t>R</a:t>
                      </a:r>
                      <a:endParaRPr lang="en-US" sz="3600" b="1">
                        <a:solidFill>
                          <a:srgbClr val="08F220"/>
                        </a:solidFill>
                        <a:effectLst/>
                        <a:latin typeface="Times" charset="0"/>
                      </a:endParaRPr>
                    </a:p>
                  </p:txBody>
                </p:sp>
                <p:sp>
                  <p:nvSpPr>
                    <p:cNvPr id="673906" name="Rectangle 1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1" y="1191"/>
                      <a:ext cx="119" cy="2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2400" b="1">
                          <a:solidFill>
                            <a:srgbClr val="08F220"/>
                          </a:solidFill>
                          <a:effectLst/>
                        </a:rPr>
                        <a:t>C</a:t>
                      </a:r>
                      <a:endParaRPr lang="en-US" sz="3600" b="1">
                        <a:solidFill>
                          <a:srgbClr val="08F220"/>
                        </a:solidFill>
                        <a:effectLst/>
                        <a:latin typeface="Times" charset="0"/>
                      </a:endParaRPr>
                    </a:p>
                  </p:txBody>
                </p:sp>
              </p:grpSp>
              <p:sp>
                <p:nvSpPr>
                  <p:cNvPr id="673907" name="Rectangle 115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1184"/>
                    <a:ext cx="133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2400" b="1">
                        <a:solidFill>
                          <a:srgbClr val="11B0C5"/>
                        </a:solidFill>
                        <a:effectLst/>
                      </a:rPr>
                      <a:t>S</a:t>
                    </a:r>
                    <a:endParaRPr lang="en-US" sz="3600" b="1">
                      <a:solidFill>
                        <a:srgbClr val="11B0C5"/>
                      </a:solidFill>
                      <a:effectLst/>
                      <a:latin typeface="Times" charset="0"/>
                    </a:endParaRPr>
                  </a:p>
                </p:txBody>
              </p:sp>
            </p:grpSp>
            <p:grpSp>
              <p:nvGrpSpPr>
                <p:cNvPr id="157743" name="Group 117"/>
                <p:cNvGrpSpPr>
                  <a:grpSpLocks/>
                </p:cNvGrpSpPr>
                <p:nvPr/>
              </p:nvGrpSpPr>
              <p:grpSpPr bwMode="auto">
                <a:xfrm>
                  <a:off x="2033" y="58"/>
                  <a:ext cx="455" cy="692"/>
                  <a:chOff x="1814" y="109"/>
                  <a:chExt cx="455" cy="692"/>
                </a:xfrm>
              </p:grpSpPr>
              <p:sp>
                <p:nvSpPr>
                  <p:cNvPr id="673910" name="Text Box 1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14" y="109"/>
                    <a:ext cx="455" cy="692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>
                    <a:outerShdw blurRad="63500" dist="63500" dir="3187806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  <a:defRPr/>
                    </a:pPr>
                    <a:r>
                      <a:rPr lang="en-US" sz="6600" b="1" i="1">
                        <a:solidFill>
                          <a:srgbClr val="FF262D"/>
                        </a:solidFill>
                        <a:effectLst/>
                        <a:latin typeface="" charset="0"/>
                        <a:ea typeface="+mn-ea"/>
                        <a:cs typeface="+mn-cs"/>
                      </a:rPr>
                      <a:t>7</a:t>
                    </a:r>
                  </a:p>
                </p:txBody>
              </p:sp>
              <p:sp>
                <p:nvSpPr>
                  <p:cNvPr id="673911" name="Line 119"/>
                  <p:cNvSpPr>
                    <a:spLocks noChangeShapeType="1"/>
                  </p:cNvSpPr>
                  <p:nvPr/>
                </p:nvSpPr>
                <p:spPr bwMode="auto">
                  <a:xfrm>
                    <a:off x="1915" y="345"/>
                    <a:ext cx="129" cy="0"/>
                  </a:xfrm>
                  <a:prstGeom prst="line">
                    <a:avLst/>
                  </a:prstGeom>
                  <a:noFill/>
                  <a:ln w="28575">
                    <a:noFill/>
                    <a:round/>
                    <a:headEnd/>
                    <a:tailEnd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1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73912" name="Line 120"/>
                <p:cNvSpPr>
                  <a:spLocks noChangeShapeType="1"/>
                </p:cNvSpPr>
                <p:nvPr/>
              </p:nvSpPr>
              <p:spPr bwMode="auto">
                <a:xfrm>
                  <a:off x="2189" y="421"/>
                  <a:ext cx="180" cy="0"/>
                </a:xfrm>
                <a:prstGeom prst="line">
                  <a:avLst/>
                </a:prstGeom>
                <a:noFill/>
                <a:ln w="76200">
                  <a:solidFill>
                    <a:srgbClr val="FF262D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7745" name="Group 121"/>
                <p:cNvGrpSpPr>
                  <a:grpSpLocks/>
                </p:cNvGrpSpPr>
                <p:nvPr/>
              </p:nvGrpSpPr>
              <p:grpSpPr bwMode="auto">
                <a:xfrm>
                  <a:off x="1394" y="1159"/>
                  <a:ext cx="1562" cy="272"/>
                  <a:chOff x="1394" y="1159"/>
                  <a:chExt cx="1562" cy="272"/>
                </a:xfrm>
              </p:grpSpPr>
              <p:sp>
                <p:nvSpPr>
                  <p:cNvPr id="673914" name="Rectangle 122"/>
                  <p:cNvSpPr>
                    <a:spLocks noChangeArrowheads="1"/>
                  </p:cNvSpPr>
                  <p:nvPr/>
                </p:nvSpPr>
                <p:spPr bwMode="auto">
                  <a:xfrm>
                    <a:off x="1394" y="1159"/>
                    <a:ext cx="847" cy="272"/>
                  </a:xfrm>
                  <a:prstGeom prst="rect">
                    <a:avLst/>
                  </a:prstGeom>
                  <a:noFill/>
                  <a:ln w="57150">
                    <a:solidFill>
                      <a:srgbClr val="FDDC07"/>
                    </a:solidFill>
                    <a:miter lim="800000"/>
                    <a:headEnd/>
                    <a:tailEnd/>
                  </a:ln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en-US" sz="2400">
                      <a:solidFill>
                        <a:srgbClr val="FDDC07"/>
                      </a:solidFill>
                      <a:effectLst/>
                      <a:latin typeface="Comic Sans MS" pitchFamily="1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3915" name="Rectangle 123"/>
                  <p:cNvSpPr>
                    <a:spLocks noChangeArrowheads="1"/>
                  </p:cNvSpPr>
                  <p:nvPr/>
                </p:nvSpPr>
                <p:spPr bwMode="auto">
                  <a:xfrm>
                    <a:off x="2295" y="1159"/>
                    <a:ext cx="661" cy="272"/>
                  </a:xfrm>
                  <a:prstGeom prst="rect">
                    <a:avLst/>
                  </a:prstGeom>
                  <a:noFill/>
                  <a:ln w="57150">
                    <a:solidFill>
                      <a:srgbClr val="FDDC07"/>
                    </a:solidFill>
                    <a:miter lim="800000"/>
                    <a:headEnd/>
                    <a:tailEnd/>
                  </a:ln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1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7746" name="Group 126"/>
                <p:cNvGrpSpPr>
                  <a:grpSpLocks/>
                </p:cNvGrpSpPr>
                <p:nvPr/>
              </p:nvGrpSpPr>
              <p:grpSpPr bwMode="auto">
                <a:xfrm>
                  <a:off x="1639" y="578"/>
                  <a:ext cx="1275" cy="365"/>
                  <a:chOff x="1639" y="554"/>
                  <a:chExt cx="1275" cy="365"/>
                </a:xfrm>
              </p:grpSpPr>
              <p:sp>
                <p:nvSpPr>
                  <p:cNvPr id="673919" name="Text Box 1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39" y="554"/>
                    <a:ext cx="1275" cy="365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>
                    <a:outerShdw blurRad="63500" dist="7184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  <a:defRPr/>
                    </a:pPr>
                    <a:r>
                      <a:rPr lang="en-US" sz="3200" b="1">
                        <a:solidFill>
                          <a:srgbClr val="00DFCA"/>
                        </a:solidFill>
                        <a:effectLst/>
                        <a:latin typeface="Arial" pitchFamily="1" charset="0"/>
                        <a:ea typeface="+mn-ea"/>
                        <a:cs typeface="+mn-cs"/>
                      </a:rPr>
                      <a:t>C 7 S J</a:t>
                    </a:r>
                  </a:p>
                </p:txBody>
              </p:sp>
              <p:sp>
                <p:nvSpPr>
                  <p:cNvPr id="673920" name="Line 128"/>
                  <p:cNvSpPr>
                    <a:spLocks noChangeShapeType="1"/>
                  </p:cNvSpPr>
                  <p:nvPr/>
                </p:nvSpPr>
                <p:spPr bwMode="auto">
                  <a:xfrm>
                    <a:off x="2123" y="744"/>
                    <a:ext cx="94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CCFF"/>
                    </a:solidFill>
                    <a:round/>
                    <a:headEnd/>
                    <a:tailEnd/>
                  </a:ln>
                  <a:effectLst>
                    <a:outerShdw blurRad="63500" dist="7184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1" charset="0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3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3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3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73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3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3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3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3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3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3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3847" grpId="0" autoUpdateAnimBg="0"/>
      <p:bldP spid="673848" grpId="0" autoUpdateAnimBg="0"/>
      <p:bldP spid="673849" grpId="0" autoUpdateAnimBg="0"/>
      <p:bldP spid="673850" grpId="0" autoUpdateAnimBg="0"/>
      <p:bldP spid="673851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 descr="Walnut"/>
          <p:cNvSpPr>
            <a:spLocks noChangeArrowheads="1"/>
          </p:cNvSpPr>
          <p:nvPr/>
        </p:nvSpPr>
        <p:spPr bwMode="auto">
          <a:xfrm>
            <a:off x="1270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59747" name="Rectangle 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1">
              <a:solidFill>
                <a:srgbClr val="FF262D"/>
              </a:solidFill>
              <a:effectLst/>
            </a:endParaRPr>
          </a:p>
        </p:txBody>
      </p:sp>
      <p:sp>
        <p:nvSpPr>
          <p:cNvPr id="159748" name="Rectangle 4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  <a:effectLst/>
            </a:endParaRPr>
          </a:p>
        </p:txBody>
      </p:sp>
      <p:sp>
        <p:nvSpPr>
          <p:cNvPr id="159749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>
              <a:solidFill>
                <a:srgbClr val="00DFCA"/>
              </a:solidFill>
              <a:effectLst/>
            </a:endParaRPr>
          </a:p>
        </p:txBody>
      </p:sp>
      <p:sp>
        <p:nvSpPr>
          <p:cNvPr id="674822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4823" name="Rectangle 7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pic>
        <p:nvPicPr>
          <p:cNvPr id="1597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53" name="Rectangle 9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>
              <a:solidFill>
                <a:srgbClr val="00DFCA"/>
              </a:solidFill>
              <a:effectLst/>
            </a:endParaRPr>
          </a:p>
        </p:txBody>
      </p:sp>
      <p:sp>
        <p:nvSpPr>
          <p:cNvPr id="159754" name="Rectangle 10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1">
              <a:solidFill>
                <a:srgbClr val="FF262D"/>
              </a:solidFill>
              <a:effectLst/>
            </a:endParaRPr>
          </a:p>
        </p:txBody>
      </p:sp>
      <p:sp>
        <p:nvSpPr>
          <p:cNvPr id="159755" name="Rectangle 11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  <a:effectLst/>
            </a:endParaRPr>
          </a:p>
        </p:txBody>
      </p:sp>
      <p:pic>
        <p:nvPicPr>
          <p:cNvPr id="15975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4829" name="Rectangle 13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>
              <a:solidFill>
                <a:srgbClr val="FF262D"/>
              </a:solidFill>
              <a:effectLst/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674830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>
              <a:solidFill>
                <a:srgbClr val="FF262D"/>
              </a:solidFill>
              <a:effectLst/>
              <a:latin typeface="Times" pitchFamily="1" charset="0"/>
              <a:ea typeface="+mn-ea"/>
              <a:cs typeface="+mn-cs"/>
            </a:endParaRPr>
          </a:p>
        </p:txBody>
      </p:sp>
      <p:pic>
        <p:nvPicPr>
          <p:cNvPr id="674831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23056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5976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473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61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6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63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64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4837" name="Text Box 21"/>
          <p:cNvSpPr txBox="1">
            <a:spLocks noChangeArrowheads="1"/>
          </p:cNvSpPr>
          <p:nvPr/>
        </p:nvSpPr>
        <p:spPr bwMode="auto">
          <a:xfrm>
            <a:off x="120650" y="106363"/>
            <a:ext cx="3097213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2400" b="1">
                <a:effectLst/>
                <a:latin typeface="Arial" charset="0"/>
              </a:rPr>
              <a:t>Un tejido de la cronología bíblica</a:t>
            </a:r>
            <a:endParaRPr lang="en-US" sz="2400" b="1">
              <a:effectLst/>
              <a:latin typeface="Arial" charset="0"/>
            </a:endParaRPr>
          </a:p>
        </p:txBody>
      </p:sp>
      <p:pic>
        <p:nvPicPr>
          <p:cNvPr id="159766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67" name="Picture 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68" name="Picture 4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69" name="Picture 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70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71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72" name="Picture 5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44"/>
          <p:cNvGrpSpPr>
            <a:grpSpLocks/>
          </p:cNvGrpSpPr>
          <p:nvPr/>
        </p:nvGrpSpPr>
        <p:grpSpPr bwMode="auto">
          <a:xfrm>
            <a:off x="2824163" y="3608388"/>
            <a:ext cx="5664200" cy="669925"/>
            <a:chOff x="1779" y="2273"/>
            <a:chExt cx="3568" cy="422"/>
          </a:xfrm>
        </p:grpSpPr>
        <p:grpSp>
          <p:nvGrpSpPr>
            <p:cNvPr id="159877" name="Group 29"/>
            <p:cNvGrpSpPr>
              <a:grpSpLocks/>
            </p:cNvGrpSpPr>
            <p:nvPr/>
          </p:nvGrpSpPr>
          <p:grpSpPr bwMode="auto">
            <a:xfrm>
              <a:off x="1779" y="2273"/>
              <a:ext cx="3568" cy="422"/>
              <a:chOff x="1787" y="2273"/>
              <a:chExt cx="3568" cy="422"/>
            </a:xfrm>
          </p:grpSpPr>
          <p:pic>
            <p:nvPicPr>
              <p:cNvPr id="674846" name="Picture 30"/>
              <p:cNvPicPr>
                <a:picLocks noChangeAspect="1" noChangeArrowheads="1"/>
              </p:cNvPicPr>
              <p:nvPr/>
            </p:nvPicPr>
            <p:blipFill>
              <a:blip r:embed="rId9">
                <a:lum bright="-18000" contrast="60000"/>
              </a:blip>
              <a:srcRect/>
              <a:stretch>
                <a:fillRect/>
              </a:stretch>
            </p:blipFill>
            <p:spPr bwMode="auto">
              <a:xfrm rot="21600956">
                <a:off x="1804" y="2273"/>
                <a:ext cx="3543" cy="190"/>
              </a:xfrm>
              <a:prstGeom prst="rect">
                <a:avLst/>
              </a:prstGeom>
              <a:noFill/>
              <a:effectLst>
                <a:outerShdw blurRad="63500" dist="46662" dir="3284183" algn="ctr" rotWithShape="0">
                  <a:srgbClr val="000000">
                    <a:alpha val="74998"/>
                  </a:srgbClr>
                </a:outerShdw>
              </a:effectLst>
            </p:spPr>
          </p:pic>
          <p:pic>
            <p:nvPicPr>
              <p:cNvPr id="674847" name="Picture 31"/>
              <p:cNvPicPr>
                <a:picLocks noChangeAspect="1" noChangeArrowheads="1"/>
              </p:cNvPicPr>
              <p:nvPr/>
            </p:nvPicPr>
            <p:blipFill>
              <a:blip r:embed="rId9">
                <a:lum bright="-18000" contrast="60000"/>
              </a:blip>
              <a:srcRect/>
              <a:stretch>
                <a:fillRect/>
              </a:stretch>
            </p:blipFill>
            <p:spPr bwMode="auto">
              <a:xfrm rot="21600956">
                <a:off x="1787" y="2353"/>
                <a:ext cx="3543" cy="190"/>
              </a:xfrm>
              <a:prstGeom prst="rect">
                <a:avLst/>
              </a:prstGeom>
              <a:noFill/>
              <a:effectLst>
                <a:outerShdw blurRad="63500" dist="46662" dir="3284183" algn="ctr" rotWithShape="0">
                  <a:srgbClr val="000000">
                    <a:alpha val="74998"/>
                  </a:srgbClr>
                </a:outerShdw>
              </a:effectLst>
            </p:spPr>
          </p:pic>
          <p:pic>
            <p:nvPicPr>
              <p:cNvPr id="674848" name="Picture 32"/>
              <p:cNvPicPr>
                <a:picLocks noChangeAspect="1" noChangeArrowheads="1"/>
              </p:cNvPicPr>
              <p:nvPr/>
            </p:nvPicPr>
            <p:blipFill>
              <a:blip r:embed="rId9">
                <a:lum bright="-18000" contrast="60000"/>
              </a:blip>
              <a:srcRect/>
              <a:stretch>
                <a:fillRect/>
              </a:stretch>
            </p:blipFill>
            <p:spPr bwMode="auto">
              <a:xfrm rot="21600956">
                <a:off x="1812" y="2425"/>
                <a:ext cx="3543" cy="190"/>
              </a:xfrm>
              <a:prstGeom prst="rect">
                <a:avLst/>
              </a:prstGeom>
              <a:noFill/>
              <a:effectLst>
                <a:outerShdw blurRad="63500" dist="46662" dir="3284183" algn="ctr" rotWithShape="0">
                  <a:srgbClr val="000000">
                    <a:alpha val="74998"/>
                  </a:srgbClr>
                </a:outerShdw>
              </a:effectLst>
            </p:spPr>
          </p:pic>
          <p:pic>
            <p:nvPicPr>
              <p:cNvPr id="674849" name="Picture 33"/>
              <p:cNvPicPr>
                <a:picLocks noChangeAspect="1" noChangeArrowheads="1"/>
              </p:cNvPicPr>
              <p:nvPr/>
            </p:nvPicPr>
            <p:blipFill>
              <a:blip r:embed="rId9">
                <a:lum bright="-18000" contrast="60000"/>
              </a:blip>
              <a:srcRect/>
              <a:stretch>
                <a:fillRect/>
              </a:stretch>
            </p:blipFill>
            <p:spPr bwMode="auto">
              <a:xfrm rot="21600956">
                <a:off x="1787" y="2505"/>
                <a:ext cx="3543" cy="190"/>
              </a:xfrm>
              <a:prstGeom prst="rect">
                <a:avLst/>
              </a:prstGeom>
              <a:noFill/>
              <a:effectLst>
                <a:outerShdw blurRad="63500" dist="46662" dir="3284183" algn="ctr" rotWithShape="0">
                  <a:srgbClr val="000000">
                    <a:alpha val="74998"/>
                  </a:srgbClr>
                </a:outerShdw>
              </a:effectLst>
            </p:spPr>
          </p:pic>
        </p:grpSp>
        <p:sp>
          <p:nvSpPr>
            <p:cNvPr id="674868" name="Text Box 52"/>
            <p:cNvSpPr txBox="1">
              <a:spLocks noChangeArrowheads="1"/>
            </p:cNvSpPr>
            <p:nvPr/>
          </p:nvSpPr>
          <p:spPr bwMode="auto">
            <a:xfrm>
              <a:off x="1914" y="2335"/>
              <a:ext cx="2037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AAAAAA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2400">
                  <a:solidFill>
                    <a:schemeClr val="accent2"/>
                  </a:solidFill>
                  <a:effectLst/>
                  <a:latin typeface="Arial Black" pitchFamily="1" charset="0"/>
                  <a:ea typeface="+mn-ea"/>
                  <a:cs typeface="+mn-cs"/>
                </a:rPr>
                <a:t>Pacto de la tierra</a:t>
              </a:r>
            </a:p>
          </p:txBody>
        </p:sp>
      </p:grpSp>
      <p:grpSp>
        <p:nvGrpSpPr>
          <p:cNvPr id="4" name="Group 147"/>
          <p:cNvGrpSpPr>
            <a:grpSpLocks/>
          </p:cNvGrpSpPr>
          <p:nvPr/>
        </p:nvGrpSpPr>
        <p:grpSpPr bwMode="auto">
          <a:xfrm>
            <a:off x="2085975" y="2589213"/>
            <a:ext cx="6496050" cy="936625"/>
            <a:chOff x="1314" y="1631"/>
            <a:chExt cx="4092" cy="590"/>
          </a:xfrm>
        </p:grpSpPr>
        <p:grpSp>
          <p:nvGrpSpPr>
            <p:cNvPr id="159869" name="Group 22"/>
            <p:cNvGrpSpPr>
              <a:grpSpLocks/>
            </p:cNvGrpSpPr>
            <p:nvPr/>
          </p:nvGrpSpPr>
          <p:grpSpPr bwMode="auto">
            <a:xfrm>
              <a:off x="1314" y="1631"/>
              <a:ext cx="4092" cy="590"/>
              <a:chOff x="1322" y="1631"/>
              <a:chExt cx="4092" cy="590"/>
            </a:xfrm>
          </p:grpSpPr>
          <p:pic>
            <p:nvPicPr>
              <p:cNvPr id="159871" name="Picture 23"/>
              <p:cNvPicPr>
                <a:picLocks noChangeAspect="1" noChangeArrowheads="1"/>
              </p:cNvPicPr>
              <p:nvPr/>
            </p:nvPicPr>
            <p:blipFill>
              <a:blip r:embed="rId7">
                <a:lum contrast="4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56">
                <a:off x="1322" y="1711"/>
                <a:ext cx="4052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9872" name="Picture 24"/>
              <p:cNvPicPr>
                <a:picLocks noChangeAspect="1" noChangeArrowheads="1"/>
              </p:cNvPicPr>
              <p:nvPr/>
            </p:nvPicPr>
            <p:blipFill>
              <a:blip r:embed="rId7">
                <a:lum contrast="4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56">
                <a:off x="1362" y="1791"/>
                <a:ext cx="4052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9873" name="Picture 25"/>
              <p:cNvPicPr>
                <a:picLocks noChangeAspect="1" noChangeArrowheads="1"/>
              </p:cNvPicPr>
              <p:nvPr/>
            </p:nvPicPr>
            <p:blipFill>
              <a:blip r:embed="rId7">
                <a:lum contrast="4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56">
                <a:off x="1330" y="1871"/>
                <a:ext cx="4052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9874" name="Picture 26"/>
              <p:cNvPicPr>
                <a:picLocks noChangeAspect="1" noChangeArrowheads="1"/>
              </p:cNvPicPr>
              <p:nvPr/>
            </p:nvPicPr>
            <p:blipFill>
              <a:blip r:embed="rId7">
                <a:lum contrast="4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56">
                <a:off x="1354" y="1943"/>
                <a:ext cx="4052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9875" name="Picture 27"/>
              <p:cNvPicPr>
                <a:picLocks noChangeAspect="1" noChangeArrowheads="1"/>
              </p:cNvPicPr>
              <p:nvPr/>
            </p:nvPicPr>
            <p:blipFill>
              <a:blip r:embed="rId7">
                <a:lum contrast="4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56">
                <a:off x="1330" y="2031"/>
                <a:ext cx="4052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9876" name="Picture 28"/>
              <p:cNvPicPr>
                <a:picLocks noChangeAspect="1" noChangeArrowheads="1"/>
              </p:cNvPicPr>
              <p:nvPr/>
            </p:nvPicPr>
            <p:blipFill>
              <a:blip r:embed="rId7">
                <a:lum contrast="4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56">
                <a:off x="1351" y="1631"/>
                <a:ext cx="4052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74869" name="Text Box 53"/>
            <p:cNvSpPr txBox="1">
              <a:spLocks noChangeArrowheads="1"/>
            </p:cNvSpPr>
            <p:nvPr/>
          </p:nvSpPr>
          <p:spPr bwMode="auto">
            <a:xfrm>
              <a:off x="1575" y="1718"/>
              <a:ext cx="3589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solidFill>
                    <a:srgbClr val="000080"/>
                  </a:solidFill>
                  <a:effectLst/>
                  <a:latin typeface="Arial Black" pitchFamily="1" charset="0"/>
                  <a:ea typeface="+mn-ea"/>
                  <a:cs typeface="+mn-cs"/>
                </a:rPr>
                <a:t>Pacto abrahámico</a:t>
              </a:r>
            </a:p>
          </p:txBody>
        </p:sp>
      </p:grpSp>
      <p:grpSp>
        <p:nvGrpSpPr>
          <p:cNvPr id="6" name="Group 146"/>
          <p:cNvGrpSpPr>
            <a:grpSpLocks/>
          </p:cNvGrpSpPr>
          <p:nvPr/>
        </p:nvGrpSpPr>
        <p:grpSpPr bwMode="auto">
          <a:xfrm>
            <a:off x="3832225" y="5149850"/>
            <a:ext cx="4697413" cy="603250"/>
            <a:chOff x="2414" y="3244"/>
            <a:chExt cx="2959" cy="380"/>
          </a:xfrm>
        </p:grpSpPr>
        <p:grpSp>
          <p:nvGrpSpPr>
            <p:cNvPr id="159862" name="Group 40"/>
            <p:cNvGrpSpPr>
              <a:grpSpLocks/>
            </p:cNvGrpSpPr>
            <p:nvPr/>
          </p:nvGrpSpPr>
          <p:grpSpPr bwMode="auto">
            <a:xfrm>
              <a:off x="2414" y="3244"/>
              <a:ext cx="2959" cy="380"/>
              <a:chOff x="2414" y="3236"/>
              <a:chExt cx="2959" cy="380"/>
            </a:xfrm>
          </p:grpSpPr>
          <p:pic>
            <p:nvPicPr>
              <p:cNvPr id="674857" name="Picture 41"/>
              <p:cNvPicPr>
                <a:picLocks noChangeAspect="1" noChangeArrowheads="1"/>
              </p:cNvPicPr>
              <p:nvPr/>
            </p:nvPicPr>
            <p:blipFill>
              <a:blip r:embed="rId10">
                <a:lum contrast="36000"/>
              </a:blip>
              <a:srcRect/>
              <a:stretch>
                <a:fillRect/>
              </a:stretch>
            </p:blipFill>
            <p:spPr bwMode="auto">
              <a:xfrm rot="-13855">
                <a:off x="2515" y="3236"/>
                <a:ext cx="2811" cy="164"/>
              </a:xfrm>
              <a:prstGeom prst="rect">
                <a:avLst/>
              </a:prstGeom>
              <a:noFill/>
              <a:effectLst>
                <a:outerShdw blurRad="63500" dist="46662" dir="3284183" algn="ctr" rotWithShape="0">
                  <a:srgbClr val="000000">
                    <a:alpha val="74998"/>
                  </a:srgbClr>
                </a:outerShdw>
              </a:effectLst>
            </p:spPr>
          </p:pic>
          <p:pic>
            <p:nvPicPr>
              <p:cNvPr id="674858" name="Picture 42"/>
              <p:cNvPicPr>
                <a:picLocks noChangeAspect="1" noChangeArrowheads="1"/>
              </p:cNvPicPr>
              <p:nvPr/>
            </p:nvPicPr>
            <p:blipFill>
              <a:blip r:embed="rId10">
                <a:lum contrast="36000"/>
              </a:blip>
              <a:srcRect/>
              <a:stretch>
                <a:fillRect/>
              </a:stretch>
            </p:blipFill>
            <p:spPr bwMode="auto">
              <a:xfrm rot="-13855">
                <a:off x="2499" y="3308"/>
                <a:ext cx="2811" cy="164"/>
              </a:xfrm>
              <a:prstGeom prst="rect">
                <a:avLst/>
              </a:prstGeom>
              <a:noFill/>
              <a:effectLst>
                <a:outerShdw blurRad="63500" dist="46662" dir="3284183" algn="ctr" rotWithShape="0">
                  <a:srgbClr val="000000">
                    <a:alpha val="74998"/>
                  </a:srgbClr>
                </a:outerShdw>
              </a:effectLst>
            </p:spPr>
          </p:pic>
          <p:pic>
            <p:nvPicPr>
              <p:cNvPr id="674859" name="Picture 43"/>
              <p:cNvPicPr>
                <a:picLocks noChangeAspect="1" noChangeArrowheads="1"/>
              </p:cNvPicPr>
              <p:nvPr/>
            </p:nvPicPr>
            <p:blipFill>
              <a:blip r:embed="rId10">
                <a:lum contrast="36000"/>
              </a:blip>
              <a:srcRect/>
              <a:stretch>
                <a:fillRect/>
              </a:stretch>
            </p:blipFill>
            <p:spPr bwMode="auto">
              <a:xfrm rot="-13855">
                <a:off x="2562" y="3380"/>
                <a:ext cx="2811" cy="164"/>
              </a:xfrm>
              <a:prstGeom prst="rect">
                <a:avLst/>
              </a:prstGeom>
              <a:noFill/>
              <a:effectLst>
                <a:outerShdw blurRad="63500" dist="46662" dir="3284183" algn="ctr" rotWithShape="0">
                  <a:srgbClr val="000000">
                    <a:alpha val="74998"/>
                  </a:srgbClr>
                </a:outerShdw>
              </a:effectLst>
            </p:spPr>
          </p:pic>
          <p:pic>
            <p:nvPicPr>
              <p:cNvPr id="674860" name="Picture 44"/>
              <p:cNvPicPr>
                <a:picLocks noChangeAspect="1" noChangeArrowheads="1"/>
              </p:cNvPicPr>
              <p:nvPr/>
            </p:nvPicPr>
            <p:blipFill>
              <a:blip r:embed="rId10">
                <a:lum contrast="36000"/>
              </a:blip>
              <a:srcRect/>
              <a:stretch>
                <a:fillRect/>
              </a:stretch>
            </p:blipFill>
            <p:spPr bwMode="auto">
              <a:xfrm rot="-13855">
                <a:off x="2507" y="3452"/>
                <a:ext cx="2811" cy="164"/>
              </a:xfrm>
              <a:prstGeom prst="rect">
                <a:avLst/>
              </a:prstGeom>
              <a:noFill/>
              <a:effectLst>
                <a:outerShdw blurRad="63500" dist="46662" dir="3284183" algn="ctr" rotWithShape="0">
                  <a:srgbClr val="000000">
                    <a:alpha val="74998"/>
                  </a:srgbClr>
                </a:outerShdw>
              </a:effectLst>
            </p:spPr>
          </p:pic>
          <p:sp>
            <p:nvSpPr>
              <p:cNvPr id="674861" name="Text Box 45"/>
              <p:cNvSpPr txBox="1">
                <a:spLocks noChangeArrowheads="1"/>
              </p:cNvSpPr>
              <p:nvPr/>
            </p:nvSpPr>
            <p:spPr bwMode="auto">
              <a:xfrm>
                <a:off x="2414" y="3251"/>
                <a:ext cx="2364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46662" dir="3284183" algn="ctr" rotWithShape="0">
                  <a:srgbClr val="AAAAAA">
                    <a:alpha val="74998"/>
                  </a:srgb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400">
                  <a:solidFill>
                    <a:schemeClr val="accent2"/>
                  </a:solidFill>
                  <a:effectLst/>
                  <a:latin typeface="Arial Black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74870" name="Text Box 54"/>
            <p:cNvSpPr txBox="1">
              <a:spLocks noChangeArrowheads="1"/>
            </p:cNvSpPr>
            <p:nvPr/>
          </p:nvSpPr>
          <p:spPr bwMode="auto">
            <a:xfrm>
              <a:off x="2414" y="3291"/>
              <a:ext cx="2364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chemeClr val="accent2"/>
                  </a:solidFill>
                  <a:effectLst/>
                  <a:latin typeface="Arial Black" pitchFamily="1" charset="0"/>
                  <a:ea typeface="+mn-ea"/>
                  <a:cs typeface="+mn-cs"/>
                </a:rPr>
                <a:t>Nuevo pacto</a:t>
              </a:r>
            </a:p>
          </p:txBody>
        </p:sp>
      </p:grpSp>
      <p:sp>
        <p:nvSpPr>
          <p:cNvPr id="159776" name="Text Box 60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2012</a:t>
            </a: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674877" name="Rectangle 61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74878" name="Rectangle 62"/>
          <p:cNvSpPr>
            <a:spLocks noChangeArrowheads="1"/>
          </p:cNvSpPr>
          <p:nvPr/>
        </p:nvSpPr>
        <p:spPr bwMode="auto">
          <a:xfrm>
            <a:off x="8099425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72</a:t>
            </a:r>
          </a:p>
        </p:txBody>
      </p:sp>
      <p:sp>
        <p:nvSpPr>
          <p:cNvPr id="159779" name="Text Box 63"/>
          <p:cNvSpPr txBox="1">
            <a:spLocks noChangeArrowheads="1"/>
          </p:cNvSpPr>
          <p:nvPr/>
        </p:nvSpPr>
        <p:spPr bwMode="auto">
          <a:xfrm>
            <a:off x="8555038" y="64468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ffectLst/>
              </a:rPr>
              <a:t>6</a:t>
            </a:r>
          </a:p>
        </p:txBody>
      </p:sp>
      <p:grpSp>
        <p:nvGrpSpPr>
          <p:cNvPr id="8" name="Group 145"/>
          <p:cNvGrpSpPr>
            <a:grpSpLocks/>
          </p:cNvGrpSpPr>
          <p:nvPr/>
        </p:nvGrpSpPr>
        <p:grpSpPr bwMode="auto">
          <a:xfrm>
            <a:off x="3929063" y="4387850"/>
            <a:ext cx="4672012" cy="592138"/>
            <a:chOff x="2475" y="2764"/>
            <a:chExt cx="2943" cy="373"/>
          </a:xfrm>
        </p:grpSpPr>
        <p:grpSp>
          <p:nvGrpSpPr>
            <p:cNvPr id="159856" name="Group 34"/>
            <p:cNvGrpSpPr>
              <a:grpSpLocks/>
            </p:cNvGrpSpPr>
            <p:nvPr/>
          </p:nvGrpSpPr>
          <p:grpSpPr bwMode="auto">
            <a:xfrm>
              <a:off x="2475" y="2764"/>
              <a:ext cx="2943" cy="373"/>
              <a:chOff x="2483" y="2764"/>
              <a:chExt cx="2943" cy="373"/>
            </a:xfrm>
          </p:grpSpPr>
          <p:pic>
            <p:nvPicPr>
              <p:cNvPr id="674851" name="Picture 35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-13855">
                <a:off x="2532" y="2764"/>
                <a:ext cx="2894" cy="165"/>
              </a:xfrm>
              <a:prstGeom prst="rect">
                <a:avLst/>
              </a:prstGeom>
              <a:noFill/>
              <a:effectLst>
                <a:outerShdw blurRad="63500" dist="46662" dir="3284183" algn="ctr" rotWithShape="0">
                  <a:srgbClr val="000000">
                    <a:alpha val="74998"/>
                  </a:srgbClr>
                </a:outerShdw>
              </a:effectLst>
            </p:spPr>
          </p:pic>
          <p:pic>
            <p:nvPicPr>
              <p:cNvPr id="674852" name="Picture 36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-13855">
                <a:off x="2508" y="2836"/>
                <a:ext cx="2893" cy="165"/>
              </a:xfrm>
              <a:prstGeom prst="rect">
                <a:avLst/>
              </a:prstGeom>
              <a:noFill/>
              <a:effectLst>
                <a:outerShdw blurRad="63500" dist="46662" dir="3284183" algn="ctr" rotWithShape="0">
                  <a:srgbClr val="000000">
                    <a:alpha val="74998"/>
                  </a:srgbClr>
                </a:outerShdw>
              </a:effectLst>
            </p:spPr>
          </p:pic>
          <p:pic>
            <p:nvPicPr>
              <p:cNvPr id="674853" name="Picture 37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-13855">
                <a:off x="2483" y="2908"/>
                <a:ext cx="2894" cy="165"/>
              </a:xfrm>
              <a:prstGeom prst="rect">
                <a:avLst/>
              </a:prstGeom>
              <a:noFill/>
              <a:effectLst>
                <a:outerShdw blurRad="63500" dist="46662" dir="3284183" algn="ctr" rotWithShape="0">
                  <a:srgbClr val="000000">
                    <a:alpha val="74998"/>
                  </a:srgbClr>
                </a:outerShdw>
              </a:effectLst>
            </p:spPr>
          </p:pic>
          <p:pic>
            <p:nvPicPr>
              <p:cNvPr id="674854" name="Picture 38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 rot="-13855">
                <a:off x="2499" y="2972"/>
                <a:ext cx="2894" cy="165"/>
              </a:xfrm>
              <a:prstGeom prst="rect">
                <a:avLst/>
              </a:prstGeom>
              <a:noFill/>
              <a:effectLst>
                <a:outerShdw blurRad="63500" dist="46662" dir="3284183" algn="ctr" rotWithShape="0">
                  <a:srgbClr val="000000">
                    <a:alpha val="74998"/>
                  </a:srgbClr>
                </a:outerShdw>
              </a:effectLst>
            </p:spPr>
          </p:pic>
        </p:grpSp>
        <p:sp>
          <p:nvSpPr>
            <p:cNvPr id="674880" name="Text Box 64"/>
            <p:cNvSpPr txBox="1">
              <a:spLocks noChangeArrowheads="1"/>
            </p:cNvSpPr>
            <p:nvPr/>
          </p:nvSpPr>
          <p:spPr bwMode="auto">
            <a:xfrm>
              <a:off x="2632" y="2801"/>
              <a:ext cx="2283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chemeClr val="accent2"/>
                  </a:solidFill>
                  <a:effectLst/>
                  <a:latin typeface="Arial Black" pitchFamily="1" charset="0"/>
                  <a:ea typeface="+mn-ea"/>
                  <a:cs typeface="+mn-cs"/>
                </a:rPr>
                <a:t>Pacto davídico</a:t>
              </a:r>
            </a:p>
          </p:txBody>
        </p:sp>
      </p:grpSp>
      <p:grpSp>
        <p:nvGrpSpPr>
          <p:cNvPr id="159781" name="Group 65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59824" name="Group 66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74883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4884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4885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4886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4887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4888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4889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4890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4891" name="AutoShape 75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4892" name="AutoShape 76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4893" name="AutoShape 77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4894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4895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4896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4897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9825" name="Group 82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74899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4900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4901" name="AutoShape 85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4902" name="AutoShape 86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4903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4904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4905" name="AutoShape 89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4906" name="AutoShape 90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4907" name="AutoShape 91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4908" name="AutoShape 92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4909" name="AutoShape 93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4910" name="AutoShape 94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4911" name="AutoShape 95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4912" name="AutoShape 96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4913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74952" name="AutoShape 136" descr="Large confetti"/>
          <p:cNvSpPr>
            <a:spLocks noChangeArrowheads="1"/>
          </p:cNvSpPr>
          <p:nvPr/>
        </p:nvSpPr>
        <p:spPr bwMode="auto">
          <a:xfrm>
            <a:off x="5429250" y="1771650"/>
            <a:ext cx="138113" cy="4611688"/>
          </a:xfrm>
          <a:prstGeom prst="roundRect">
            <a:avLst>
              <a:gd name="adj" fmla="val 16667"/>
            </a:avLst>
          </a:prstGeom>
          <a:pattFill prst="lgConfetti">
            <a:fgClr>
              <a:schemeClr val="accent1"/>
            </a:fgClr>
            <a:bgClr>
              <a:schemeClr val="bg1"/>
            </a:bgClr>
          </a:pattFill>
          <a:ln w="38100">
            <a:solidFill>
              <a:srgbClr val="99CCFF"/>
            </a:solidFill>
            <a:round/>
            <a:headEnd/>
            <a:tailEnd/>
          </a:ln>
          <a:effectLst>
            <a:outerShdw blurRad="63500" dist="119812" dir="3479677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4953" name="Line 137"/>
          <p:cNvSpPr>
            <a:spLocks noChangeShapeType="1"/>
          </p:cNvSpPr>
          <p:nvPr/>
        </p:nvSpPr>
        <p:spPr bwMode="auto">
          <a:xfrm>
            <a:off x="1420813" y="6391275"/>
            <a:ext cx="6353175" cy="0"/>
          </a:xfrm>
          <a:prstGeom prst="line">
            <a:avLst/>
          </a:prstGeom>
          <a:noFill/>
          <a:ln w="76200">
            <a:solidFill>
              <a:srgbClr val="EF1F1D"/>
            </a:solidFill>
            <a:round/>
            <a:headEnd type="arrow" w="med" len="med"/>
            <a:tailEnd type="arrow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4955" name="Line 139"/>
          <p:cNvSpPr>
            <a:spLocks noChangeShapeType="1"/>
          </p:cNvSpPr>
          <p:nvPr/>
        </p:nvSpPr>
        <p:spPr bwMode="auto">
          <a:xfrm flipV="1">
            <a:off x="1117600" y="2203450"/>
            <a:ext cx="25400" cy="4081463"/>
          </a:xfrm>
          <a:prstGeom prst="line">
            <a:avLst/>
          </a:prstGeom>
          <a:noFill/>
          <a:ln w="76200">
            <a:solidFill>
              <a:srgbClr val="EF1F1D"/>
            </a:solidFill>
            <a:round/>
            <a:headEnd type="arrow" w="med" len="med"/>
            <a:tailEnd type="arrow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59785" name="Group 140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73893" name="Text Box 101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 b="1">
                  <a:effectLst/>
                  <a:latin typeface="" charset="0"/>
                  <a:ea typeface="+mn-ea"/>
                  <a:cs typeface="+mn-cs"/>
                </a:rPr>
                <a:t>J</a:t>
              </a:r>
            </a:p>
          </p:txBody>
        </p:sp>
        <p:grpSp>
          <p:nvGrpSpPr>
            <p:cNvPr id="159795" name="Group 142"/>
            <p:cNvGrpSpPr>
              <a:grpSpLocks/>
            </p:cNvGrpSpPr>
            <p:nvPr/>
          </p:nvGrpSpPr>
          <p:grpSpPr bwMode="auto">
            <a:xfrm>
              <a:off x="1188" y="58"/>
              <a:ext cx="1969" cy="1373"/>
              <a:chOff x="1188" y="58"/>
              <a:chExt cx="1969" cy="1373"/>
            </a:xfrm>
          </p:grpSpPr>
          <p:grpSp>
            <p:nvGrpSpPr>
              <p:cNvPr id="159796" name="Group 143"/>
              <p:cNvGrpSpPr>
                <a:grpSpLocks/>
              </p:cNvGrpSpPr>
              <p:nvPr/>
            </p:nvGrpSpPr>
            <p:grpSpPr bwMode="auto">
              <a:xfrm>
                <a:off x="1394" y="1159"/>
                <a:ext cx="1562" cy="272"/>
                <a:chOff x="1394" y="1159"/>
                <a:chExt cx="1562" cy="272"/>
              </a:xfrm>
            </p:grpSpPr>
            <p:sp>
              <p:nvSpPr>
                <p:cNvPr id="673890" name="Rectangle 98"/>
                <p:cNvSpPr>
                  <a:spLocks noChangeArrowheads="1"/>
                </p:cNvSpPr>
                <p:nvPr/>
              </p:nvSpPr>
              <p:spPr bwMode="auto">
                <a:xfrm>
                  <a:off x="1394" y="1159"/>
                  <a:ext cx="847" cy="272"/>
                </a:xfrm>
                <a:prstGeom prst="rect">
                  <a:avLst/>
                </a:prstGeom>
                <a:noFill/>
                <a:ln w="57150">
                  <a:solidFill>
                    <a:srgbClr val="FDDC07"/>
                  </a:solidFill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sz="2400">
                    <a:solidFill>
                      <a:srgbClr val="FDDC07"/>
                    </a:solidFill>
                    <a:effectLst/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891" name="Rectangle 99"/>
                <p:cNvSpPr>
                  <a:spLocks noChangeArrowheads="1"/>
                </p:cNvSpPr>
                <p:nvPr/>
              </p:nvSpPr>
              <p:spPr bwMode="auto">
                <a:xfrm>
                  <a:off x="2295" y="1159"/>
                  <a:ext cx="661" cy="272"/>
                </a:xfrm>
                <a:prstGeom prst="rect">
                  <a:avLst/>
                </a:prstGeom>
                <a:noFill/>
                <a:ln w="57150">
                  <a:solidFill>
                    <a:srgbClr val="FDDC07"/>
                  </a:solidFill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9797" name="Group 146"/>
              <p:cNvGrpSpPr>
                <a:grpSpLocks/>
              </p:cNvGrpSpPr>
              <p:nvPr/>
            </p:nvGrpSpPr>
            <p:grpSpPr bwMode="auto">
              <a:xfrm>
                <a:off x="1188" y="58"/>
                <a:ext cx="1969" cy="1373"/>
                <a:chOff x="1188" y="58"/>
                <a:chExt cx="1969" cy="1373"/>
              </a:xfrm>
            </p:grpSpPr>
            <p:grpSp>
              <p:nvGrpSpPr>
                <p:cNvPr id="159798" name="Group 102"/>
                <p:cNvGrpSpPr>
                  <a:grpSpLocks/>
                </p:cNvGrpSpPr>
                <p:nvPr/>
              </p:nvGrpSpPr>
              <p:grpSpPr bwMode="auto">
                <a:xfrm>
                  <a:off x="1686" y="824"/>
                  <a:ext cx="1180" cy="355"/>
                  <a:chOff x="1686" y="824"/>
                  <a:chExt cx="1180" cy="355"/>
                </a:xfrm>
              </p:grpSpPr>
              <p:sp>
                <p:nvSpPr>
                  <p:cNvPr id="673895" name="Rectangle 103"/>
                  <p:cNvSpPr>
                    <a:spLocks noChangeArrowheads="1"/>
                  </p:cNvSpPr>
                  <p:nvPr/>
                </p:nvSpPr>
                <p:spPr bwMode="auto">
                  <a:xfrm>
                    <a:off x="1686" y="833"/>
                    <a:ext cx="329" cy="3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7184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3600" b="1" i="1">
                        <a:solidFill>
                          <a:srgbClr val="FFEA18"/>
                        </a:solidFill>
                        <a:effectLst/>
                      </a:rPr>
                      <a:t>4P</a:t>
                    </a:r>
                    <a:endParaRPr lang="en-US" sz="4800">
                      <a:solidFill>
                        <a:srgbClr val="FFEA18"/>
                      </a:solidFill>
                      <a:effectLst/>
                      <a:latin typeface="Times" charset="0"/>
                    </a:endParaRPr>
                  </a:p>
                </p:txBody>
              </p:sp>
              <p:sp>
                <p:nvSpPr>
                  <p:cNvPr id="673896" name="Rectangle 104"/>
                  <p:cNvSpPr>
                    <a:spLocks noChangeArrowheads="1"/>
                  </p:cNvSpPr>
                  <p:nvPr/>
                </p:nvSpPr>
                <p:spPr bwMode="auto">
                  <a:xfrm>
                    <a:off x="2241" y="824"/>
                    <a:ext cx="625" cy="3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7184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ctr"/>
                    <a:r>
                      <a:rPr lang="en-US" sz="3600" b="1" i="1">
                        <a:solidFill>
                          <a:srgbClr val="FFEA18"/>
                        </a:solidFill>
                        <a:effectLst/>
                      </a:rPr>
                      <a:t>  3S</a:t>
                    </a:r>
                    <a:endParaRPr lang="en-US" sz="4800">
                      <a:solidFill>
                        <a:srgbClr val="FFEA18"/>
                      </a:solidFill>
                      <a:effectLst/>
                      <a:latin typeface="Times" charset="0"/>
                    </a:endParaRPr>
                  </a:p>
                </p:txBody>
              </p:sp>
            </p:grpSp>
            <p:grpSp>
              <p:nvGrpSpPr>
                <p:cNvPr id="159799" name="Group 105"/>
                <p:cNvGrpSpPr>
                  <a:grpSpLocks/>
                </p:cNvGrpSpPr>
                <p:nvPr/>
              </p:nvGrpSpPr>
              <p:grpSpPr bwMode="auto">
                <a:xfrm>
                  <a:off x="1188" y="1175"/>
                  <a:ext cx="1969" cy="246"/>
                  <a:chOff x="1188" y="1175"/>
                  <a:chExt cx="1969" cy="246"/>
                </a:xfrm>
              </p:grpSpPr>
              <p:grpSp>
                <p:nvGrpSpPr>
                  <p:cNvPr id="159810" name="Group 106"/>
                  <p:cNvGrpSpPr>
                    <a:grpSpLocks/>
                  </p:cNvGrpSpPr>
                  <p:nvPr/>
                </p:nvGrpSpPr>
                <p:grpSpPr bwMode="auto">
                  <a:xfrm>
                    <a:off x="1188" y="1175"/>
                    <a:ext cx="1712" cy="246"/>
                    <a:chOff x="1188" y="1175"/>
                    <a:chExt cx="1712" cy="246"/>
                  </a:xfrm>
                </p:grpSpPr>
                <p:sp>
                  <p:nvSpPr>
                    <p:cNvPr id="673899" name="Rectangle 1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88" y="1179"/>
                      <a:ext cx="119" cy="2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2400" b="1">
                          <a:solidFill>
                            <a:srgbClr val="F09F32"/>
                          </a:solidFill>
                          <a:effectLst/>
                        </a:rPr>
                        <a:t>C</a:t>
                      </a:r>
                      <a:endParaRPr lang="en-US" sz="3600" b="1">
                        <a:solidFill>
                          <a:srgbClr val="FFEA18"/>
                        </a:solidFill>
                        <a:effectLst/>
                        <a:latin typeface="Times" charset="0"/>
                      </a:endParaRPr>
                    </a:p>
                  </p:txBody>
                </p:sp>
                <p:sp>
                  <p:nvSpPr>
                    <p:cNvPr id="673900" name="Rectangle 1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5" y="1179"/>
                      <a:ext cx="140" cy="2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2400" b="1">
                          <a:solidFill>
                            <a:srgbClr val="FC030C"/>
                          </a:solidFill>
                          <a:effectLst/>
                        </a:rPr>
                        <a:t>A</a:t>
                      </a:r>
                      <a:endParaRPr lang="en-US" sz="3600" b="1">
                        <a:solidFill>
                          <a:srgbClr val="FC030C"/>
                        </a:solidFill>
                        <a:effectLst/>
                        <a:latin typeface="Times" charset="0"/>
                      </a:endParaRPr>
                    </a:p>
                  </p:txBody>
                </p:sp>
                <p:sp>
                  <p:nvSpPr>
                    <p:cNvPr id="673901" name="Rectangle 1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65" y="1181"/>
                      <a:ext cx="128" cy="2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2400" b="1">
                          <a:solidFill>
                            <a:srgbClr val="FC030C"/>
                          </a:solidFill>
                          <a:effectLst/>
                        </a:rPr>
                        <a:t>J</a:t>
                      </a:r>
                      <a:endParaRPr lang="en-US" sz="3600" b="1">
                        <a:solidFill>
                          <a:srgbClr val="FC030C"/>
                        </a:solidFill>
                        <a:effectLst/>
                        <a:latin typeface="Times" charset="0"/>
                      </a:endParaRPr>
                    </a:p>
                  </p:txBody>
                </p:sp>
                <p:sp>
                  <p:nvSpPr>
                    <p:cNvPr id="673902" name="Rectangle 1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67" y="1179"/>
                      <a:ext cx="170" cy="2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2400" b="1">
                          <a:solidFill>
                            <a:srgbClr val="FC030C"/>
                          </a:solidFill>
                          <a:effectLst/>
                        </a:rPr>
                        <a:t>M</a:t>
                      </a:r>
                      <a:endParaRPr lang="en-US" sz="3600" b="1">
                        <a:solidFill>
                          <a:srgbClr val="FC030C"/>
                        </a:solidFill>
                        <a:effectLst/>
                        <a:latin typeface="Times" charset="0"/>
                      </a:endParaRPr>
                    </a:p>
                  </p:txBody>
                </p:sp>
                <p:sp>
                  <p:nvSpPr>
                    <p:cNvPr id="673903" name="Rectangle 1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3" y="1175"/>
                      <a:ext cx="128" cy="2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2400" b="1">
                          <a:solidFill>
                            <a:srgbClr val="FC030C"/>
                          </a:solidFill>
                          <a:effectLst/>
                        </a:rPr>
                        <a:t>J</a:t>
                      </a:r>
                      <a:endParaRPr lang="en-US" sz="3600" b="1">
                        <a:solidFill>
                          <a:srgbClr val="FC030C"/>
                        </a:solidFill>
                        <a:effectLst/>
                        <a:latin typeface="Times" charset="0"/>
                      </a:endParaRPr>
                    </a:p>
                  </p:txBody>
                </p:sp>
                <p:sp>
                  <p:nvSpPr>
                    <p:cNvPr id="673904" name="Rectangle 1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5" y="1183"/>
                      <a:ext cx="140" cy="2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2400" b="1">
                          <a:solidFill>
                            <a:srgbClr val="08F220"/>
                          </a:solidFill>
                          <a:effectLst/>
                        </a:rPr>
                        <a:t>A</a:t>
                      </a:r>
                      <a:endParaRPr lang="en-US" sz="3600" b="1">
                        <a:solidFill>
                          <a:srgbClr val="08F220"/>
                        </a:solidFill>
                        <a:effectLst/>
                        <a:latin typeface="Times" charset="0"/>
                      </a:endParaRPr>
                    </a:p>
                  </p:txBody>
                </p:sp>
                <p:sp>
                  <p:nvSpPr>
                    <p:cNvPr id="673905" name="Rectangle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183"/>
                      <a:ext cx="123" cy="2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2400" b="1">
                          <a:solidFill>
                            <a:srgbClr val="08F220"/>
                          </a:solidFill>
                          <a:effectLst/>
                        </a:rPr>
                        <a:t>R</a:t>
                      </a:r>
                      <a:endParaRPr lang="en-US" sz="3600" b="1">
                        <a:solidFill>
                          <a:srgbClr val="08F220"/>
                        </a:solidFill>
                        <a:effectLst/>
                        <a:latin typeface="Times" charset="0"/>
                      </a:endParaRPr>
                    </a:p>
                  </p:txBody>
                </p:sp>
                <p:sp>
                  <p:nvSpPr>
                    <p:cNvPr id="673906" name="Rectangle 1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1" y="1191"/>
                      <a:ext cx="119" cy="2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2400" b="1">
                          <a:solidFill>
                            <a:srgbClr val="08F220"/>
                          </a:solidFill>
                          <a:effectLst/>
                        </a:rPr>
                        <a:t>C</a:t>
                      </a:r>
                      <a:endParaRPr lang="en-US" sz="3600" b="1">
                        <a:solidFill>
                          <a:srgbClr val="08F220"/>
                        </a:solidFill>
                        <a:effectLst/>
                        <a:latin typeface="Times" charset="0"/>
                      </a:endParaRPr>
                    </a:p>
                  </p:txBody>
                </p:sp>
              </p:grpSp>
              <p:sp>
                <p:nvSpPr>
                  <p:cNvPr id="673907" name="Rectangle 115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1184"/>
                    <a:ext cx="133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2400" b="1">
                        <a:solidFill>
                          <a:srgbClr val="11B0C5"/>
                        </a:solidFill>
                        <a:effectLst/>
                      </a:rPr>
                      <a:t>S</a:t>
                    </a:r>
                    <a:endParaRPr lang="en-US" sz="3600" b="1">
                      <a:solidFill>
                        <a:srgbClr val="11B0C5"/>
                      </a:solidFill>
                      <a:effectLst/>
                      <a:latin typeface="Times" charset="0"/>
                    </a:endParaRPr>
                  </a:p>
                </p:txBody>
              </p:sp>
            </p:grpSp>
            <p:grpSp>
              <p:nvGrpSpPr>
                <p:cNvPr id="159800" name="Group 117"/>
                <p:cNvGrpSpPr>
                  <a:grpSpLocks/>
                </p:cNvGrpSpPr>
                <p:nvPr/>
              </p:nvGrpSpPr>
              <p:grpSpPr bwMode="auto">
                <a:xfrm>
                  <a:off x="2033" y="58"/>
                  <a:ext cx="455" cy="692"/>
                  <a:chOff x="1814" y="109"/>
                  <a:chExt cx="455" cy="692"/>
                </a:xfrm>
              </p:grpSpPr>
              <p:sp>
                <p:nvSpPr>
                  <p:cNvPr id="673910" name="Text Box 1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14" y="109"/>
                    <a:ext cx="455" cy="692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>
                    <a:outerShdw blurRad="63500" dist="63500" dir="3187806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  <a:defRPr/>
                    </a:pPr>
                    <a:r>
                      <a:rPr lang="en-US" sz="6600" b="1" i="1">
                        <a:solidFill>
                          <a:srgbClr val="FF262D"/>
                        </a:solidFill>
                        <a:effectLst/>
                        <a:latin typeface="" charset="0"/>
                        <a:ea typeface="+mn-ea"/>
                        <a:cs typeface="+mn-cs"/>
                      </a:rPr>
                      <a:t>7</a:t>
                    </a:r>
                  </a:p>
                </p:txBody>
              </p:sp>
              <p:sp>
                <p:nvSpPr>
                  <p:cNvPr id="673911" name="Line 119"/>
                  <p:cNvSpPr>
                    <a:spLocks noChangeShapeType="1"/>
                  </p:cNvSpPr>
                  <p:nvPr/>
                </p:nvSpPr>
                <p:spPr bwMode="auto">
                  <a:xfrm>
                    <a:off x="1915" y="345"/>
                    <a:ext cx="129" cy="0"/>
                  </a:xfrm>
                  <a:prstGeom prst="line">
                    <a:avLst/>
                  </a:prstGeom>
                  <a:noFill/>
                  <a:ln w="28575">
                    <a:noFill/>
                    <a:round/>
                    <a:headEnd/>
                    <a:tailEnd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1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73912" name="Line 120"/>
                <p:cNvSpPr>
                  <a:spLocks noChangeShapeType="1"/>
                </p:cNvSpPr>
                <p:nvPr/>
              </p:nvSpPr>
              <p:spPr bwMode="auto">
                <a:xfrm>
                  <a:off x="2189" y="421"/>
                  <a:ext cx="180" cy="0"/>
                </a:xfrm>
                <a:prstGeom prst="line">
                  <a:avLst/>
                </a:prstGeom>
                <a:noFill/>
                <a:ln w="76200">
                  <a:solidFill>
                    <a:srgbClr val="FF262D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9802" name="Group 121"/>
                <p:cNvGrpSpPr>
                  <a:grpSpLocks/>
                </p:cNvGrpSpPr>
                <p:nvPr/>
              </p:nvGrpSpPr>
              <p:grpSpPr bwMode="auto">
                <a:xfrm>
                  <a:off x="1394" y="1159"/>
                  <a:ext cx="1562" cy="272"/>
                  <a:chOff x="1394" y="1159"/>
                  <a:chExt cx="1562" cy="272"/>
                </a:xfrm>
              </p:grpSpPr>
              <p:sp>
                <p:nvSpPr>
                  <p:cNvPr id="673914" name="Rectangle 122"/>
                  <p:cNvSpPr>
                    <a:spLocks noChangeArrowheads="1"/>
                  </p:cNvSpPr>
                  <p:nvPr/>
                </p:nvSpPr>
                <p:spPr bwMode="auto">
                  <a:xfrm>
                    <a:off x="1394" y="1159"/>
                    <a:ext cx="847" cy="272"/>
                  </a:xfrm>
                  <a:prstGeom prst="rect">
                    <a:avLst/>
                  </a:prstGeom>
                  <a:noFill/>
                  <a:ln w="57150">
                    <a:solidFill>
                      <a:srgbClr val="FDDC07"/>
                    </a:solidFill>
                    <a:miter lim="800000"/>
                    <a:headEnd/>
                    <a:tailEnd/>
                  </a:ln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en-US" sz="2400">
                      <a:solidFill>
                        <a:srgbClr val="FDDC07"/>
                      </a:solidFill>
                      <a:effectLst/>
                      <a:latin typeface="Comic Sans MS" pitchFamily="1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3915" name="Rectangle 123"/>
                  <p:cNvSpPr>
                    <a:spLocks noChangeArrowheads="1"/>
                  </p:cNvSpPr>
                  <p:nvPr/>
                </p:nvSpPr>
                <p:spPr bwMode="auto">
                  <a:xfrm>
                    <a:off x="2295" y="1159"/>
                    <a:ext cx="661" cy="272"/>
                  </a:xfrm>
                  <a:prstGeom prst="rect">
                    <a:avLst/>
                  </a:prstGeom>
                  <a:noFill/>
                  <a:ln w="57150">
                    <a:solidFill>
                      <a:srgbClr val="FDDC07"/>
                    </a:solidFill>
                    <a:miter lim="800000"/>
                    <a:headEnd/>
                    <a:tailEnd/>
                  </a:ln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1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9803" name="Group 126"/>
                <p:cNvGrpSpPr>
                  <a:grpSpLocks/>
                </p:cNvGrpSpPr>
                <p:nvPr/>
              </p:nvGrpSpPr>
              <p:grpSpPr bwMode="auto">
                <a:xfrm>
                  <a:off x="1639" y="578"/>
                  <a:ext cx="1275" cy="365"/>
                  <a:chOff x="1639" y="554"/>
                  <a:chExt cx="1275" cy="365"/>
                </a:xfrm>
              </p:grpSpPr>
              <p:sp>
                <p:nvSpPr>
                  <p:cNvPr id="673919" name="Text Box 1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39" y="554"/>
                    <a:ext cx="1275" cy="365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>
                    <a:outerShdw blurRad="63500" dist="7184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  <a:defRPr/>
                    </a:pPr>
                    <a:r>
                      <a:rPr lang="en-US" sz="3200" b="1">
                        <a:solidFill>
                          <a:srgbClr val="00DFCA"/>
                        </a:solidFill>
                        <a:effectLst/>
                        <a:latin typeface="Arial" pitchFamily="1" charset="0"/>
                        <a:ea typeface="+mn-ea"/>
                        <a:cs typeface="+mn-cs"/>
                      </a:rPr>
                      <a:t>C 7 S J</a:t>
                    </a:r>
                  </a:p>
                </p:txBody>
              </p:sp>
              <p:sp>
                <p:nvSpPr>
                  <p:cNvPr id="673920" name="Line 128"/>
                  <p:cNvSpPr>
                    <a:spLocks noChangeShapeType="1"/>
                  </p:cNvSpPr>
                  <p:nvPr/>
                </p:nvSpPr>
                <p:spPr bwMode="auto">
                  <a:xfrm>
                    <a:off x="2123" y="744"/>
                    <a:ext cx="94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CCFF"/>
                    </a:solidFill>
                    <a:round/>
                    <a:headEnd/>
                    <a:tailEnd/>
                  </a:ln>
                  <a:effectLst>
                    <a:outerShdw blurRad="63500" dist="7184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1" charset="0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673847" name="Rectangle 55"/>
          <p:cNvSpPr>
            <a:spLocks noChangeArrowheads="1"/>
          </p:cNvSpPr>
          <p:nvPr/>
        </p:nvSpPr>
        <p:spPr bwMode="auto">
          <a:xfrm rot="17945350">
            <a:off x="5137150" y="1231901"/>
            <a:ext cx="2065337" cy="15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 b="1">
                <a:solidFill>
                  <a:srgbClr val="FFEA18"/>
                </a:solidFill>
                <a:effectLst/>
                <a:latin typeface="Arial" pitchFamily="1" charset="0"/>
                <a:ea typeface="+mn-ea"/>
                <a:cs typeface="+mn-cs"/>
              </a:rPr>
              <a:t> Cena de las bodas del cordero</a:t>
            </a:r>
          </a:p>
        </p:txBody>
      </p:sp>
      <p:sp>
        <p:nvSpPr>
          <p:cNvPr id="673848" name="Rectangle 56"/>
          <p:cNvSpPr>
            <a:spLocks noChangeArrowheads="1"/>
          </p:cNvSpPr>
          <p:nvPr/>
        </p:nvSpPr>
        <p:spPr bwMode="auto">
          <a:xfrm rot="17945350">
            <a:off x="5753894" y="1558131"/>
            <a:ext cx="1257300" cy="1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>
                <a:solidFill>
                  <a:srgbClr val="11B0C5"/>
                </a:solidFill>
                <a:effectLst/>
                <a:latin typeface="Arial" charset="0"/>
              </a:rPr>
              <a:t>La segunda venida</a:t>
            </a:r>
            <a:endParaRPr lang="en-US" sz="1100" b="1">
              <a:solidFill>
                <a:srgbClr val="FFEA18"/>
              </a:solidFill>
              <a:effectLst/>
              <a:latin typeface="Arial" charset="0"/>
            </a:endParaRPr>
          </a:p>
        </p:txBody>
      </p:sp>
      <p:sp>
        <p:nvSpPr>
          <p:cNvPr id="673849" name="Rectangle 57"/>
          <p:cNvSpPr>
            <a:spLocks noChangeArrowheads="1"/>
          </p:cNvSpPr>
          <p:nvPr/>
        </p:nvSpPr>
        <p:spPr bwMode="auto">
          <a:xfrm rot="17945350">
            <a:off x="5968207" y="1345406"/>
            <a:ext cx="1746250" cy="13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>
                <a:solidFill>
                  <a:srgbClr val="08F220"/>
                </a:solidFill>
                <a:effectLst/>
                <a:latin typeface="Arial" charset="0"/>
              </a:rPr>
              <a:t>Reinado terrenal de Cristo</a:t>
            </a:r>
            <a:endParaRPr lang="en-US" sz="1100" b="1">
              <a:solidFill>
                <a:srgbClr val="FFEA18"/>
              </a:solidFill>
              <a:effectLst/>
              <a:latin typeface="Arial" charset="0"/>
            </a:endParaRPr>
          </a:p>
        </p:txBody>
      </p:sp>
      <p:sp>
        <p:nvSpPr>
          <p:cNvPr id="673850" name="Rectangle 58"/>
          <p:cNvSpPr>
            <a:spLocks noChangeArrowheads="1"/>
          </p:cNvSpPr>
          <p:nvPr/>
        </p:nvSpPr>
        <p:spPr bwMode="auto">
          <a:xfrm rot="17945350">
            <a:off x="6385719" y="1275556"/>
            <a:ext cx="1831975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 b="1">
                <a:effectLst/>
                <a:latin typeface="Arial" pitchFamily="1" charset="0"/>
                <a:ea typeface="+mn-ea"/>
                <a:cs typeface="+mn-cs"/>
              </a:rPr>
              <a:t>Jucio del gran trono blanco</a:t>
            </a:r>
          </a:p>
        </p:txBody>
      </p:sp>
      <p:sp>
        <p:nvSpPr>
          <p:cNvPr id="673851" name="Rectangle 59"/>
          <p:cNvSpPr>
            <a:spLocks noChangeArrowheads="1"/>
          </p:cNvSpPr>
          <p:nvPr/>
        </p:nvSpPr>
        <p:spPr bwMode="auto">
          <a:xfrm rot="17945350">
            <a:off x="6797676" y="1295400"/>
            <a:ext cx="1738312" cy="13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 b="1">
                <a:solidFill>
                  <a:srgbClr val="F87B57"/>
                </a:solidFill>
                <a:effectLst/>
                <a:latin typeface="Arial" pitchFamily="1" charset="0"/>
                <a:ea typeface="+mn-ea"/>
                <a:cs typeface="+mn-cs"/>
              </a:rPr>
              <a:t>Cielo nuevo y tierra nueva</a:t>
            </a:r>
          </a:p>
        </p:txBody>
      </p:sp>
      <p:grpSp>
        <p:nvGrpSpPr>
          <p:cNvPr id="23" name="Group 133"/>
          <p:cNvGrpSpPr>
            <a:grpSpLocks/>
          </p:cNvGrpSpPr>
          <p:nvPr/>
        </p:nvGrpSpPr>
        <p:grpSpPr bwMode="auto">
          <a:xfrm>
            <a:off x="5264150" y="265113"/>
            <a:ext cx="2278063" cy="1296987"/>
            <a:chOff x="3400" y="350"/>
            <a:chExt cx="1435" cy="817"/>
          </a:xfrm>
        </p:grpSpPr>
        <p:sp>
          <p:nvSpPr>
            <p:cNvPr id="674950" name="AutoShape 134"/>
            <p:cNvSpPr>
              <a:spLocks noChangeArrowheads="1"/>
            </p:cNvSpPr>
            <p:nvPr/>
          </p:nvSpPr>
          <p:spPr bwMode="auto">
            <a:xfrm>
              <a:off x="3409" y="350"/>
              <a:ext cx="1426" cy="817"/>
            </a:xfrm>
            <a:prstGeom prst="wedgeRoundRectCallout">
              <a:avLst>
                <a:gd name="adj1" fmla="val -43750"/>
                <a:gd name="adj2" fmla="val 70000"/>
                <a:gd name="adj3" fmla="val 16667"/>
              </a:avLst>
            </a:prstGeom>
            <a:gradFill rotWithShape="0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EF1F1D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lnSpc>
                  <a:spcPct val="70000"/>
                </a:lnSpc>
                <a:defRPr/>
              </a:pPr>
              <a:endPara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74951" name="Text Box 135"/>
            <p:cNvSpPr txBox="1">
              <a:spLocks noChangeArrowheads="1"/>
            </p:cNvSpPr>
            <p:nvPr/>
          </p:nvSpPr>
          <p:spPr bwMode="auto">
            <a:xfrm>
              <a:off x="3400" y="465"/>
              <a:ext cx="1400" cy="5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en-US" sz="28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La </a:t>
              </a:r>
            </a:p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en-US" sz="28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iglesia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74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74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74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74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495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2" name="Rectangle 2" descr="Walnut"/>
          <p:cNvSpPr>
            <a:spLocks noChangeArrowheads="1"/>
          </p:cNvSpPr>
          <p:nvPr/>
        </p:nvSpPr>
        <p:spPr bwMode="auto">
          <a:xfrm>
            <a:off x="1270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61795" name="Rectangle 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1">
              <a:solidFill>
                <a:srgbClr val="FF262D"/>
              </a:solidFill>
              <a:effectLst/>
            </a:endParaRPr>
          </a:p>
        </p:txBody>
      </p:sp>
      <p:sp>
        <p:nvSpPr>
          <p:cNvPr id="161796" name="Rectangle 4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  <a:effectLst/>
            </a:endParaRPr>
          </a:p>
        </p:txBody>
      </p:sp>
      <p:sp>
        <p:nvSpPr>
          <p:cNvPr id="161797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>
              <a:solidFill>
                <a:srgbClr val="00DFCA"/>
              </a:solidFill>
              <a:effectLst/>
            </a:endParaRPr>
          </a:p>
        </p:txBody>
      </p:sp>
      <p:sp>
        <p:nvSpPr>
          <p:cNvPr id="675846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5847" name="Rectangle 7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pic>
        <p:nvPicPr>
          <p:cNvPr id="16180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801" name="Rectangle 9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>
              <a:solidFill>
                <a:srgbClr val="00DFCA"/>
              </a:solidFill>
              <a:effectLst/>
            </a:endParaRPr>
          </a:p>
        </p:txBody>
      </p:sp>
      <p:sp>
        <p:nvSpPr>
          <p:cNvPr id="161802" name="Rectangle 10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1">
              <a:solidFill>
                <a:srgbClr val="FF262D"/>
              </a:solidFill>
              <a:effectLst/>
            </a:endParaRPr>
          </a:p>
        </p:txBody>
      </p:sp>
      <p:sp>
        <p:nvSpPr>
          <p:cNvPr id="161803" name="Rectangle 11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  <a:effectLst/>
            </a:endParaRPr>
          </a:p>
        </p:txBody>
      </p:sp>
      <p:pic>
        <p:nvPicPr>
          <p:cNvPr id="16180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53" name="Rectangle 13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>
              <a:solidFill>
                <a:srgbClr val="FF262D"/>
              </a:solidFill>
              <a:effectLst/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675854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>
              <a:solidFill>
                <a:srgbClr val="FF262D"/>
              </a:solidFill>
              <a:effectLst/>
              <a:latin typeface="Times" pitchFamily="1" charset="0"/>
              <a:ea typeface="+mn-ea"/>
              <a:cs typeface="+mn-cs"/>
            </a:endParaRPr>
          </a:p>
        </p:txBody>
      </p:sp>
      <p:pic>
        <p:nvPicPr>
          <p:cNvPr id="675855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23056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61808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473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09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10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11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12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1" name="Text Box 21"/>
          <p:cNvSpPr txBox="1">
            <a:spLocks noChangeArrowheads="1"/>
          </p:cNvSpPr>
          <p:nvPr/>
        </p:nvSpPr>
        <p:spPr bwMode="auto">
          <a:xfrm>
            <a:off x="120650" y="106363"/>
            <a:ext cx="3097213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2400" b="1">
                <a:effectLst/>
                <a:latin typeface="Arial" charset="0"/>
              </a:rPr>
              <a:t>Un tejido de la cronología bíblica</a:t>
            </a:r>
            <a:endParaRPr lang="en-US" sz="2400" b="1">
              <a:effectLst/>
              <a:latin typeface="Arial" charset="0"/>
            </a:endParaRPr>
          </a:p>
        </p:txBody>
      </p:sp>
      <p:grpSp>
        <p:nvGrpSpPr>
          <p:cNvPr id="161814" name="Group 22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75863" name="Picture 23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5864" name="Picture 24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5865" name="Picture 25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5866" name="Picture 2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5867" name="Picture 2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5868" name="Picture 2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61815" name="Group 29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75870" name="Picture 30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5871" name="Picture 31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5872" name="Picture 32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5873" name="Picture 3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61816" name="Group 34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75875" name="Picture 3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5876" name="Picture 3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5877" name="Picture 3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5878" name="Picture 3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pic>
        <p:nvPicPr>
          <p:cNvPr id="161817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1818" name="Group 40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75881" name="Picture 41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5882" name="Picture 42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5883" name="Picture 43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5884" name="Picture 4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675885" name="Text Box 45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2400">
                <a:solidFill>
                  <a:schemeClr val="accent2"/>
                </a:solidFill>
                <a:effectLst/>
                <a:latin typeface="Arial Black" pitchFamily="1" charset="0"/>
                <a:ea typeface="+mn-ea"/>
                <a:cs typeface="+mn-cs"/>
              </a:endParaRPr>
            </a:p>
          </p:txBody>
        </p:sp>
      </p:grpSp>
      <p:pic>
        <p:nvPicPr>
          <p:cNvPr id="161819" name="Picture 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20" name="Picture 4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21" name="Picture 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22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23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24" name="Picture 5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2" name="Text Box 52"/>
          <p:cNvSpPr txBox="1">
            <a:spLocks noChangeArrowheads="1"/>
          </p:cNvSpPr>
          <p:nvPr/>
        </p:nvSpPr>
        <p:spPr bwMode="auto">
          <a:xfrm>
            <a:off x="3051175" y="3668713"/>
            <a:ext cx="323373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effectLst/>
                <a:latin typeface="Arial Black" pitchFamily="1" charset="0"/>
                <a:ea typeface="+mn-ea"/>
                <a:cs typeface="+mn-cs"/>
              </a:rPr>
              <a:t>Pacto de la tierra</a:t>
            </a:r>
          </a:p>
        </p:txBody>
      </p:sp>
      <p:sp>
        <p:nvSpPr>
          <p:cNvPr id="675893" name="Text Box 53"/>
          <p:cNvSpPr txBox="1">
            <a:spLocks noChangeArrowheads="1"/>
          </p:cNvSpPr>
          <p:nvPr/>
        </p:nvSpPr>
        <p:spPr bwMode="auto">
          <a:xfrm>
            <a:off x="2513013" y="2882900"/>
            <a:ext cx="5697537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chemeClr val="accent1"/>
                </a:solidFill>
                <a:effectLst/>
                <a:latin typeface="Arial Black" charset="0"/>
              </a:rPr>
              <a:t>Pacto abrahámico</a:t>
            </a:r>
          </a:p>
          <a:p>
            <a:pPr>
              <a:spcBef>
                <a:spcPct val="50000"/>
              </a:spcBef>
            </a:pPr>
            <a:endParaRPr lang="en-US" sz="3200">
              <a:solidFill>
                <a:schemeClr val="accent1"/>
              </a:solidFill>
              <a:effectLst/>
              <a:latin typeface="Arial Black" charset="0"/>
            </a:endParaRPr>
          </a:p>
        </p:txBody>
      </p:sp>
      <p:sp>
        <p:nvSpPr>
          <p:cNvPr id="675894" name="Text Box 54"/>
          <p:cNvSpPr txBox="1">
            <a:spLocks noChangeArrowheads="1"/>
          </p:cNvSpPr>
          <p:nvPr/>
        </p:nvSpPr>
        <p:spPr bwMode="auto">
          <a:xfrm>
            <a:off x="3832225" y="5160963"/>
            <a:ext cx="37528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effectLst/>
                <a:latin typeface="Arial Black" pitchFamily="1" charset="0"/>
                <a:ea typeface="+mn-ea"/>
                <a:cs typeface="+mn-cs"/>
              </a:rPr>
              <a:t>Nuevo pacto</a:t>
            </a:r>
          </a:p>
        </p:txBody>
      </p:sp>
      <p:sp>
        <p:nvSpPr>
          <p:cNvPr id="675904" name="Text Box 64"/>
          <p:cNvSpPr txBox="1">
            <a:spLocks noChangeArrowheads="1"/>
          </p:cNvSpPr>
          <p:nvPr/>
        </p:nvSpPr>
        <p:spPr bwMode="auto">
          <a:xfrm>
            <a:off x="4191000" y="4419600"/>
            <a:ext cx="36242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effectLst/>
                <a:latin typeface="Arial Black" pitchFamily="1" charset="0"/>
                <a:ea typeface="+mn-ea"/>
                <a:cs typeface="+mn-cs"/>
              </a:rPr>
              <a:t>Pacto davídico</a:t>
            </a:r>
          </a:p>
        </p:txBody>
      </p:sp>
      <p:grpSp>
        <p:nvGrpSpPr>
          <p:cNvPr id="161829" name="Group 65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61878" name="Group 66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75907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5908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5909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5910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5911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5912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5913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5914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5915" name="AutoShape 75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5916" name="AutoShape 76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5917" name="AutoShape 77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5918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5919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5920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5921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1879" name="Group 82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75923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5924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5925" name="AutoShape 85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5926" name="AutoShape 86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5927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5928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5929" name="AutoShape 89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5930" name="AutoShape 90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5931" name="AutoShape 91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5932" name="AutoShape 92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5933" name="AutoShape 93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5934" name="AutoShape 94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5935" name="AutoShape 95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5936" name="AutoShape 96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5937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75973" name="AutoShape 133" descr="Large confetti"/>
          <p:cNvSpPr>
            <a:spLocks noChangeArrowheads="1"/>
          </p:cNvSpPr>
          <p:nvPr/>
        </p:nvSpPr>
        <p:spPr bwMode="auto">
          <a:xfrm>
            <a:off x="5429250" y="1771650"/>
            <a:ext cx="138113" cy="4611688"/>
          </a:xfrm>
          <a:prstGeom prst="roundRect">
            <a:avLst>
              <a:gd name="adj" fmla="val 16667"/>
            </a:avLst>
          </a:prstGeom>
          <a:pattFill prst="lgConfetti">
            <a:fgClr>
              <a:schemeClr val="accent1"/>
            </a:fgClr>
            <a:bgClr>
              <a:schemeClr val="bg1"/>
            </a:bgClr>
          </a:pattFill>
          <a:ln w="38100">
            <a:solidFill>
              <a:srgbClr val="99CCFF"/>
            </a:solidFill>
            <a:round/>
            <a:headEnd/>
            <a:tailEnd/>
          </a:ln>
          <a:effectLst>
            <a:outerShdw blurRad="63500" dist="119812" dir="3479677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61831" name="Rectangle 138"/>
          <p:cNvSpPr>
            <a:spLocks noChangeArrowheads="1"/>
          </p:cNvSpPr>
          <p:nvPr/>
        </p:nvSpPr>
        <p:spPr bwMode="auto">
          <a:xfrm>
            <a:off x="1036638" y="3140075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3200" b="1">
              <a:solidFill>
                <a:schemeClr val="hlink"/>
              </a:solidFill>
              <a:effectLst/>
              <a:latin typeface="Arial" charset="0"/>
            </a:endParaRPr>
          </a:p>
        </p:txBody>
      </p:sp>
      <p:sp>
        <p:nvSpPr>
          <p:cNvPr id="161832" name="Text Box 60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2012</a:t>
            </a: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673847" name="Rectangle 55"/>
          <p:cNvSpPr>
            <a:spLocks noChangeArrowheads="1"/>
          </p:cNvSpPr>
          <p:nvPr/>
        </p:nvSpPr>
        <p:spPr bwMode="auto">
          <a:xfrm rot="17945350">
            <a:off x="5137150" y="1231901"/>
            <a:ext cx="2065337" cy="15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 b="1">
                <a:solidFill>
                  <a:srgbClr val="FFEA18"/>
                </a:solidFill>
                <a:effectLst/>
                <a:latin typeface="Arial" pitchFamily="1" charset="0"/>
                <a:ea typeface="+mn-ea"/>
                <a:cs typeface="+mn-cs"/>
              </a:rPr>
              <a:t> Cena de las bodas del cordero</a:t>
            </a:r>
          </a:p>
        </p:txBody>
      </p:sp>
      <p:sp>
        <p:nvSpPr>
          <p:cNvPr id="673848" name="Rectangle 56"/>
          <p:cNvSpPr>
            <a:spLocks noChangeArrowheads="1"/>
          </p:cNvSpPr>
          <p:nvPr/>
        </p:nvSpPr>
        <p:spPr bwMode="auto">
          <a:xfrm rot="17945350">
            <a:off x="5753894" y="1558131"/>
            <a:ext cx="1257300" cy="1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>
                <a:solidFill>
                  <a:srgbClr val="11B0C5"/>
                </a:solidFill>
                <a:effectLst/>
                <a:latin typeface="Arial" charset="0"/>
              </a:rPr>
              <a:t>La segunda venida</a:t>
            </a:r>
            <a:endParaRPr lang="en-US" sz="1100" b="1">
              <a:solidFill>
                <a:srgbClr val="FFEA18"/>
              </a:solidFill>
              <a:effectLst/>
              <a:latin typeface="Arial" charset="0"/>
            </a:endParaRPr>
          </a:p>
        </p:txBody>
      </p:sp>
      <p:sp>
        <p:nvSpPr>
          <p:cNvPr id="673849" name="Rectangle 57"/>
          <p:cNvSpPr>
            <a:spLocks noChangeArrowheads="1"/>
          </p:cNvSpPr>
          <p:nvPr/>
        </p:nvSpPr>
        <p:spPr bwMode="auto">
          <a:xfrm rot="17945350">
            <a:off x="5968207" y="1345406"/>
            <a:ext cx="1746250" cy="13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>
                <a:solidFill>
                  <a:srgbClr val="08F220"/>
                </a:solidFill>
                <a:effectLst/>
                <a:latin typeface="Arial" charset="0"/>
              </a:rPr>
              <a:t>Reinado terrenal de Cristo</a:t>
            </a:r>
            <a:endParaRPr lang="en-US" sz="1100" b="1">
              <a:solidFill>
                <a:srgbClr val="FFEA18"/>
              </a:solidFill>
              <a:effectLst/>
              <a:latin typeface="Arial" charset="0"/>
            </a:endParaRPr>
          </a:p>
        </p:txBody>
      </p:sp>
      <p:sp>
        <p:nvSpPr>
          <p:cNvPr id="673850" name="Rectangle 58"/>
          <p:cNvSpPr>
            <a:spLocks noChangeArrowheads="1"/>
          </p:cNvSpPr>
          <p:nvPr/>
        </p:nvSpPr>
        <p:spPr bwMode="auto">
          <a:xfrm rot="17945350">
            <a:off x="6384131" y="1277145"/>
            <a:ext cx="1831975" cy="15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 b="1">
                <a:effectLst/>
                <a:latin typeface="Arial" pitchFamily="1" charset="0"/>
                <a:ea typeface="+mn-ea"/>
                <a:cs typeface="+mn-cs"/>
              </a:rPr>
              <a:t>Jucio del gran trono blanco</a:t>
            </a:r>
          </a:p>
        </p:txBody>
      </p:sp>
      <p:sp>
        <p:nvSpPr>
          <p:cNvPr id="673851" name="Rectangle 59"/>
          <p:cNvSpPr>
            <a:spLocks noChangeArrowheads="1"/>
          </p:cNvSpPr>
          <p:nvPr/>
        </p:nvSpPr>
        <p:spPr bwMode="auto">
          <a:xfrm rot="17945350">
            <a:off x="6796087" y="1296988"/>
            <a:ext cx="1738313" cy="1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 b="1">
                <a:solidFill>
                  <a:srgbClr val="F87B57"/>
                </a:solidFill>
                <a:effectLst/>
                <a:latin typeface="Arial" pitchFamily="1" charset="0"/>
                <a:ea typeface="+mn-ea"/>
                <a:cs typeface="+mn-cs"/>
              </a:rPr>
              <a:t>Cielo nuevo y tierra nueva</a:t>
            </a:r>
          </a:p>
        </p:txBody>
      </p:sp>
      <p:grpSp>
        <p:nvGrpSpPr>
          <p:cNvPr id="161838" name="Group 142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73893" name="Text Box 101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 b="1">
                  <a:effectLst/>
                  <a:latin typeface="" charset="0"/>
                  <a:ea typeface="+mn-ea"/>
                  <a:cs typeface="+mn-cs"/>
                </a:rPr>
                <a:t>J</a:t>
              </a:r>
            </a:p>
          </p:txBody>
        </p:sp>
        <p:grpSp>
          <p:nvGrpSpPr>
            <p:cNvPr id="161849" name="Group 144"/>
            <p:cNvGrpSpPr>
              <a:grpSpLocks/>
            </p:cNvGrpSpPr>
            <p:nvPr/>
          </p:nvGrpSpPr>
          <p:grpSpPr bwMode="auto">
            <a:xfrm>
              <a:off x="1188" y="58"/>
              <a:ext cx="1969" cy="1373"/>
              <a:chOff x="1188" y="58"/>
              <a:chExt cx="1969" cy="1373"/>
            </a:xfrm>
          </p:grpSpPr>
          <p:grpSp>
            <p:nvGrpSpPr>
              <p:cNvPr id="161850" name="Group 145"/>
              <p:cNvGrpSpPr>
                <a:grpSpLocks/>
              </p:cNvGrpSpPr>
              <p:nvPr/>
            </p:nvGrpSpPr>
            <p:grpSpPr bwMode="auto">
              <a:xfrm>
                <a:off x="1394" y="1159"/>
                <a:ext cx="1562" cy="272"/>
                <a:chOff x="1394" y="1159"/>
                <a:chExt cx="1562" cy="272"/>
              </a:xfrm>
            </p:grpSpPr>
            <p:sp>
              <p:nvSpPr>
                <p:cNvPr id="673890" name="Rectangle 98"/>
                <p:cNvSpPr>
                  <a:spLocks noChangeArrowheads="1"/>
                </p:cNvSpPr>
                <p:nvPr/>
              </p:nvSpPr>
              <p:spPr bwMode="auto">
                <a:xfrm>
                  <a:off x="1394" y="1159"/>
                  <a:ext cx="847" cy="272"/>
                </a:xfrm>
                <a:prstGeom prst="rect">
                  <a:avLst/>
                </a:prstGeom>
                <a:noFill/>
                <a:ln w="57150">
                  <a:solidFill>
                    <a:srgbClr val="FDDC07"/>
                  </a:solidFill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sz="2400">
                    <a:solidFill>
                      <a:srgbClr val="FDDC07"/>
                    </a:solidFill>
                    <a:effectLst/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891" name="Rectangle 99"/>
                <p:cNvSpPr>
                  <a:spLocks noChangeArrowheads="1"/>
                </p:cNvSpPr>
                <p:nvPr/>
              </p:nvSpPr>
              <p:spPr bwMode="auto">
                <a:xfrm>
                  <a:off x="2295" y="1159"/>
                  <a:ext cx="661" cy="272"/>
                </a:xfrm>
                <a:prstGeom prst="rect">
                  <a:avLst/>
                </a:prstGeom>
                <a:noFill/>
                <a:ln w="57150">
                  <a:solidFill>
                    <a:srgbClr val="FDDC07"/>
                  </a:solidFill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1851" name="Group 148"/>
              <p:cNvGrpSpPr>
                <a:grpSpLocks/>
              </p:cNvGrpSpPr>
              <p:nvPr/>
            </p:nvGrpSpPr>
            <p:grpSpPr bwMode="auto">
              <a:xfrm>
                <a:off x="1188" y="58"/>
                <a:ext cx="1969" cy="1373"/>
                <a:chOff x="1188" y="58"/>
                <a:chExt cx="1969" cy="1373"/>
              </a:xfrm>
            </p:grpSpPr>
            <p:grpSp>
              <p:nvGrpSpPr>
                <p:cNvPr id="161852" name="Group 102"/>
                <p:cNvGrpSpPr>
                  <a:grpSpLocks/>
                </p:cNvGrpSpPr>
                <p:nvPr/>
              </p:nvGrpSpPr>
              <p:grpSpPr bwMode="auto">
                <a:xfrm>
                  <a:off x="1686" y="824"/>
                  <a:ext cx="1180" cy="355"/>
                  <a:chOff x="1686" y="824"/>
                  <a:chExt cx="1180" cy="355"/>
                </a:xfrm>
              </p:grpSpPr>
              <p:sp>
                <p:nvSpPr>
                  <p:cNvPr id="673895" name="Rectangle 103"/>
                  <p:cNvSpPr>
                    <a:spLocks noChangeArrowheads="1"/>
                  </p:cNvSpPr>
                  <p:nvPr/>
                </p:nvSpPr>
                <p:spPr bwMode="auto">
                  <a:xfrm>
                    <a:off x="1686" y="833"/>
                    <a:ext cx="329" cy="3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7184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3600" b="1" i="1">
                        <a:solidFill>
                          <a:srgbClr val="FFEA18"/>
                        </a:solidFill>
                        <a:effectLst/>
                      </a:rPr>
                      <a:t>4P</a:t>
                    </a:r>
                    <a:endParaRPr lang="en-US" sz="4800">
                      <a:solidFill>
                        <a:srgbClr val="FFEA18"/>
                      </a:solidFill>
                      <a:effectLst/>
                      <a:latin typeface="Times" charset="0"/>
                    </a:endParaRPr>
                  </a:p>
                </p:txBody>
              </p:sp>
              <p:sp>
                <p:nvSpPr>
                  <p:cNvPr id="673896" name="Rectangle 104"/>
                  <p:cNvSpPr>
                    <a:spLocks noChangeArrowheads="1"/>
                  </p:cNvSpPr>
                  <p:nvPr/>
                </p:nvSpPr>
                <p:spPr bwMode="auto">
                  <a:xfrm>
                    <a:off x="2241" y="824"/>
                    <a:ext cx="625" cy="3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7184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ctr"/>
                    <a:r>
                      <a:rPr lang="en-US" sz="3600" b="1" i="1">
                        <a:solidFill>
                          <a:srgbClr val="FFEA18"/>
                        </a:solidFill>
                        <a:effectLst/>
                      </a:rPr>
                      <a:t>  3S</a:t>
                    </a:r>
                    <a:endParaRPr lang="en-US" sz="4800">
                      <a:solidFill>
                        <a:srgbClr val="FFEA18"/>
                      </a:solidFill>
                      <a:effectLst/>
                      <a:latin typeface="Times" charset="0"/>
                    </a:endParaRPr>
                  </a:p>
                </p:txBody>
              </p:sp>
            </p:grpSp>
            <p:grpSp>
              <p:nvGrpSpPr>
                <p:cNvPr id="161853" name="Group 105"/>
                <p:cNvGrpSpPr>
                  <a:grpSpLocks/>
                </p:cNvGrpSpPr>
                <p:nvPr/>
              </p:nvGrpSpPr>
              <p:grpSpPr bwMode="auto">
                <a:xfrm>
                  <a:off x="1188" y="1175"/>
                  <a:ext cx="1969" cy="246"/>
                  <a:chOff x="1188" y="1175"/>
                  <a:chExt cx="1969" cy="246"/>
                </a:xfrm>
              </p:grpSpPr>
              <p:grpSp>
                <p:nvGrpSpPr>
                  <p:cNvPr id="161864" name="Group 106"/>
                  <p:cNvGrpSpPr>
                    <a:grpSpLocks/>
                  </p:cNvGrpSpPr>
                  <p:nvPr/>
                </p:nvGrpSpPr>
                <p:grpSpPr bwMode="auto">
                  <a:xfrm>
                    <a:off x="1188" y="1175"/>
                    <a:ext cx="1712" cy="246"/>
                    <a:chOff x="1188" y="1175"/>
                    <a:chExt cx="1712" cy="246"/>
                  </a:xfrm>
                </p:grpSpPr>
                <p:sp>
                  <p:nvSpPr>
                    <p:cNvPr id="673899" name="Rectangle 1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88" y="1179"/>
                      <a:ext cx="119" cy="2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2400" b="1">
                          <a:solidFill>
                            <a:srgbClr val="F09F32"/>
                          </a:solidFill>
                          <a:effectLst/>
                        </a:rPr>
                        <a:t>C</a:t>
                      </a:r>
                      <a:endParaRPr lang="en-US" sz="3600" b="1">
                        <a:solidFill>
                          <a:srgbClr val="FFEA18"/>
                        </a:solidFill>
                        <a:effectLst/>
                        <a:latin typeface="Times" charset="0"/>
                      </a:endParaRPr>
                    </a:p>
                  </p:txBody>
                </p:sp>
                <p:sp>
                  <p:nvSpPr>
                    <p:cNvPr id="673900" name="Rectangle 1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5" y="1179"/>
                      <a:ext cx="140" cy="2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2400" b="1">
                          <a:solidFill>
                            <a:srgbClr val="FC030C"/>
                          </a:solidFill>
                          <a:effectLst/>
                        </a:rPr>
                        <a:t>A</a:t>
                      </a:r>
                      <a:endParaRPr lang="en-US" sz="3600" b="1">
                        <a:solidFill>
                          <a:srgbClr val="FC030C"/>
                        </a:solidFill>
                        <a:effectLst/>
                        <a:latin typeface="Times" charset="0"/>
                      </a:endParaRPr>
                    </a:p>
                  </p:txBody>
                </p:sp>
                <p:sp>
                  <p:nvSpPr>
                    <p:cNvPr id="673901" name="Rectangle 1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65" y="1181"/>
                      <a:ext cx="128" cy="2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2400" b="1">
                          <a:solidFill>
                            <a:srgbClr val="FC030C"/>
                          </a:solidFill>
                          <a:effectLst/>
                        </a:rPr>
                        <a:t>J</a:t>
                      </a:r>
                      <a:endParaRPr lang="en-US" sz="3600" b="1">
                        <a:solidFill>
                          <a:srgbClr val="FC030C"/>
                        </a:solidFill>
                        <a:effectLst/>
                        <a:latin typeface="Times" charset="0"/>
                      </a:endParaRPr>
                    </a:p>
                  </p:txBody>
                </p:sp>
                <p:sp>
                  <p:nvSpPr>
                    <p:cNvPr id="673902" name="Rectangle 1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67" y="1179"/>
                      <a:ext cx="170" cy="2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2400" b="1">
                          <a:solidFill>
                            <a:srgbClr val="FC030C"/>
                          </a:solidFill>
                          <a:effectLst/>
                        </a:rPr>
                        <a:t>M</a:t>
                      </a:r>
                      <a:endParaRPr lang="en-US" sz="3600" b="1">
                        <a:solidFill>
                          <a:srgbClr val="FC030C"/>
                        </a:solidFill>
                        <a:effectLst/>
                        <a:latin typeface="Times" charset="0"/>
                      </a:endParaRPr>
                    </a:p>
                  </p:txBody>
                </p:sp>
                <p:sp>
                  <p:nvSpPr>
                    <p:cNvPr id="673903" name="Rectangle 1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3" y="1175"/>
                      <a:ext cx="128" cy="2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2400" b="1">
                          <a:solidFill>
                            <a:srgbClr val="FC030C"/>
                          </a:solidFill>
                          <a:effectLst/>
                        </a:rPr>
                        <a:t>J</a:t>
                      </a:r>
                      <a:endParaRPr lang="en-US" sz="3600" b="1">
                        <a:solidFill>
                          <a:srgbClr val="FC030C"/>
                        </a:solidFill>
                        <a:effectLst/>
                        <a:latin typeface="Times" charset="0"/>
                      </a:endParaRPr>
                    </a:p>
                  </p:txBody>
                </p:sp>
                <p:sp>
                  <p:nvSpPr>
                    <p:cNvPr id="673904" name="Rectangle 1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5" y="1183"/>
                      <a:ext cx="140" cy="2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2400" b="1">
                          <a:solidFill>
                            <a:srgbClr val="08F220"/>
                          </a:solidFill>
                          <a:effectLst/>
                        </a:rPr>
                        <a:t>A</a:t>
                      </a:r>
                      <a:endParaRPr lang="en-US" sz="3600" b="1">
                        <a:solidFill>
                          <a:srgbClr val="08F220"/>
                        </a:solidFill>
                        <a:effectLst/>
                        <a:latin typeface="Times" charset="0"/>
                      </a:endParaRPr>
                    </a:p>
                  </p:txBody>
                </p:sp>
                <p:sp>
                  <p:nvSpPr>
                    <p:cNvPr id="673905" name="Rectangle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183"/>
                      <a:ext cx="123" cy="2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2400" b="1">
                          <a:solidFill>
                            <a:srgbClr val="08F220"/>
                          </a:solidFill>
                          <a:effectLst/>
                        </a:rPr>
                        <a:t>R</a:t>
                      </a:r>
                      <a:endParaRPr lang="en-US" sz="3600" b="1">
                        <a:solidFill>
                          <a:srgbClr val="08F220"/>
                        </a:solidFill>
                        <a:effectLst/>
                        <a:latin typeface="Times" charset="0"/>
                      </a:endParaRPr>
                    </a:p>
                  </p:txBody>
                </p:sp>
                <p:sp>
                  <p:nvSpPr>
                    <p:cNvPr id="673906" name="Rectangle 1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1" y="1191"/>
                      <a:ext cx="119" cy="2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2400" b="1">
                          <a:solidFill>
                            <a:srgbClr val="08F220"/>
                          </a:solidFill>
                          <a:effectLst/>
                        </a:rPr>
                        <a:t>C</a:t>
                      </a:r>
                      <a:endParaRPr lang="en-US" sz="3600" b="1">
                        <a:solidFill>
                          <a:srgbClr val="08F220"/>
                        </a:solidFill>
                        <a:effectLst/>
                        <a:latin typeface="Times" charset="0"/>
                      </a:endParaRPr>
                    </a:p>
                  </p:txBody>
                </p:sp>
              </p:grpSp>
              <p:sp>
                <p:nvSpPr>
                  <p:cNvPr id="673907" name="Rectangle 115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1184"/>
                    <a:ext cx="133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2400" b="1">
                        <a:solidFill>
                          <a:srgbClr val="11B0C5"/>
                        </a:solidFill>
                        <a:effectLst/>
                      </a:rPr>
                      <a:t>S</a:t>
                    </a:r>
                    <a:endParaRPr lang="en-US" sz="3600" b="1">
                      <a:solidFill>
                        <a:srgbClr val="11B0C5"/>
                      </a:solidFill>
                      <a:effectLst/>
                      <a:latin typeface="Times" charset="0"/>
                    </a:endParaRPr>
                  </a:p>
                </p:txBody>
              </p:sp>
            </p:grpSp>
            <p:grpSp>
              <p:nvGrpSpPr>
                <p:cNvPr id="161854" name="Group 117"/>
                <p:cNvGrpSpPr>
                  <a:grpSpLocks/>
                </p:cNvGrpSpPr>
                <p:nvPr/>
              </p:nvGrpSpPr>
              <p:grpSpPr bwMode="auto">
                <a:xfrm>
                  <a:off x="2033" y="58"/>
                  <a:ext cx="455" cy="692"/>
                  <a:chOff x="1814" y="109"/>
                  <a:chExt cx="455" cy="692"/>
                </a:xfrm>
              </p:grpSpPr>
              <p:sp>
                <p:nvSpPr>
                  <p:cNvPr id="673910" name="Text Box 1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14" y="109"/>
                    <a:ext cx="455" cy="692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>
                    <a:outerShdw blurRad="63500" dist="63500" dir="3187806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  <a:defRPr/>
                    </a:pPr>
                    <a:r>
                      <a:rPr lang="en-US" sz="6600" b="1" i="1">
                        <a:solidFill>
                          <a:srgbClr val="FF262D"/>
                        </a:solidFill>
                        <a:effectLst/>
                        <a:latin typeface="" charset="0"/>
                        <a:ea typeface="+mn-ea"/>
                        <a:cs typeface="+mn-cs"/>
                      </a:rPr>
                      <a:t>7</a:t>
                    </a:r>
                  </a:p>
                </p:txBody>
              </p:sp>
              <p:sp>
                <p:nvSpPr>
                  <p:cNvPr id="673911" name="Line 119"/>
                  <p:cNvSpPr>
                    <a:spLocks noChangeShapeType="1"/>
                  </p:cNvSpPr>
                  <p:nvPr/>
                </p:nvSpPr>
                <p:spPr bwMode="auto">
                  <a:xfrm>
                    <a:off x="1915" y="345"/>
                    <a:ext cx="129" cy="0"/>
                  </a:xfrm>
                  <a:prstGeom prst="line">
                    <a:avLst/>
                  </a:prstGeom>
                  <a:noFill/>
                  <a:ln w="28575">
                    <a:noFill/>
                    <a:round/>
                    <a:headEnd/>
                    <a:tailEnd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1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73912" name="Line 120"/>
                <p:cNvSpPr>
                  <a:spLocks noChangeShapeType="1"/>
                </p:cNvSpPr>
                <p:nvPr/>
              </p:nvSpPr>
              <p:spPr bwMode="auto">
                <a:xfrm>
                  <a:off x="2189" y="421"/>
                  <a:ext cx="180" cy="0"/>
                </a:xfrm>
                <a:prstGeom prst="line">
                  <a:avLst/>
                </a:prstGeom>
                <a:noFill/>
                <a:ln w="76200">
                  <a:solidFill>
                    <a:srgbClr val="FF262D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1856" name="Group 121"/>
                <p:cNvGrpSpPr>
                  <a:grpSpLocks/>
                </p:cNvGrpSpPr>
                <p:nvPr/>
              </p:nvGrpSpPr>
              <p:grpSpPr bwMode="auto">
                <a:xfrm>
                  <a:off x="1394" y="1159"/>
                  <a:ext cx="1562" cy="272"/>
                  <a:chOff x="1394" y="1159"/>
                  <a:chExt cx="1562" cy="272"/>
                </a:xfrm>
              </p:grpSpPr>
              <p:sp>
                <p:nvSpPr>
                  <p:cNvPr id="673914" name="Rectangle 122"/>
                  <p:cNvSpPr>
                    <a:spLocks noChangeArrowheads="1"/>
                  </p:cNvSpPr>
                  <p:nvPr/>
                </p:nvSpPr>
                <p:spPr bwMode="auto">
                  <a:xfrm>
                    <a:off x="1394" y="1159"/>
                    <a:ext cx="847" cy="272"/>
                  </a:xfrm>
                  <a:prstGeom prst="rect">
                    <a:avLst/>
                  </a:prstGeom>
                  <a:noFill/>
                  <a:ln w="57150">
                    <a:solidFill>
                      <a:srgbClr val="FDDC07"/>
                    </a:solidFill>
                    <a:miter lim="800000"/>
                    <a:headEnd/>
                    <a:tailEnd/>
                  </a:ln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en-US" sz="2400">
                      <a:solidFill>
                        <a:srgbClr val="FDDC07"/>
                      </a:solidFill>
                      <a:effectLst/>
                      <a:latin typeface="Comic Sans MS" pitchFamily="1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3915" name="Rectangle 123"/>
                  <p:cNvSpPr>
                    <a:spLocks noChangeArrowheads="1"/>
                  </p:cNvSpPr>
                  <p:nvPr/>
                </p:nvSpPr>
                <p:spPr bwMode="auto">
                  <a:xfrm>
                    <a:off x="2295" y="1159"/>
                    <a:ext cx="661" cy="272"/>
                  </a:xfrm>
                  <a:prstGeom prst="rect">
                    <a:avLst/>
                  </a:prstGeom>
                  <a:noFill/>
                  <a:ln w="57150">
                    <a:solidFill>
                      <a:srgbClr val="FDDC07"/>
                    </a:solidFill>
                    <a:miter lim="800000"/>
                    <a:headEnd/>
                    <a:tailEnd/>
                  </a:ln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1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1857" name="Group 126"/>
                <p:cNvGrpSpPr>
                  <a:grpSpLocks/>
                </p:cNvGrpSpPr>
                <p:nvPr/>
              </p:nvGrpSpPr>
              <p:grpSpPr bwMode="auto">
                <a:xfrm>
                  <a:off x="1639" y="578"/>
                  <a:ext cx="1275" cy="365"/>
                  <a:chOff x="1639" y="554"/>
                  <a:chExt cx="1275" cy="365"/>
                </a:xfrm>
              </p:grpSpPr>
              <p:sp>
                <p:nvSpPr>
                  <p:cNvPr id="673919" name="Text Box 1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39" y="554"/>
                    <a:ext cx="1275" cy="365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>
                    <a:outerShdw blurRad="63500" dist="7184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  <a:defRPr/>
                    </a:pPr>
                    <a:r>
                      <a:rPr lang="en-US" sz="3200" b="1">
                        <a:solidFill>
                          <a:srgbClr val="00DFCA"/>
                        </a:solidFill>
                        <a:effectLst/>
                        <a:latin typeface="Arial" pitchFamily="1" charset="0"/>
                        <a:ea typeface="+mn-ea"/>
                        <a:cs typeface="+mn-cs"/>
                      </a:rPr>
                      <a:t>C 7 S J</a:t>
                    </a:r>
                  </a:p>
                </p:txBody>
              </p:sp>
              <p:sp>
                <p:nvSpPr>
                  <p:cNvPr id="673920" name="Line 128"/>
                  <p:cNvSpPr>
                    <a:spLocks noChangeShapeType="1"/>
                  </p:cNvSpPr>
                  <p:nvPr/>
                </p:nvSpPr>
                <p:spPr bwMode="auto">
                  <a:xfrm>
                    <a:off x="2123" y="744"/>
                    <a:ext cx="94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CCFF"/>
                    </a:solidFill>
                    <a:round/>
                    <a:headEnd/>
                    <a:tailEnd/>
                  </a:ln>
                  <a:effectLst>
                    <a:outerShdw blurRad="63500" dist="7184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1" charset="0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675975" name="Rectangle 13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109">
              <a:alpha val="76077"/>
            </a:srgbClr>
          </a:solidFill>
          <a:ln w="9525">
            <a:solidFill>
              <a:srgbClr val="000000">
                <a:alpha val="72156"/>
              </a:srgb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 b="1">
              <a:solidFill>
                <a:schemeClr val="hlink"/>
              </a:solidFill>
              <a:effectLst/>
              <a:latin typeface="Arial" charset="0"/>
            </a:endParaRPr>
          </a:p>
        </p:txBody>
      </p:sp>
      <p:sp>
        <p:nvSpPr>
          <p:cNvPr id="675976" name="Rectangle 136"/>
          <p:cNvSpPr>
            <a:spLocks noChangeArrowheads="1"/>
          </p:cNvSpPr>
          <p:nvPr/>
        </p:nvSpPr>
        <p:spPr bwMode="auto">
          <a:xfrm>
            <a:off x="1135063" y="1627188"/>
            <a:ext cx="6891337" cy="487362"/>
          </a:xfrm>
          <a:prstGeom prst="rect">
            <a:avLst/>
          </a:prstGeom>
          <a:gradFill rotWithShape="0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3200" b="1">
                <a:effectLst/>
                <a:latin typeface="Arial" pitchFamily="1" charset="0"/>
                <a:ea typeface="+mn-ea"/>
                <a:cs typeface="+mn-cs"/>
              </a:rPr>
              <a:t> Cena de las bodas del cordero</a:t>
            </a:r>
          </a:p>
        </p:txBody>
      </p:sp>
      <p:sp>
        <p:nvSpPr>
          <p:cNvPr id="675980" name="Rectangle 140"/>
          <p:cNvSpPr>
            <a:spLocks noChangeArrowheads="1"/>
          </p:cNvSpPr>
          <p:nvPr/>
        </p:nvSpPr>
        <p:spPr bwMode="auto">
          <a:xfrm>
            <a:off x="1147763" y="3297238"/>
            <a:ext cx="6916737" cy="487362"/>
          </a:xfrm>
          <a:prstGeom prst="rect">
            <a:avLst/>
          </a:prstGeom>
          <a:gradFill rotWithShape="0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3200" b="1">
                <a:effectLst/>
                <a:latin typeface="Arial" pitchFamily="1" charset="0"/>
                <a:ea typeface="+mn-ea"/>
                <a:cs typeface="+mn-cs"/>
              </a:rPr>
              <a:t> Reinado terrenal de Cristo</a:t>
            </a:r>
          </a:p>
        </p:txBody>
      </p:sp>
      <p:sp>
        <p:nvSpPr>
          <p:cNvPr id="675981" name="Rectangle 141"/>
          <p:cNvSpPr>
            <a:spLocks noChangeArrowheads="1"/>
          </p:cNvSpPr>
          <p:nvPr/>
        </p:nvSpPr>
        <p:spPr bwMode="auto">
          <a:xfrm>
            <a:off x="1135063" y="4129088"/>
            <a:ext cx="6929437" cy="487362"/>
          </a:xfrm>
          <a:prstGeom prst="rect">
            <a:avLst/>
          </a:prstGeom>
          <a:gradFill rotWithShape="0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3200" b="1">
                <a:effectLst/>
                <a:latin typeface="Arial" pitchFamily="1" charset="0"/>
                <a:ea typeface="+mn-ea"/>
                <a:cs typeface="+mn-cs"/>
              </a:rPr>
              <a:t>Jucio del gran trono blanco</a:t>
            </a:r>
          </a:p>
        </p:txBody>
      </p:sp>
      <p:sp>
        <p:nvSpPr>
          <p:cNvPr id="675982" name="Rectangle 142"/>
          <p:cNvSpPr>
            <a:spLocks noChangeArrowheads="1"/>
          </p:cNvSpPr>
          <p:nvPr/>
        </p:nvSpPr>
        <p:spPr bwMode="auto">
          <a:xfrm>
            <a:off x="1185863" y="4965700"/>
            <a:ext cx="6878637" cy="487363"/>
          </a:xfrm>
          <a:prstGeom prst="rect">
            <a:avLst/>
          </a:prstGeom>
          <a:gradFill rotWithShape="0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/>
            <a:r>
              <a:rPr lang="en-US" sz="3200" b="1">
                <a:effectLst/>
                <a:latin typeface="Arial" charset="0"/>
              </a:rPr>
              <a:t>  </a:t>
            </a:r>
            <a:r>
              <a:rPr lang="es-ES" sz="3200" b="1">
                <a:effectLst/>
                <a:latin typeface="Arial" charset="0"/>
              </a:rPr>
              <a:t>Cielo nuevo y tierra nueva</a:t>
            </a:r>
            <a:endParaRPr lang="en-US" sz="3200" b="1">
              <a:effectLst/>
              <a:latin typeface="Arial" charset="0"/>
            </a:endParaRPr>
          </a:p>
        </p:txBody>
      </p:sp>
      <p:sp>
        <p:nvSpPr>
          <p:cNvPr id="675983" name="Rectangle 143"/>
          <p:cNvSpPr>
            <a:spLocks noChangeArrowheads="1"/>
          </p:cNvSpPr>
          <p:nvPr/>
        </p:nvSpPr>
        <p:spPr bwMode="auto">
          <a:xfrm>
            <a:off x="1117600" y="2452688"/>
            <a:ext cx="6921500" cy="487362"/>
          </a:xfrm>
          <a:prstGeom prst="rect">
            <a:avLst/>
          </a:prstGeom>
          <a:gradFill rotWithShape="0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3200" b="1">
                <a:effectLst/>
                <a:latin typeface="Arial" pitchFamily="1" charset="0"/>
                <a:ea typeface="+mn-ea"/>
                <a:cs typeface="+mn-cs"/>
              </a:rPr>
              <a:t>La segunda venida de Jesucristo</a:t>
            </a:r>
          </a:p>
        </p:txBody>
      </p:sp>
      <p:sp>
        <p:nvSpPr>
          <p:cNvPr id="161845" name="Text Box 63"/>
          <p:cNvSpPr txBox="1">
            <a:spLocks noChangeArrowheads="1"/>
          </p:cNvSpPr>
          <p:nvPr/>
        </p:nvSpPr>
        <p:spPr bwMode="auto">
          <a:xfrm>
            <a:off x="8555038" y="64468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ffectLst/>
              </a:rPr>
              <a:t>4</a:t>
            </a:r>
          </a:p>
        </p:txBody>
      </p:sp>
      <p:sp>
        <p:nvSpPr>
          <p:cNvPr id="675901" name="Rectangle 61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75902" name="Rectangle 62"/>
          <p:cNvSpPr>
            <a:spLocks noChangeArrowheads="1"/>
          </p:cNvSpPr>
          <p:nvPr/>
        </p:nvSpPr>
        <p:spPr bwMode="auto">
          <a:xfrm>
            <a:off x="8099425" y="65182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73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5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75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75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75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75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675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75" grpId="0" animBg="1"/>
      <p:bldP spid="675976" grpId="0" animBg="1"/>
      <p:bldP spid="675980" grpId="0" animBg="1"/>
      <p:bldP spid="675981" grpId="0" animBg="1"/>
      <p:bldP spid="675982" grpId="0" animBg="1"/>
      <p:bldP spid="67598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Rectangle 2" descr="Walnut"/>
          <p:cNvSpPr>
            <a:spLocks noChangeArrowheads="1"/>
          </p:cNvSpPr>
          <p:nvPr/>
        </p:nvSpPr>
        <p:spPr bwMode="auto">
          <a:xfrm>
            <a:off x="1270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63843" name="Rectangle 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1">
              <a:solidFill>
                <a:srgbClr val="FF262D"/>
              </a:solidFill>
              <a:effectLst/>
            </a:endParaRPr>
          </a:p>
        </p:txBody>
      </p:sp>
      <p:sp>
        <p:nvSpPr>
          <p:cNvPr id="163844" name="Rectangle 4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  <a:effectLst/>
            </a:endParaRPr>
          </a:p>
        </p:txBody>
      </p:sp>
      <p:sp>
        <p:nvSpPr>
          <p:cNvPr id="163845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>
              <a:solidFill>
                <a:srgbClr val="00DFCA"/>
              </a:solidFill>
              <a:effectLst/>
            </a:endParaRPr>
          </a:p>
        </p:txBody>
      </p:sp>
      <p:sp>
        <p:nvSpPr>
          <p:cNvPr id="676870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6871" name="Rectangle 7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pic>
        <p:nvPicPr>
          <p:cNvPr id="1638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9" name="Rectangle 9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>
              <a:solidFill>
                <a:srgbClr val="00DFCA"/>
              </a:solidFill>
              <a:effectLst/>
            </a:endParaRPr>
          </a:p>
        </p:txBody>
      </p:sp>
      <p:sp>
        <p:nvSpPr>
          <p:cNvPr id="163850" name="Rectangle 10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1">
              <a:solidFill>
                <a:srgbClr val="FF262D"/>
              </a:solidFill>
              <a:effectLst/>
            </a:endParaRPr>
          </a:p>
        </p:txBody>
      </p:sp>
      <p:sp>
        <p:nvSpPr>
          <p:cNvPr id="163851" name="Rectangle 11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  <a:effectLst/>
            </a:endParaRPr>
          </a:p>
        </p:txBody>
      </p:sp>
      <p:pic>
        <p:nvPicPr>
          <p:cNvPr id="16385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877" name="Rectangle 13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>
              <a:solidFill>
                <a:srgbClr val="FF262D"/>
              </a:solidFill>
              <a:effectLst/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676878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>
              <a:solidFill>
                <a:srgbClr val="FF262D"/>
              </a:solidFill>
              <a:effectLst/>
              <a:latin typeface="Times" pitchFamily="1" charset="0"/>
              <a:ea typeface="+mn-ea"/>
              <a:cs typeface="+mn-cs"/>
            </a:endParaRPr>
          </a:p>
        </p:txBody>
      </p:sp>
      <p:pic>
        <p:nvPicPr>
          <p:cNvPr id="676879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23056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63856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473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7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8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9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0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885" name="Text Box 21"/>
          <p:cNvSpPr txBox="1">
            <a:spLocks noChangeArrowheads="1"/>
          </p:cNvSpPr>
          <p:nvPr/>
        </p:nvSpPr>
        <p:spPr bwMode="auto">
          <a:xfrm>
            <a:off x="120650" y="106363"/>
            <a:ext cx="3097213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2400" b="1">
                <a:effectLst/>
                <a:latin typeface="Arial" charset="0"/>
              </a:rPr>
              <a:t>Un tejido de la cronología bíblica</a:t>
            </a:r>
            <a:endParaRPr lang="en-US" sz="2400" b="1">
              <a:effectLst/>
              <a:latin typeface="Arial" charset="0"/>
            </a:endParaRPr>
          </a:p>
        </p:txBody>
      </p:sp>
      <p:grpSp>
        <p:nvGrpSpPr>
          <p:cNvPr id="163862" name="Group 22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163965" name="Picture 23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22" y="1711"/>
              <a:ext cx="405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66" name="Picture 24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62" y="1791"/>
              <a:ext cx="405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67" name="Picture 25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30" y="1871"/>
              <a:ext cx="405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68" name="Picture 2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54" y="1943"/>
              <a:ext cx="405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69" name="Picture 2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30" y="2031"/>
              <a:ext cx="405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70" name="Picture 2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51" y="1631"/>
              <a:ext cx="405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3863" name="Group 29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76894" name="Picture 30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6895" name="Picture 31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6896" name="Picture 32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6897" name="Picture 3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63864" name="Group 34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76899" name="Picture 3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6900" name="Picture 3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6901" name="Picture 3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6902" name="Picture 3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pic>
        <p:nvPicPr>
          <p:cNvPr id="163865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66" name="Group 40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76905" name="Picture 41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6906" name="Picture 42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6907" name="Picture 43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76908" name="Picture 4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676909" name="Text Box 45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2400">
                <a:solidFill>
                  <a:schemeClr val="accent2"/>
                </a:solidFill>
                <a:effectLst/>
                <a:latin typeface="Arial Black" pitchFamily="1" charset="0"/>
                <a:ea typeface="+mn-ea"/>
                <a:cs typeface="+mn-cs"/>
              </a:endParaRPr>
            </a:p>
          </p:txBody>
        </p:sp>
      </p:grpSp>
      <p:pic>
        <p:nvPicPr>
          <p:cNvPr id="163867" name="Picture 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8" name="Picture 4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9" name="Picture 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0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1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2" name="Picture 5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916" name="Text Box 52"/>
          <p:cNvSpPr txBox="1">
            <a:spLocks noChangeArrowheads="1"/>
          </p:cNvSpPr>
          <p:nvPr/>
        </p:nvSpPr>
        <p:spPr bwMode="auto">
          <a:xfrm>
            <a:off x="3051175" y="3668713"/>
            <a:ext cx="323373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effectLst/>
                <a:latin typeface="Arial Black" pitchFamily="1" charset="0"/>
                <a:ea typeface="+mn-ea"/>
                <a:cs typeface="+mn-cs"/>
              </a:rPr>
              <a:t>Pacto de la tierra</a:t>
            </a:r>
          </a:p>
        </p:txBody>
      </p:sp>
      <p:sp>
        <p:nvSpPr>
          <p:cNvPr id="676917" name="Text Box 53"/>
          <p:cNvSpPr txBox="1">
            <a:spLocks noChangeArrowheads="1"/>
          </p:cNvSpPr>
          <p:nvPr/>
        </p:nvSpPr>
        <p:spPr bwMode="auto">
          <a:xfrm>
            <a:off x="2513013" y="2749550"/>
            <a:ext cx="5697537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000080"/>
                </a:solidFill>
                <a:effectLst/>
                <a:latin typeface="Arial Black" pitchFamily="1" charset="0"/>
                <a:ea typeface="+mn-ea"/>
                <a:cs typeface="+mn-cs"/>
              </a:rPr>
              <a:t>Pacto abrahámico</a:t>
            </a:r>
          </a:p>
        </p:txBody>
      </p:sp>
      <p:sp>
        <p:nvSpPr>
          <p:cNvPr id="676918" name="Text Box 54"/>
          <p:cNvSpPr txBox="1">
            <a:spLocks noChangeArrowheads="1"/>
          </p:cNvSpPr>
          <p:nvPr/>
        </p:nvSpPr>
        <p:spPr bwMode="auto">
          <a:xfrm>
            <a:off x="3832225" y="5160963"/>
            <a:ext cx="37528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effectLst/>
                <a:latin typeface="Arial Black" pitchFamily="1" charset="0"/>
                <a:ea typeface="+mn-ea"/>
                <a:cs typeface="+mn-cs"/>
              </a:rPr>
              <a:t>Nuevo pacto</a:t>
            </a:r>
          </a:p>
        </p:txBody>
      </p:sp>
      <p:sp>
        <p:nvSpPr>
          <p:cNvPr id="676919" name="Rectangle 55"/>
          <p:cNvSpPr>
            <a:spLocks noChangeArrowheads="1"/>
          </p:cNvSpPr>
          <p:nvPr/>
        </p:nvSpPr>
        <p:spPr bwMode="auto">
          <a:xfrm rot="17945350">
            <a:off x="5081588" y="1220787"/>
            <a:ext cx="2065338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 b="1">
                <a:solidFill>
                  <a:srgbClr val="FFEA18"/>
                </a:solidFill>
                <a:effectLst/>
                <a:latin typeface="Arial" pitchFamily="1" charset="0"/>
                <a:ea typeface="+mn-ea"/>
                <a:cs typeface="+mn-cs"/>
              </a:rPr>
              <a:t> Cena de las bodas del cordero</a:t>
            </a:r>
          </a:p>
        </p:txBody>
      </p:sp>
      <p:sp>
        <p:nvSpPr>
          <p:cNvPr id="676920" name="Rectangle 56"/>
          <p:cNvSpPr>
            <a:spLocks noChangeArrowheads="1"/>
          </p:cNvSpPr>
          <p:nvPr/>
        </p:nvSpPr>
        <p:spPr bwMode="auto">
          <a:xfrm rot="17945350">
            <a:off x="5776119" y="1558131"/>
            <a:ext cx="1257300" cy="1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>
                <a:solidFill>
                  <a:srgbClr val="11B0C5"/>
                </a:solidFill>
                <a:effectLst/>
                <a:latin typeface="Arial" charset="0"/>
              </a:rPr>
              <a:t>La segunda venida</a:t>
            </a:r>
            <a:endParaRPr lang="en-US" sz="1100" b="1">
              <a:solidFill>
                <a:srgbClr val="FFEA18"/>
              </a:solidFill>
              <a:effectLst/>
              <a:latin typeface="Arial" charset="0"/>
            </a:endParaRPr>
          </a:p>
        </p:txBody>
      </p:sp>
      <p:sp>
        <p:nvSpPr>
          <p:cNvPr id="676921" name="Rectangle 57"/>
          <p:cNvSpPr>
            <a:spLocks noChangeArrowheads="1"/>
          </p:cNvSpPr>
          <p:nvPr/>
        </p:nvSpPr>
        <p:spPr bwMode="auto">
          <a:xfrm rot="17945350">
            <a:off x="5968207" y="1345406"/>
            <a:ext cx="1746250" cy="13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>
                <a:solidFill>
                  <a:srgbClr val="08F220"/>
                </a:solidFill>
                <a:effectLst/>
                <a:latin typeface="Arial" charset="0"/>
              </a:rPr>
              <a:t>Reinado terrenal de Cristo</a:t>
            </a:r>
            <a:endParaRPr lang="en-US" sz="1100" b="1">
              <a:solidFill>
                <a:srgbClr val="FFEA18"/>
              </a:solidFill>
              <a:effectLst/>
              <a:latin typeface="Arial" charset="0"/>
            </a:endParaRPr>
          </a:p>
        </p:txBody>
      </p:sp>
      <p:sp>
        <p:nvSpPr>
          <p:cNvPr id="676922" name="Rectangle 58"/>
          <p:cNvSpPr>
            <a:spLocks noChangeArrowheads="1"/>
          </p:cNvSpPr>
          <p:nvPr/>
        </p:nvSpPr>
        <p:spPr bwMode="auto">
          <a:xfrm rot="17945350">
            <a:off x="6315869" y="1245394"/>
            <a:ext cx="1831975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 b="1">
                <a:effectLst/>
                <a:latin typeface="Arial" pitchFamily="1" charset="0"/>
                <a:ea typeface="+mn-ea"/>
                <a:cs typeface="+mn-cs"/>
              </a:rPr>
              <a:t>Jucio del gran trono blanco</a:t>
            </a:r>
          </a:p>
        </p:txBody>
      </p:sp>
      <p:sp>
        <p:nvSpPr>
          <p:cNvPr id="676923" name="Rectangle 59"/>
          <p:cNvSpPr>
            <a:spLocks noChangeArrowheads="1"/>
          </p:cNvSpPr>
          <p:nvPr/>
        </p:nvSpPr>
        <p:spPr bwMode="auto">
          <a:xfrm rot="17945350">
            <a:off x="6769100" y="1293813"/>
            <a:ext cx="1716087" cy="1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 b="1">
                <a:solidFill>
                  <a:srgbClr val="F87B57"/>
                </a:solidFill>
                <a:effectLst/>
                <a:latin typeface="Arial" pitchFamily="1" charset="0"/>
                <a:ea typeface="+mn-ea"/>
                <a:cs typeface="+mn-cs"/>
              </a:rPr>
              <a:t>cielo nuevo y tierra nueva</a:t>
            </a:r>
          </a:p>
        </p:txBody>
      </p:sp>
      <p:sp>
        <p:nvSpPr>
          <p:cNvPr id="163881" name="Text Box 60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2012</a:t>
            </a: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676925" name="Rectangle 61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76926" name="Rectangle 62"/>
          <p:cNvSpPr>
            <a:spLocks noChangeArrowheads="1"/>
          </p:cNvSpPr>
          <p:nvPr/>
        </p:nvSpPr>
        <p:spPr bwMode="auto">
          <a:xfrm>
            <a:off x="8101013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74</a:t>
            </a:r>
          </a:p>
        </p:txBody>
      </p:sp>
      <p:sp>
        <p:nvSpPr>
          <p:cNvPr id="676928" name="Text Box 64"/>
          <p:cNvSpPr txBox="1">
            <a:spLocks noChangeArrowheads="1"/>
          </p:cNvSpPr>
          <p:nvPr/>
        </p:nvSpPr>
        <p:spPr bwMode="auto">
          <a:xfrm>
            <a:off x="4090988" y="4419600"/>
            <a:ext cx="36242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effectLst/>
                <a:latin typeface="Arial Black" pitchFamily="1" charset="0"/>
                <a:ea typeface="+mn-ea"/>
                <a:cs typeface="+mn-cs"/>
              </a:rPr>
              <a:t>Pacto davídico</a:t>
            </a:r>
          </a:p>
        </p:txBody>
      </p:sp>
      <p:grpSp>
        <p:nvGrpSpPr>
          <p:cNvPr id="163885" name="Group 65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63920" name="Group 66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76931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6932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6933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6934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6935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6936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6937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6938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6939" name="AutoShape 75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6940" name="AutoShape 76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6941" name="AutoShape 77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6942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6943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6944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6945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3921" name="Group 82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76947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6948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6949" name="AutoShape 85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6950" name="AutoShape 86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6951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6952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6953" name="AutoShape 89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6954" name="AutoShape 90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6955" name="AutoShape 91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6956" name="AutoShape 92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6957" name="AutoShape 93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6958" name="AutoShape 94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6959" name="AutoShape 95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6960" name="AutoShape 96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76961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76996" name="Line 132"/>
          <p:cNvSpPr>
            <a:spLocks noChangeShapeType="1"/>
          </p:cNvSpPr>
          <p:nvPr/>
        </p:nvSpPr>
        <p:spPr bwMode="auto">
          <a:xfrm>
            <a:off x="7999413" y="2443163"/>
            <a:ext cx="0" cy="3454400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6997" name="Line 133"/>
          <p:cNvSpPr>
            <a:spLocks noChangeShapeType="1"/>
          </p:cNvSpPr>
          <p:nvPr/>
        </p:nvSpPr>
        <p:spPr bwMode="auto">
          <a:xfrm>
            <a:off x="7872413" y="2443163"/>
            <a:ext cx="0" cy="3454400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6998" name="Line 134"/>
          <p:cNvSpPr>
            <a:spLocks noChangeShapeType="1"/>
          </p:cNvSpPr>
          <p:nvPr/>
        </p:nvSpPr>
        <p:spPr bwMode="auto">
          <a:xfrm>
            <a:off x="8140700" y="2451100"/>
            <a:ext cx="0" cy="3454400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63889" name="Group 131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73893" name="Text Box 101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 b="1">
                  <a:effectLst/>
                  <a:latin typeface="" charset="0"/>
                  <a:ea typeface="+mn-ea"/>
                  <a:cs typeface="+mn-cs"/>
                </a:rPr>
                <a:t>J</a:t>
              </a:r>
            </a:p>
          </p:txBody>
        </p:sp>
        <p:grpSp>
          <p:nvGrpSpPr>
            <p:cNvPr id="163891" name="Group 133"/>
            <p:cNvGrpSpPr>
              <a:grpSpLocks/>
            </p:cNvGrpSpPr>
            <p:nvPr/>
          </p:nvGrpSpPr>
          <p:grpSpPr bwMode="auto">
            <a:xfrm>
              <a:off x="1188" y="58"/>
              <a:ext cx="1969" cy="1373"/>
              <a:chOff x="1188" y="58"/>
              <a:chExt cx="1969" cy="1373"/>
            </a:xfrm>
          </p:grpSpPr>
          <p:grpSp>
            <p:nvGrpSpPr>
              <p:cNvPr id="163892" name="Group 134"/>
              <p:cNvGrpSpPr>
                <a:grpSpLocks/>
              </p:cNvGrpSpPr>
              <p:nvPr/>
            </p:nvGrpSpPr>
            <p:grpSpPr bwMode="auto">
              <a:xfrm>
                <a:off x="1394" y="1159"/>
                <a:ext cx="1562" cy="272"/>
                <a:chOff x="1394" y="1159"/>
                <a:chExt cx="1562" cy="272"/>
              </a:xfrm>
            </p:grpSpPr>
            <p:sp>
              <p:nvSpPr>
                <p:cNvPr id="673890" name="Rectangle 98"/>
                <p:cNvSpPr>
                  <a:spLocks noChangeArrowheads="1"/>
                </p:cNvSpPr>
                <p:nvPr/>
              </p:nvSpPr>
              <p:spPr bwMode="auto">
                <a:xfrm>
                  <a:off x="1394" y="1159"/>
                  <a:ext cx="847" cy="272"/>
                </a:xfrm>
                <a:prstGeom prst="rect">
                  <a:avLst/>
                </a:prstGeom>
                <a:noFill/>
                <a:ln w="57150">
                  <a:solidFill>
                    <a:srgbClr val="FDDC07"/>
                  </a:solidFill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sz="2400">
                    <a:solidFill>
                      <a:srgbClr val="FDDC07"/>
                    </a:solidFill>
                    <a:effectLst/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891" name="Rectangle 99"/>
                <p:cNvSpPr>
                  <a:spLocks noChangeArrowheads="1"/>
                </p:cNvSpPr>
                <p:nvPr/>
              </p:nvSpPr>
              <p:spPr bwMode="auto">
                <a:xfrm>
                  <a:off x="2295" y="1159"/>
                  <a:ext cx="661" cy="272"/>
                </a:xfrm>
                <a:prstGeom prst="rect">
                  <a:avLst/>
                </a:prstGeom>
                <a:noFill/>
                <a:ln w="57150">
                  <a:solidFill>
                    <a:srgbClr val="FDDC07"/>
                  </a:solidFill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3893" name="Group 137"/>
              <p:cNvGrpSpPr>
                <a:grpSpLocks/>
              </p:cNvGrpSpPr>
              <p:nvPr/>
            </p:nvGrpSpPr>
            <p:grpSpPr bwMode="auto">
              <a:xfrm>
                <a:off x="1188" y="58"/>
                <a:ext cx="1969" cy="1373"/>
                <a:chOff x="1188" y="58"/>
                <a:chExt cx="1969" cy="1373"/>
              </a:xfrm>
            </p:grpSpPr>
            <p:grpSp>
              <p:nvGrpSpPr>
                <p:cNvPr id="163894" name="Group 102"/>
                <p:cNvGrpSpPr>
                  <a:grpSpLocks/>
                </p:cNvGrpSpPr>
                <p:nvPr/>
              </p:nvGrpSpPr>
              <p:grpSpPr bwMode="auto">
                <a:xfrm>
                  <a:off x="1686" y="824"/>
                  <a:ext cx="1180" cy="355"/>
                  <a:chOff x="1686" y="824"/>
                  <a:chExt cx="1180" cy="355"/>
                </a:xfrm>
              </p:grpSpPr>
              <p:sp>
                <p:nvSpPr>
                  <p:cNvPr id="673895" name="Rectangle 103"/>
                  <p:cNvSpPr>
                    <a:spLocks noChangeArrowheads="1"/>
                  </p:cNvSpPr>
                  <p:nvPr/>
                </p:nvSpPr>
                <p:spPr bwMode="auto">
                  <a:xfrm>
                    <a:off x="1686" y="833"/>
                    <a:ext cx="329" cy="3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7184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3600" b="1" i="1">
                        <a:solidFill>
                          <a:srgbClr val="FFEA18"/>
                        </a:solidFill>
                        <a:effectLst/>
                      </a:rPr>
                      <a:t>4P</a:t>
                    </a:r>
                    <a:endParaRPr lang="en-US" sz="4800">
                      <a:solidFill>
                        <a:srgbClr val="FFEA18"/>
                      </a:solidFill>
                      <a:effectLst/>
                      <a:latin typeface="Times" charset="0"/>
                    </a:endParaRPr>
                  </a:p>
                </p:txBody>
              </p:sp>
              <p:sp>
                <p:nvSpPr>
                  <p:cNvPr id="673896" name="Rectangle 104"/>
                  <p:cNvSpPr>
                    <a:spLocks noChangeArrowheads="1"/>
                  </p:cNvSpPr>
                  <p:nvPr/>
                </p:nvSpPr>
                <p:spPr bwMode="auto">
                  <a:xfrm>
                    <a:off x="2241" y="824"/>
                    <a:ext cx="625" cy="3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7184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ctr"/>
                    <a:r>
                      <a:rPr lang="en-US" sz="3600" b="1" i="1">
                        <a:solidFill>
                          <a:srgbClr val="FFEA18"/>
                        </a:solidFill>
                        <a:effectLst/>
                      </a:rPr>
                      <a:t>  3S</a:t>
                    </a:r>
                    <a:endParaRPr lang="en-US" sz="4800">
                      <a:solidFill>
                        <a:srgbClr val="FFEA18"/>
                      </a:solidFill>
                      <a:effectLst/>
                      <a:latin typeface="Times" charset="0"/>
                    </a:endParaRPr>
                  </a:p>
                </p:txBody>
              </p:sp>
            </p:grpSp>
            <p:grpSp>
              <p:nvGrpSpPr>
                <p:cNvPr id="163895" name="Group 105"/>
                <p:cNvGrpSpPr>
                  <a:grpSpLocks/>
                </p:cNvGrpSpPr>
                <p:nvPr/>
              </p:nvGrpSpPr>
              <p:grpSpPr bwMode="auto">
                <a:xfrm>
                  <a:off x="1188" y="1175"/>
                  <a:ext cx="1969" cy="246"/>
                  <a:chOff x="1188" y="1175"/>
                  <a:chExt cx="1969" cy="246"/>
                </a:xfrm>
              </p:grpSpPr>
              <p:grpSp>
                <p:nvGrpSpPr>
                  <p:cNvPr id="163906" name="Group 106"/>
                  <p:cNvGrpSpPr>
                    <a:grpSpLocks/>
                  </p:cNvGrpSpPr>
                  <p:nvPr/>
                </p:nvGrpSpPr>
                <p:grpSpPr bwMode="auto">
                  <a:xfrm>
                    <a:off x="1188" y="1175"/>
                    <a:ext cx="1712" cy="246"/>
                    <a:chOff x="1188" y="1175"/>
                    <a:chExt cx="1712" cy="246"/>
                  </a:xfrm>
                </p:grpSpPr>
                <p:sp>
                  <p:nvSpPr>
                    <p:cNvPr id="673899" name="Rectangle 1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88" y="1179"/>
                      <a:ext cx="119" cy="2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2400" b="1">
                          <a:solidFill>
                            <a:srgbClr val="F09F32"/>
                          </a:solidFill>
                          <a:effectLst/>
                        </a:rPr>
                        <a:t>C</a:t>
                      </a:r>
                      <a:endParaRPr lang="en-US" sz="3600" b="1">
                        <a:solidFill>
                          <a:srgbClr val="FFEA18"/>
                        </a:solidFill>
                        <a:effectLst/>
                        <a:latin typeface="Times" charset="0"/>
                      </a:endParaRPr>
                    </a:p>
                  </p:txBody>
                </p:sp>
                <p:sp>
                  <p:nvSpPr>
                    <p:cNvPr id="673900" name="Rectangle 1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5" y="1179"/>
                      <a:ext cx="140" cy="2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2400" b="1">
                          <a:solidFill>
                            <a:srgbClr val="FC030C"/>
                          </a:solidFill>
                          <a:effectLst/>
                        </a:rPr>
                        <a:t>A</a:t>
                      </a:r>
                      <a:endParaRPr lang="en-US" sz="3600" b="1">
                        <a:solidFill>
                          <a:srgbClr val="FC030C"/>
                        </a:solidFill>
                        <a:effectLst/>
                        <a:latin typeface="Times" charset="0"/>
                      </a:endParaRPr>
                    </a:p>
                  </p:txBody>
                </p:sp>
                <p:sp>
                  <p:nvSpPr>
                    <p:cNvPr id="673901" name="Rectangle 1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65" y="1181"/>
                      <a:ext cx="128" cy="2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2400" b="1">
                          <a:solidFill>
                            <a:srgbClr val="FC030C"/>
                          </a:solidFill>
                          <a:effectLst/>
                        </a:rPr>
                        <a:t>J</a:t>
                      </a:r>
                      <a:endParaRPr lang="en-US" sz="3600" b="1">
                        <a:solidFill>
                          <a:srgbClr val="FC030C"/>
                        </a:solidFill>
                        <a:effectLst/>
                        <a:latin typeface="Times" charset="0"/>
                      </a:endParaRPr>
                    </a:p>
                  </p:txBody>
                </p:sp>
                <p:sp>
                  <p:nvSpPr>
                    <p:cNvPr id="673902" name="Rectangle 1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67" y="1179"/>
                      <a:ext cx="170" cy="2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2400" b="1">
                          <a:solidFill>
                            <a:srgbClr val="FC030C"/>
                          </a:solidFill>
                          <a:effectLst/>
                        </a:rPr>
                        <a:t>M</a:t>
                      </a:r>
                      <a:endParaRPr lang="en-US" sz="3600" b="1">
                        <a:solidFill>
                          <a:srgbClr val="FC030C"/>
                        </a:solidFill>
                        <a:effectLst/>
                        <a:latin typeface="Times" charset="0"/>
                      </a:endParaRPr>
                    </a:p>
                  </p:txBody>
                </p:sp>
                <p:sp>
                  <p:nvSpPr>
                    <p:cNvPr id="673903" name="Rectangle 1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3" y="1175"/>
                      <a:ext cx="128" cy="2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2400" b="1">
                          <a:solidFill>
                            <a:srgbClr val="FC030C"/>
                          </a:solidFill>
                          <a:effectLst/>
                        </a:rPr>
                        <a:t>J</a:t>
                      </a:r>
                      <a:endParaRPr lang="en-US" sz="3600" b="1">
                        <a:solidFill>
                          <a:srgbClr val="FC030C"/>
                        </a:solidFill>
                        <a:effectLst/>
                        <a:latin typeface="Times" charset="0"/>
                      </a:endParaRPr>
                    </a:p>
                  </p:txBody>
                </p:sp>
                <p:sp>
                  <p:nvSpPr>
                    <p:cNvPr id="673904" name="Rectangle 1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5" y="1183"/>
                      <a:ext cx="140" cy="2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2400" b="1">
                          <a:solidFill>
                            <a:srgbClr val="08F220"/>
                          </a:solidFill>
                          <a:effectLst/>
                        </a:rPr>
                        <a:t>A</a:t>
                      </a:r>
                      <a:endParaRPr lang="en-US" sz="3600" b="1">
                        <a:solidFill>
                          <a:srgbClr val="08F220"/>
                        </a:solidFill>
                        <a:effectLst/>
                        <a:latin typeface="Times" charset="0"/>
                      </a:endParaRPr>
                    </a:p>
                  </p:txBody>
                </p:sp>
                <p:sp>
                  <p:nvSpPr>
                    <p:cNvPr id="673905" name="Rectangle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52" y="1183"/>
                      <a:ext cx="123" cy="2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2400" b="1">
                          <a:solidFill>
                            <a:srgbClr val="08F220"/>
                          </a:solidFill>
                          <a:effectLst/>
                        </a:rPr>
                        <a:t>R</a:t>
                      </a:r>
                      <a:endParaRPr lang="en-US" sz="3600" b="1">
                        <a:solidFill>
                          <a:srgbClr val="08F220"/>
                        </a:solidFill>
                        <a:effectLst/>
                        <a:latin typeface="Times" charset="0"/>
                      </a:endParaRPr>
                    </a:p>
                  </p:txBody>
                </p:sp>
                <p:sp>
                  <p:nvSpPr>
                    <p:cNvPr id="673906" name="Rectangle 1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1" y="1191"/>
                      <a:ext cx="119" cy="2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r>
                        <a:rPr lang="en-US" sz="2400" b="1">
                          <a:solidFill>
                            <a:srgbClr val="08F220"/>
                          </a:solidFill>
                          <a:effectLst/>
                        </a:rPr>
                        <a:t>C</a:t>
                      </a:r>
                      <a:endParaRPr lang="en-US" sz="3600" b="1">
                        <a:solidFill>
                          <a:srgbClr val="08F220"/>
                        </a:solidFill>
                        <a:effectLst/>
                        <a:latin typeface="Times" charset="0"/>
                      </a:endParaRPr>
                    </a:p>
                  </p:txBody>
                </p:sp>
              </p:grpSp>
              <p:sp>
                <p:nvSpPr>
                  <p:cNvPr id="673907" name="Rectangle 115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1184"/>
                    <a:ext cx="133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2400" b="1">
                        <a:solidFill>
                          <a:srgbClr val="11B0C5"/>
                        </a:solidFill>
                        <a:effectLst/>
                      </a:rPr>
                      <a:t>S</a:t>
                    </a:r>
                    <a:endParaRPr lang="en-US" sz="3600" b="1">
                      <a:solidFill>
                        <a:srgbClr val="11B0C5"/>
                      </a:solidFill>
                      <a:effectLst/>
                      <a:latin typeface="Times" charset="0"/>
                    </a:endParaRPr>
                  </a:p>
                </p:txBody>
              </p:sp>
            </p:grpSp>
            <p:grpSp>
              <p:nvGrpSpPr>
                <p:cNvPr id="163896" name="Group 117"/>
                <p:cNvGrpSpPr>
                  <a:grpSpLocks/>
                </p:cNvGrpSpPr>
                <p:nvPr/>
              </p:nvGrpSpPr>
              <p:grpSpPr bwMode="auto">
                <a:xfrm>
                  <a:off x="2033" y="58"/>
                  <a:ext cx="455" cy="692"/>
                  <a:chOff x="1814" y="109"/>
                  <a:chExt cx="455" cy="692"/>
                </a:xfrm>
              </p:grpSpPr>
              <p:sp>
                <p:nvSpPr>
                  <p:cNvPr id="673910" name="Text Box 1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14" y="109"/>
                    <a:ext cx="455" cy="692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>
                    <a:outerShdw blurRad="63500" dist="63500" dir="3187806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  <a:defRPr/>
                    </a:pPr>
                    <a:r>
                      <a:rPr lang="en-US" sz="6600" b="1" i="1">
                        <a:solidFill>
                          <a:srgbClr val="FF262D"/>
                        </a:solidFill>
                        <a:effectLst/>
                        <a:latin typeface="" charset="0"/>
                        <a:ea typeface="+mn-ea"/>
                        <a:cs typeface="+mn-cs"/>
                      </a:rPr>
                      <a:t>7</a:t>
                    </a:r>
                  </a:p>
                </p:txBody>
              </p:sp>
              <p:sp>
                <p:nvSpPr>
                  <p:cNvPr id="673911" name="Line 119"/>
                  <p:cNvSpPr>
                    <a:spLocks noChangeShapeType="1"/>
                  </p:cNvSpPr>
                  <p:nvPr/>
                </p:nvSpPr>
                <p:spPr bwMode="auto">
                  <a:xfrm>
                    <a:off x="1915" y="345"/>
                    <a:ext cx="129" cy="0"/>
                  </a:xfrm>
                  <a:prstGeom prst="line">
                    <a:avLst/>
                  </a:prstGeom>
                  <a:noFill/>
                  <a:ln w="28575">
                    <a:noFill/>
                    <a:round/>
                    <a:headEnd/>
                    <a:tailEnd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1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73912" name="Line 120"/>
                <p:cNvSpPr>
                  <a:spLocks noChangeShapeType="1"/>
                </p:cNvSpPr>
                <p:nvPr/>
              </p:nvSpPr>
              <p:spPr bwMode="auto">
                <a:xfrm>
                  <a:off x="2189" y="421"/>
                  <a:ext cx="180" cy="0"/>
                </a:xfrm>
                <a:prstGeom prst="line">
                  <a:avLst/>
                </a:prstGeom>
                <a:noFill/>
                <a:ln w="76200">
                  <a:solidFill>
                    <a:srgbClr val="FF262D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3898" name="Group 121"/>
                <p:cNvGrpSpPr>
                  <a:grpSpLocks/>
                </p:cNvGrpSpPr>
                <p:nvPr/>
              </p:nvGrpSpPr>
              <p:grpSpPr bwMode="auto">
                <a:xfrm>
                  <a:off x="1394" y="1159"/>
                  <a:ext cx="1562" cy="272"/>
                  <a:chOff x="1394" y="1159"/>
                  <a:chExt cx="1562" cy="272"/>
                </a:xfrm>
              </p:grpSpPr>
              <p:sp>
                <p:nvSpPr>
                  <p:cNvPr id="673914" name="Rectangle 122"/>
                  <p:cNvSpPr>
                    <a:spLocks noChangeArrowheads="1"/>
                  </p:cNvSpPr>
                  <p:nvPr/>
                </p:nvSpPr>
                <p:spPr bwMode="auto">
                  <a:xfrm>
                    <a:off x="1394" y="1159"/>
                    <a:ext cx="847" cy="272"/>
                  </a:xfrm>
                  <a:prstGeom prst="rect">
                    <a:avLst/>
                  </a:prstGeom>
                  <a:noFill/>
                  <a:ln w="57150">
                    <a:solidFill>
                      <a:srgbClr val="FDDC07"/>
                    </a:solidFill>
                    <a:miter lim="800000"/>
                    <a:headEnd/>
                    <a:tailEnd/>
                  </a:ln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en-US" sz="2400">
                      <a:solidFill>
                        <a:srgbClr val="FDDC07"/>
                      </a:solidFill>
                      <a:effectLst/>
                      <a:latin typeface="Comic Sans MS" pitchFamily="1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3915" name="Rectangle 123"/>
                  <p:cNvSpPr>
                    <a:spLocks noChangeArrowheads="1"/>
                  </p:cNvSpPr>
                  <p:nvPr/>
                </p:nvSpPr>
                <p:spPr bwMode="auto">
                  <a:xfrm>
                    <a:off x="2295" y="1159"/>
                    <a:ext cx="661" cy="272"/>
                  </a:xfrm>
                  <a:prstGeom prst="rect">
                    <a:avLst/>
                  </a:prstGeom>
                  <a:noFill/>
                  <a:ln w="57150">
                    <a:solidFill>
                      <a:srgbClr val="FDDC07"/>
                    </a:solidFill>
                    <a:miter lim="800000"/>
                    <a:headEnd/>
                    <a:tailEnd/>
                  </a:ln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1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3899" name="Group 126"/>
                <p:cNvGrpSpPr>
                  <a:grpSpLocks/>
                </p:cNvGrpSpPr>
                <p:nvPr/>
              </p:nvGrpSpPr>
              <p:grpSpPr bwMode="auto">
                <a:xfrm>
                  <a:off x="1639" y="578"/>
                  <a:ext cx="1275" cy="365"/>
                  <a:chOff x="1639" y="554"/>
                  <a:chExt cx="1275" cy="365"/>
                </a:xfrm>
              </p:grpSpPr>
              <p:sp>
                <p:nvSpPr>
                  <p:cNvPr id="673919" name="Text Box 1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39" y="554"/>
                    <a:ext cx="1275" cy="365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>
                    <a:outerShdw blurRad="63500" dist="7184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  <a:defRPr/>
                    </a:pPr>
                    <a:r>
                      <a:rPr lang="en-US" sz="3200" b="1">
                        <a:solidFill>
                          <a:srgbClr val="00DFCA"/>
                        </a:solidFill>
                        <a:effectLst/>
                        <a:latin typeface="Arial" pitchFamily="1" charset="0"/>
                        <a:ea typeface="+mn-ea"/>
                        <a:cs typeface="+mn-cs"/>
                      </a:rPr>
                      <a:t>C 7 S J</a:t>
                    </a:r>
                  </a:p>
                </p:txBody>
              </p:sp>
              <p:sp>
                <p:nvSpPr>
                  <p:cNvPr id="673920" name="Line 128"/>
                  <p:cNvSpPr>
                    <a:spLocks noChangeShapeType="1"/>
                  </p:cNvSpPr>
                  <p:nvPr/>
                </p:nvSpPr>
                <p:spPr bwMode="auto">
                  <a:xfrm>
                    <a:off x="2123" y="744"/>
                    <a:ext cx="94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CCFF"/>
                    </a:solidFill>
                    <a:round/>
                    <a:headEnd/>
                    <a:tailEnd/>
                  </a:ln>
                  <a:effectLst>
                    <a:outerShdw blurRad="63500" dist="71842" dir="2700000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1" charset="0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76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6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7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7" name="Line 7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40008" name="Line 8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40009" name="Line 9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40010" name="Line 10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40011" name="Line 11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65895" name="Text Box 43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640044" name="Rectangle 44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s-E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40045" name="Rectangle 4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75</a:t>
            </a:r>
          </a:p>
        </p:txBody>
      </p:sp>
      <p:sp>
        <p:nvSpPr>
          <p:cNvPr id="165898" name="Text Box 46"/>
          <p:cNvSpPr txBox="1">
            <a:spLocks noChangeArrowheads="1"/>
          </p:cNvSpPr>
          <p:nvPr/>
        </p:nvSpPr>
        <p:spPr bwMode="auto">
          <a:xfrm>
            <a:off x="8586788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b="1">
                <a:solidFill>
                  <a:srgbClr val="FFFFFF"/>
                </a:solidFill>
                <a:effectLst/>
              </a:rPr>
              <a:t>8</a:t>
            </a:r>
          </a:p>
        </p:txBody>
      </p:sp>
      <p:sp>
        <p:nvSpPr>
          <p:cNvPr id="165899" name="Text Box 47"/>
          <p:cNvSpPr txBox="1">
            <a:spLocks noChangeArrowheads="1"/>
          </p:cNvSpPr>
          <p:nvPr/>
        </p:nvSpPr>
        <p:spPr bwMode="auto">
          <a:xfrm>
            <a:off x="463550" y="6545263"/>
            <a:ext cx="9477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900" b="1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2012</a:t>
            </a:r>
            <a:r>
              <a:rPr lang="es-ES" sz="900" b="1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640048" name="Rectangle 48"/>
          <p:cNvSpPr>
            <a:spLocks noChangeArrowheads="1"/>
          </p:cNvSpPr>
          <p:nvPr/>
        </p:nvSpPr>
        <p:spPr bwMode="auto">
          <a:xfrm>
            <a:off x="7556500" y="6526213"/>
            <a:ext cx="7397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640055" name="Text Box 55"/>
          <p:cNvSpPr txBox="1">
            <a:spLocks noChangeArrowheads="1"/>
          </p:cNvSpPr>
          <p:nvPr/>
        </p:nvSpPr>
        <p:spPr bwMode="auto">
          <a:xfrm>
            <a:off x="241300" y="838200"/>
            <a:ext cx="86233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2400" b="1">
                <a:solidFill>
                  <a:srgbClr val="FFFF00"/>
                </a:solidFill>
                <a:effectLst/>
                <a:latin typeface="Arial" charset="0"/>
              </a:rPr>
              <a:t>En ese siglo veintiuno, tan sofisticado, ¿debemos honrar ese acuerdo legal de hace 4,000 años entre Dios y su amigo Abraham? (Gn. 12 &amp; 15)                              </a:t>
            </a:r>
          </a:p>
        </p:txBody>
      </p:sp>
      <p:sp>
        <p:nvSpPr>
          <p:cNvPr id="640056" name="Text Box 56"/>
          <p:cNvSpPr txBox="1">
            <a:spLocks noChangeArrowheads="1"/>
          </p:cNvSpPr>
          <p:nvPr/>
        </p:nvSpPr>
        <p:spPr bwMode="auto">
          <a:xfrm>
            <a:off x="152400" y="3175000"/>
            <a:ext cx="8737600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s-ES" sz="2400" b="1">
                <a:solidFill>
                  <a:srgbClr val="FFFF00"/>
                </a:solidFill>
                <a:effectLst/>
                <a:latin typeface="Arial" charset="0"/>
              </a:rPr>
              <a:t>Sí…definitivamente…porque…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s-ES" sz="2400" b="1">
                <a:solidFill>
                  <a:srgbClr val="FFFF00"/>
                </a:solidFill>
                <a:effectLst/>
                <a:latin typeface="Arial" charset="0"/>
              </a:rPr>
              <a:t>Dios se lo repitió al hijo de Abraham, </a:t>
            </a:r>
            <a:r>
              <a:rPr lang="es-ES" sz="2400" b="1">
                <a:solidFill>
                  <a:srgbClr val="99CCFF"/>
                </a:solidFill>
                <a:effectLst/>
                <a:latin typeface="Arial" charset="0"/>
              </a:rPr>
              <a:t>Isaac</a:t>
            </a:r>
            <a:r>
              <a:rPr lang="es-ES" sz="2400" b="1">
                <a:solidFill>
                  <a:srgbClr val="FFFF00"/>
                </a:solidFill>
                <a:effectLst/>
                <a:latin typeface="Arial" charset="0"/>
              </a:rPr>
              <a:t>, en Génesis 26.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s-ES" sz="2400" b="1">
                <a:solidFill>
                  <a:srgbClr val="FFFF00"/>
                </a:solidFill>
                <a:effectLst/>
                <a:latin typeface="Arial" charset="0"/>
              </a:rPr>
              <a:t>Se le reiteró  a </a:t>
            </a:r>
            <a:r>
              <a:rPr lang="es-ES" sz="2400" b="1">
                <a:solidFill>
                  <a:srgbClr val="99CCFF"/>
                </a:solidFill>
                <a:effectLst/>
                <a:latin typeface="Arial" charset="0"/>
              </a:rPr>
              <a:t>JACOB</a:t>
            </a:r>
            <a:r>
              <a:rPr lang="es-ES" sz="2400" b="1">
                <a:solidFill>
                  <a:srgbClr val="FFFF00"/>
                </a:solidFill>
                <a:effectLst/>
                <a:latin typeface="Arial" charset="0"/>
              </a:rPr>
              <a:t> en Génesis 35.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s-ES" sz="2400" b="1">
                <a:solidFill>
                  <a:srgbClr val="FFFF00"/>
                </a:solidFill>
                <a:effectLst/>
                <a:latin typeface="Arial" charset="0"/>
              </a:rPr>
              <a:t>Nuevamente a </a:t>
            </a:r>
            <a:r>
              <a:rPr lang="es-ES" sz="2400" b="1">
                <a:solidFill>
                  <a:srgbClr val="99CCFF"/>
                </a:solidFill>
                <a:effectLst/>
                <a:latin typeface="Arial" charset="0"/>
              </a:rPr>
              <a:t>José</a:t>
            </a:r>
            <a:r>
              <a:rPr lang="es-ES" sz="2400" b="1">
                <a:solidFill>
                  <a:srgbClr val="FFFF00"/>
                </a:solidFill>
                <a:effectLst/>
                <a:latin typeface="Arial" charset="0"/>
              </a:rPr>
              <a:t> en Génesis 48.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s-ES" sz="2400" b="1">
                <a:solidFill>
                  <a:srgbClr val="FFFF00"/>
                </a:solidFill>
                <a:effectLst/>
                <a:latin typeface="Arial" charset="0"/>
              </a:rPr>
              <a:t>A </a:t>
            </a:r>
            <a:r>
              <a:rPr lang="es-ES" sz="2400" b="1">
                <a:solidFill>
                  <a:srgbClr val="99CCFF"/>
                </a:solidFill>
                <a:effectLst/>
                <a:latin typeface="Arial" charset="0"/>
              </a:rPr>
              <a:t>Moisés</a:t>
            </a:r>
            <a:r>
              <a:rPr lang="es-ES" sz="2400" b="1">
                <a:solidFill>
                  <a:srgbClr val="FFFF00"/>
                </a:solidFill>
                <a:effectLst/>
                <a:latin typeface="Arial" charset="0"/>
              </a:rPr>
              <a:t>, en Éxodo 6…y a </a:t>
            </a:r>
            <a:r>
              <a:rPr lang="es-ES" sz="2400" b="1">
                <a:solidFill>
                  <a:srgbClr val="99CCFF"/>
                </a:solidFill>
                <a:effectLst/>
                <a:latin typeface="Arial" charset="0"/>
              </a:rPr>
              <a:t>Josué</a:t>
            </a:r>
            <a:r>
              <a:rPr lang="es-ES" sz="2400" b="1">
                <a:solidFill>
                  <a:srgbClr val="FFFF00"/>
                </a:solidFill>
                <a:effectLst/>
                <a:latin typeface="Arial" charset="0"/>
              </a:rPr>
              <a:t> en Josué 1. </a:t>
            </a:r>
          </a:p>
        </p:txBody>
      </p:sp>
      <p:sp>
        <p:nvSpPr>
          <p:cNvPr id="640057" name="Text Box 57"/>
          <p:cNvSpPr txBox="1">
            <a:spLocks noChangeArrowheads="1"/>
          </p:cNvSpPr>
          <p:nvPr/>
        </p:nvSpPr>
        <p:spPr bwMode="auto">
          <a:xfrm>
            <a:off x="774700" y="228600"/>
            <a:ext cx="78359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Aquí entonces surje una pregunta:</a:t>
            </a:r>
          </a:p>
        </p:txBody>
      </p:sp>
      <p:sp>
        <p:nvSpPr>
          <p:cNvPr id="640058" name="Text Box 58"/>
          <p:cNvSpPr txBox="1">
            <a:spLocks noChangeArrowheads="1"/>
          </p:cNvSpPr>
          <p:nvPr/>
        </p:nvSpPr>
        <p:spPr bwMode="auto">
          <a:xfrm>
            <a:off x="590550" y="5459413"/>
            <a:ext cx="79613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2800" b="1">
                <a:effectLst/>
                <a:latin typeface="Arial" charset="0"/>
              </a:rPr>
              <a:t>Finalmente…lo más importante…¡el Mesías llegó como cumplimiento de todo esto! </a:t>
            </a:r>
          </a:p>
        </p:txBody>
      </p:sp>
      <p:sp>
        <p:nvSpPr>
          <p:cNvPr id="640059" name="Text Box 59"/>
          <p:cNvSpPr txBox="1">
            <a:spLocks noChangeArrowheads="1"/>
          </p:cNvSpPr>
          <p:nvPr/>
        </p:nvSpPr>
        <p:spPr bwMode="auto">
          <a:xfrm>
            <a:off x="457200" y="2133600"/>
            <a:ext cx="8140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2000" b="1" i="1">
                <a:solidFill>
                  <a:srgbClr val="99CCFF"/>
                </a:solidFill>
                <a:effectLst/>
                <a:latin typeface="Arial" charset="0"/>
              </a:rPr>
              <a:t>(Recuerde: ¡Se encuentra en toda traducción, versión o edición  bíblica  </a:t>
            </a:r>
            <a:r>
              <a:rPr lang="es-ES" sz="2000" b="1" i="1" u="sng">
                <a:solidFill>
                  <a:srgbClr val="99CCFF"/>
                </a:solidFill>
                <a:effectLst/>
                <a:latin typeface="Arial" charset="0"/>
              </a:rPr>
              <a:t>acertada en el mundo entero</a:t>
            </a:r>
            <a:r>
              <a:rPr lang="es-ES" sz="2000" b="1" i="1">
                <a:solidFill>
                  <a:srgbClr val="99CCFF"/>
                </a:solidFill>
                <a:effectLst/>
                <a:latin typeface="Arial" charset="0"/>
              </a:rPr>
              <a:t>!)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0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640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640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640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6400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6400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0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40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40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40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055" grpId="0" autoUpdateAnimBg="0"/>
      <p:bldP spid="640056" grpId="0" build="p" autoUpdateAnimBg="0"/>
      <p:bldP spid="640058" grpId="0" autoUpdateAnimBg="0"/>
      <p:bldP spid="640059" grpId="0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ChangeArrowheads="1"/>
          </p:cNvSpPr>
          <p:nvPr/>
        </p:nvSpPr>
        <p:spPr bwMode="auto">
          <a:xfrm>
            <a:off x="7334250" y="17303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effectLst/>
            </a:endParaRPr>
          </a:p>
        </p:txBody>
      </p:sp>
      <p:sp>
        <p:nvSpPr>
          <p:cNvPr id="167939" name="Text Box 4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167940" name="Text Box 5"/>
          <p:cNvSpPr txBox="1">
            <a:spLocks noChangeArrowheads="1"/>
          </p:cNvSpPr>
          <p:nvPr/>
        </p:nvSpPr>
        <p:spPr bwMode="auto">
          <a:xfrm>
            <a:off x="8450263" y="48577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539654" name="Rectangle 6"/>
          <p:cNvSpPr>
            <a:spLocks noChangeArrowheads="1"/>
          </p:cNvSpPr>
          <p:nvPr/>
        </p:nvSpPr>
        <p:spPr bwMode="auto">
          <a:xfrm>
            <a:off x="781050" y="1354138"/>
            <a:ext cx="7559675" cy="5022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5400" b="1">
                <a:solidFill>
                  <a:srgbClr val="FAFD00"/>
                </a:solidFill>
                <a:effectLst/>
                <a:latin typeface="Times New Roman" charset="0"/>
              </a:rPr>
              <a:t>Ya que estas promesas </a:t>
            </a:r>
            <a:r>
              <a:rPr lang="en-US" sz="5400" b="1" i="1" u="sng">
                <a:solidFill>
                  <a:srgbClr val="FAFD00"/>
                </a:solidFill>
                <a:effectLst/>
                <a:latin typeface="Times New Roman" charset="0"/>
              </a:rPr>
              <a:t>incondicionales, literales          </a:t>
            </a:r>
            <a:r>
              <a:rPr lang="en-US" sz="5400" b="1">
                <a:solidFill>
                  <a:srgbClr val="FAFD00"/>
                </a:solidFill>
                <a:effectLst/>
                <a:latin typeface="Times New Roman" charset="0"/>
              </a:rPr>
              <a:t>están justo en su Biblia…debemos tratar con ellas... ¡de alguna manera!</a:t>
            </a:r>
            <a:endParaRPr lang="en-US" sz="4000" b="1">
              <a:solidFill>
                <a:srgbClr val="FAFD00"/>
              </a:solidFill>
              <a:effectLst/>
              <a:latin typeface="Times New Roman" charset="0"/>
            </a:endParaRPr>
          </a:p>
        </p:txBody>
      </p:sp>
      <p:sp>
        <p:nvSpPr>
          <p:cNvPr id="167942" name="Text Box 7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39656" name="Rectangle 8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9659" name="Rectangle 11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76</a:t>
            </a:r>
          </a:p>
        </p:txBody>
      </p:sp>
      <p:sp>
        <p:nvSpPr>
          <p:cNvPr id="539661" name="Rectangle 13"/>
          <p:cNvSpPr>
            <a:spLocks noChangeArrowheads="1"/>
          </p:cNvSpPr>
          <p:nvPr/>
        </p:nvSpPr>
        <p:spPr bwMode="auto">
          <a:xfrm>
            <a:off x="781050" y="287338"/>
            <a:ext cx="755967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5400" b="1">
                <a:effectLst/>
                <a:latin typeface="Times New Roman" charset="0"/>
              </a:rPr>
              <a:t>Así que, dicho todo esto:</a:t>
            </a:r>
            <a:endParaRPr lang="en-US" sz="4000" b="1">
              <a:effectLst/>
              <a:latin typeface="Times New Roman" charset="0"/>
            </a:endParaRPr>
          </a:p>
        </p:txBody>
      </p:sp>
      <p:sp>
        <p:nvSpPr>
          <p:cNvPr id="167946" name="Text Box 14"/>
          <p:cNvSpPr txBox="1">
            <a:spLocks noChangeArrowheads="1"/>
          </p:cNvSpPr>
          <p:nvPr/>
        </p:nvSpPr>
        <p:spPr bwMode="auto">
          <a:xfrm>
            <a:off x="8589963" y="64563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ffectLst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9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654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0"/>
          <p:cNvSpPr>
            <a:spLocks noChangeArrowheads="1"/>
          </p:cNvSpPr>
          <p:nvPr/>
        </p:nvSpPr>
        <p:spPr bwMode="auto">
          <a:xfrm>
            <a:off x="7334250" y="17303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effectLst/>
            </a:endParaRPr>
          </a:p>
        </p:txBody>
      </p:sp>
      <p:sp>
        <p:nvSpPr>
          <p:cNvPr id="169987" name="Text Box 12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169988" name="Text Box 13"/>
          <p:cNvSpPr txBox="1">
            <a:spLocks noChangeArrowheads="1"/>
          </p:cNvSpPr>
          <p:nvPr/>
        </p:nvSpPr>
        <p:spPr bwMode="auto">
          <a:xfrm>
            <a:off x="8882063" y="48196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grpSp>
        <p:nvGrpSpPr>
          <p:cNvPr id="169989" name="Group 19"/>
          <p:cNvGrpSpPr>
            <a:grpSpLocks/>
          </p:cNvGrpSpPr>
          <p:nvPr/>
        </p:nvGrpSpPr>
        <p:grpSpPr bwMode="auto">
          <a:xfrm>
            <a:off x="835025" y="819150"/>
            <a:ext cx="7559675" cy="5114925"/>
            <a:chOff x="523" y="514"/>
            <a:chExt cx="4762" cy="3222"/>
          </a:xfrm>
        </p:grpSpPr>
        <p:sp>
          <p:nvSpPr>
            <p:cNvPr id="411650" name="Rectangle 2"/>
            <p:cNvSpPr>
              <a:spLocks noChangeArrowheads="1"/>
            </p:cNvSpPr>
            <p:nvPr/>
          </p:nvSpPr>
          <p:spPr bwMode="auto">
            <a:xfrm>
              <a:off x="523" y="514"/>
              <a:ext cx="4762" cy="322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ja-JP" altLang="en-US" sz="5400" b="1">
                  <a:solidFill>
                    <a:schemeClr val="folHlink"/>
                  </a:solidFill>
                  <a:effectLst/>
                  <a:latin typeface="Times New Roman" charset="0"/>
                </a:rPr>
                <a:t>“</a:t>
              </a:r>
              <a:r>
                <a:rPr lang="en-US" sz="5400" b="1">
                  <a:solidFill>
                    <a:schemeClr val="folHlink"/>
                  </a:solidFill>
                  <a:effectLst/>
                  <a:latin typeface="Times New Roman" charset="0"/>
                </a:rPr>
                <a:t>A menos que nuestra fe esté establecida sobre hechos, no es más que conjeturas, suposiciones y supersticiones.</a:t>
              </a:r>
              <a:r>
                <a:rPr lang="ja-JP" altLang="en-US" sz="5400" b="1">
                  <a:solidFill>
                    <a:schemeClr val="folHlink"/>
                  </a:solidFill>
                  <a:effectLst/>
                  <a:latin typeface="Times New Roman" charset="0"/>
                </a:rPr>
                <a:t>”</a:t>
              </a:r>
              <a:endParaRPr lang="en-US" sz="5400" b="1">
                <a:solidFill>
                  <a:schemeClr val="folHlink"/>
                </a:solidFill>
                <a:effectLst/>
                <a:latin typeface="Times New Roman" charset="0"/>
              </a:endParaRPr>
            </a:p>
            <a:p>
              <a:r>
                <a:rPr lang="en-US" sz="4000" b="1">
                  <a:solidFill>
                    <a:schemeClr val="folHlink"/>
                  </a:solidFill>
                  <a:effectLst/>
                  <a:latin typeface="Times New Roman" charset="0"/>
                </a:rPr>
                <a:t>                                  </a:t>
              </a:r>
              <a:r>
                <a:rPr lang="en-US" sz="3200" b="1">
                  <a:solidFill>
                    <a:schemeClr val="folHlink"/>
                  </a:solidFill>
                  <a:effectLst/>
                  <a:latin typeface="Times New Roman" charset="0"/>
                </a:rPr>
                <a:t>Miles Stanford</a:t>
              </a:r>
            </a:p>
            <a:p>
              <a:r>
                <a:rPr lang="en-US" sz="2000" b="1" i="1">
                  <a:solidFill>
                    <a:schemeClr val="folHlink"/>
                  </a:solidFill>
                  <a:effectLst/>
                  <a:latin typeface="Times New Roman" charset="0"/>
                </a:rPr>
                <a:t>                                                                Principles of Spiritual Growth</a:t>
              </a:r>
              <a:endParaRPr lang="en-US" sz="4000" b="1">
                <a:solidFill>
                  <a:schemeClr val="folHlink"/>
                </a:solidFill>
                <a:effectLst/>
                <a:latin typeface="Times New Roman" charset="0"/>
              </a:endParaRPr>
            </a:p>
          </p:txBody>
        </p:sp>
        <p:grpSp>
          <p:nvGrpSpPr>
            <p:cNvPr id="169999" name="Group 18"/>
            <p:cNvGrpSpPr>
              <a:grpSpLocks/>
            </p:cNvGrpSpPr>
            <p:nvPr/>
          </p:nvGrpSpPr>
          <p:grpSpPr bwMode="auto">
            <a:xfrm>
              <a:off x="1372" y="1014"/>
              <a:ext cx="3641" cy="2126"/>
              <a:chOff x="1462" y="1119"/>
              <a:chExt cx="3641" cy="2126"/>
            </a:xfrm>
          </p:grpSpPr>
          <p:sp>
            <p:nvSpPr>
              <p:cNvPr id="411662" name="Text Box 14"/>
              <p:cNvSpPr txBox="1">
                <a:spLocks noChangeArrowheads="1"/>
              </p:cNvSpPr>
              <p:nvPr/>
            </p:nvSpPr>
            <p:spPr bwMode="auto">
              <a:xfrm>
                <a:off x="3394" y="1119"/>
                <a:ext cx="1709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endParaRPr lang="en-US" sz="5400" b="1">
                  <a:solidFill>
                    <a:schemeClr val="folHlink"/>
                  </a:solidFill>
                  <a:effectLst/>
                  <a:latin typeface="Times New Roman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411663" name="Text Box 15"/>
              <p:cNvSpPr txBox="1">
                <a:spLocks noChangeArrowheads="1"/>
              </p:cNvSpPr>
              <p:nvPr/>
            </p:nvSpPr>
            <p:spPr bwMode="auto">
              <a:xfrm>
                <a:off x="1462" y="2160"/>
                <a:ext cx="3054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endParaRPr lang="en-US" sz="5400" b="1">
                  <a:solidFill>
                    <a:schemeClr val="folHlink"/>
                  </a:solidFill>
                  <a:effectLst/>
                  <a:latin typeface="Times New Roman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411664" name="Text Box 16"/>
              <p:cNvSpPr txBox="1">
                <a:spLocks noChangeArrowheads="1"/>
              </p:cNvSpPr>
              <p:nvPr/>
            </p:nvSpPr>
            <p:spPr bwMode="auto">
              <a:xfrm>
                <a:off x="1605" y="2669"/>
                <a:ext cx="3006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endParaRPr lang="en-US" sz="5400" b="1">
                  <a:solidFill>
                    <a:schemeClr val="folHlink"/>
                  </a:solidFill>
                  <a:effectLst/>
                  <a:latin typeface="Times New Roman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411665" name="Rectangle 17"/>
              <p:cNvSpPr>
                <a:spLocks noChangeArrowheads="1"/>
              </p:cNvSpPr>
              <p:nvPr/>
            </p:nvSpPr>
            <p:spPr bwMode="auto">
              <a:xfrm>
                <a:off x="3225" y="1628"/>
                <a:ext cx="116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 sz="5400" b="1">
                  <a:solidFill>
                    <a:schemeClr val="folHlink"/>
                  </a:solidFill>
                  <a:effectLst/>
                  <a:latin typeface="Times New Roman" pitchFamily="1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9990" name="Text Box 20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11669" name="Rectangle 21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1672" name="Rectangle 2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77</a:t>
            </a:r>
          </a:p>
        </p:txBody>
      </p:sp>
      <p:sp>
        <p:nvSpPr>
          <p:cNvPr id="169993" name="Text Box 26"/>
          <p:cNvSpPr txBox="1">
            <a:spLocks noChangeArrowheads="1"/>
          </p:cNvSpPr>
          <p:nvPr/>
        </p:nvSpPr>
        <p:spPr bwMode="auto">
          <a:xfrm>
            <a:off x="8589963" y="64595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ffectLst/>
              </a:rPr>
              <a:t>4</a:t>
            </a:r>
          </a:p>
        </p:txBody>
      </p:sp>
      <p:sp>
        <p:nvSpPr>
          <p:cNvPr id="411678" name="Text Box 30"/>
          <p:cNvSpPr txBox="1">
            <a:spLocks noChangeArrowheads="1"/>
          </p:cNvSpPr>
          <p:nvPr/>
        </p:nvSpPr>
        <p:spPr bwMode="auto">
          <a:xfrm>
            <a:off x="919163" y="3286125"/>
            <a:ext cx="32750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5400" b="1">
                <a:solidFill>
                  <a:srgbClr val="00FF00"/>
                </a:solidFill>
                <a:effectLst/>
                <a:latin typeface="Times New Roman" charset="0"/>
              </a:rPr>
              <a:t>conjeturas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1679" name="Text Box 31"/>
          <p:cNvSpPr txBox="1">
            <a:spLocks noChangeArrowheads="1"/>
          </p:cNvSpPr>
          <p:nvPr/>
        </p:nvSpPr>
        <p:spPr bwMode="auto">
          <a:xfrm>
            <a:off x="4351338" y="3284538"/>
            <a:ext cx="38227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5400" b="1">
                <a:solidFill>
                  <a:srgbClr val="00FF00"/>
                </a:solidFill>
                <a:effectLst/>
                <a:latin typeface="Times New Roman" charset="0"/>
              </a:rPr>
              <a:t>suposiciones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1680" name="Text Box 32"/>
          <p:cNvSpPr txBox="1">
            <a:spLocks noChangeArrowheads="1"/>
          </p:cNvSpPr>
          <p:nvPr/>
        </p:nvSpPr>
        <p:spPr bwMode="auto">
          <a:xfrm>
            <a:off x="2457450" y="4106863"/>
            <a:ext cx="50165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5400" b="1">
                <a:solidFill>
                  <a:srgbClr val="00FF00"/>
                </a:solidFill>
                <a:effectLst/>
                <a:latin typeface="Times New Roman" charset="0"/>
              </a:rPr>
              <a:t>supersticiones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1681" name="Text Box 33"/>
          <p:cNvSpPr txBox="1">
            <a:spLocks noChangeArrowheads="1"/>
          </p:cNvSpPr>
          <p:nvPr/>
        </p:nvSpPr>
        <p:spPr bwMode="auto">
          <a:xfrm>
            <a:off x="1257300" y="2465388"/>
            <a:ext cx="2378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00FF00"/>
                </a:solidFill>
                <a:effectLst/>
                <a:latin typeface="Times New Roman" charset="0"/>
              </a:rPr>
              <a:t>hechos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1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1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1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1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78" grpId="0"/>
      <p:bldP spid="411679" grpId="0"/>
      <p:bldP spid="411680" grpId="0"/>
      <p:bldP spid="41168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30" name="Rectangle 6"/>
          <p:cNvSpPr>
            <a:spLocks noChangeArrowheads="1"/>
          </p:cNvSpPr>
          <p:nvPr/>
        </p:nvSpPr>
        <p:spPr bwMode="auto">
          <a:xfrm>
            <a:off x="779463" y="355600"/>
            <a:ext cx="7559675" cy="173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5400" b="1">
                <a:solidFill>
                  <a:srgbClr val="FAFD00"/>
                </a:solidFill>
                <a:effectLst/>
                <a:latin typeface="Times New Roman" charset="0"/>
              </a:rPr>
              <a:t>Estas son algunas opciones:</a:t>
            </a:r>
            <a:endParaRPr lang="en-US" sz="4000" b="1">
              <a:solidFill>
                <a:srgbClr val="FAFD00"/>
              </a:solidFill>
              <a:effectLst/>
              <a:latin typeface="Times New Roman" charset="0"/>
            </a:endParaRPr>
          </a:p>
        </p:txBody>
      </p:sp>
      <p:sp>
        <p:nvSpPr>
          <p:cNvPr id="538631" name="Rectangle 7"/>
          <p:cNvSpPr>
            <a:spLocks noChangeArrowheads="1"/>
          </p:cNvSpPr>
          <p:nvPr/>
        </p:nvSpPr>
        <p:spPr bwMode="auto">
          <a:xfrm>
            <a:off x="892175" y="2055813"/>
            <a:ext cx="75596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rgbClr val="FAFD00"/>
                </a:solidFill>
                <a:effectLst/>
                <a:latin typeface="Times New Roman" charset="0"/>
              </a:rPr>
              <a:t>1. Ignorarlos por ser </a:t>
            </a:r>
            <a:r>
              <a:rPr lang="en-US" sz="3200" b="1" i="1">
                <a:solidFill>
                  <a:srgbClr val="FAFD00"/>
                </a:solidFill>
                <a:effectLst/>
                <a:latin typeface="Times New Roman" charset="0"/>
              </a:rPr>
              <a:t>irrelevantes</a:t>
            </a:r>
            <a:r>
              <a:rPr lang="en-US" sz="3200" b="1">
                <a:solidFill>
                  <a:srgbClr val="FAFD00"/>
                </a:solidFill>
                <a:effectLst/>
                <a:latin typeface="Times New Roman" charset="0"/>
              </a:rPr>
              <a:t>.</a:t>
            </a:r>
            <a:endParaRPr lang="en-US" sz="2000" b="1">
              <a:solidFill>
                <a:srgbClr val="FAFD00"/>
              </a:solidFill>
              <a:effectLst/>
              <a:latin typeface="Times New Roman" charset="0"/>
            </a:endParaRPr>
          </a:p>
        </p:txBody>
      </p:sp>
      <p:sp>
        <p:nvSpPr>
          <p:cNvPr id="538634" name="Rectangle 10"/>
          <p:cNvSpPr>
            <a:spLocks noChangeArrowheads="1"/>
          </p:cNvSpPr>
          <p:nvPr/>
        </p:nvSpPr>
        <p:spPr bwMode="auto">
          <a:xfrm>
            <a:off x="814388" y="2797175"/>
            <a:ext cx="75596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rgbClr val="FAFD00"/>
                </a:solidFill>
                <a:effectLst/>
                <a:latin typeface="Times New Roman" charset="0"/>
              </a:rPr>
              <a:t>2. Olvidarse de ellos porque son algo del Antiguo Testamento.</a:t>
            </a:r>
            <a:endParaRPr lang="en-US" sz="2000" b="1">
              <a:solidFill>
                <a:srgbClr val="FAFD00"/>
              </a:solidFill>
              <a:effectLst/>
              <a:latin typeface="Times New Roman" charset="0"/>
            </a:endParaRPr>
          </a:p>
        </p:txBody>
      </p:sp>
      <p:sp>
        <p:nvSpPr>
          <p:cNvPr id="538635" name="Rectangle 11"/>
          <p:cNvSpPr>
            <a:spLocks noChangeArrowheads="1"/>
          </p:cNvSpPr>
          <p:nvPr/>
        </p:nvSpPr>
        <p:spPr bwMode="auto">
          <a:xfrm>
            <a:off x="227013" y="3930650"/>
            <a:ext cx="8699500" cy="1550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rgbClr val="FAFD00"/>
                </a:solidFill>
                <a:effectLst/>
                <a:latin typeface="Times New Roman" charset="0"/>
              </a:rPr>
              <a:t>3. Explorar de manera inteligente su significado e implicaciones en términos del futuro de este planeta.</a:t>
            </a:r>
            <a:endParaRPr lang="en-US" sz="2000" b="1">
              <a:solidFill>
                <a:srgbClr val="FAFD00"/>
              </a:solidFill>
              <a:effectLst/>
              <a:latin typeface="Times New Roman" charset="0"/>
            </a:endParaRPr>
          </a:p>
        </p:txBody>
      </p:sp>
      <p:sp>
        <p:nvSpPr>
          <p:cNvPr id="172038" name="Text Box 16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38641" name="Rectangle 1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8644" name="Rectangle 2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78</a:t>
            </a:r>
          </a:p>
        </p:txBody>
      </p:sp>
      <p:sp>
        <p:nvSpPr>
          <p:cNvPr id="172041" name="Text Box 22"/>
          <p:cNvSpPr txBox="1">
            <a:spLocks noChangeArrowheads="1"/>
          </p:cNvSpPr>
          <p:nvPr/>
        </p:nvSpPr>
        <p:spPr bwMode="auto">
          <a:xfrm>
            <a:off x="8583613" y="64563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ffectLst/>
              </a:rPr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8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8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8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631" grpId="0" autoUpdateAnimBg="0"/>
      <p:bldP spid="538634" grpId="0" autoUpdateAnimBg="0"/>
      <p:bldP spid="538635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7334250" y="17303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effectLst/>
            </a:endParaRPr>
          </a:p>
        </p:txBody>
      </p:sp>
      <p:sp>
        <p:nvSpPr>
          <p:cNvPr id="174083" name="Text Box 4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544774" name="Rectangle 6"/>
          <p:cNvSpPr>
            <a:spLocks noChangeArrowheads="1"/>
          </p:cNvSpPr>
          <p:nvPr/>
        </p:nvSpPr>
        <p:spPr bwMode="auto">
          <a:xfrm>
            <a:off x="779463" y="355600"/>
            <a:ext cx="755967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1">
                <a:solidFill>
                  <a:srgbClr val="008000"/>
                </a:solidFill>
                <a:effectLst/>
                <a:latin typeface="Times New Roman" pitchFamily="1" charset="0"/>
                <a:ea typeface="+mn-ea"/>
                <a:cs typeface="+mn-cs"/>
              </a:rPr>
              <a:t>Estas son las opciones:</a:t>
            </a:r>
          </a:p>
        </p:txBody>
      </p:sp>
      <p:sp>
        <p:nvSpPr>
          <p:cNvPr id="544775" name="Rectangle 7"/>
          <p:cNvSpPr>
            <a:spLocks noChangeArrowheads="1"/>
          </p:cNvSpPr>
          <p:nvPr/>
        </p:nvSpPr>
        <p:spPr bwMode="auto">
          <a:xfrm>
            <a:off x="782638" y="1339850"/>
            <a:ext cx="75596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 b="1">
                <a:solidFill>
                  <a:srgbClr val="008000"/>
                </a:solidFill>
                <a:effectLst/>
                <a:latin typeface="Times New Roman" pitchFamily="1" charset="0"/>
                <a:ea typeface="+mn-ea"/>
                <a:cs typeface="+mn-cs"/>
              </a:rPr>
              <a:t>1. Ignorarlos por ser irrelevantes.</a:t>
            </a:r>
          </a:p>
          <a:p>
            <a:pPr algn="ctr">
              <a:defRPr/>
            </a:pPr>
            <a:r>
              <a:rPr lang="en-US" sz="3200" b="1">
                <a:solidFill>
                  <a:srgbClr val="008000"/>
                </a:solidFill>
                <a:effectLst/>
                <a:latin typeface="Times New Roman" pitchFamily="1" charset="0"/>
                <a:ea typeface="+mn-ea"/>
                <a:cs typeface="+mn-cs"/>
              </a:rPr>
              <a:t>.</a:t>
            </a:r>
          </a:p>
        </p:txBody>
      </p:sp>
      <p:sp>
        <p:nvSpPr>
          <p:cNvPr id="544776" name="Rectangle 8"/>
          <p:cNvSpPr>
            <a:spLocks noChangeArrowheads="1"/>
          </p:cNvSpPr>
          <p:nvPr/>
        </p:nvSpPr>
        <p:spPr bwMode="auto">
          <a:xfrm>
            <a:off x="782638" y="1849438"/>
            <a:ext cx="7559675" cy="15509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 b="1">
                <a:solidFill>
                  <a:srgbClr val="008000"/>
                </a:solidFill>
                <a:effectLst/>
                <a:latin typeface="Times New Roman" pitchFamily="1" charset="0"/>
                <a:ea typeface="+mn-ea"/>
                <a:cs typeface="+mn-cs"/>
              </a:rPr>
              <a:t>2. </a:t>
            </a:r>
            <a:r>
              <a:rPr lang="es-ES" sz="3200" b="1">
                <a:solidFill>
                  <a:srgbClr val="008000"/>
                </a:solidFill>
                <a:effectLst/>
                <a:latin typeface="Times New Roman" pitchFamily="1" charset="0"/>
                <a:ea typeface="+mn-ea"/>
                <a:cs typeface="+mn-cs"/>
              </a:rPr>
              <a:t>Olvidarse de ellos porque son algo del Antiguo Testamento.</a:t>
            </a:r>
          </a:p>
          <a:p>
            <a:pPr algn="ctr">
              <a:defRPr/>
            </a:pPr>
            <a:r>
              <a:rPr lang="en-US" sz="3200" b="1">
                <a:solidFill>
                  <a:srgbClr val="008000"/>
                </a:solidFill>
                <a:effectLst/>
                <a:latin typeface="Times New Roman" pitchFamily="1" charset="0"/>
                <a:ea typeface="+mn-ea"/>
                <a:cs typeface="+mn-cs"/>
              </a:rPr>
              <a:t>.</a:t>
            </a:r>
          </a:p>
        </p:txBody>
      </p:sp>
      <p:sp>
        <p:nvSpPr>
          <p:cNvPr id="544777" name="Rectangle 9"/>
          <p:cNvSpPr>
            <a:spLocks noChangeArrowheads="1"/>
          </p:cNvSpPr>
          <p:nvPr/>
        </p:nvSpPr>
        <p:spPr bwMode="auto">
          <a:xfrm>
            <a:off x="215900" y="2840038"/>
            <a:ext cx="8699500" cy="1855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s-ES" sz="3200" b="1">
                <a:solidFill>
                  <a:srgbClr val="FAFD00"/>
                </a:solidFill>
                <a:effectLst/>
                <a:latin typeface="Times New Roman" charset="0"/>
              </a:rPr>
              <a:t>3. Explorar de manera inteligente su significado e implicaciones en términos del futuro de este planeta.</a:t>
            </a:r>
          </a:p>
          <a:p>
            <a:pPr algn="ctr"/>
            <a:endParaRPr lang="en-US" sz="2000" b="1">
              <a:solidFill>
                <a:srgbClr val="FAFD00"/>
              </a:solidFill>
              <a:effectLst/>
              <a:latin typeface="Times New Roman" charset="0"/>
            </a:endParaRPr>
          </a:p>
        </p:txBody>
      </p:sp>
      <p:sp>
        <p:nvSpPr>
          <p:cNvPr id="544778" name="Rectangle 10"/>
          <p:cNvSpPr>
            <a:spLocks noChangeArrowheads="1"/>
          </p:cNvSpPr>
          <p:nvPr/>
        </p:nvSpPr>
        <p:spPr bwMode="auto">
          <a:xfrm>
            <a:off x="444500" y="5656263"/>
            <a:ext cx="8699500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rgbClr val="FAFD00"/>
                </a:solidFill>
                <a:effectLst/>
                <a:latin typeface="Times New Roman" charset="0"/>
              </a:rPr>
              <a:t>4. Decidir lo que significan para su futuro y su relación con Jesucristo.</a:t>
            </a:r>
            <a:endParaRPr lang="en-US" sz="2000" b="1">
              <a:solidFill>
                <a:srgbClr val="FAFD00"/>
              </a:solidFill>
              <a:effectLst/>
              <a:latin typeface="Times New Roman" charset="0"/>
            </a:endParaRPr>
          </a:p>
        </p:txBody>
      </p:sp>
      <p:sp>
        <p:nvSpPr>
          <p:cNvPr id="544779" name="Rectangle 11"/>
          <p:cNvSpPr>
            <a:spLocks noChangeArrowheads="1"/>
          </p:cNvSpPr>
          <p:nvPr/>
        </p:nvSpPr>
        <p:spPr bwMode="auto">
          <a:xfrm>
            <a:off x="784225" y="3973513"/>
            <a:ext cx="7559675" cy="15509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endParaRPr lang="en-US" sz="3200" b="1">
              <a:effectLst/>
              <a:latin typeface="Times New Roman" charset="0"/>
            </a:endParaRPr>
          </a:p>
          <a:p>
            <a:pPr algn="ctr"/>
            <a:r>
              <a:rPr lang="en-US" sz="3200" b="1">
                <a:effectLst/>
                <a:latin typeface="Times New Roman" charset="0"/>
              </a:rPr>
              <a:t>Pero si usted selecciona el  #3, entonces debe…</a:t>
            </a:r>
            <a:endParaRPr lang="en-US" sz="2000" b="1">
              <a:effectLst/>
              <a:latin typeface="Times New Roman" charset="0"/>
            </a:endParaRPr>
          </a:p>
        </p:txBody>
      </p:sp>
      <p:sp>
        <p:nvSpPr>
          <p:cNvPr id="174090" name="Text Box 13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44782" name="Rectangle 14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44785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79</a:t>
            </a:r>
          </a:p>
        </p:txBody>
      </p:sp>
      <p:sp>
        <p:nvSpPr>
          <p:cNvPr id="174093" name="Text Box 19"/>
          <p:cNvSpPr txBox="1">
            <a:spLocks noChangeArrowheads="1"/>
          </p:cNvSpPr>
          <p:nvPr/>
        </p:nvSpPr>
        <p:spPr bwMode="auto">
          <a:xfrm>
            <a:off x="8586788" y="64627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ffectLst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4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4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4778" grpId="0" autoUpdateAnimBg="0"/>
      <p:bldP spid="544779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946" name="Rectangle 2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 b="1">
                <a:effectLst/>
                <a:latin typeface="Helvetica" charset="0"/>
              </a:rPr>
              <a:t>         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2843213" y="1301750"/>
            <a:ext cx="37782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 b="1">
                <a:effectLst/>
                <a:latin typeface="Helvetica" charset="0"/>
              </a:rPr>
              <a:t>       </a:t>
            </a: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3033713" y="1301750"/>
            <a:ext cx="37782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 b="1" i="1">
                <a:effectLst/>
                <a:latin typeface="Helvetica" charset="0"/>
              </a:rPr>
              <a:t>       </a:t>
            </a: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2551113" y="1768475"/>
            <a:ext cx="9191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100" b="1" i="1">
                <a:effectLst/>
                <a:latin typeface="Helvetica" charset="0"/>
              </a:rPr>
              <a:t>                   </a:t>
            </a: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2551113" y="2071688"/>
            <a:ext cx="244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 b="1">
                <a:effectLst/>
                <a:latin typeface="Helvetica" charset="0"/>
              </a:rPr>
              <a:t>  </a:t>
            </a: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2806700" y="2566988"/>
            <a:ext cx="349726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s-ES" sz="2000" b="1" i="1">
                <a:solidFill>
                  <a:srgbClr val="000099"/>
                </a:solidFill>
                <a:effectLst/>
                <a:latin typeface="Helvetica" charset="0"/>
              </a:rPr>
              <a:t> The First Table – </a:t>
            </a:r>
          </a:p>
          <a:p>
            <a:pPr algn="ctr"/>
            <a:r>
              <a:rPr lang="es-ES" sz="2000" b="1" i="1">
                <a:solidFill>
                  <a:srgbClr val="000099"/>
                </a:solidFill>
                <a:effectLst/>
                <a:latin typeface="Helvetica" charset="0"/>
              </a:rPr>
              <a:t>Duties to God (Verses 1-12)</a:t>
            </a: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2779713" y="2211388"/>
            <a:ext cx="371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 b="1">
                <a:effectLst/>
                <a:latin typeface="Helvetica" charset="0"/>
              </a:rPr>
              <a:t>      </a:t>
            </a: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2741613" y="3195638"/>
            <a:ext cx="361156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s-ES" sz="2000" b="1" i="1">
                <a:solidFill>
                  <a:srgbClr val="000099"/>
                </a:solidFill>
                <a:effectLst/>
                <a:latin typeface="Helvetica" charset="0"/>
              </a:rPr>
              <a:t>  The Second Table – </a:t>
            </a:r>
          </a:p>
          <a:p>
            <a:pPr algn="ctr"/>
            <a:r>
              <a:rPr lang="es-ES" sz="2000" b="1" i="1">
                <a:solidFill>
                  <a:srgbClr val="000099"/>
                </a:solidFill>
                <a:effectLst/>
                <a:latin typeface="Helvetica" charset="0"/>
              </a:rPr>
              <a:t>Duties to Men (verses 13-17)</a:t>
            </a: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2551113" y="3582988"/>
            <a:ext cx="561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 b="1">
                <a:effectLst/>
                <a:latin typeface="Helvetica" charset="0"/>
              </a:rPr>
              <a:t>            </a:t>
            </a:r>
          </a:p>
        </p:txBody>
      </p:sp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2409825" y="4346575"/>
            <a:ext cx="432593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s-ES" sz="1900" b="1">
                <a:solidFill>
                  <a:srgbClr val="000099"/>
                </a:solidFill>
                <a:effectLst/>
                <a:latin typeface="Helvetica" charset="0"/>
              </a:rPr>
              <a:t>CHAPTER 21-24: </a:t>
            </a:r>
          </a:p>
          <a:p>
            <a:pPr algn="ctr"/>
            <a:r>
              <a:rPr lang="es-ES" sz="2500" b="1">
                <a:solidFill>
                  <a:srgbClr val="000099"/>
                </a:solidFill>
                <a:effectLst/>
                <a:latin typeface="Helvetica" charset="0"/>
              </a:rPr>
              <a:t>THE SOCIAL ORDINANCES</a:t>
            </a:r>
            <a:endParaRPr lang="es-ES" sz="1900" b="1">
              <a:solidFill>
                <a:srgbClr val="000099"/>
              </a:solidFill>
              <a:effectLst/>
              <a:latin typeface="Helvetica" charset="0"/>
            </a:endParaRPr>
          </a:p>
        </p:txBody>
      </p:sp>
      <p:sp>
        <p:nvSpPr>
          <p:cNvPr id="850957" name="Rectangle 13"/>
          <p:cNvSpPr>
            <a:spLocks noChangeArrowheads="1"/>
          </p:cNvSpPr>
          <p:nvPr/>
        </p:nvSpPr>
        <p:spPr bwMode="auto">
          <a:xfrm>
            <a:off x="2073275" y="5286375"/>
            <a:ext cx="50149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s-ES" sz="1900" b="1">
                <a:solidFill>
                  <a:schemeClr val="folHlink"/>
                </a:solidFill>
                <a:effectLst/>
                <a:latin typeface="Helvetica" charset="0"/>
              </a:rPr>
              <a:t>Capítulo 25-31: </a:t>
            </a:r>
          </a:p>
          <a:p>
            <a:pPr algn="ctr"/>
            <a:r>
              <a:rPr lang="es-ES" sz="2500" b="1">
                <a:effectLst/>
                <a:latin typeface="Helvetica" charset="0"/>
              </a:rPr>
              <a:t>Las ordenanzas del tabernáculo</a:t>
            </a:r>
            <a:endParaRPr lang="es-ES" sz="1900" b="1">
              <a:solidFill>
                <a:schemeClr val="folHlink"/>
              </a:solidFill>
              <a:effectLst/>
              <a:latin typeface="Helvetica" charset="0"/>
            </a:endParaRPr>
          </a:p>
        </p:txBody>
      </p:sp>
      <p:sp>
        <p:nvSpPr>
          <p:cNvPr id="28686" name="Rectangle 14"/>
          <p:cNvSpPr>
            <a:spLocks noChangeArrowheads="1"/>
          </p:cNvSpPr>
          <p:nvPr/>
        </p:nvSpPr>
        <p:spPr bwMode="auto">
          <a:xfrm>
            <a:off x="2779713" y="5627688"/>
            <a:ext cx="403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 b="1">
                <a:effectLst/>
                <a:latin typeface="Helvetica" charset="0"/>
              </a:rPr>
              <a:t>       </a:t>
            </a:r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3084513" y="674688"/>
            <a:ext cx="942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2400" b="1">
                <a:effectLst/>
                <a:latin typeface="Helvetica" charset="0"/>
              </a:rPr>
              <a:t>         </a:t>
            </a:r>
          </a:p>
        </p:txBody>
      </p:sp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3084513" y="1054100"/>
            <a:ext cx="392112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200" b="1">
                <a:effectLst/>
                <a:latin typeface="Helvetica" charset="0"/>
              </a:rPr>
              <a:t>     </a:t>
            </a:r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100" b="1">
                <a:effectLst/>
                <a:latin typeface="Helvetica" charset="0"/>
              </a:rPr>
              <a:t> </a:t>
            </a:r>
          </a:p>
        </p:txBody>
      </p:sp>
      <p:sp>
        <p:nvSpPr>
          <p:cNvPr id="850962" name="Rectangle 18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2968625" y="1008063"/>
            <a:ext cx="23939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s-ES" sz="1900" b="1">
                <a:solidFill>
                  <a:srgbClr val="000099"/>
                </a:solidFill>
                <a:effectLst/>
                <a:latin typeface="Helvetica" charset="0"/>
              </a:rPr>
              <a:t>Éxodo capítulo 20: </a:t>
            </a:r>
          </a:p>
          <a:p>
            <a:pPr algn="ctr"/>
            <a:r>
              <a:rPr lang="es-ES" sz="1900" b="1">
                <a:solidFill>
                  <a:srgbClr val="000099"/>
                </a:solidFill>
                <a:effectLst/>
                <a:latin typeface="Helvetica" charset="0"/>
              </a:rPr>
              <a:t>El decálogo</a:t>
            </a:r>
          </a:p>
        </p:txBody>
      </p:sp>
      <p:sp>
        <p:nvSpPr>
          <p:cNvPr id="28692" name="Text Box 20"/>
          <p:cNvSpPr txBox="1">
            <a:spLocks noChangeArrowheads="1"/>
          </p:cNvSpPr>
          <p:nvPr/>
        </p:nvSpPr>
        <p:spPr bwMode="auto">
          <a:xfrm>
            <a:off x="558800" y="1231900"/>
            <a:ext cx="1422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4800">
                <a:solidFill>
                  <a:srgbClr val="000099"/>
                </a:solidFill>
                <a:effectLst/>
                <a:latin typeface="Times New Roman" charset="0"/>
              </a:rPr>
              <a:t>“M”</a:t>
            </a:r>
          </a:p>
        </p:txBody>
      </p:sp>
      <p:sp>
        <p:nvSpPr>
          <p:cNvPr id="28693" name="Text Box 21"/>
          <p:cNvSpPr txBox="1">
            <a:spLocks noChangeArrowheads="1"/>
          </p:cNvSpPr>
          <p:nvPr/>
        </p:nvSpPr>
        <p:spPr bwMode="auto">
          <a:xfrm>
            <a:off x="596900" y="4316413"/>
            <a:ext cx="16891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4800">
                <a:solidFill>
                  <a:srgbClr val="000099"/>
                </a:solidFill>
                <a:effectLst/>
                <a:latin typeface="Times New Roman" charset="0"/>
              </a:rPr>
              <a:t>“C”</a:t>
            </a:r>
          </a:p>
        </p:txBody>
      </p:sp>
      <p:sp>
        <p:nvSpPr>
          <p:cNvPr id="850966" name="Text Box 22"/>
          <p:cNvSpPr txBox="1">
            <a:spLocks noChangeArrowheads="1"/>
          </p:cNvSpPr>
          <p:nvPr/>
        </p:nvSpPr>
        <p:spPr bwMode="auto">
          <a:xfrm>
            <a:off x="508000" y="5065713"/>
            <a:ext cx="17653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6600">
                <a:solidFill>
                  <a:schemeClr val="folHlink"/>
                </a:solidFill>
                <a:effectLst/>
                <a:latin typeface="Times New Roman" charset="0"/>
              </a:rPr>
              <a:t>“C”</a:t>
            </a:r>
          </a:p>
        </p:txBody>
      </p:sp>
      <p:sp>
        <p:nvSpPr>
          <p:cNvPr id="28695" name="Text Box 23"/>
          <p:cNvSpPr txBox="1">
            <a:spLocks noChangeArrowheads="1"/>
          </p:cNvSpPr>
          <p:nvPr/>
        </p:nvSpPr>
        <p:spPr bwMode="auto">
          <a:xfrm>
            <a:off x="2425700" y="1778000"/>
            <a:ext cx="502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2800" b="1">
                <a:solidFill>
                  <a:srgbClr val="000099"/>
                </a:solidFill>
                <a:effectLst/>
                <a:latin typeface="Times New Roman" charset="0"/>
              </a:rPr>
              <a:t>“Los diez mandamientos””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1841500" y="2286000"/>
            <a:ext cx="1612900" cy="3786188"/>
            <a:chOff x="1160" y="1440"/>
            <a:chExt cx="1016" cy="2385"/>
          </a:xfrm>
        </p:grpSpPr>
        <p:sp>
          <p:nvSpPr>
            <p:cNvPr id="850969" name="Line 25"/>
            <p:cNvSpPr>
              <a:spLocks noChangeShapeType="1"/>
            </p:cNvSpPr>
            <p:nvPr/>
          </p:nvSpPr>
          <p:spPr bwMode="auto">
            <a:xfrm>
              <a:off x="1480" y="1449"/>
              <a:ext cx="696" cy="0"/>
            </a:xfrm>
            <a:prstGeom prst="lin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50970" name="Line 26"/>
            <p:cNvSpPr>
              <a:spLocks noChangeShapeType="1"/>
            </p:cNvSpPr>
            <p:nvPr/>
          </p:nvSpPr>
          <p:spPr bwMode="auto">
            <a:xfrm flipH="1">
              <a:off x="1160" y="1440"/>
              <a:ext cx="328" cy="2385"/>
            </a:xfrm>
            <a:prstGeom prst="lin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50971" name="Line 27"/>
            <p:cNvSpPr>
              <a:spLocks noChangeShapeType="1"/>
            </p:cNvSpPr>
            <p:nvPr/>
          </p:nvSpPr>
          <p:spPr bwMode="auto">
            <a:xfrm>
              <a:off x="1168" y="3817"/>
              <a:ext cx="696" cy="0"/>
            </a:xfrm>
            <a:prstGeom prst="lin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850973" name="Text Box 29"/>
          <p:cNvSpPr txBox="1">
            <a:spLocks noChangeArrowheads="1"/>
          </p:cNvSpPr>
          <p:nvPr/>
        </p:nvSpPr>
        <p:spPr bwMode="auto">
          <a:xfrm>
            <a:off x="209550" y="6175375"/>
            <a:ext cx="4084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2400" b="1">
                <a:solidFill>
                  <a:schemeClr val="folHlink"/>
                </a:solidFill>
                <a:effectLst/>
                <a:latin typeface="Helvetica" charset="0"/>
              </a:rPr>
              <a:t>CEREMONIAL</a:t>
            </a:r>
          </a:p>
        </p:txBody>
      </p:sp>
      <p:sp>
        <p:nvSpPr>
          <p:cNvPr id="28698" name="Text Box 30"/>
          <p:cNvSpPr txBox="1">
            <a:spLocks noChangeArrowheads="1"/>
          </p:cNvSpPr>
          <p:nvPr/>
        </p:nvSpPr>
        <p:spPr bwMode="auto">
          <a:xfrm>
            <a:off x="3155950" y="2905125"/>
            <a:ext cx="440531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s-ES">
              <a:effectLst/>
            </a:endParaRPr>
          </a:p>
          <a:p>
            <a:pPr>
              <a:spcBef>
                <a:spcPct val="50000"/>
              </a:spcBef>
            </a:pPr>
            <a:endParaRPr lang="es-ES">
              <a:effectLst/>
            </a:endParaRPr>
          </a:p>
          <a:p>
            <a:pPr>
              <a:spcBef>
                <a:spcPct val="50000"/>
              </a:spcBef>
            </a:pPr>
            <a:endParaRPr lang="es-ES">
              <a:effectLst/>
            </a:endParaRPr>
          </a:p>
        </p:txBody>
      </p:sp>
      <p:sp>
        <p:nvSpPr>
          <p:cNvPr id="28699" name="Text Box 34"/>
          <p:cNvSpPr txBox="1">
            <a:spLocks noChangeArrowheads="1"/>
          </p:cNvSpPr>
          <p:nvPr/>
        </p:nvSpPr>
        <p:spPr bwMode="auto">
          <a:xfrm>
            <a:off x="8764588" y="1063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s-ES" sz="2000">
              <a:solidFill>
                <a:srgbClr val="FFA27C"/>
              </a:solidFill>
              <a:effectLst/>
            </a:endParaRPr>
          </a:p>
        </p:txBody>
      </p:sp>
      <p:sp>
        <p:nvSpPr>
          <p:cNvPr id="28700" name="Text Box 3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850980" name="Rectangle 3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s-E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50981" name="Rectangle 3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28703" name="Text Box 38"/>
          <p:cNvSpPr txBox="1">
            <a:spLocks noChangeArrowheads="1"/>
          </p:cNvSpPr>
          <p:nvPr/>
        </p:nvSpPr>
        <p:spPr bwMode="auto">
          <a:xfrm>
            <a:off x="8521700" y="6459538"/>
            <a:ext cx="431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b="1">
                <a:solidFill>
                  <a:srgbClr val="FFFFFF"/>
                </a:solidFill>
                <a:effectLst/>
              </a:rPr>
              <a:t>11</a:t>
            </a:r>
          </a:p>
        </p:txBody>
      </p:sp>
      <p:pic>
        <p:nvPicPr>
          <p:cNvPr id="850983" name="Picture 39" descr="The Tabernacle at Timna, bb n032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" t="10133" r="9976" b="13300"/>
          <a:stretch>
            <a:fillRect/>
          </a:stretch>
        </p:blipFill>
        <p:spPr bwMode="auto">
          <a:xfrm>
            <a:off x="442913" y="174625"/>
            <a:ext cx="2808287" cy="1919288"/>
          </a:xfrm>
          <a:prstGeom prst="rect">
            <a:avLst/>
          </a:prstGeom>
          <a:noFill/>
          <a:ln w="76200">
            <a:solidFill>
              <a:srgbClr val="EF1F1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05" name="Rectangle 40"/>
          <p:cNvSpPr>
            <a:spLocks noChangeArrowheads="1"/>
          </p:cNvSpPr>
          <p:nvPr/>
        </p:nvSpPr>
        <p:spPr bwMode="auto">
          <a:xfrm>
            <a:off x="1660525" y="393700"/>
            <a:ext cx="579596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s-ES" sz="2800" b="1">
                <a:solidFill>
                  <a:schemeClr val="folHlink"/>
                </a:solidFill>
                <a:effectLst/>
                <a:latin typeface="Helvetica" charset="0"/>
              </a:rPr>
              <a:t>“El pacto mosaico”</a:t>
            </a:r>
          </a:p>
        </p:txBody>
      </p:sp>
      <p:grpSp>
        <p:nvGrpSpPr>
          <p:cNvPr id="28706" name="Group 41"/>
          <p:cNvGrpSpPr>
            <a:grpSpLocks/>
          </p:cNvGrpSpPr>
          <p:nvPr/>
        </p:nvGrpSpPr>
        <p:grpSpPr bwMode="auto">
          <a:xfrm>
            <a:off x="7123113" y="106363"/>
            <a:ext cx="1824037" cy="1892300"/>
            <a:chOff x="4487" y="67"/>
            <a:chExt cx="1149" cy="1192"/>
          </a:xfrm>
        </p:grpSpPr>
        <p:grpSp>
          <p:nvGrpSpPr>
            <p:cNvPr id="28725" name="Group 42"/>
            <p:cNvGrpSpPr>
              <a:grpSpLocks/>
            </p:cNvGrpSpPr>
            <p:nvPr/>
          </p:nvGrpSpPr>
          <p:grpSpPr bwMode="auto">
            <a:xfrm>
              <a:off x="4536" y="225"/>
              <a:ext cx="425" cy="1032"/>
              <a:chOff x="4726" y="2474"/>
              <a:chExt cx="425" cy="1032"/>
            </a:xfrm>
          </p:grpSpPr>
          <p:sp>
            <p:nvSpPr>
              <p:cNvPr id="850987" name="Rectangle 43" descr="Paper bag"/>
              <p:cNvSpPr>
                <a:spLocks noChangeArrowheads="1"/>
              </p:cNvSpPr>
              <p:nvPr/>
            </p:nvSpPr>
            <p:spPr bwMode="auto">
              <a:xfrm>
                <a:off x="4727" y="2794"/>
                <a:ext cx="424" cy="712"/>
              </a:xfrm>
              <a:prstGeom prst="rect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850988" name="Oval 44"/>
              <p:cNvSpPr>
                <a:spLocks noChangeArrowheads="1"/>
              </p:cNvSpPr>
              <p:nvPr/>
            </p:nvSpPr>
            <p:spPr bwMode="auto">
              <a:xfrm>
                <a:off x="4726" y="2474"/>
                <a:ext cx="425" cy="576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850989" name="Rectangle 45"/>
              <p:cNvSpPr>
                <a:spLocks noChangeArrowheads="1"/>
              </p:cNvSpPr>
              <p:nvPr/>
            </p:nvSpPr>
            <p:spPr bwMode="auto">
              <a:xfrm>
                <a:off x="4728" y="2802"/>
                <a:ext cx="422" cy="6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726" name="Group 46"/>
            <p:cNvGrpSpPr>
              <a:grpSpLocks/>
            </p:cNvGrpSpPr>
            <p:nvPr/>
          </p:nvGrpSpPr>
          <p:grpSpPr bwMode="auto">
            <a:xfrm>
              <a:off x="5090" y="227"/>
              <a:ext cx="425" cy="1032"/>
              <a:chOff x="4726" y="2474"/>
              <a:chExt cx="425" cy="1032"/>
            </a:xfrm>
          </p:grpSpPr>
          <p:sp>
            <p:nvSpPr>
              <p:cNvPr id="850991" name="Rectangle 47" descr="Paper bag"/>
              <p:cNvSpPr>
                <a:spLocks noChangeArrowheads="1"/>
              </p:cNvSpPr>
              <p:nvPr/>
            </p:nvSpPr>
            <p:spPr bwMode="auto">
              <a:xfrm>
                <a:off x="4727" y="2794"/>
                <a:ext cx="424" cy="712"/>
              </a:xfrm>
              <a:prstGeom prst="rect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850992" name="Oval 48"/>
              <p:cNvSpPr>
                <a:spLocks noChangeArrowheads="1"/>
              </p:cNvSpPr>
              <p:nvPr/>
            </p:nvSpPr>
            <p:spPr bwMode="auto">
              <a:xfrm>
                <a:off x="4726" y="2474"/>
                <a:ext cx="425" cy="576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850993" name="Rectangle 49"/>
              <p:cNvSpPr>
                <a:spLocks noChangeArrowheads="1"/>
              </p:cNvSpPr>
              <p:nvPr/>
            </p:nvSpPr>
            <p:spPr bwMode="auto">
              <a:xfrm>
                <a:off x="4728" y="2802"/>
                <a:ext cx="422" cy="6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727" name="Group 50"/>
            <p:cNvGrpSpPr>
              <a:grpSpLocks/>
            </p:cNvGrpSpPr>
            <p:nvPr/>
          </p:nvGrpSpPr>
          <p:grpSpPr bwMode="auto">
            <a:xfrm>
              <a:off x="4495" y="192"/>
              <a:ext cx="425" cy="1032"/>
              <a:chOff x="4495" y="192"/>
              <a:chExt cx="425" cy="1032"/>
            </a:xfrm>
          </p:grpSpPr>
          <p:sp>
            <p:nvSpPr>
              <p:cNvPr id="850995" name="Rectangle 51" descr="Paper bag"/>
              <p:cNvSpPr>
                <a:spLocks noChangeArrowheads="1"/>
              </p:cNvSpPr>
              <p:nvPr/>
            </p:nvSpPr>
            <p:spPr bwMode="auto">
              <a:xfrm>
                <a:off x="4496" y="512"/>
                <a:ext cx="424" cy="712"/>
              </a:xfrm>
              <a:prstGeom prst="rect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850996" name="Oval 52" descr="Paper bag"/>
              <p:cNvSpPr>
                <a:spLocks noChangeArrowheads="1"/>
              </p:cNvSpPr>
              <p:nvPr/>
            </p:nvSpPr>
            <p:spPr bwMode="auto">
              <a:xfrm>
                <a:off x="4495" y="192"/>
                <a:ext cx="425" cy="576"/>
              </a:xfrm>
              <a:prstGeom prst="ellipse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850997" name="Rectangle 53" descr="Paper bag"/>
              <p:cNvSpPr>
                <a:spLocks noChangeArrowheads="1"/>
              </p:cNvSpPr>
              <p:nvPr/>
            </p:nvSpPr>
            <p:spPr bwMode="auto">
              <a:xfrm>
                <a:off x="4512" y="520"/>
                <a:ext cx="392" cy="684"/>
              </a:xfrm>
              <a:prstGeom prst="rect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50998" name="Rectangle 54"/>
            <p:cNvSpPr>
              <a:spLocks noChangeArrowheads="1"/>
            </p:cNvSpPr>
            <p:nvPr/>
          </p:nvSpPr>
          <p:spPr bwMode="auto">
            <a:xfrm>
              <a:off x="4487" y="313"/>
              <a:ext cx="438" cy="8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V</a:t>
              </a:r>
            </a:p>
          </p:txBody>
        </p:sp>
        <p:sp>
          <p:nvSpPr>
            <p:cNvPr id="28730" name="Text Box 55"/>
            <p:cNvSpPr txBox="1">
              <a:spLocks noChangeArrowheads="1"/>
            </p:cNvSpPr>
            <p:nvPr/>
          </p:nvSpPr>
          <p:spPr bwMode="auto">
            <a:xfrm>
              <a:off x="5520" y="67"/>
              <a:ext cx="11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s-ES" sz="2000">
                <a:solidFill>
                  <a:srgbClr val="FFA27C"/>
                </a:solidFill>
                <a:effectLst/>
                <a:latin typeface="Comic Sans MS" pitchFamily="1" charset="0"/>
                <a:ea typeface="+mn-ea"/>
                <a:cs typeface="+mn-cs"/>
              </a:endParaRPr>
            </a:p>
          </p:txBody>
        </p:sp>
        <p:grpSp>
          <p:nvGrpSpPr>
            <p:cNvPr id="3" name="Group 56"/>
            <p:cNvGrpSpPr>
              <a:grpSpLocks/>
            </p:cNvGrpSpPr>
            <p:nvPr/>
          </p:nvGrpSpPr>
          <p:grpSpPr bwMode="auto">
            <a:xfrm>
              <a:off x="5038" y="185"/>
              <a:ext cx="425" cy="1032"/>
              <a:chOff x="4495" y="192"/>
              <a:chExt cx="425" cy="1032"/>
            </a:xfrm>
          </p:grpSpPr>
          <p:sp>
            <p:nvSpPr>
              <p:cNvPr id="851001" name="Rectangle 57" descr="Paper bag"/>
              <p:cNvSpPr>
                <a:spLocks noChangeArrowheads="1"/>
              </p:cNvSpPr>
              <p:nvPr/>
            </p:nvSpPr>
            <p:spPr bwMode="auto">
              <a:xfrm>
                <a:off x="4496" y="512"/>
                <a:ext cx="424" cy="712"/>
              </a:xfrm>
              <a:prstGeom prst="rect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851002" name="Oval 58" descr="Paper bag"/>
              <p:cNvSpPr>
                <a:spLocks noChangeArrowheads="1"/>
              </p:cNvSpPr>
              <p:nvPr/>
            </p:nvSpPr>
            <p:spPr bwMode="auto">
              <a:xfrm>
                <a:off x="4495" y="192"/>
                <a:ext cx="425" cy="576"/>
              </a:xfrm>
              <a:prstGeom prst="ellipse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851003" name="Rectangle 59" descr="Paper bag"/>
              <p:cNvSpPr>
                <a:spLocks noChangeArrowheads="1"/>
              </p:cNvSpPr>
              <p:nvPr/>
            </p:nvSpPr>
            <p:spPr bwMode="auto">
              <a:xfrm>
                <a:off x="4512" y="520"/>
                <a:ext cx="392" cy="684"/>
              </a:xfrm>
              <a:prstGeom prst="rect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51004" name="Rectangle 60"/>
            <p:cNvSpPr>
              <a:spLocks noChangeArrowheads="1"/>
            </p:cNvSpPr>
            <p:nvPr/>
          </p:nvSpPr>
          <p:spPr bwMode="auto">
            <a:xfrm>
              <a:off x="5033" y="309"/>
              <a:ext cx="438" cy="8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X</a:t>
              </a:r>
            </a:p>
          </p:txBody>
        </p:sp>
      </p:grpSp>
      <p:sp>
        <p:nvSpPr>
          <p:cNvPr id="28707" name="Rectangle 61"/>
          <p:cNvSpPr>
            <a:spLocks noChangeArrowheads="1"/>
          </p:cNvSpPr>
          <p:nvPr/>
        </p:nvSpPr>
        <p:spPr bwMode="auto">
          <a:xfrm>
            <a:off x="2806700" y="2566988"/>
            <a:ext cx="349726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000" b="1" i="1">
                <a:solidFill>
                  <a:srgbClr val="000099"/>
                </a:solidFill>
                <a:effectLst/>
                <a:latin typeface="Helvetica" charset="0"/>
              </a:rPr>
              <a:t> The First Table – </a:t>
            </a:r>
          </a:p>
          <a:p>
            <a:pPr algn="ctr"/>
            <a:r>
              <a:rPr lang="en-US" sz="2000" b="1" i="1">
                <a:solidFill>
                  <a:srgbClr val="000099"/>
                </a:solidFill>
                <a:effectLst/>
                <a:latin typeface="Helvetica" charset="0"/>
              </a:rPr>
              <a:t>Duties to God (Verses 1-12)</a:t>
            </a:r>
          </a:p>
        </p:txBody>
      </p:sp>
      <p:sp>
        <p:nvSpPr>
          <p:cNvPr id="28708" name="Rectangle 62"/>
          <p:cNvSpPr>
            <a:spLocks noChangeArrowheads="1"/>
          </p:cNvSpPr>
          <p:nvPr/>
        </p:nvSpPr>
        <p:spPr bwMode="auto">
          <a:xfrm>
            <a:off x="2779713" y="2211388"/>
            <a:ext cx="371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effectLst/>
                <a:latin typeface="Helvetica" charset="0"/>
              </a:rPr>
              <a:t>      </a:t>
            </a:r>
          </a:p>
        </p:txBody>
      </p:sp>
      <p:sp>
        <p:nvSpPr>
          <p:cNvPr id="28709" name="Rectangle 63"/>
          <p:cNvSpPr>
            <a:spLocks noChangeArrowheads="1"/>
          </p:cNvSpPr>
          <p:nvPr/>
        </p:nvSpPr>
        <p:spPr bwMode="auto">
          <a:xfrm>
            <a:off x="2741613" y="3195638"/>
            <a:ext cx="361156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000" b="1" i="1">
                <a:solidFill>
                  <a:srgbClr val="000099"/>
                </a:solidFill>
                <a:effectLst/>
                <a:latin typeface="Helvetica" charset="0"/>
              </a:rPr>
              <a:t>  The Second Table – </a:t>
            </a:r>
          </a:p>
          <a:p>
            <a:pPr algn="ctr"/>
            <a:r>
              <a:rPr lang="en-US" sz="2000" b="1" i="1">
                <a:solidFill>
                  <a:srgbClr val="000099"/>
                </a:solidFill>
                <a:effectLst/>
                <a:latin typeface="Helvetica" charset="0"/>
              </a:rPr>
              <a:t>Duties to Men (verses 13-17)</a:t>
            </a:r>
          </a:p>
        </p:txBody>
      </p:sp>
      <p:sp>
        <p:nvSpPr>
          <p:cNvPr id="28710" name="Rectangle 64"/>
          <p:cNvSpPr>
            <a:spLocks noChangeArrowheads="1"/>
          </p:cNvSpPr>
          <p:nvPr/>
        </p:nvSpPr>
        <p:spPr bwMode="auto">
          <a:xfrm>
            <a:off x="2551113" y="3582988"/>
            <a:ext cx="561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effectLst/>
                <a:latin typeface="Helvetica" charset="0"/>
              </a:rPr>
              <a:t>            </a:t>
            </a:r>
          </a:p>
        </p:txBody>
      </p:sp>
      <p:sp>
        <p:nvSpPr>
          <p:cNvPr id="28711" name="Rectangle 65"/>
          <p:cNvSpPr>
            <a:spLocks noChangeArrowheads="1"/>
          </p:cNvSpPr>
          <p:nvPr/>
        </p:nvSpPr>
        <p:spPr bwMode="auto">
          <a:xfrm>
            <a:off x="2409825" y="4346575"/>
            <a:ext cx="432593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1900" b="1">
                <a:solidFill>
                  <a:srgbClr val="000099"/>
                </a:solidFill>
                <a:effectLst/>
                <a:latin typeface="Helvetica" charset="0"/>
              </a:rPr>
              <a:t>CHAPTER 21-24: </a:t>
            </a:r>
          </a:p>
          <a:p>
            <a:pPr algn="ctr"/>
            <a:r>
              <a:rPr lang="en-US" sz="2500" b="1">
                <a:solidFill>
                  <a:srgbClr val="000099"/>
                </a:solidFill>
                <a:effectLst/>
                <a:latin typeface="Helvetica" charset="0"/>
              </a:rPr>
              <a:t>THE SOCIAL ORDINANCES</a:t>
            </a:r>
            <a:endParaRPr lang="en-US" sz="1900" b="1">
              <a:solidFill>
                <a:srgbClr val="000099"/>
              </a:solidFill>
              <a:effectLst/>
              <a:latin typeface="Helvetica" charset="0"/>
            </a:endParaRPr>
          </a:p>
        </p:txBody>
      </p:sp>
      <p:sp>
        <p:nvSpPr>
          <p:cNvPr id="851010" name="Rectangle 66"/>
          <p:cNvSpPr>
            <a:spLocks noChangeArrowheads="1"/>
          </p:cNvSpPr>
          <p:nvPr/>
        </p:nvSpPr>
        <p:spPr bwMode="auto">
          <a:xfrm>
            <a:off x="2486025" y="2370138"/>
            <a:ext cx="5562600" cy="2903537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50000">
                <a:srgbClr val="000047"/>
              </a:gs>
              <a:gs pos="100000">
                <a:srgbClr val="000099"/>
              </a:gs>
            </a:gsLst>
            <a:lin ang="18900000" scaled="1"/>
          </a:gradFill>
          <a:ln w="76200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b="1">
              <a:solidFill>
                <a:schemeClr val="folHlink"/>
              </a:solidFill>
              <a:effectLst/>
              <a:latin typeface="Helvetica" charset="0"/>
            </a:endParaRPr>
          </a:p>
        </p:txBody>
      </p:sp>
      <p:sp>
        <p:nvSpPr>
          <p:cNvPr id="28713" name="Text Box 67"/>
          <p:cNvSpPr txBox="1">
            <a:spLocks noChangeArrowheads="1"/>
          </p:cNvSpPr>
          <p:nvPr/>
        </p:nvSpPr>
        <p:spPr bwMode="auto">
          <a:xfrm>
            <a:off x="3155950" y="2905125"/>
            <a:ext cx="440531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effectLst/>
            </a:endParaRPr>
          </a:p>
          <a:p>
            <a:pPr>
              <a:spcBef>
                <a:spcPct val="50000"/>
              </a:spcBef>
            </a:pPr>
            <a:endParaRPr lang="en-US">
              <a:effectLst/>
            </a:endParaRPr>
          </a:p>
          <a:p>
            <a:pPr>
              <a:spcBef>
                <a:spcPct val="50000"/>
              </a:spcBef>
            </a:pPr>
            <a:endParaRPr lang="en-US">
              <a:effectLst/>
            </a:endParaRPr>
          </a:p>
        </p:txBody>
      </p:sp>
      <p:sp>
        <p:nvSpPr>
          <p:cNvPr id="851012" name="Text Box 68"/>
          <p:cNvSpPr txBox="1">
            <a:spLocks noChangeArrowheads="1"/>
          </p:cNvSpPr>
          <p:nvPr/>
        </p:nvSpPr>
        <p:spPr bwMode="auto">
          <a:xfrm>
            <a:off x="2932113" y="2589213"/>
            <a:ext cx="46577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folHlink"/>
                </a:solidFill>
                <a:effectLst/>
              </a:rPr>
              <a:t>Special Ordinances</a:t>
            </a:r>
          </a:p>
        </p:txBody>
      </p:sp>
      <p:sp>
        <p:nvSpPr>
          <p:cNvPr id="851013" name="Text Box 69"/>
          <p:cNvSpPr txBox="1">
            <a:spLocks noChangeArrowheads="1"/>
          </p:cNvSpPr>
          <p:nvPr/>
        </p:nvSpPr>
        <p:spPr bwMode="auto">
          <a:xfrm>
            <a:off x="3278188" y="3436938"/>
            <a:ext cx="47704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folHlink"/>
                </a:solidFill>
                <a:effectLst/>
              </a:rPr>
              <a:t>A System of Worship</a:t>
            </a:r>
          </a:p>
        </p:txBody>
      </p:sp>
      <p:sp>
        <p:nvSpPr>
          <p:cNvPr id="851014" name="Text Box 70"/>
          <p:cNvSpPr txBox="1">
            <a:spLocks noChangeArrowheads="1"/>
          </p:cNvSpPr>
          <p:nvPr/>
        </p:nvSpPr>
        <p:spPr bwMode="auto">
          <a:xfrm>
            <a:off x="3797300" y="4341813"/>
            <a:ext cx="39608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folHlink"/>
                </a:solidFill>
                <a:effectLst/>
              </a:rPr>
              <a:t>Guidelines for Living</a:t>
            </a:r>
          </a:p>
        </p:txBody>
      </p:sp>
      <p:sp>
        <p:nvSpPr>
          <p:cNvPr id="851015" name="Rectangle 71"/>
          <p:cNvSpPr>
            <a:spLocks noChangeArrowheads="1"/>
          </p:cNvSpPr>
          <p:nvPr/>
        </p:nvSpPr>
        <p:spPr bwMode="auto">
          <a:xfrm>
            <a:off x="2495550" y="2374900"/>
            <a:ext cx="5562600" cy="2903538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50000">
                <a:srgbClr val="000047"/>
              </a:gs>
              <a:gs pos="100000">
                <a:srgbClr val="000099"/>
              </a:gs>
            </a:gsLst>
            <a:lin ang="18900000" scaled="1"/>
          </a:gradFill>
          <a:ln w="76200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b="1">
              <a:solidFill>
                <a:schemeClr val="folHlink"/>
              </a:solidFill>
              <a:effectLst/>
              <a:latin typeface="Helvetica" charset="0"/>
            </a:endParaRPr>
          </a:p>
        </p:txBody>
      </p:sp>
      <p:sp>
        <p:nvSpPr>
          <p:cNvPr id="851016" name="Text Box 72"/>
          <p:cNvSpPr txBox="1">
            <a:spLocks noChangeArrowheads="1"/>
          </p:cNvSpPr>
          <p:nvPr/>
        </p:nvSpPr>
        <p:spPr bwMode="auto">
          <a:xfrm>
            <a:off x="2692400" y="2419350"/>
            <a:ext cx="5003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folHlink"/>
                </a:solidFill>
                <a:effectLst/>
                <a:latin typeface="Helvetica" charset="0"/>
              </a:rPr>
              <a:t>El arca, la mesa,  y el candelabro del tabernáculo</a:t>
            </a:r>
          </a:p>
        </p:txBody>
      </p:sp>
      <p:sp>
        <p:nvSpPr>
          <p:cNvPr id="851017" name="Text Box 73"/>
          <p:cNvSpPr txBox="1">
            <a:spLocks noChangeArrowheads="1"/>
          </p:cNvSpPr>
          <p:nvPr/>
        </p:nvSpPr>
        <p:spPr bwMode="auto">
          <a:xfrm>
            <a:off x="2800350" y="2800350"/>
            <a:ext cx="4724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folHlink"/>
                </a:solidFill>
                <a:effectLst/>
                <a:latin typeface="Helvetica" charset="0"/>
              </a:rPr>
              <a:t> Instrucciones para su construcción general</a:t>
            </a:r>
          </a:p>
        </p:txBody>
      </p:sp>
      <p:sp>
        <p:nvSpPr>
          <p:cNvPr id="851018" name="Text Box 74"/>
          <p:cNvSpPr txBox="1">
            <a:spLocks noChangeArrowheads="1"/>
          </p:cNvSpPr>
          <p:nvPr/>
        </p:nvSpPr>
        <p:spPr bwMode="auto">
          <a:xfrm>
            <a:off x="2921000" y="3167063"/>
            <a:ext cx="4749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folHlink"/>
                </a:solidFill>
                <a:effectLst/>
                <a:latin typeface="Helvetica" charset="0"/>
              </a:rPr>
              <a:t> El altar de bronce y el atrio</a:t>
            </a:r>
          </a:p>
        </p:txBody>
      </p:sp>
      <p:sp>
        <p:nvSpPr>
          <p:cNvPr id="851019" name="Text Box 75"/>
          <p:cNvSpPr txBox="1">
            <a:spLocks noChangeArrowheads="1"/>
          </p:cNvSpPr>
          <p:nvPr/>
        </p:nvSpPr>
        <p:spPr bwMode="auto">
          <a:xfrm>
            <a:off x="3132138" y="3576638"/>
            <a:ext cx="4746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folHlink"/>
                </a:solidFill>
                <a:effectLst/>
                <a:latin typeface="Helvetica" charset="0"/>
              </a:rPr>
              <a:t> Su sacerdocio para los servicios rituales</a:t>
            </a:r>
          </a:p>
        </p:txBody>
      </p:sp>
      <p:sp>
        <p:nvSpPr>
          <p:cNvPr id="851020" name="Text Box 76"/>
          <p:cNvSpPr txBox="1">
            <a:spLocks noChangeArrowheads="1"/>
          </p:cNvSpPr>
          <p:nvPr/>
        </p:nvSpPr>
        <p:spPr bwMode="auto">
          <a:xfrm>
            <a:off x="3303588" y="4003675"/>
            <a:ext cx="429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folHlink"/>
                </a:solidFill>
                <a:effectLst/>
                <a:latin typeface="Helvetica" charset="0"/>
              </a:rPr>
              <a:t> La consagración de los sacerdotes</a:t>
            </a:r>
          </a:p>
        </p:txBody>
      </p:sp>
      <p:sp>
        <p:nvSpPr>
          <p:cNvPr id="851021" name="Text Box 77"/>
          <p:cNvSpPr txBox="1">
            <a:spLocks noChangeArrowheads="1"/>
          </p:cNvSpPr>
          <p:nvPr/>
        </p:nvSpPr>
        <p:spPr bwMode="auto">
          <a:xfrm>
            <a:off x="3533775" y="4410075"/>
            <a:ext cx="4048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folHlink"/>
                </a:solidFill>
                <a:effectLst/>
                <a:latin typeface="Helvetica" charset="0"/>
              </a:rPr>
              <a:t>El altar de incienso y los adoradores</a:t>
            </a:r>
          </a:p>
        </p:txBody>
      </p:sp>
      <p:sp>
        <p:nvSpPr>
          <p:cNvPr id="851022" name="Text Box 78"/>
          <p:cNvSpPr txBox="1">
            <a:spLocks noChangeArrowheads="1"/>
          </p:cNvSpPr>
          <p:nvPr/>
        </p:nvSpPr>
        <p:spPr bwMode="auto">
          <a:xfrm>
            <a:off x="3686175" y="4873625"/>
            <a:ext cx="29384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folHlink"/>
                </a:solidFill>
                <a:effectLst/>
                <a:latin typeface="Helvetica" charset="0"/>
              </a:rPr>
              <a:t>Los jornaleros y el sábado...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5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5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5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5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5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5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5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50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50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50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50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50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51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51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51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51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5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5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5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5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851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0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8510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851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851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4" dur="500"/>
                                        <p:tgtEl>
                                          <p:spTgt spid="851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9" dur="500"/>
                                        <p:tgtEl>
                                          <p:spTgt spid="851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4" dur="500"/>
                                        <p:tgtEl>
                                          <p:spTgt spid="851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957" grpId="0" autoUpdateAnimBg="0"/>
      <p:bldP spid="850966" grpId="0" autoUpdateAnimBg="0"/>
      <p:bldP spid="850973" grpId="0" autoUpdateAnimBg="0"/>
      <p:bldP spid="850983" grpId="0" animBg="1" autoUpdateAnimBg="0"/>
      <p:bldP spid="851010" grpId="0" animBg="1" autoUpdateAnimBg="0"/>
      <p:bldP spid="851012" grpId="0" autoUpdateAnimBg="0"/>
      <p:bldP spid="851013" grpId="0" autoUpdateAnimBg="0"/>
      <p:bldP spid="851014" grpId="0" autoUpdateAnimBg="0"/>
      <p:bldP spid="851015" grpId="0" animBg="1" autoUpdateAnimBg="0"/>
      <p:bldP spid="851016" grpId="0" build="p" autoUpdateAnimBg="0" advAuto="1000"/>
      <p:bldP spid="851017" grpId="0" build="p" autoUpdateAnimBg="0"/>
      <p:bldP spid="851018" grpId="0" build="p" autoUpdateAnimBg="0"/>
      <p:bldP spid="851019" grpId="0" build="p" autoUpdateAnimBg="0"/>
      <p:bldP spid="851020" grpId="0" build="p" autoUpdateAnimBg="0"/>
      <p:bldP spid="851021" grpId="0" build="p" autoUpdateAnimBg="0"/>
      <p:bldP spid="851022" grpId="0" build="p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ChangeArrowheads="1"/>
          </p:cNvSpPr>
          <p:nvPr/>
        </p:nvSpPr>
        <p:spPr bwMode="auto">
          <a:xfrm>
            <a:off x="6902450" y="18573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effectLst/>
            </a:endParaRPr>
          </a:p>
        </p:txBody>
      </p:sp>
      <p:sp>
        <p:nvSpPr>
          <p:cNvPr id="176131" name="Text Box 3"/>
          <p:cNvSpPr txBox="1">
            <a:spLocks noChangeArrowheads="1"/>
          </p:cNvSpPr>
          <p:nvPr/>
        </p:nvSpPr>
        <p:spPr bwMode="auto">
          <a:xfrm>
            <a:off x="8294688" y="1190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550916" name="Rectangle 4"/>
          <p:cNvSpPr>
            <a:spLocks noChangeArrowheads="1"/>
          </p:cNvSpPr>
          <p:nvPr/>
        </p:nvSpPr>
        <p:spPr bwMode="auto">
          <a:xfrm>
            <a:off x="349250" y="227013"/>
            <a:ext cx="8362950" cy="1552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800" b="1">
                <a:solidFill>
                  <a:srgbClr val="FAFD00"/>
                </a:solidFill>
                <a:effectLst/>
                <a:latin typeface="Times New Roman" charset="0"/>
              </a:rPr>
              <a:t>La pregunta crucial y personal:</a:t>
            </a:r>
            <a:endParaRPr lang="en-US" sz="3600" b="1">
              <a:solidFill>
                <a:srgbClr val="FAFD00"/>
              </a:solidFill>
              <a:effectLst/>
              <a:latin typeface="Times New Roman" charset="0"/>
            </a:endParaRPr>
          </a:p>
        </p:txBody>
      </p:sp>
      <p:sp>
        <p:nvSpPr>
          <p:cNvPr id="550921" name="Rectangle 9"/>
          <p:cNvSpPr>
            <a:spLocks noChangeArrowheads="1"/>
          </p:cNvSpPr>
          <p:nvPr/>
        </p:nvSpPr>
        <p:spPr bwMode="auto">
          <a:xfrm>
            <a:off x="382588" y="2095500"/>
            <a:ext cx="8362950" cy="1552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800" b="1">
                <a:solidFill>
                  <a:srgbClr val="FAFD00"/>
                </a:solidFill>
                <a:effectLst/>
                <a:latin typeface="Times New Roman" charset="0"/>
              </a:rPr>
              <a:t>¿Es cierta o no la Palabra de Dios?</a:t>
            </a:r>
            <a:endParaRPr lang="en-US" sz="3600" b="1">
              <a:solidFill>
                <a:srgbClr val="FAFD00"/>
              </a:solidFill>
              <a:effectLst/>
              <a:latin typeface="Times New Roman" charset="0"/>
            </a:endParaRP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6725" y="3933825"/>
            <a:ext cx="8362950" cy="2284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800" b="1">
                <a:solidFill>
                  <a:srgbClr val="FAFD00"/>
                </a:solidFill>
                <a:effectLst/>
                <a:latin typeface="Times New Roman" charset="0"/>
              </a:rPr>
              <a:t>Independientemente de su respuesta, lógicamente se impone una pregunta nueva.</a:t>
            </a:r>
            <a:endParaRPr lang="en-US" sz="3600" b="1">
              <a:solidFill>
                <a:srgbClr val="FAFD00"/>
              </a:solidFill>
              <a:effectLst/>
              <a:latin typeface="Times New Roman" charset="0"/>
            </a:endParaRPr>
          </a:p>
        </p:txBody>
      </p:sp>
      <p:sp>
        <p:nvSpPr>
          <p:cNvPr id="176135" name="Text Box 11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176136" name="Text Box 12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50925" name="Rectangle 13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50928" name="Rectangle 1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80</a:t>
            </a:r>
          </a:p>
        </p:txBody>
      </p:sp>
      <p:sp>
        <p:nvSpPr>
          <p:cNvPr id="176139" name="Text Box 18"/>
          <p:cNvSpPr txBox="1">
            <a:spLocks noChangeArrowheads="1"/>
          </p:cNvSpPr>
          <p:nvPr/>
        </p:nvSpPr>
        <p:spPr bwMode="auto">
          <a:xfrm>
            <a:off x="8586788" y="64627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effectLst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0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0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921" grpId="0" autoUpdateAnimBg="0"/>
      <p:bldP spid="550922" grpId="0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6902450" y="18573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effectLst/>
            </a:endParaRPr>
          </a:p>
        </p:txBody>
      </p:sp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8294688" y="1190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546820" name="Rectangle 4"/>
          <p:cNvSpPr>
            <a:spLocks noChangeArrowheads="1"/>
          </p:cNvSpPr>
          <p:nvPr/>
        </p:nvSpPr>
        <p:spPr bwMode="auto">
          <a:xfrm>
            <a:off x="407988" y="2255838"/>
            <a:ext cx="8362950" cy="2282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7200" b="1">
                <a:solidFill>
                  <a:srgbClr val="FAFD00"/>
                </a:solidFill>
                <a:effectLst/>
                <a:latin typeface="Times New Roman" charset="0"/>
              </a:rPr>
              <a:t>¿Qué hacemos con este Jesús?</a:t>
            </a:r>
            <a:endParaRPr lang="en-US" sz="5400" b="1">
              <a:solidFill>
                <a:srgbClr val="FAFD00"/>
              </a:solidFill>
              <a:effectLst/>
              <a:latin typeface="Times New Roman" charset="0"/>
            </a:endParaRPr>
          </a:p>
        </p:txBody>
      </p:sp>
      <p:sp>
        <p:nvSpPr>
          <p:cNvPr id="178181" name="Text Box 10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178182" name="Text Box 1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46828" name="Rectangle 1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46831" name="Rectangle 1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ChangeArrowheads="1"/>
          </p:cNvSpPr>
          <p:nvPr/>
        </p:nvSpPr>
        <p:spPr bwMode="auto">
          <a:xfrm>
            <a:off x="6902450" y="1738313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s-ES" sz="1400">
              <a:effectLst/>
              <a:latin typeface="Helvetica" charset="0"/>
            </a:endParaRPr>
          </a:p>
        </p:txBody>
      </p:sp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8301038" y="162560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800">
                <a:solidFill>
                  <a:srgbClr val="FFA27C"/>
                </a:solidFill>
                <a:effectLst/>
                <a:latin typeface="Helvetica" charset="0"/>
              </a:rPr>
              <a:t> </a:t>
            </a:r>
          </a:p>
        </p:txBody>
      </p:sp>
      <p:sp>
        <p:nvSpPr>
          <p:cNvPr id="551940" name="Rectangle 4"/>
          <p:cNvSpPr>
            <a:spLocks noChangeArrowheads="1"/>
          </p:cNvSpPr>
          <p:nvPr/>
        </p:nvSpPr>
        <p:spPr bwMode="auto">
          <a:xfrm>
            <a:off x="1971675" y="5473700"/>
            <a:ext cx="6804025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/>
            <a:r>
              <a:rPr lang="es-ES" sz="1800" b="1">
                <a:solidFill>
                  <a:srgbClr val="FAFD00"/>
                </a:solidFill>
                <a:effectLst/>
                <a:latin typeface="Helvetica" charset="0"/>
              </a:rPr>
              <a:t>C.S. Lewis’ </a:t>
            </a:r>
            <a:r>
              <a:rPr lang="es-ES" sz="1800" b="1" i="1">
                <a:solidFill>
                  <a:srgbClr val="FAFD00"/>
                </a:solidFill>
                <a:effectLst/>
                <a:latin typeface="Helvetica" charset="0"/>
              </a:rPr>
              <a:t>Mere Christianity</a:t>
            </a:r>
            <a:r>
              <a:rPr lang="es-ES" sz="1800" b="1">
                <a:solidFill>
                  <a:srgbClr val="FAFD00"/>
                </a:solidFill>
                <a:effectLst/>
                <a:latin typeface="Helvetica" charset="0"/>
              </a:rPr>
              <a:t>,  pp 40-41</a:t>
            </a:r>
            <a:endParaRPr lang="es-ES" sz="1200" b="1">
              <a:solidFill>
                <a:srgbClr val="FAFD00"/>
              </a:solidFill>
              <a:effectLst/>
              <a:latin typeface="Helvetica" charset="0"/>
            </a:endParaRPr>
          </a:p>
        </p:txBody>
      </p:sp>
      <p:sp>
        <p:nvSpPr>
          <p:cNvPr id="551941" name="Rectangle 5"/>
          <p:cNvSpPr>
            <a:spLocks noChangeArrowheads="1"/>
          </p:cNvSpPr>
          <p:nvPr/>
        </p:nvSpPr>
        <p:spPr bwMode="auto">
          <a:xfrm>
            <a:off x="525463" y="1689100"/>
            <a:ext cx="8362950" cy="1184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s-ES" sz="2400" b="1">
                <a:solidFill>
                  <a:srgbClr val="FAFD00"/>
                </a:solidFill>
                <a:effectLst/>
                <a:latin typeface="Helvetica" charset="0"/>
              </a:rPr>
              <a:t>                     </a:t>
            </a:r>
            <a:r>
              <a:rPr lang="es-ES" sz="2400" b="1">
                <a:effectLst/>
                <a:latin typeface="Helvetica" charset="0"/>
              </a:rPr>
              <a:t>‘Estoy dispuesto a aceptar a Jesús como un gran maestro moral, pero no acepto su afirmación de ser Dios.’</a:t>
            </a:r>
            <a:endParaRPr lang="es-ES" b="1">
              <a:solidFill>
                <a:srgbClr val="FAFD00"/>
              </a:solidFill>
              <a:effectLst/>
              <a:latin typeface="Helvetica" charset="0"/>
            </a:endParaRPr>
          </a:p>
        </p:txBody>
      </p:sp>
      <p:sp>
        <p:nvSpPr>
          <p:cNvPr id="551945" name="Text Box 9"/>
          <p:cNvSpPr txBox="1">
            <a:spLocks noChangeArrowheads="1"/>
          </p:cNvSpPr>
          <p:nvPr/>
        </p:nvSpPr>
        <p:spPr bwMode="auto">
          <a:xfrm>
            <a:off x="593725" y="2417763"/>
            <a:ext cx="8550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s-ES" sz="2400" b="1">
                <a:solidFill>
                  <a:srgbClr val="FAFD00"/>
                </a:solidFill>
                <a:effectLst/>
                <a:latin typeface="Helvetica" charset="0"/>
              </a:rPr>
              <a:t>                 Eso es lo que no debemos decir.  </a:t>
            </a:r>
            <a:endParaRPr lang="es-ES" sz="1800">
              <a:effectLst/>
              <a:latin typeface="Helvetica" charset="0"/>
            </a:endParaRPr>
          </a:p>
        </p:txBody>
      </p:sp>
      <p:sp>
        <p:nvSpPr>
          <p:cNvPr id="551946" name="Text Box 10"/>
          <p:cNvSpPr txBox="1">
            <a:spLocks noChangeArrowheads="1"/>
          </p:cNvSpPr>
          <p:nvPr/>
        </p:nvSpPr>
        <p:spPr bwMode="auto">
          <a:xfrm>
            <a:off x="533400" y="3557588"/>
            <a:ext cx="82978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s-ES" sz="2400" b="1">
                <a:solidFill>
                  <a:srgbClr val="FAFD00"/>
                </a:solidFill>
                <a:effectLst/>
                <a:latin typeface="Helvetica" charset="0"/>
              </a:rPr>
              <a:t>                                                  Sería un lunático, en el mismo nivle del hombre que dice que es un huevo escalfado o de lo contrario sería el diablo del infierno.</a:t>
            </a:r>
            <a:endParaRPr lang="es-ES" sz="1800">
              <a:effectLst/>
              <a:latin typeface="Helvetica" charset="0"/>
            </a:endParaRPr>
          </a:p>
          <a:p>
            <a:pPr>
              <a:spcBef>
                <a:spcPct val="50000"/>
              </a:spcBef>
            </a:pPr>
            <a:endParaRPr lang="es-ES" sz="1800">
              <a:effectLst/>
              <a:latin typeface="Helvetica" charset="0"/>
            </a:endParaRPr>
          </a:p>
        </p:txBody>
      </p:sp>
      <p:sp>
        <p:nvSpPr>
          <p:cNvPr id="551947" name="Text Box 11"/>
          <p:cNvSpPr txBox="1">
            <a:spLocks noChangeArrowheads="1"/>
          </p:cNvSpPr>
          <p:nvPr/>
        </p:nvSpPr>
        <p:spPr bwMode="auto">
          <a:xfrm>
            <a:off x="536575" y="3176588"/>
            <a:ext cx="80597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s-ES" sz="2400" b="1">
                <a:solidFill>
                  <a:srgbClr val="FAFD00"/>
                </a:solidFill>
                <a:effectLst/>
                <a:latin typeface="Helvetica" charset="0"/>
              </a:rPr>
              <a:t>                                                                                     Uno tiene que hacer su elección.    </a:t>
            </a:r>
            <a:endParaRPr lang="es-ES" sz="1800">
              <a:effectLst/>
              <a:latin typeface="Helvetica" charset="0"/>
            </a:endParaRPr>
          </a:p>
        </p:txBody>
      </p:sp>
      <p:sp>
        <p:nvSpPr>
          <p:cNvPr id="551948" name="Text Box 12"/>
          <p:cNvSpPr txBox="1">
            <a:spLocks noChangeArrowheads="1"/>
          </p:cNvSpPr>
          <p:nvPr/>
        </p:nvSpPr>
        <p:spPr bwMode="auto">
          <a:xfrm>
            <a:off x="523875" y="4675188"/>
            <a:ext cx="83137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s-ES" sz="2400" b="1">
                <a:solidFill>
                  <a:srgbClr val="FF0000"/>
                </a:solidFill>
                <a:effectLst/>
                <a:latin typeface="Helvetica" charset="0"/>
              </a:rPr>
              <a:t>Este hombre o era, y es, el Hijo de Dios, o de lo contrario es un loco o algo peor.”</a:t>
            </a:r>
            <a:endParaRPr lang="es-ES" sz="1800">
              <a:solidFill>
                <a:srgbClr val="FF0000"/>
              </a:solidFill>
              <a:effectLst/>
              <a:latin typeface="Helvetica" charset="0"/>
            </a:endParaRPr>
          </a:p>
        </p:txBody>
      </p:sp>
      <p:sp>
        <p:nvSpPr>
          <p:cNvPr id="551949" name="Text Box 13"/>
          <p:cNvSpPr txBox="1">
            <a:spLocks noChangeArrowheads="1"/>
          </p:cNvSpPr>
          <p:nvPr/>
        </p:nvSpPr>
        <p:spPr bwMode="auto">
          <a:xfrm>
            <a:off x="525463" y="928688"/>
            <a:ext cx="83470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2400" b="1">
                <a:solidFill>
                  <a:srgbClr val="FAFD00"/>
                </a:solidFill>
                <a:effectLst/>
                <a:latin typeface="Helvetica" pitchFamily="1" charset="0"/>
                <a:ea typeface="+mn-ea"/>
                <a:cs typeface="+mn-cs"/>
              </a:rPr>
              <a:t>“Estoy tratando de impedir que cualquiera siga la tontería que las personas dicen acerca de éI con tanta frecuencia:</a:t>
            </a:r>
          </a:p>
        </p:txBody>
      </p:sp>
      <p:sp>
        <p:nvSpPr>
          <p:cNvPr id="551950" name="Text Box 14"/>
          <p:cNvSpPr txBox="1">
            <a:spLocks noChangeArrowheads="1"/>
          </p:cNvSpPr>
          <p:nvPr/>
        </p:nvSpPr>
        <p:spPr bwMode="auto">
          <a:xfrm>
            <a:off x="541338" y="2438400"/>
            <a:ext cx="83470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s-ES" sz="2400" b="1">
                <a:solidFill>
                  <a:srgbClr val="FAFD00"/>
                </a:solidFill>
                <a:effectLst/>
                <a:latin typeface="Helvetica" charset="0"/>
              </a:rPr>
              <a:t>	                                                                 Un hombre que era simplemente un hombre y dijo el tipo de cosas que Jesús dijo, no sería un gran maestro moral.          </a:t>
            </a:r>
            <a:endParaRPr lang="es-ES" b="1">
              <a:effectLst/>
            </a:endParaRPr>
          </a:p>
        </p:txBody>
      </p:sp>
      <p:sp>
        <p:nvSpPr>
          <p:cNvPr id="180236" name="Text Box 15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s-ES" sz="2000">
              <a:solidFill>
                <a:srgbClr val="FFA27C"/>
              </a:solidFill>
              <a:effectLst/>
            </a:endParaRPr>
          </a:p>
        </p:txBody>
      </p:sp>
      <p:sp>
        <p:nvSpPr>
          <p:cNvPr id="180237" name="Text Box 16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51953" name="Rectangle 1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s-E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51956" name="Rectangle 2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82</a:t>
            </a:r>
          </a:p>
        </p:txBody>
      </p:sp>
      <p:sp>
        <p:nvSpPr>
          <p:cNvPr id="180240" name="Text Box 22"/>
          <p:cNvSpPr txBox="1">
            <a:spLocks noChangeArrowheads="1"/>
          </p:cNvSpPr>
          <p:nvPr/>
        </p:nvSpPr>
        <p:spPr bwMode="auto">
          <a:xfrm>
            <a:off x="8583613" y="64563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b="1">
                <a:solidFill>
                  <a:srgbClr val="FFFFFF"/>
                </a:solidFill>
                <a:effectLst/>
              </a:rPr>
              <a:t>7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51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1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51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1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941" grpId="0" autoUpdateAnimBg="0"/>
      <p:bldP spid="551945" grpId="0" autoUpdateAnimBg="0"/>
      <p:bldP spid="551946" grpId="0" autoUpdateAnimBg="0"/>
      <p:bldP spid="551947" grpId="0" autoUpdateAnimBg="0"/>
      <p:bldP spid="551948" grpId="0" autoUpdateAnimBg="0"/>
      <p:bldP spid="551949" grpId="0" autoUpdateAnimBg="0"/>
      <p:bldP spid="551950" grpId="0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ChangeArrowheads="1"/>
          </p:cNvSpPr>
          <p:nvPr/>
        </p:nvSpPr>
        <p:spPr bwMode="auto">
          <a:xfrm>
            <a:off x="6902450" y="18573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effectLst/>
            </a:endParaRPr>
          </a:p>
        </p:txBody>
      </p:sp>
      <p:sp>
        <p:nvSpPr>
          <p:cNvPr id="182275" name="Text Box 3"/>
          <p:cNvSpPr txBox="1">
            <a:spLocks noChangeArrowheads="1"/>
          </p:cNvSpPr>
          <p:nvPr/>
        </p:nvSpPr>
        <p:spPr bwMode="auto">
          <a:xfrm>
            <a:off x="8294688" y="1190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579588" name="Rectangle 4"/>
          <p:cNvSpPr>
            <a:spLocks noChangeArrowheads="1"/>
          </p:cNvSpPr>
          <p:nvPr/>
        </p:nvSpPr>
        <p:spPr bwMode="auto">
          <a:xfrm>
            <a:off x="407988" y="1163638"/>
            <a:ext cx="8362950" cy="452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7200" b="1">
                <a:solidFill>
                  <a:srgbClr val="FAFD00"/>
                </a:solidFill>
                <a:effectLst/>
                <a:latin typeface="Times New Roman" charset="0"/>
              </a:rPr>
              <a:t>Así que una vez más              surge la pregunta:        ¿Qué hace </a:t>
            </a:r>
            <a:r>
              <a:rPr lang="en-US" sz="7200" b="1" u="sng">
                <a:solidFill>
                  <a:srgbClr val="FAFD00"/>
                </a:solidFill>
                <a:effectLst/>
                <a:latin typeface="Times New Roman" charset="0"/>
              </a:rPr>
              <a:t>usted</a:t>
            </a:r>
            <a:r>
              <a:rPr lang="en-US" sz="7200" b="1">
                <a:solidFill>
                  <a:srgbClr val="FAFD00"/>
                </a:solidFill>
                <a:effectLst/>
                <a:latin typeface="Times New Roman" charset="0"/>
              </a:rPr>
              <a:t> coneste Jesús?</a:t>
            </a:r>
            <a:endParaRPr lang="en-US" sz="5400" b="1">
              <a:solidFill>
                <a:srgbClr val="FAFD00"/>
              </a:solidFill>
              <a:effectLst/>
              <a:latin typeface="Times New Roman" charset="0"/>
            </a:endParaRPr>
          </a:p>
        </p:txBody>
      </p:sp>
      <p:sp>
        <p:nvSpPr>
          <p:cNvPr id="182277" name="Text Box 5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79591" name="Rectangle 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79594" name="Rectangle 1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83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4291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s-ES" sz="2400">
              <a:solidFill>
                <a:srgbClr val="FFEC14"/>
              </a:solidFill>
              <a:effectLst/>
              <a:latin typeface="Times" charset="0"/>
            </a:endParaRPr>
          </a:p>
        </p:txBody>
      </p:sp>
      <p:sp>
        <p:nvSpPr>
          <p:cNvPr id="524293" name="Text Box 5"/>
          <p:cNvSpPr txBox="1">
            <a:spLocks noChangeArrowheads="1"/>
          </p:cNvSpPr>
          <p:nvPr/>
        </p:nvSpPr>
        <p:spPr bwMode="auto">
          <a:xfrm>
            <a:off x="401638" y="1620838"/>
            <a:ext cx="8742362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2400" b="1">
                <a:solidFill>
                  <a:srgbClr val="FFCC18"/>
                </a:solidFill>
                <a:effectLst/>
              </a:rPr>
              <a:t>                  </a:t>
            </a:r>
            <a:r>
              <a:rPr lang="es-ES" sz="2400" b="1">
                <a:solidFill>
                  <a:srgbClr val="FFFF00"/>
                </a:solidFill>
                <a:effectLst/>
              </a:rPr>
              <a:t>•Una idea llamada “El archivo bíblico”</a:t>
            </a:r>
          </a:p>
          <a:p>
            <a:pPr>
              <a:spcBef>
                <a:spcPct val="50000"/>
              </a:spcBef>
            </a:pPr>
            <a:r>
              <a:rPr lang="es-ES" sz="2400" b="1">
                <a:solidFill>
                  <a:srgbClr val="FFFF00"/>
                </a:solidFill>
                <a:effectLst/>
              </a:rPr>
              <a:t>•La clave mental para  abrir “El archivo bíblico”…        	C 7 S J</a:t>
            </a:r>
          </a:p>
          <a:p>
            <a:pPr>
              <a:spcBef>
                <a:spcPct val="50000"/>
              </a:spcBef>
            </a:pPr>
            <a:r>
              <a:rPr lang="es-ES" sz="2400" b="1">
                <a:solidFill>
                  <a:srgbClr val="FFFF00"/>
                </a:solidFill>
                <a:effectLst/>
              </a:rPr>
              <a:t>•Un Mapa mental que ubica los principales sucesos 		bíblicos</a:t>
            </a:r>
          </a:p>
          <a:p>
            <a:pPr>
              <a:spcBef>
                <a:spcPct val="50000"/>
              </a:spcBef>
            </a:pPr>
            <a:r>
              <a:rPr lang="es-ES" sz="2400" b="1">
                <a:solidFill>
                  <a:srgbClr val="FFFF00"/>
                </a:solidFill>
                <a:effectLst/>
              </a:rPr>
              <a:t>•El núcleo de la “historia” bíblica: “La cronología rápida” </a:t>
            </a:r>
          </a:p>
          <a:p>
            <a:pPr>
              <a:spcBef>
                <a:spcPct val="50000"/>
              </a:spcBef>
            </a:pPr>
            <a:r>
              <a:rPr lang="es-ES" sz="2400" b="1">
                <a:solidFill>
                  <a:srgbClr val="FFFF00"/>
                </a:solidFill>
                <a:effectLst/>
              </a:rPr>
              <a:t>•El </a:t>
            </a:r>
            <a:r>
              <a:rPr lang="es-ES" sz="2400" b="1">
                <a:solidFill>
                  <a:srgbClr val="1EAFCC"/>
                </a:solidFill>
                <a:effectLst/>
              </a:rPr>
              <a:t>fundamento abráhamico </a:t>
            </a:r>
            <a:r>
              <a:rPr lang="es-ES" sz="2400" b="1">
                <a:solidFill>
                  <a:srgbClr val="FFCC18"/>
                </a:solidFill>
                <a:effectLst/>
              </a:rPr>
              <a:t> </a:t>
            </a:r>
            <a:r>
              <a:rPr lang="es-ES" sz="2400" b="1">
                <a:solidFill>
                  <a:srgbClr val="FFFF00"/>
                </a:solidFill>
                <a:effectLst/>
              </a:rPr>
              <a:t>de la Escritura que lleva 		directamente al ministerio del Señor Jesucristo</a:t>
            </a:r>
            <a:endParaRPr lang="es-ES" sz="2400" b="1">
              <a:solidFill>
                <a:srgbClr val="FFCC18"/>
              </a:solidFill>
              <a:effectLst/>
            </a:endParaRPr>
          </a:p>
        </p:txBody>
      </p:sp>
      <p:sp>
        <p:nvSpPr>
          <p:cNvPr id="184325" name="Text Box 8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s-ES" sz="2000">
              <a:solidFill>
                <a:srgbClr val="FFA27C"/>
              </a:solidFill>
              <a:effectLst/>
            </a:endParaRPr>
          </a:p>
        </p:txBody>
      </p:sp>
      <p:sp>
        <p:nvSpPr>
          <p:cNvPr id="184326" name="Text Box 9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24298" name="Rectangle 1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s-E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4301" name="Rectangle 1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84</a:t>
            </a:r>
          </a:p>
        </p:txBody>
      </p:sp>
      <p:sp>
        <p:nvSpPr>
          <p:cNvPr id="184329" name="Text Box 15"/>
          <p:cNvSpPr txBox="1">
            <a:spLocks noChangeArrowheads="1"/>
          </p:cNvSpPr>
          <p:nvPr/>
        </p:nvSpPr>
        <p:spPr bwMode="auto">
          <a:xfrm>
            <a:off x="8585200" y="64658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b="1">
                <a:solidFill>
                  <a:srgbClr val="FFFFFF"/>
                </a:solidFill>
                <a:effectLst/>
              </a:rPr>
              <a:t>7</a:t>
            </a:r>
          </a:p>
        </p:txBody>
      </p:sp>
      <p:sp>
        <p:nvSpPr>
          <p:cNvPr id="524305" name="Text Box 17"/>
          <p:cNvSpPr txBox="1">
            <a:spLocks noChangeArrowheads="1"/>
          </p:cNvSpPr>
          <p:nvPr/>
        </p:nvSpPr>
        <p:spPr bwMode="auto">
          <a:xfrm>
            <a:off x="315913" y="5516563"/>
            <a:ext cx="83883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3200" b="1" i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Llego el momento de explorar el acuerdo único de la Biblia…</a:t>
            </a:r>
          </a:p>
        </p:txBody>
      </p:sp>
      <p:sp>
        <p:nvSpPr>
          <p:cNvPr id="184331" name="Text Box 18"/>
          <p:cNvSpPr txBox="1">
            <a:spLocks noChangeArrowheads="1"/>
          </p:cNvSpPr>
          <p:nvPr/>
        </p:nvSpPr>
        <p:spPr bwMode="auto">
          <a:xfrm>
            <a:off x="2725738" y="139700"/>
            <a:ext cx="6418262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s-ES" sz="3200" b="1" i="1">
                <a:solidFill>
                  <a:srgbClr val="FF0A1E"/>
                </a:solidFill>
                <a:effectLst/>
              </a:rPr>
              <a:t>Por ahora con </a:t>
            </a:r>
          </a:p>
          <a:p>
            <a:r>
              <a:rPr lang="es-ES" sz="3200" b="1" i="1">
                <a:solidFill>
                  <a:srgbClr val="FF0A1E"/>
                </a:solidFill>
                <a:effectLst/>
              </a:rPr>
              <a:t>La Biblia ...Básicamente, usted tiene en su mente…</a:t>
            </a:r>
          </a:p>
        </p:txBody>
      </p:sp>
      <p:sp>
        <p:nvSpPr>
          <p:cNvPr id="524308" name="AutoShape 20"/>
          <p:cNvSpPr>
            <a:spLocks noChangeArrowheads="1"/>
          </p:cNvSpPr>
          <p:nvPr/>
        </p:nvSpPr>
        <p:spPr bwMode="auto">
          <a:xfrm>
            <a:off x="306388" y="1574800"/>
            <a:ext cx="8670925" cy="383857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524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24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524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524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524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524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24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24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291" grpId="0" animBg="1" autoUpdateAnimBg="0"/>
      <p:bldP spid="524293" grpId="0" build="p" autoUpdateAnimBg="0" advAuto="0"/>
      <p:bldP spid="524305" grpId="0"/>
      <p:bldP spid="52430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37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86373" name="Picture 3" descr="BACKGR~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0836" name="Text Box 4"/>
            <p:cNvSpPr txBox="1">
              <a:spLocks noChangeArrowheads="1"/>
            </p:cNvSpPr>
            <p:nvPr/>
          </p:nvSpPr>
          <p:spPr bwMode="auto">
            <a:xfrm>
              <a:off x="351" y="825"/>
              <a:ext cx="4870" cy="18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92656" dir="3182310" algn="ctr" rotWithShape="0">
                <a:schemeClr val="bg2">
                  <a:alpha val="74998"/>
                </a:schemeClr>
              </a:outerShdw>
            </a:effectLst>
          </p:spPr>
          <p:txBody>
            <a:bodyPr lIns="73639" tIns="36819" rIns="73639" bIns="36819">
              <a:spAutoFit/>
            </a:bodyPr>
            <a:lstStyle/>
            <a:p>
              <a:pPr algn="ctr" defTabSz="820738">
                <a:lnSpc>
                  <a:spcPct val="40000"/>
                </a:lnSpc>
                <a:spcBef>
                  <a:spcPct val="50000"/>
                </a:spcBef>
                <a:defRPr/>
              </a:pPr>
              <a:endParaRPr lang="en-US" sz="8000" b="1" i="1">
                <a:solidFill>
                  <a:srgbClr val="FFFF00"/>
                </a:solidFill>
                <a:effectLst/>
                <a:latin typeface="Arial Black" pitchFamily="1" charset="0"/>
                <a:ea typeface="+mn-ea"/>
                <a:cs typeface="+mn-cs"/>
              </a:endParaRPr>
            </a:p>
            <a:p>
              <a:pPr algn="ctr" defTabSz="820738">
                <a:lnSpc>
                  <a:spcPct val="40000"/>
                </a:lnSpc>
                <a:spcBef>
                  <a:spcPct val="50000"/>
                </a:spcBef>
                <a:defRPr/>
              </a:pPr>
              <a:r>
                <a:rPr lang="en-US" sz="8000" b="1" i="1">
                  <a:solidFill>
                    <a:srgbClr val="FFFF00"/>
                  </a:solidFill>
                  <a:effectLst/>
                  <a:latin typeface="Arial Black" pitchFamily="1" charset="0"/>
                  <a:ea typeface="+mn-ea"/>
                  <a:cs typeface="+mn-cs"/>
                </a:rPr>
                <a:t>La Biblia…</a:t>
              </a:r>
            </a:p>
            <a:p>
              <a:pPr algn="ctr" defTabSz="820738">
                <a:lnSpc>
                  <a:spcPct val="40000"/>
                </a:lnSpc>
                <a:spcBef>
                  <a:spcPct val="50000"/>
                </a:spcBef>
                <a:defRPr/>
              </a:pPr>
              <a:r>
                <a:rPr lang="en-US" sz="8000" b="1" i="1">
                  <a:solidFill>
                    <a:srgbClr val="FFFF00"/>
                  </a:solidFill>
                  <a:effectLst/>
                  <a:latin typeface="Arial Black" pitchFamily="1" charset="0"/>
                  <a:ea typeface="+mn-ea"/>
                  <a:cs typeface="+mn-cs"/>
                </a:rPr>
                <a:t>B</a:t>
              </a:r>
              <a:r>
                <a:rPr lang="es-ES" sz="8800" b="1" i="1">
                  <a:solidFill>
                    <a:srgbClr val="FFFC1E"/>
                  </a:solidFill>
                  <a:effectLst/>
                  <a:latin typeface="Arial Black" pitchFamily="1" charset="0"/>
                  <a:ea typeface="+mn-ea"/>
                  <a:cs typeface="+mn-cs"/>
                </a:rPr>
                <a:t>á</a:t>
              </a:r>
              <a:r>
                <a:rPr lang="en-US" sz="8000" b="1" i="1">
                  <a:solidFill>
                    <a:srgbClr val="FFFF00"/>
                  </a:solidFill>
                  <a:effectLst/>
                  <a:latin typeface="Arial Black" pitchFamily="1" charset="0"/>
                  <a:ea typeface="+mn-ea"/>
                  <a:cs typeface="+mn-cs"/>
                </a:rPr>
                <a:t>sicamente</a:t>
              </a:r>
            </a:p>
          </p:txBody>
        </p:sp>
        <p:sp>
          <p:nvSpPr>
            <p:cNvPr id="186375" name="Text Box 5"/>
            <p:cNvSpPr txBox="1">
              <a:spLocks noChangeArrowheads="1"/>
            </p:cNvSpPr>
            <p:nvPr/>
          </p:nvSpPr>
          <p:spPr bwMode="auto">
            <a:xfrm>
              <a:off x="5040" y="2188"/>
              <a:ext cx="38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3639" tIns="36819" rIns="73639" bIns="36819">
              <a:spAutoFit/>
            </a:bodyPr>
            <a:lstStyle>
              <a:lvl1pPr defTabSz="820738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820738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000" i="1">
                  <a:solidFill>
                    <a:srgbClr val="FFFF00"/>
                  </a:solidFill>
                  <a:effectLst/>
                </a:rPr>
                <a:t>®</a:t>
              </a:r>
            </a:p>
          </p:txBody>
        </p:sp>
        <p:sp>
          <p:nvSpPr>
            <p:cNvPr id="760838" name="Text Box 6"/>
            <p:cNvSpPr txBox="1">
              <a:spLocks noChangeArrowheads="1"/>
            </p:cNvSpPr>
            <p:nvPr/>
          </p:nvSpPr>
          <p:spPr bwMode="auto">
            <a:xfrm>
              <a:off x="429" y="3255"/>
              <a:ext cx="5331" cy="8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" sz="2000" b="1" i="1">
                  <a:solidFill>
                    <a:srgbClr val="FAFD00"/>
                  </a:solidFill>
                  <a:effectLst/>
                  <a:latin typeface="Times New Roman" charset="0"/>
                </a:rPr>
                <a:t>Una presentación de los Ministerios Internacionales </a:t>
              </a:r>
            </a:p>
            <a:p>
              <a:pPr algn="ctr">
                <a:spcBef>
                  <a:spcPct val="50000"/>
                </a:spcBef>
              </a:pPr>
              <a:r>
                <a:rPr lang="es-ES" sz="2000" b="1" i="1">
                  <a:solidFill>
                    <a:srgbClr val="FAFD00"/>
                  </a:solidFill>
                  <a:effectLst/>
                  <a:latin typeface="Times New Roman" charset="0"/>
                </a:rPr>
                <a:t>La Biblia…Básicamente Inc.</a:t>
              </a:r>
            </a:p>
            <a:p>
              <a:pPr algn="ctr">
                <a:spcBef>
                  <a:spcPct val="50000"/>
                </a:spcBef>
              </a:pPr>
              <a:r>
                <a:rPr lang="es-ES" sz="2000" b="1" i="1">
                  <a:solidFill>
                    <a:srgbClr val="FAFD00"/>
                  </a:solidFill>
                  <a:effectLst/>
                  <a:latin typeface="Times New Roman" charset="0"/>
                </a:rPr>
                <a:t>Fort Worth, Texas</a:t>
              </a:r>
              <a:endParaRPr lang="es-ES" sz="1800" b="1">
                <a:solidFill>
                  <a:srgbClr val="FAFD00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86377" name="Text Box 7"/>
            <p:cNvSpPr txBox="1">
              <a:spLocks noChangeArrowheads="1"/>
            </p:cNvSpPr>
            <p:nvPr/>
          </p:nvSpPr>
          <p:spPr bwMode="auto">
            <a:xfrm>
              <a:off x="292" y="4123"/>
              <a:ext cx="59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" sz="900" b="1">
                  <a:solidFill>
                    <a:srgbClr val="FFFFFF"/>
                  </a:solidFill>
                  <a:effectLst/>
                  <a:latin typeface="Arial" charset="0"/>
                </a:rPr>
                <a:t>©</a:t>
              </a:r>
              <a:r>
                <a:rPr lang="en-US" sz="900" b="1">
                  <a:solidFill>
                    <a:srgbClr val="FFFFFF"/>
                  </a:solidFill>
                  <a:effectLst/>
                  <a:latin typeface="Arial" charset="0"/>
                </a:rPr>
                <a:t>2012</a:t>
              </a:r>
              <a:r>
                <a:rPr lang="es-ES" sz="900" b="1">
                  <a:solidFill>
                    <a:srgbClr val="FFFFFF"/>
                  </a:solidFill>
                  <a:effectLst/>
                  <a:latin typeface="Arial" charset="0"/>
                </a:rPr>
                <a:t> TBBMI </a:t>
              </a:r>
            </a:p>
          </p:txBody>
        </p:sp>
      </p:grpSp>
      <p:sp>
        <p:nvSpPr>
          <p:cNvPr id="760842" name="Rectangle 10"/>
          <p:cNvSpPr>
            <a:spLocks noChangeArrowheads="1"/>
          </p:cNvSpPr>
          <p:nvPr/>
        </p:nvSpPr>
        <p:spPr bwMode="auto">
          <a:xfrm>
            <a:off x="7540625" y="6526213"/>
            <a:ext cx="7397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760843" name="Rectangle 11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85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ext Box 6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09959" name="Rectangle 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09962" name="Rectangle 1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81</a:t>
            </a:r>
          </a:p>
        </p:txBody>
      </p:sp>
      <p:sp>
        <p:nvSpPr>
          <p:cNvPr id="509964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88422" name="Text Box 13"/>
          <p:cNvSpPr txBox="1">
            <a:spLocks noChangeArrowheads="1"/>
          </p:cNvSpPr>
          <p:nvPr/>
        </p:nvSpPr>
        <p:spPr bwMode="auto">
          <a:xfrm>
            <a:off x="463550" y="6545263"/>
            <a:ext cx="9477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 2012 TBBMI</a:t>
            </a:r>
          </a:p>
        </p:txBody>
      </p:sp>
      <p:sp>
        <p:nvSpPr>
          <p:cNvPr id="509966" name="Rectangle 14"/>
          <p:cNvSpPr>
            <a:spLocks noChangeArrowheads="1"/>
          </p:cNvSpPr>
          <p:nvPr/>
        </p:nvSpPr>
        <p:spPr bwMode="auto">
          <a:xfrm>
            <a:off x="7537450" y="6526213"/>
            <a:ext cx="7397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9.6.05B.</a:t>
            </a:r>
          </a:p>
        </p:txBody>
      </p:sp>
      <p:sp>
        <p:nvSpPr>
          <p:cNvPr id="509969" name="Rectangle 17"/>
          <p:cNvSpPr>
            <a:spLocks noChangeArrowheads="1"/>
          </p:cNvSpPr>
          <p:nvPr/>
        </p:nvSpPr>
        <p:spPr bwMode="auto">
          <a:xfrm>
            <a:off x="8086725" y="65278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La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Biblia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…</a:t>
            </a:r>
            <a:r>
              <a:rPr lang="en-US" sz="2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Básicamente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•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err="1" smtClean="0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Descárgalo</a:t>
            </a:r>
            <a:r>
              <a:rPr lang="en-US" sz="3600" b="1" dirty="0" smtClean="0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sz="3600" b="1" dirty="0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gratis</a:t>
            </a: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913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 b="1">
                <a:effectLst/>
                <a:latin typeface="Helvetica" charset="0"/>
              </a:rPr>
              <a:t>         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2843213" y="1301750"/>
            <a:ext cx="37782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 b="1">
                <a:effectLst/>
                <a:latin typeface="Helvetica" charset="0"/>
              </a:rPr>
              <a:t>       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3033713" y="1301750"/>
            <a:ext cx="37782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 b="1" i="1">
                <a:effectLst/>
                <a:latin typeface="Helvetica" charset="0"/>
              </a:rPr>
              <a:t>       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2551113" y="1768475"/>
            <a:ext cx="9191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100" b="1" i="1">
                <a:effectLst/>
                <a:latin typeface="Helvetica" charset="0"/>
              </a:rPr>
              <a:t>                   </a:t>
            </a: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2551113" y="2071688"/>
            <a:ext cx="244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 b="1">
                <a:effectLst/>
                <a:latin typeface="Helvetica" charset="0"/>
              </a:rPr>
              <a:t>  </a:t>
            </a:r>
          </a:p>
        </p:txBody>
      </p:sp>
      <p:sp>
        <p:nvSpPr>
          <p:cNvPr id="30728" name="Rectangle 9"/>
          <p:cNvSpPr>
            <a:spLocks noChangeArrowheads="1"/>
          </p:cNvSpPr>
          <p:nvPr/>
        </p:nvSpPr>
        <p:spPr bwMode="auto">
          <a:xfrm>
            <a:off x="2779713" y="2211388"/>
            <a:ext cx="371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 b="1">
                <a:effectLst/>
                <a:latin typeface="Helvetica" charset="0"/>
              </a:rPr>
              <a:t>      </a:t>
            </a:r>
          </a:p>
        </p:txBody>
      </p:sp>
      <p:sp>
        <p:nvSpPr>
          <p:cNvPr id="30729" name="Rectangle 11"/>
          <p:cNvSpPr>
            <a:spLocks noChangeArrowheads="1"/>
          </p:cNvSpPr>
          <p:nvPr/>
        </p:nvSpPr>
        <p:spPr bwMode="auto">
          <a:xfrm>
            <a:off x="2551113" y="3582988"/>
            <a:ext cx="561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 b="1">
                <a:effectLst/>
                <a:latin typeface="Helvetica" charset="0"/>
              </a:rPr>
              <a:t>            </a:t>
            </a:r>
          </a:p>
        </p:txBody>
      </p:sp>
      <p:sp>
        <p:nvSpPr>
          <p:cNvPr id="30730" name="Rectangle 14"/>
          <p:cNvSpPr>
            <a:spLocks noChangeArrowheads="1"/>
          </p:cNvSpPr>
          <p:nvPr/>
        </p:nvSpPr>
        <p:spPr bwMode="auto">
          <a:xfrm>
            <a:off x="2779713" y="5627688"/>
            <a:ext cx="403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 b="1">
                <a:effectLst/>
                <a:latin typeface="Helvetica" charset="0"/>
              </a:rPr>
              <a:t>       </a:t>
            </a:r>
          </a:p>
        </p:txBody>
      </p:sp>
      <p:sp>
        <p:nvSpPr>
          <p:cNvPr id="30731" name="Rectangle 15"/>
          <p:cNvSpPr>
            <a:spLocks noChangeArrowheads="1"/>
          </p:cNvSpPr>
          <p:nvPr/>
        </p:nvSpPr>
        <p:spPr bwMode="auto">
          <a:xfrm>
            <a:off x="3084513" y="674688"/>
            <a:ext cx="942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2400" b="1">
                <a:effectLst/>
                <a:latin typeface="Helvetica" charset="0"/>
              </a:rPr>
              <a:t>         </a:t>
            </a:r>
          </a:p>
        </p:txBody>
      </p:sp>
      <p:sp>
        <p:nvSpPr>
          <p:cNvPr id="30732" name="Rectangle 16"/>
          <p:cNvSpPr>
            <a:spLocks noChangeArrowheads="1"/>
          </p:cNvSpPr>
          <p:nvPr/>
        </p:nvSpPr>
        <p:spPr bwMode="auto">
          <a:xfrm>
            <a:off x="3084513" y="1054100"/>
            <a:ext cx="392112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200" b="1">
                <a:effectLst/>
                <a:latin typeface="Helvetica" charset="0"/>
              </a:rPr>
              <a:t>     </a:t>
            </a:r>
          </a:p>
        </p:txBody>
      </p:sp>
      <p:sp>
        <p:nvSpPr>
          <p:cNvPr id="30733" name="Rectangle 17"/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100" b="1">
                <a:effectLst/>
                <a:latin typeface="Helvetica" charset="0"/>
              </a:rPr>
              <a:t> </a:t>
            </a:r>
          </a:p>
        </p:txBody>
      </p:sp>
      <p:sp>
        <p:nvSpPr>
          <p:cNvPr id="290834" name="Rectangle 18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90849" name="Rectangle 33"/>
          <p:cNvSpPr>
            <a:spLocks noChangeArrowheads="1"/>
          </p:cNvSpPr>
          <p:nvPr/>
        </p:nvSpPr>
        <p:spPr bwMode="auto">
          <a:xfrm>
            <a:off x="71438" y="860425"/>
            <a:ext cx="727392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s-ES" sz="4000" b="1">
                <a:solidFill>
                  <a:schemeClr val="folHlink"/>
                </a:solidFill>
                <a:effectLst/>
                <a:latin typeface="Helvetica" pitchFamily="1" charset="0"/>
                <a:ea typeface="+mn-ea"/>
                <a:cs typeface="+mn-cs"/>
              </a:rPr>
              <a:t>“El pacto mosaico” </a:t>
            </a:r>
          </a:p>
          <a:p>
            <a:pPr algn="ctr">
              <a:defRPr/>
            </a:pPr>
            <a:r>
              <a:rPr lang="es-ES" sz="4000" b="1">
                <a:solidFill>
                  <a:schemeClr val="folHlink"/>
                </a:solidFill>
                <a:effectLst/>
                <a:latin typeface="Helvetica" pitchFamily="1" charset="0"/>
                <a:ea typeface="+mn-ea"/>
                <a:cs typeface="+mn-cs"/>
              </a:rPr>
              <a:t>Resumen:</a:t>
            </a: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558800" y="2400300"/>
            <a:ext cx="4768850" cy="839788"/>
            <a:chOff x="352" y="1512"/>
            <a:chExt cx="3004" cy="529"/>
          </a:xfrm>
        </p:grpSpPr>
        <p:sp>
          <p:nvSpPr>
            <p:cNvPr id="290850" name="Rectangle 34"/>
            <p:cNvSpPr>
              <a:spLocks noChangeArrowheads="1"/>
            </p:cNvSpPr>
            <p:nvPr/>
          </p:nvSpPr>
          <p:spPr bwMode="auto">
            <a:xfrm>
              <a:off x="1544" y="1563"/>
              <a:ext cx="1812" cy="4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s-ES" sz="1900" b="1">
                  <a:solidFill>
                    <a:schemeClr val="folHlink"/>
                  </a:solidFill>
                  <a:effectLst/>
                  <a:latin typeface="Helvetica" charset="0"/>
                </a:rPr>
                <a:t>Capítulo 20: </a:t>
              </a:r>
            </a:p>
            <a:p>
              <a:r>
                <a:rPr lang="es-ES" sz="2500" b="1">
                  <a:effectLst/>
                  <a:latin typeface="Helvetica" charset="0"/>
                </a:rPr>
                <a:t>	El decálogo</a:t>
              </a:r>
              <a:endParaRPr lang="es-ES" sz="1900" b="1">
                <a:solidFill>
                  <a:schemeClr val="folHlink"/>
                </a:solidFill>
                <a:effectLst/>
                <a:latin typeface="Helvetica" charset="0"/>
              </a:endParaRPr>
            </a:p>
          </p:txBody>
        </p:sp>
        <p:sp>
          <p:nvSpPr>
            <p:cNvPr id="290851" name="Text Box 35"/>
            <p:cNvSpPr txBox="1">
              <a:spLocks noChangeArrowheads="1"/>
            </p:cNvSpPr>
            <p:nvPr/>
          </p:nvSpPr>
          <p:spPr bwMode="auto">
            <a:xfrm>
              <a:off x="352" y="1512"/>
              <a:ext cx="896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17088" dir="2963922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" sz="4800">
                  <a:solidFill>
                    <a:srgbClr val="66FF66"/>
                  </a:solidFill>
                  <a:effectLst/>
                  <a:latin typeface="Times New Roman" charset="0"/>
                </a:rPr>
                <a:t>“M”</a:t>
              </a:r>
            </a:p>
          </p:txBody>
        </p:sp>
      </p:grp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596900" y="3675063"/>
            <a:ext cx="6651625" cy="823912"/>
            <a:chOff x="376" y="2207"/>
            <a:chExt cx="4190" cy="519"/>
          </a:xfrm>
        </p:grpSpPr>
        <p:sp>
          <p:nvSpPr>
            <p:cNvPr id="290828" name="Rectangle 12"/>
            <p:cNvSpPr>
              <a:spLocks noChangeArrowheads="1"/>
            </p:cNvSpPr>
            <p:nvPr/>
          </p:nvSpPr>
          <p:spPr bwMode="auto">
            <a:xfrm>
              <a:off x="1519" y="2226"/>
              <a:ext cx="3047" cy="4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s-ES" sz="1900" b="1">
                  <a:solidFill>
                    <a:schemeClr val="folHlink"/>
                  </a:solidFill>
                  <a:effectLst/>
                  <a:latin typeface="Helvetica" charset="0"/>
                </a:rPr>
                <a:t>Capítulo 21-24: </a:t>
              </a:r>
            </a:p>
            <a:p>
              <a:r>
                <a:rPr lang="es-ES" sz="2500" b="1">
                  <a:effectLst/>
                  <a:latin typeface="Helvetica" charset="0"/>
                </a:rPr>
                <a:t>	Las ordenanzas sociales</a:t>
              </a:r>
              <a:endParaRPr lang="es-ES" sz="1900" b="1">
                <a:solidFill>
                  <a:schemeClr val="folHlink"/>
                </a:solidFill>
                <a:effectLst/>
                <a:latin typeface="Helvetica" charset="0"/>
              </a:endParaRPr>
            </a:p>
          </p:txBody>
        </p:sp>
        <p:sp>
          <p:nvSpPr>
            <p:cNvPr id="290852" name="Text Box 36"/>
            <p:cNvSpPr txBox="1">
              <a:spLocks noChangeArrowheads="1"/>
            </p:cNvSpPr>
            <p:nvPr/>
          </p:nvSpPr>
          <p:spPr bwMode="auto">
            <a:xfrm>
              <a:off x="376" y="2207"/>
              <a:ext cx="1064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17088" dir="2963922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" sz="4800">
                  <a:solidFill>
                    <a:srgbClr val="66FF66"/>
                  </a:solidFill>
                  <a:effectLst/>
                  <a:latin typeface="Times New Roman" charset="0"/>
                </a:rPr>
                <a:t>“C”</a:t>
              </a:r>
            </a:p>
          </p:txBody>
        </p:sp>
      </p:grpSp>
      <p:grpSp>
        <p:nvGrpSpPr>
          <p:cNvPr id="4" name="Group 52"/>
          <p:cNvGrpSpPr>
            <a:grpSpLocks/>
          </p:cNvGrpSpPr>
          <p:nvPr/>
        </p:nvGrpSpPr>
        <p:grpSpPr bwMode="auto">
          <a:xfrm>
            <a:off x="596900" y="5097463"/>
            <a:ext cx="8547100" cy="823912"/>
            <a:chOff x="376" y="2815"/>
            <a:chExt cx="5384" cy="519"/>
          </a:xfrm>
        </p:grpSpPr>
        <p:sp>
          <p:nvSpPr>
            <p:cNvPr id="290829" name="Rectangle 13"/>
            <p:cNvSpPr>
              <a:spLocks noChangeArrowheads="1"/>
            </p:cNvSpPr>
            <p:nvPr/>
          </p:nvSpPr>
          <p:spPr bwMode="auto">
            <a:xfrm>
              <a:off x="1526" y="2818"/>
              <a:ext cx="4234" cy="4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r>
                <a:rPr lang="es-ES" sz="1900" b="1">
                  <a:solidFill>
                    <a:schemeClr val="folHlink"/>
                  </a:solidFill>
                  <a:effectLst/>
                  <a:latin typeface="Helvetica" charset="0"/>
                </a:rPr>
                <a:t>Capítulo 25-31: </a:t>
              </a:r>
            </a:p>
            <a:p>
              <a:pPr algn="ctr"/>
              <a:r>
                <a:rPr lang="es-ES" sz="2500" b="1">
                  <a:effectLst/>
                  <a:latin typeface="Helvetica" charset="0"/>
                </a:rPr>
                <a:t>    Las ordenanzas para el tabernáculo</a:t>
              </a:r>
              <a:endParaRPr lang="es-ES" sz="1900" b="1">
                <a:solidFill>
                  <a:schemeClr val="folHlink"/>
                </a:solidFill>
                <a:effectLst/>
                <a:latin typeface="Helvetica" charset="0"/>
              </a:endParaRPr>
            </a:p>
          </p:txBody>
        </p:sp>
        <p:sp>
          <p:nvSpPr>
            <p:cNvPr id="290853" name="Text Box 37"/>
            <p:cNvSpPr txBox="1">
              <a:spLocks noChangeArrowheads="1"/>
            </p:cNvSpPr>
            <p:nvPr/>
          </p:nvSpPr>
          <p:spPr bwMode="auto">
            <a:xfrm>
              <a:off x="376" y="2815"/>
              <a:ext cx="1112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17088" dir="2963922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" sz="4800">
                  <a:solidFill>
                    <a:srgbClr val="66FF66"/>
                  </a:solidFill>
                  <a:effectLst/>
                  <a:latin typeface="Times New Roman" charset="0"/>
                </a:rPr>
                <a:t>“C”</a:t>
              </a:r>
            </a:p>
          </p:txBody>
        </p:sp>
      </p:grpSp>
      <p:sp>
        <p:nvSpPr>
          <p:cNvPr id="30739" name="Text Box 54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s-ES" sz="2000">
              <a:solidFill>
                <a:srgbClr val="FFA27C"/>
              </a:solidFill>
              <a:effectLst/>
            </a:endParaRPr>
          </a:p>
        </p:txBody>
      </p:sp>
      <p:sp>
        <p:nvSpPr>
          <p:cNvPr id="30740" name="Text Box 56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290873" name="Rectangle 5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s-ES" sz="1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0876" name="Rectangle 6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30743" name="Text Box 62"/>
          <p:cNvSpPr txBox="1">
            <a:spLocks noChangeArrowheads="1"/>
          </p:cNvSpPr>
          <p:nvPr/>
        </p:nvSpPr>
        <p:spPr bwMode="auto">
          <a:xfrm>
            <a:off x="8586788" y="64531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b="1">
                <a:solidFill>
                  <a:srgbClr val="FFFFFF"/>
                </a:solidFill>
                <a:effectLst/>
              </a:rPr>
              <a:t>3</a:t>
            </a:r>
          </a:p>
        </p:txBody>
      </p:sp>
      <p:grpSp>
        <p:nvGrpSpPr>
          <p:cNvPr id="30744" name="Group 63"/>
          <p:cNvGrpSpPr>
            <a:grpSpLocks/>
          </p:cNvGrpSpPr>
          <p:nvPr/>
        </p:nvGrpSpPr>
        <p:grpSpPr bwMode="auto">
          <a:xfrm>
            <a:off x="7123113" y="106363"/>
            <a:ext cx="1824037" cy="1892300"/>
            <a:chOff x="4487" y="67"/>
            <a:chExt cx="1149" cy="1192"/>
          </a:xfrm>
        </p:grpSpPr>
        <p:grpSp>
          <p:nvGrpSpPr>
            <p:cNvPr id="30745" name="Group 64"/>
            <p:cNvGrpSpPr>
              <a:grpSpLocks/>
            </p:cNvGrpSpPr>
            <p:nvPr/>
          </p:nvGrpSpPr>
          <p:grpSpPr bwMode="auto">
            <a:xfrm>
              <a:off x="4536" y="225"/>
              <a:ext cx="425" cy="1032"/>
              <a:chOff x="4726" y="2474"/>
              <a:chExt cx="425" cy="1032"/>
            </a:xfrm>
          </p:grpSpPr>
          <p:sp>
            <p:nvSpPr>
              <p:cNvPr id="290881" name="Rectangle 65" descr="Paper bag"/>
              <p:cNvSpPr>
                <a:spLocks noChangeArrowheads="1"/>
              </p:cNvSpPr>
              <p:nvPr/>
            </p:nvSpPr>
            <p:spPr bwMode="auto">
              <a:xfrm>
                <a:off x="4727" y="2794"/>
                <a:ext cx="424" cy="712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90882" name="Oval 66"/>
              <p:cNvSpPr>
                <a:spLocks noChangeArrowheads="1"/>
              </p:cNvSpPr>
              <p:nvPr/>
            </p:nvSpPr>
            <p:spPr bwMode="auto">
              <a:xfrm>
                <a:off x="4726" y="2474"/>
                <a:ext cx="425" cy="576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90883" name="Rectangle 67"/>
              <p:cNvSpPr>
                <a:spLocks noChangeArrowheads="1"/>
              </p:cNvSpPr>
              <p:nvPr/>
            </p:nvSpPr>
            <p:spPr bwMode="auto">
              <a:xfrm>
                <a:off x="4728" y="2802"/>
                <a:ext cx="422" cy="6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746" name="Group 68"/>
            <p:cNvGrpSpPr>
              <a:grpSpLocks/>
            </p:cNvGrpSpPr>
            <p:nvPr/>
          </p:nvGrpSpPr>
          <p:grpSpPr bwMode="auto">
            <a:xfrm>
              <a:off x="5090" y="227"/>
              <a:ext cx="425" cy="1032"/>
              <a:chOff x="4726" y="2474"/>
              <a:chExt cx="425" cy="1032"/>
            </a:xfrm>
          </p:grpSpPr>
          <p:sp>
            <p:nvSpPr>
              <p:cNvPr id="290885" name="Rectangle 69" descr="Paper bag"/>
              <p:cNvSpPr>
                <a:spLocks noChangeArrowheads="1"/>
              </p:cNvSpPr>
              <p:nvPr/>
            </p:nvSpPr>
            <p:spPr bwMode="auto">
              <a:xfrm>
                <a:off x="4727" y="2794"/>
                <a:ext cx="424" cy="712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90886" name="Oval 70"/>
              <p:cNvSpPr>
                <a:spLocks noChangeArrowheads="1"/>
              </p:cNvSpPr>
              <p:nvPr/>
            </p:nvSpPr>
            <p:spPr bwMode="auto">
              <a:xfrm>
                <a:off x="4726" y="2474"/>
                <a:ext cx="425" cy="576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90887" name="Rectangle 71"/>
              <p:cNvSpPr>
                <a:spLocks noChangeArrowheads="1"/>
              </p:cNvSpPr>
              <p:nvPr/>
            </p:nvSpPr>
            <p:spPr bwMode="auto">
              <a:xfrm>
                <a:off x="4728" y="2802"/>
                <a:ext cx="422" cy="6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747" name="Group 72"/>
            <p:cNvGrpSpPr>
              <a:grpSpLocks/>
            </p:cNvGrpSpPr>
            <p:nvPr/>
          </p:nvGrpSpPr>
          <p:grpSpPr bwMode="auto">
            <a:xfrm>
              <a:off x="4495" y="192"/>
              <a:ext cx="425" cy="1032"/>
              <a:chOff x="4495" y="192"/>
              <a:chExt cx="425" cy="1032"/>
            </a:xfrm>
          </p:grpSpPr>
          <p:sp>
            <p:nvSpPr>
              <p:cNvPr id="290889" name="Rectangle 73" descr="Paper bag"/>
              <p:cNvSpPr>
                <a:spLocks noChangeArrowheads="1"/>
              </p:cNvSpPr>
              <p:nvPr/>
            </p:nvSpPr>
            <p:spPr bwMode="auto">
              <a:xfrm>
                <a:off x="4496" y="512"/>
                <a:ext cx="424" cy="712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90890" name="Oval 74" descr="Paper bag"/>
              <p:cNvSpPr>
                <a:spLocks noChangeArrowheads="1"/>
              </p:cNvSpPr>
              <p:nvPr/>
            </p:nvSpPr>
            <p:spPr bwMode="auto">
              <a:xfrm>
                <a:off x="4495" y="192"/>
                <a:ext cx="425" cy="576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90891" name="Rectangle 75" descr="Paper bag"/>
              <p:cNvSpPr>
                <a:spLocks noChangeArrowheads="1"/>
              </p:cNvSpPr>
              <p:nvPr/>
            </p:nvSpPr>
            <p:spPr bwMode="auto">
              <a:xfrm>
                <a:off x="4512" y="520"/>
                <a:ext cx="392" cy="684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90892" name="Rectangle 76"/>
            <p:cNvSpPr>
              <a:spLocks noChangeArrowheads="1"/>
            </p:cNvSpPr>
            <p:nvPr/>
          </p:nvSpPr>
          <p:spPr bwMode="auto">
            <a:xfrm>
              <a:off x="4487" y="313"/>
              <a:ext cx="438" cy="8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V</a:t>
              </a:r>
            </a:p>
          </p:txBody>
        </p:sp>
        <p:sp>
          <p:nvSpPr>
            <p:cNvPr id="30749" name="Text Box 77"/>
            <p:cNvSpPr txBox="1">
              <a:spLocks noChangeArrowheads="1"/>
            </p:cNvSpPr>
            <p:nvPr/>
          </p:nvSpPr>
          <p:spPr bwMode="auto">
            <a:xfrm>
              <a:off x="5520" y="67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es-ES" sz="2000">
                <a:solidFill>
                  <a:srgbClr val="FFA27C"/>
                </a:solidFill>
                <a:effectLst/>
              </a:endParaRPr>
            </a:p>
          </p:txBody>
        </p:sp>
        <p:grpSp>
          <p:nvGrpSpPr>
            <p:cNvPr id="30750" name="Group 78"/>
            <p:cNvGrpSpPr>
              <a:grpSpLocks/>
            </p:cNvGrpSpPr>
            <p:nvPr/>
          </p:nvGrpSpPr>
          <p:grpSpPr bwMode="auto">
            <a:xfrm>
              <a:off x="5038" y="185"/>
              <a:ext cx="425" cy="1032"/>
              <a:chOff x="4495" y="192"/>
              <a:chExt cx="425" cy="1032"/>
            </a:xfrm>
          </p:grpSpPr>
          <p:sp>
            <p:nvSpPr>
              <p:cNvPr id="290895" name="Rectangle 79" descr="Paper bag"/>
              <p:cNvSpPr>
                <a:spLocks noChangeArrowheads="1"/>
              </p:cNvSpPr>
              <p:nvPr/>
            </p:nvSpPr>
            <p:spPr bwMode="auto">
              <a:xfrm>
                <a:off x="4496" y="512"/>
                <a:ext cx="424" cy="712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90896" name="Oval 80" descr="Paper bag"/>
              <p:cNvSpPr>
                <a:spLocks noChangeArrowheads="1"/>
              </p:cNvSpPr>
              <p:nvPr/>
            </p:nvSpPr>
            <p:spPr bwMode="auto">
              <a:xfrm>
                <a:off x="4495" y="192"/>
                <a:ext cx="425" cy="576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90897" name="Rectangle 81" descr="Paper bag"/>
              <p:cNvSpPr>
                <a:spLocks noChangeArrowheads="1"/>
              </p:cNvSpPr>
              <p:nvPr/>
            </p:nvSpPr>
            <p:spPr bwMode="auto">
              <a:xfrm>
                <a:off x="4512" y="520"/>
                <a:ext cx="392" cy="684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90898" name="Rectangle 82"/>
            <p:cNvSpPr>
              <a:spLocks noChangeArrowheads="1"/>
            </p:cNvSpPr>
            <p:nvPr/>
          </p:nvSpPr>
          <p:spPr bwMode="auto">
            <a:xfrm>
              <a:off x="5033" y="309"/>
              <a:ext cx="438" cy="8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s-ES" sz="1800" b="1">
                  <a:effectLst/>
                  <a:latin typeface="Krone" charset="0"/>
                  <a:ea typeface="+mn-ea"/>
                  <a:cs typeface="+mn-cs"/>
                </a:rPr>
                <a:t>X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 2002\01 Galilee\Sea of Galilee-east\sr\Sunset over Sea of Galilee, tb q102602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 2002\01 Galilee\Sea of Galilee-east\sr\Sunset over Sea of Galilee, tb q102602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042600 Gezer\Sr\The Tabernacle at Timna, bb n0323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02 Samaria\Jezreel Valley\sr\Jezreel Valley from Muhraqa to Tabor and Moreh,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Adds\df\1 Galilee\Sea of Galilee\sr\Sea of Galilee from northwest, df 040102.jpg"/>
  <p:tag name="PHOTO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Shepherd with flock, 43-30tb sr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601 Mt of Olives\sr\Gethsemane olive tree2, tb n0516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1 Galilee\temp sr\Sunset from Kursi, tb n1118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heme/theme1.xml><?xml version="1.0" encoding="utf-8"?>
<a:theme xmlns:a="http://schemas.openxmlformats.org/drawingml/2006/main" name="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1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98:Templates:Presentation Designs:Pulse</Template>
  <TotalTime>18949</TotalTime>
  <Words>4798</Words>
  <Application>Microsoft Macintosh PowerPoint</Application>
  <PresentationFormat>On-screen Show (4:3)</PresentationFormat>
  <Paragraphs>1425</Paragraphs>
  <Slides>87</Slides>
  <Notes>87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87</vt:i4>
      </vt:variant>
    </vt:vector>
  </HeadingPairs>
  <TitlesOfParts>
    <vt:vector size="101" baseType="lpstr">
      <vt:lpstr>Comic Sans MS</vt:lpstr>
      <vt:lpstr>ＭＳ Ｐゴシック</vt:lpstr>
      <vt:lpstr>Arial</vt:lpstr>
      <vt:lpstr>Times New Roman</vt:lpstr>
      <vt:lpstr>Times</vt:lpstr>
      <vt:lpstr>Helvetica</vt:lpstr>
      <vt:lpstr>Arial Black</vt:lpstr>
      <vt:lpstr>Krone</vt:lpstr>
      <vt:lpstr>Kosher-Normal</vt:lpstr>
      <vt:lpstr>HallmarkeCondBold</vt:lpstr>
      <vt:lpstr>Engravers MT</vt:lpstr>
      <vt:lpstr>Chicago</vt:lpstr>
      <vt:lpstr>Pulse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Sunset from Kursi</vt:lpstr>
      <vt:lpstr>PowerPoint Presentation</vt:lpstr>
      <vt:lpstr>Sunset over Sea of Galilee</vt:lpstr>
      <vt:lpstr>Sunset over Sea of Galilee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Biblia…Básicamente • BibleStudyDownloads.org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john fryman</dc:creator>
  <cp:lastModifiedBy>Rick Griffith</cp:lastModifiedBy>
  <cp:revision>480</cp:revision>
  <dcterms:created xsi:type="dcterms:W3CDTF">2012-08-06T18:46:30Z</dcterms:created>
  <dcterms:modified xsi:type="dcterms:W3CDTF">2016-06-16T11:47:57Z</dcterms:modified>
</cp:coreProperties>
</file>