
<file path=[Content_Types].xml><?xml version="1.0" encoding="utf-8"?>
<Types xmlns="http://schemas.openxmlformats.org/package/2006/content-types">
  <Default Extension="xml" ContentType="application/xml"/>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embeddings/oleObject1.bin" ContentType="application/vnd.openxmlformats-officedocument.oleObject"/>
  <Override PartName="/ppt/tags/tag4.xml" ContentType="application/vnd.openxmlformats-officedocument.presentationml.tags+xml"/>
  <Override PartName="/ppt/notesSlides/notesSlide24.xml" ContentType="application/vnd.openxmlformats-officedocument.presentationml.notesSlide+xml"/>
  <Override PartName="/ppt/embeddings/oleObject2.bin" ContentType="application/vnd.openxmlformats-officedocument.oleObject"/>
  <Override PartName="/ppt/tags/tag5.xml" ContentType="application/vnd.openxmlformats-officedocument.presentationml.tags+xml"/>
  <Override PartName="/ppt/notesSlides/notesSlide25.xml" ContentType="application/vnd.openxmlformats-officedocument.presentationml.notesSlide+xml"/>
  <Override PartName="/ppt/embeddings/oleObject3.bin" ContentType="application/vnd.openxmlformats-officedocument.oleObject"/>
  <Override PartName="/ppt/tags/tag6.xml" ContentType="application/vnd.openxmlformats-officedocument.presentationml.tags+xml"/>
  <Override PartName="/ppt/notesSlides/notesSlide26.xml" ContentType="application/vnd.openxmlformats-officedocument.presentationml.notesSlide+xml"/>
  <Override PartName="/ppt/embeddings/oleObject4.bin" ContentType="application/vnd.openxmlformats-officedocument.oleObject"/>
  <Override PartName="/ppt/tags/tag7.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10.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24" r:id="rId1"/>
    <p:sldMasterId id="2147483751" r:id="rId2"/>
  </p:sldMasterIdLst>
  <p:notesMasterIdLst>
    <p:notesMasterId r:id="rId67"/>
  </p:notesMasterIdLst>
  <p:handoutMasterIdLst>
    <p:handoutMasterId r:id="rId68"/>
  </p:handoutMasterIdLst>
  <p:sldIdLst>
    <p:sldId id="718" r:id="rId3"/>
    <p:sldId id="707" r:id="rId4"/>
    <p:sldId id="685" r:id="rId5"/>
    <p:sldId id="722" r:id="rId6"/>
    <p:sldId id="627" r:id="rId7"/>
    <p:sldId id="671" r:id="rId8"/>
    <p:sldId id="681" r:id="rId9"/>
    <p:sldId id="680" r:id="rId10"/>
    <p:sldId id="674" r:id="rId11"/>
    <p:sldId id="675" r:id="rId12"/>
    <p:sldId id="708" r:id="rId13"/>
    <p:sldId id="258" r:id="rId14"/>
    <p:sldId id="313" r:id="rId15"/>
    <p:sldId id="315" r:id="rId16"/>
    <p:sldId id="309" r:id="rId17"/>
    <p:sldId id="505" r:id="rId18"/>
    <p:sldId id="645" r:id="rId19"/>
    <p:sldId id="740" r:id="rId20"/>
    <p:sldId id="622" r:id="rId21"/>
    <p:sldId id="532" r:id="rId22"/>
    <p:sldId id="394" r:id="rId23"/>
    <p:sldId id="262" r:id="rId24"/>
    <p:sldId id="649" r:id="rId25"/>
    <p:sldId id="668" r:id="rId26"/>
    <p:sldId id="662" r:id="rId27"/>
    <p:sldId id="732" r:id="rId28"/>
    <p:sldId id="731" r:id="rId29"/>
    <p:sldId id="279" r:id="rId30"/>
    <p:sldId id="571" r:id="rId31"/>
    <p:sldId id="572" r:id="rId32"/>
    <p:sldId id="709" r:id="rId33"/>
    <p:sldId id="721" r:id="rId34"/>
    <p:sldId id="710" r:id="rId35"/>
    <p:sldId id="553" r:id="rId36"/>
    <p:sldId id="643" r:id="rId37"/>
    <p:sldId id="612" r:id="rId38"/>
    <p:sldId id="696" r:id="rId39"/>
    <p:sldId id="636" r:id="rId40"/>
    <p:sldId id="615" r:id="rId41"/>
    <p:sldId id="626" r:id="rId42"/>
    <p:sldId id="733" r:id="rId43"/>
    <p:sldId id="620" r:id="rId44"/>
    <p:sldId id="711" r:id="rId45"/>
    <p:sldId id="712" r:id="rId46"/>
    <p:sldId id="713" r:id="rId47"/>
    <p:sldId id="714" r:id="rId48"/>
    <p:sldId id="734" r:id="rId49"/>
    <p:sldId id="325" r:id="rId50"/>
    <p:sldId id="735" r:id="rId51"/>
    <p:sldId id="725" r:id="rId52"/>
    <p:sldId id="727" r:id="rId53"/>
    <p:sldId id="728" r:id="rId54"/>
    <p:sldId id="729" r:id="rId55"/>
    <p:sldId id="716" r:id="rId56"/>
    <p:sldId id="606" r:id="rId57"/>
    <p:sldId id="330" r:id="rId58"/>
    <p:sldId id="467" r:id="rId59"/>
    <p:sldId id="644" r:id="rId60"/>
    <p:sldId id="455" r:id="rId61"/>
    <p:sldId id="290" r:id="rId62"/>
    <p:sldId id="407" r:id="rId63"/>
    <p:sldId id="607" r:id="rId64"/>
    <p:sldId id="609" r:id="rId65"/>
    <p:sldId id="741" r:id="rId66"/>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sz="1600" b="1"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sz="1600" b="1"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sz="1600" b="1"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sz="1600" b="1" kern="1200">
        <a:solidFill>
          <a:schemeClr val="tx1"/>
        </a:solidFill>
        <a:latin typeface="Comic Sans M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4D4D"/>
    <a:srgbClr val="336600"/>
    <a:srgbClr val="99CCFF"/>
    <a:srgbClr val="FF9900"/>
    <a:srgbClr val="8B8073"/>
    <a:srgbClr val="610000"/>
    <a:srgbClr val="E6E6E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p:scale>
          <a:sx n="100" d="100"/>
          <a:sy n="100" d="100"/>
        </p:scale>
        <p:origin x="-80" y="-80"/>
      </p:cViewPr>
      <p:guideLst>
        <p:guide orient="horz" pos="1719"/>
        <p:guide/>
        <p:guide pos="1281"/>
        <p:guide pos="5159"/>
        <p:guide pos="2868"/>
        <p:guide pos="437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90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notesMaster" Target="notesMasters/notesMaster1.xml"/><Relationship Id="rId68" Type="http://schemas.openxmlformats.org/officeDocument/2006/relationships/handoutMaster" Target="handoutMasters/handoutMaster1.xml"/><Relationship Id="rId69" Type="http://schemas.openxmlformats.org/officeDocument/2006/relationships/printerSettings" Target="printerSettings/printerSettings1.bin"/><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tableStyles" Target="tableStyles.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1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Comic Sans MS" pitchFamily="1" charset="0"/>
                <a:ea typeface="+mn-ea"/>
                <a:cs typeface="+mn-cs"/>
              </a:defRPr>
            </a:lvl1pPr>
          </a:lstStyle>
          <a:p>
            <a:pPr>
              <a:defRPr/>
            </a:pPr>
            <a:endParaRPr lang="en-US"/>
          </a:p>
        </p:txBody>
      </p:sp>
      <p:sp>
        <p:nvSpPr>
          <p:cNvPr id="53145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Comic Sans MS" pitchFamily="1" charset="0"/>
                <a:ea typeface="+mn-ea"/>
                <a:cs typeface="+mn-cs"/>
              </a:defRPr>
            </a:lvl1pPr>
          </a:lstStyle>
          <a:p>
            <a:pPr>
              <a:defRPr/>
            </a:pPr>
            <a:endParaRPr lang="en-US"/>
          </a:p>
        </p:txBody>
      </p:sp>
      <p:sp>
        <p:nvSpPr>
          <p:cNvPr id="53146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Comic Sans MS" pitchFamily="1" charset="0"/>
                <a:ea typeface="+mn-ea"/>
                <a:cs typeface="+mn-cs"/>
              </a:defRPr>
            </a:lvl1pPr>
          </a:lstStyle>
          <a:p>
            <a:pPr>
              <a:defRPr/>
            </a:pPr>
            <a:endParaRPr lang="en-US"/>
          </a:p>
        </p:txBody>
      </p:sp>
      <p:sp>
        <p:nvSpPr>
          <p:cNvPr id="53146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fld id="{43A41624-F8EE-2E4D-A1FC-F58F50CFA2D3}" type="slidenum">
              <a:rPr lang="en-US"/>
              <a:pPr/>
              <a:t>‹#›</a:t>
            </a:fld>
            <a:endParaRPr lang="en-US"/>
          </a:p>
        </p:txBody>
      </p:sp>
    </p:spTree>
    <p:extLst>
      <p:ext uri="{BB962C8B-B14F-4D97-AF65-F5344CB8AC3E}">
        <p14:creationId xmlns:p14="http://schemas.microsoft.com/office/powerpoint/2010/main" val="41477525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pitchFamily="1" charset="0"/>
                <a:ea typeface="+mn-ea"/>
                <a:cs typeface="+mn-cs"/>
              </a:defRPr>
            </a:lvl1pPr>
          </a:lstStyle>
          <a:p>
            <a:pPr>
              <a:defRPr/>
            </a:pPr>
            <a:endParaRPr lang="en-US"/>
          </a:p>
        </p:txBody>
      </p:sp>
      <p:sp>
        <p:nvSpPr>
          <p:cNvPr id="122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pitchFamily="1" charset="0"/>
                <a:ea typeface="+mn-ea"/>
                <a:cs typeface="+mn-cs"/>
              </a:defRPr>
            </a:lvl1pPr>
          </a:lstStyle>
          <a:p>
            <a:pPr>
              <a:defRPr/>
            </a:pPr>
            <a:endParaRPr lang="en-US"/>
          </a:p>
        </p:txBody>
      </p:sp>
      <p:sp>
        <p:nvSpPr>
          <p:cNvPr id="5124"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2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pitchFamily="1" charset="0"/>
                <a:ea typeface="+mn-ea"/>
                <a:cs typeface="+mn-cs"/>
              </a:defRPr>
            </a:lvl1pPr>
          </a:lstStyle>
          <a:p>
            <a:pPr>
              <a:defRPr/>
            </a:pPr>
            <a:endParaRPr lang="en-US"/>
          </a:p>
        </p:txBody>
      </p:sp>
      <p:sp>
        <p:nvSpPr>
          <p:cNvPr id="122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Times" charset="0"/>
              </a:defRPr>
            </a:lvl1pPr>
          </a:lstStyle>
          <a:p>
            <a:fld id="{5B95BF09-A214-8A4F-912B-09F97247186D}" type="slidenum">
              <a:rPr lang="en-US"/>
              <a:pPr/>
              <a:t>‹#›</a:t>
            </a:fld>
            <a:endParaRPr lang="en-US"/>
          </a:p>
        </p:txBody>
      </p:sp>
    </p:spTree>
    <p:extLst>
      <p:ext uri="{BB962C8B-B14F-4D97-AF65-F5344CB8AC3E}">
        <p14:creationId xmlns:p14="http://schemas.microsoft.com/office/powerpoint/2010/main" val="776471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 charset="0"/>
        <a:ea typeface="ＭＳ Ｐゴシック" pitchFamily="1" charset="-128"/>
        <a:cs typeface="ＭＳ Ｐゴシック" pitchFamily="1" charset="-128"/>
      </a:defRPr>
    </a:lvl1pPr>
    <a:lvl2pPr marL="457200" algn="l" rtl="0" eaLnBrk="0" fontAlgn="base" hangingPunct="0">
      <a:spcBef>
        <a:spcPct val="30000"/>
      </a:spcBef>
      <a:spcAft>
        <a:spcPct val="0"/>
      </a:spcAft>
      <a:defRPr sz="1200" kern="1200">
        <a:solidFill>
          <a:schemeClr val="tx1"/>
        </a:solidFill>
        <a:latin typeface="Times New Roman" pitchFamily="1"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 charset="0"/>
        <a:ea typeface="ＭＳ Ｐゴシック"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059E0143-DB58-7545-B6E1-7E371A493DBF}" type="slidenum">
              <a:rPr lang="en-US" sz="1200" b="0">
                <a:latin typeface="Times" charset="0"/>
              </a:rPr>
              <a:pPr/>
              <a:t>1</a:t>
            </a:fld>
            <a:endParaRPr lang="en-US" sz="1200" b="0">
              <a:latin typeface="Times" charset="0"/>
            </a:endParaRPr>
          </a:p>
        </p:txBody>
      </p:sp>
      <p:sp>
        <p:nvSpPr>
          <p:cNvPr id="7171" name="Rectangle 2"/>
          <p:cNvSpPr>
            <a:spLocks noChangeArrowheads="1"/>
          </p:cNvSpPr>
          <p:nvPr>
            <p:ph type="sldImg"/>
          </p:nvPr>
        </p:nvSpPr>
        <p:spPr>
          <a:xfrm>
            <a:off x="838200" y="457200"/>
            <a:ext cx="5181600" cy="3886200"/>
          </a:xfrm>
          <a:solidFill>
            <a:srgbClr val="FFFFFF"/>
          </a:solidFill>
          <a:ln/>
        </p:spPr>
      </p:sp>
      <p:sp>
        <p:nvSpPr>
          <p:cNvPr id="7172"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lIns="86530" tIns="43265" rIns="86530" bIns="43265"/>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235EBB45-C486-194F-8040-9AE24A6FFE9E}" type="slidenum">
              <a:rPr lang="en-US" sz="1200" b="0">
                <a:latin typeface="Times" charset="0"/>
              </a:rPr>
              <a:pPr/>
              <a:t>10</a:t>
            </a:fld>
            <a:endParaRPr lang="en-US" sz="1200" b="0">
              <a:latin typeface="Times" charset="0"/>
            </a:endParaRPr>
          </a:p>
        </p:txBody>
      </p:sp>
      <p:sp>
        <p:nvSpPr>
          <p:cNvPr id="25603" name="Rectangle 2"/>
          <p:cNvSpPr>
            <a:spLocks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42B47AB1-134D-9E4C-97CD-655C183D534C}" type="slidenum">
              <a:rPr lang="en-US" sz="1200" b="0">
                <a:latin typeface="Times" charset="0"/>
              </a:rPr>
              <a:pPr/>
              <a:t>11</a:t>
            </a:fld>
            <a:endParaRPr lang="en-US" sz="1200" b="0">
              <a:latin typeface="Times" charset="0"/>
            </a:endParaRPr>
          </a:p>
        </p:txBody>
      </p:sp>
      <p:sp>
        <p:nvSpPr>
          <p:cNvPr id="27651" name="Rectangle 2"/>
          <p:cNvSpPr>
            <a:spLocks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A5CBFEED-B943-6942-9D5A-1671C50368CA}" type="slidenum">
              <a:rPr lang="en-US" sz="1200" b="0">
                <a:latin typeface="Times" charset="0"/>
              </a:rPr>
              <a:pPr/>
              <a:t>12</a:t>
            </a:fld>
            <a:endParaRPr lang="en-US" sz="1200" b="0">
              <a:latin typeface="Times" charset="0"/>
            </a:endParaRPr>
          </a:p>
        </p:txBody>
      </p:sp>
      <p:sp>
        <p:nvSpPr>
          <p:cNvPr id="29699"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0487" tIns="44450" rIns="90487" bIns="44450"/>
          <a:lstStyle/>
          <a:p>
            <a:pPr>
              <a:spcBef>
                <a:spcPct val="0"/>
              </a:spcBef>
            </a:pPr>
            <a:endParaRPr lang="en-US" sz="1600" b="1">
              <a:latin typeface="Comic Sans MS" charset="0"/>
              <a:ea typeface="ＭＳ Ｐゴシック" charset="0"/>
              <a:cs typeface="ＭＳ Ｐゴシック" charset="0"/>
            </a:endParaRPr>
          </a:p>
        </p:txBody>
      </p:sp>
      <p:sp>
        <p:nvSpPr>
          <p:cNvPr id="29700" name="Rectangle 3"/>
          <p:cNvSpPr>
            <a:spLocks noChangeArrowheads="1" noTextEdit="1"/>
          </p:cNvSpPr>
          <p:nvPr>
            <p:ph type="sldImg"/>
          </p:nvPr>
        </p:nvSpPr>
        <p:spPr>
          <a:ln w="12700" cap="flat">
            <a:solidFill>
              <a:schemeClr val="tx1"/>
            </a:solid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04F6902E-7BDE-BA47-90FF-965C6B91EF89}" type="slidenum">
              <a:rPr lang="en-US" sz="1200" b="0">
                <a:latin typeface="Times" charset="0"/>
              </a:rPr>
              <a:pPr/>
              <a:t>13</a:t>
            </a:fld>
            <a:endParaRPr lang="en-US" sz="1200" b="0">
              <a:latin typeface="Times" charset="0"/>
            </a:endParaRPr>
          </a:p>
        </p:txBody>
      </p:sp>
      <p:sp>
        <p:nvSpPr>
          <p:cNvPr id="31747" name="Rectangle 2"/>
          <p:cNvSpPr>
            <a:spLocks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CF071BC4-F38B-8044-BF52-804806B7F0D7}" type="slidenum">
              <a:rPr lang="en-US" sz="1200" b="0">
                <a:latin typeface="Times" charset="0"/>
              </a:rPr>
              <a:pPr/>
              <a:t>14</a:t>
            </a:fld>
            <a:endParaRPr lang="en-US" sz="1200" b="0">
              <a:latin typeface="Times" charset="0"/>
            </a:endParaRPr>
          </a:p>
        </p:txBody>
      </p:sp>
      <p:sp>
        <p:nvSpPr>
          <p:cNvPr id="33795" name="Rectangle 2"/>
          <p:cNvSpPr>
            <a:spLocks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DF80025C-BF77-5644-A59C-0F2CD35FD8FC}" type="slidenum">
              <a:rPr lang="en-US" sz="1200" b="0">
                <a:latin typeface="Times" charset="0"/>
              </a:rPr>
              <a:pPr/>
              <a:t>15</a:t>
            </a:fld>
            <a:endParaRPr lang="en-US" sz="1200" b="0">
              <a:latin typeface="Times" charset="0"/>
            </a:endParaRPr>
          </a:p>
        </p:txBody>
      </p:sp>
      <p:sp>
        <p:nvSpPr>
          <p:cNvPr id="35843" name="Rectangle 2"/>
          <p:cNvSpPr>
            <a:spLocks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1C012A54-69E7-CC44-8131-3AD35E42BE19}" type="slidenum">
              <a:rPr lang="en-US" sz="1200" b="0">
                <a:latin typeface="Times" charset="0"/>
              </a:rPr>
              <a:pPr/>
              <a:t>16</a:t>
            </a:fld>
            <a:endParaRPr lang="en-US" sz="1200" b="0">
              <a:latin typeface="Times" charset="0"/>
            </a:endParaRPr>
          </a:p>
        </p:txBody>
      </p:sp>
      <p:sp>
        <p:nvSpPr>
          <p:cNvPr id="37891" name="Rectangle 2"/>
          <p:cNvSpPr>
            <a:spLocks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49B8DC11-E086-6049-87BB-D84E87519D2E}" type="slidenum">
              <a:rPr lang="en-US" sz="1200" b="0">
                <a:latin typeface="Times" charset="0"/>
              </a:rPr>
              <a:pPr/>
              <a:t>17</a:t>
            </a:fld>
            <a:endParaRPr lang="en-US" sz="1200" b="0">
              <a:latin typeface="Times" charset="0"/>
            </a:endParaRPr>
          </a:p>
        </p:txBody>
      </p:sp>
      <p:sp>
        <p:nvSpPr>
          <p:cNvPr id="39939" name="Rectangle 2"/>
          <p:cNvSpPr>
            <a:spLocks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6B756DA4-C855-384B-B08F-54895B2297D4}" type="slidenum">
              <a:rPr lang="en-US" sz="1200" b="0">
                <a:latin typeface="Times" charset="0"/>
              </a:rPr>
              <a:pPr/>
              <a:t>18</a:t>
            </a:fld>
            <a:endParaRPr lang="en-US" sz="1200" b="0">
              <a:latin typeface="Times" charset="0"/>
            </a:endParaRPr>
          </a:p>
        </p:txBody>
      </p:sp>
      <p:sp>
        <p:nvSpPr>
          <p:cNvPr id="41987" name="Rectangle 2"/>
          <p:cNvSpPr>
            <a:spLocks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5DB7DEEB-3E25-554A-9288-B470373DC920}" type="slidenum">
              <a:rPr lang="en-US" sz="1200" b="0">
                <a:latin typeface="Times" charset="0"/>
              </a:rPr>
              <a:pPr/>
              <a:t>19</a:t>
            </a:fld>
            <a:endParaRPr lang="en-US" sz="1200" b="0">
              <a:latin typeface="Times" charset="0"/>
            </a:endParaRPr>
          </a:p>
        </p:txBody>
      </p:sp>
      <p:sp>
        <p:nvSpPr>
          <p:cNvPr id="44035" name="Rectangle 2"/>
          <p:cNvSpPr>
            <a:spLocks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63B52A17-660A-9D47-99A8-570FE8422064}" type="slidenum">
              <a:rPr lang="en-US" sz="1200" b="0">
                <a:latin typeface="Times" charset="0"/>
              </a:rPr>
              <a:pPr/>
              <a:t>2</a:t>
            </a:fld>
            <a:endParaRPr lang="en-US" sz="1200" b="0">
              <a:latin typeface="Times" charset="0"/>
            </a:endParaRPr>
          </a:p>
        </p:txBody>
      </p:sp>
      <p:sp>
        <p:nvSpPr>
          <p:cNvPr id="9219" name="Rectangle 2"/>
          <p:cNvSpPr>
            <a:spLocks noChangeArrowheads="1" noTextEdit="1"/>
          </p:cNvSpPr>
          <p:nvPr>
            <p:ph type="sldImg"/>
          </p:nvPr>
        </p:nvSpPr>
        <p:spPr>
          <a:xfrm>
            <a:off x="1152525" y="692150"/>
            <a:ext cx="4552950" cy="3416300"/>
          </a:xfrm>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B89697F2-04FE-AD49-90FC-774B2B17755E}" type="slidenum">
              <a:rPr lang="en-US" sz="1200" b="0">
                <a:latin typeface="Times" charset="0"/>
              </a:rPr>
              <a:pPr/>
              <a:t>20</a:t>
            </a:fld>
            <a:endParaRPr lang="en-US" sz="1200" b="0">
              <a:latin typeface="Times" charset="0"/>
            </a:endParaRPr>
          </a:p>
        </p:txBody>
      </p:sp>
      <p:sp>
        <p:nvSpPr>
          <p:cNvPr id="46083" name="Rectangle 2"/>
          <p:cNvSpPr>
            <a:spLocks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3EFCAD59-C74B-6E42-BB7C-7085F4AF6F4B}" type="slidenum">
              <a:rPr lang="en-US" sz="1200" b="0">
                <a:latin typeface="Times" charset="0"/>
              </a:rPr>
              <a:pPr/>
              <a:t>21</a:t>
            </a:fld>
            <a:endParaRPr lang="en-US" sz="1200" b="0">
              <a:latin typeface="Times" charset="0"/>
            </a:endParaRPr>
          </a:p>
        </p:txBody>
      </p:sp>
      <p:sp>
        <p:nvSpPr>
          <p:cNvPr id="48131" name="Rectangle 2"/>
          <p:cNvSpPr>
            <a:spLocks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42009A13-0CC2-814E-822C-A39DACB5E50A}" type="slidenum">
              <a:rPr lang="en-US" sz="1200" b="0">
                <a:latin typeface="Times" charset="0"/>
              </a:rPr>
              <a:pPr/>
              <a:t>22</a:t>
            </a:fld>
            <a:endParaRPr lang="en-US" sz="1200" b="0">
              <a:latin typeface="Times" charset="0"/>
            </a:endParaRPr>
          </a:p>
        </p:txBody>
      </p:sp>
      <p:sp>
        <p:nvSpPr>
          <p:cNvPr id="50179" name="Rectangle 2"/>
          <p:cNvSpPr>
            <a:spLocks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B6CB22C9-8EE4-AC45-9650-A14F78098E9A}" type="slidenum">
              <a:rPr lang="en-US" sz="1200" b="0">
                <a:latin typeface="Times" charset="0"/>
              </a:rPr>
              <a:pPr/>
              <a:t>23</a:t>
            </a:fld>
            <a:endParaRPr lang="en-US" sz="1200" b="0">
              <a:latin typeface="Times" charset="0"/>
            </a:endParaRPr>
          </a:p>
        </p:txBody>
      </p:sp>
      <p:sp>
        <p:nvSpPr>
          <p:cNvPr id="52227" name="Rectangle 2"/>
          <p:cNvSpPr>
            <a:spLocks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9DBE91D9-6596-3B4C-B8E4-E5A90156844F}" type="slidenum">
              <a:rPr lang="en-US" sz="1200" b="0">
                <a:latin typeface="Times" charset="0"/>
              </a:rPr>
              <a:pPr/>
              <a:t>24</a:t>
            </a:fld>
            <a:endParaRPr lang="en-US" sz="1200" b="0">
              <a:latin typeface="Times" charset="0"/>
            </a:endParaRPr>
          </a:p>
        </p:txBody>
      </p:sp>
      <p:sp>
        <p:nvSpPr>
          <p:cNvPr id="54275" name="Rectangle 2"/>
          <p:cNvSpPr>
            <a:spLocks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D4E05149-7C71-7245-945F-0D439F9FEA77}" type="slidenum">
              <a:rPr lang="en-US" sz="1200" b="0">
                <a:latin typeface="Times" charset="0"/>
              </a:rPr>
              <a:pPr/>
              <a:t>25</a:t>
            </a:fld>
            <a:endParaRPr lang="en-US" sz="1200" b="0">
              <a:latin typeface="Times" charset="0"/>
            </a:endParaRPr>
          </a:p>
        </p:txBody>
      </p:sp>
      <p:sp>
        <p:nvSpPr>
          <p:cNvPr id="56323" name="Rectangle 2"/>
          <p:cNvSpPr>
            <a:spLocks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D38AC08B-B036-A643-9583-FA99B96B9C9D}" type="slidenum">
              <a:rPr lang="en-US" sz="1200" b="0">
                <a:latin typeface="Times" charset="0"/>
              </a:rPr>
              <a:pPr/>
              <a:t>26</a:t>
            </a:fld>
            <a:endParaRPr lang="en-US" sz="1200" b="0">
              <a:latin typeface="Times" charset="0"/>
            </a:endParaRPr>
          </a:p>
        </p:txBody>
      </p:sp>
      <p:sp>
        <p:nvSpPr>
          <p:cNvPr id="58371" name="Rectangle 2"/>
          <p:cNvSpPr>
            <a:spLocks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41CCFBD7-2354-F944-937E-7A0C962B5550}" type="slidenum">
              <a:rPr lang="en-US" sz="1200" b="0">
                <a:latin typeface="Times" charset="0"/>
              </a:rPr>
              <a:pPr/>
              <a:t>27</a:t>
            </a:fld>
            <a:endParaRPr lang="en-US" sz="1200" b="0">
              <a:latin typeface="Times" charset="0"/>
            </a:endParaRPr>
          </a:p>
        </p:txBody>
      </p:sp>
      <p:sp>
        <p:nvSpPr>
          <p:cNvPr id="60419" name="Rectangle 2"/>
          <p:cNvSpPr>
            <a:spLocks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491E66C7-2FF4-3349-A877-4F6AA25AF6C1}" type="slidenum">
              <a:rPr lang="en-US" sz="1200" b="0">
                <a:latin typeface="Times" charset="0"/>
              </a:rPr>
              <a:pPr/>
              <a:t>28</a:t>
            </a:fld>
            <a:endParaRPr lang="en-US" sz="1200" b="0">
              <a:latin typeface="Times" charset="0"/>
            </a:endParaRPr>
          </a:p>
        </p:txBody>
      </p:sp>
      <p:sp>
        <p:nvSpPr>
          <p:cNvPr id="62467" name="Rectangle 2"/>
          <p:cNvSpPr>
            <a:spLocks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19B53479-ED64-AB4E-A145-36226FA32BF7}" type="slidenum">
              <a:rPr lang="en-US" sz="1200" b="0">
                <a:latin typeface="Times" charset="0"/>
              </a:rPr>
              <a:pPr/>
              <a:t>29</a:t>
            </a:fld>
            <a:endParaRPr lang="en-US" sz="1200" b="0">
              <a:latin typeface="Times" charset="0"/>
            </a:endParaRPr>
          </a:p>
        </p:txBody>
      </p:sp>
      <p:sp>
        <p:nvSpPr>
          <p:cNvPr id="64515" name="Rectangle 2"/>
          <p:cNvSpPr>
            <a:spLocks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4F585992-4A33-1A4B-AA7A-16D95D14D851}" type="slidenum">
              <a:rPr lang="en-US" sz="1200" b="0">
                <a:latin typeface="Times" charset="0"/>
              </a:rPr>
              <a:pPr/>
              <a:t>3</a:t>
            </a:fld>
            <a:endParaRPr lang="en-US" sz="1200" b="0">
              <a:latin typeface="Times" charset="0"/>
            </a:endParaRPr>
          </a:p>
        </p:txBody>
      </p:sp>
      <p:sp>
        <p:nvSpPr>
          <p:cNvPr id="11267" name="Rectangle 2"/>
          <p:cNvSpPr>
            <a:spLocks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A8DD88EA-EC88-CE4B-903C-1462196EF268}" type="slidenum">
              <a:rPr lang="en-US" sz="1200" b="0">
                <a:latin typeface="Times" charset="0"/>
              </a:rPr>
              <a:pPr/>
              <a:t>30</a:t>
            </a:fld>
            <a:endParaRPr lang="en-US" sz="1200" b="0">
              <a:latin typeface="Times" charset="0"/>
            </a:endParaRPr>
          </a:p>
        </p:txBody>
      </p:sp>
      <p:sp>
        <p:nvSpPr>
          <p:cNvPr id="66563" name="Rectangle 2"/>
          <p:cNvSpPr>
            <a:spLocks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126052CE-0ACF-CB47-8773-CB907E8FB783}" type="slidenum">
              <a:rPr lang="en-US" sz="1200" b="0">
                <a:latin typeface="Times" charset="0"/>
              </a:rPr>
              <a:pPr/>
              <a:t>31</a:t>
            </a:fld>
            <a:endParaRPr lang="en-US" sz="1200" b="0">
              <a:latin typeface="Times" charset="0"/>
            </a:endParaRPr>
          </a:p>
        </p:txBody>
      </p:sp>
      <p:sp>
        <p:nvSpPr>
          <p:cNvPr id="68611" name="Rectangle 2"/>
          <p:cNvSpPr>
            <a:spLocks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247CE996-19B1-9943-BD64-ACB695871DE2}" type="slidenum">
              <a:rPr lang="en-US" sz="1200" b="0">
                <a:latin typeface="Times" charset="0"/>
              </a:rPr>
              <a:pPr/>
              <a:t>32</a:t>
            </a:fld>
            <a:endParaRPr lang="en-US" sz="1200" b="0">
              <a:latin typeface="Times" charset="0"/>
            </a:endParaRPr>
          </a:p>
        </p:txBody>
      </p:sp>
      <p:sp>
        <p:nvSpPr>
          <p:cNvPr id="70659" name="Rectangle 2"/>
          <p:cNvSpPr>
            <a:spLocks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C8F86FF5-2D1B-4844-8462-724A76316030}" type="slidenum">
              <a:rPr lang="en-US" sz="1200" b="0">
                <a:latin typeface="Times" charset="0"/>
              </a:rPr>
              <a:pPr/>
              <a:t>33</a:t>
            </a:fld>
            <a:endParaRPr lang="en-US" sz="1200" b="0">
              <a:latin typeface="Times" charset="0"/>
            </a:endParaRPr>
          </a:p>
        </p:txBody>
      </p:sp>
      <p:sp>
        <p:nvSpPr>
          <p:cNvPr id="72707" name="Rectangle 2"/>
          <p:cNvSpPr>
            <a:spLocks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C13CED41-5888-124A-804E-95E0047A7525}" type="slidenum">
              <a:rPr lang="en-US" sz="1200" b="0">
                <a:latin typeface="Times" charset="0"/>
              </a:rPr>
              <a:pPr/>
              <a:t>34</a:t>
            </a:fld>
            <a:endParaRPr lang="en-US" sz="1200" b="0">
              <a:latin typeface="Times" charset="0"/>
            </a:endParaRPr>
          </a:p>
        </p:txBody>
      </p:sp>
      <p:sp>
        <p:nvSpPr>
          <p:cNvPr id="74755" name="Rectangle 2"/>
          <p:cNvSpPr>
            <a:spLocks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51EE152B-0A91-C644-B111-F7F0C4D83B1A}" type="slidenum">
              <a:rPr lang="en-US" sz="1200" b="0">
                <a:latin typeface="Times" charset="0"/>
              </a:rPr>
              <a:pPr/>
              <a:t>35</a:t>
            </a:fld>
            <a:endParaRPr lang="en-US" sz="1200" b="0">
              <a:latin typeface="Times" charset="0"/>
            </a:endParaRPr>
          </a:p>
        </p:txBody>
      </p:sp>
      <p:sp>
        <p:nvSpPr>
          <p:cNvPr id="76803" name="Rectangle 2"/>
          <p:cNvSpPr>
            <a:spLocks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82F683D8-509B-9D45-B914-F483C53F527D}" type="slidenum">
              <a:rPr lang="en-US" sz="1200" b="0">
                <a:latin typeface="Times" charset="0"/>
              </a:rPr>
              <a:pPr/>
              <a:t>36</a:t>
            </a:fld>
            <a:endParaRPr lang="en-US" sz="1200" b="0">
              <a:latin typeface="Times" charset="0"/>
            </a:endParaRPr>
          </a:p>
        </p:txBody>
      </p:sp>
      <p:sp>
        <p:nvSpPr>
          <p:cNvPr id="78851" name="Rectangle 2"/>
          <p:cNvSpPr>
            <a:spLocks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19834EA5-03BF-FA46-B078-2AFDA68A4C1B}" type="slidenum">
              <a:rPr lang="en-US" sz="1200" b="0">
                <a:latin typeface="Times" charset="0"/>
              </a:rPr>
              <a:pPr/>
              <a:t>37</a:t>
            </a:fld>
            <a:endParaRPr lang="en-US" sz="1200" b="0">
              <a:latin typeface="Times" charset="0"/>
            </a:endParaRPr>
          </a:p>
        </p:txBody>
      </p:sp>
      <p:sp>
        <p:nvSpPr>
          <p:cNvPr id="80899" name="Rectangle 2"/>
          <p:cNvSpPr>
            <a:spLocks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09AC1BA2-EA6B-6A49-A1C8-4791C2C27CB2}" type="slidenum">
              <a:rPr lang="en-US" sz="1200" b="0">
                <a:latin typeface="Times" charset="0"/>
              </a:rPr>
              <a:pPr/>
              <a:t>38</a:t>
            </a:fld>
            <a:endParaRPr lang="en-US" sz="1200" b="0">
              <a:latin typeface="Times" charset="0"/>
            </a:endParaRPr>
          </a:p>
        </p:txBody>
      </p:sp>
      <p:sp>
        <p:nvSpPr>
          <p:cNvPr id="82947" name="Rectangle 2"/>
          <p:cNvSpPr>
            <a:spLocks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179F42B0-AF06-6145-AB1D-49796894156E}" type="slidenum">
              <a:rPr lang="en-US" sz="1200" b="0">
                <a:latin typeface="Times" charset="0"/>
              </a:rPr>
              <a:pPr/>
              <a:t>39</a:t>
            </a:fld>
            <a:endParaRPr lang="en-US" sz="1200" b="0">
              <a:latin typeface="Times" charset="0"/>
            </a:endParaRPr>
          </a:p>
        </p:txBody>
      </p:sp>
      <p:sp>
        <p:nvSpPr>
          <p:cNvPr id="84995" name="Rectangle 2"/>
          <p:cNvSpPr>
            <a:spLocks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93A25D61-6474-804B-9DA1-B2DE104A7817}" type="slidenum">
              <a:rPr lang="en-US" sz="1200" b="0">
                <a:latin typeface="Times" charset="0"/>
              </a:rPr>
              <a:pPr/>
              <a:t>4</a:t>
            </a:fld>
            <a:endParaRPr lang="en-US" sz="1200" b="0">
              <a:latin typeface="Times" charset="0"/>
            </a:endParaRPr>
          </a:p>
        </p:txBody>
      </p:sp>
      <p:sp>
        <p:nvSpPr>
          <p:cNvPr id="13315" name="Rectangle 2"/>
          <p:cNvSpPr>
            <a:spLocks noChangeArrowheads="1"/>
          </p:cNvSpPr>
          <p:nvPr>
            <p:ph type="sldImg"/>
          </p:nvPr>
        </p:nvSpPr>
        <p:spPr>
          <a:xfrm>
            <a:off x="1152525" y="692150"/>
            <a:ext cx="4554538" cy="3416300"/>
          </a:xfrm>
          <a:solidFill>
            <a:srgbClr val="FFFFFF"/>
          </a:solidFill>
          <a:ln/>
        </p:spPr>
      </p:sp>
      <p:sp>
        <p:nvSpPr>
          <p:cNvPr id="13316"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lIns="88724" tIns="44362" rIns="88724" bIns="44362"/>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670E2961-FCF3-8148-AFD7-8646CB2E5F6C}" type="slidenum">
              <a:rPr lang="en-US" sz="1200" b="0">
                <a:latin typeface="Times" charset="0"/>
              </a:rPr>
              <a:pPr/>
              <a:t>40</a:t>
            </a:fld>
            <a:endParaRPr lang="en-US" sz="1200" b="0">
              <a:latin typeface="Times" charset="0"/>
            </a:endParaRPr>
          </a:p>
        </p:txBody>
      </p:sp>
      <p:sp>
        <p:nvSpPr>
          <p:cNvPr id="87043" name="Rectangle 2"/>
          <p:cNvSpPr>
            <a:spLocks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CE05FC01-CCE4-AB4D-B501-98CD56EEE936}" type="slidenum">
              <a:rPr lang="en-US" sz="1200" b="0">
                <a:latin typeface="Times" charset="0"/>
              </a:rPr>
              <a:pPr/>
              <a:t>41</a:t>
            </a:fld>
            <a:endParaRPr lang="en-US" sz="1200" b="0">
              <a:latin typeface="Times" charset="0"/>
            </a:endParaRPr>
          </a:p>
        </p:txBody>
      </p:sp>
      <p:sp>
        <p:nvSpPr>
          <p:cNvPr id="89091" name="Rectangle 2"/>
          <p:cNvSpPr>
            <a:spLocks noChangeArrowheads="1"/>
          </p:cNvSpPr>
          <p:nvPr>
            <p:ph type="sldImg"/>
          </p:nvPr>
        </p:nvSpPr>
        <p:spPr>
          <a:solidFill>
            <a:srgbClr val="FFFFFF"/>
          </a:solidFill>
          <a:ln/>
        </p:spPr>
      </p:sp>
      <p:sp>
        <p:nvSpPr>
          <p:cNvPr id="89092"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3B02FC64-4F1E-2343-B302-A8EB9F612FE5}" type="slidenum">
              <a:rPr lang="en-US" sz="1200" b="0">
                <a:latin typeface="Times" charset="0"/>
              </a:rPr>
              <a:pPr/>
              <a:t>42</a:t>
            </a:fld>
            <a:endParaRPr lang="en-US" sz="1200" b="0">
              <a:latin typeface="Times" charset="0"/>
            </a:endParaRPr>
          </a:p>
        </p:txBody>
      </p:sp>
      <p:sp>
        <p:nvSpPr>
          <p:cNvPr id="91139" name="Rectangle 2"/>
          <p:cNvSpPr>
            <a:spLocks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472C565F-C17C-E540-916E-49E94CE759CA}" type="slidenum">
              <a:rPr lang="en-US" sz="1200" b="0">
                <a:latin typeface="Times" charset="0"/>
              </a:rPr>
              <a:pPr/>
              <a:t>43</a:t>
            </a:fld>
            <a:endParaRPr lang="en-US" sz="1200" b="0">
              <a:latin typeface="Times" charset="0"/>
            </a:endParaRPr>
          </a:p>
        </p:txBody>
      </p:sp>
      <p:sp>
        <p:nvSpPr>
          <p:cNvPr id="93187" name="Rectangle 2"/>
          <p:cNvSpPr>
            <a:spLocks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70E27B91-2AC5-D249-ACCD-FF7871784B44}" type="slidenum">
              <a:rPr lang="en-US" sz="1200" b="0">
                <a:latin typeface="Times" charset="0"/>
              </a:rPr>
              <a:pPr/>
              <a:t>44</a:t>
            </a:fld>
            <a:endParaRPr lang="en-US" sz="1200" b="0">
              <a:latin typeface="Times" charset="0"/>
            </a:endParaRPr>
          </a:p>
        </p:txBody>
      </p:sp>
      <p:sp>
        <p:nvSpPr>
          <p:cNvPr id="95235" name="Rectangle 2"/>
          <p:cNvSpPr>
            <a:spLocks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EE19DFC5-0986-CC41-B6C8-836ED7AA5505}" type="slidenum">
              <a:rPr lang="en-US" sz="1200" b="0">
                <a:latin typeface="Times" charset="0"/>
              </a:rPr>
              <a:pPr/>
              <a:t>45</a:t>
            </a:fld>
            <a:endParaRPr lang="en-US" sz="1200" b="0">
              <a:latin typeface="Times" charset="0"/>
            </a:endParaRPr>
          </a:p>
        </p:txBody>
      </p:sp>
      <p:sp>
        <p:nvSpPr>
          <p:cNvPr id="97283" name="Rectangle 2"/>
          <p:cNvSpPr>
            <a:spLocks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0EEA959A-5961-C245-8CD4-63814E2BBA04}" type="slidenum">
              <a:rPr lang="en-US" sz="1200" b="0">
                <a:latin typeface="Times" charset="0"/>
              </a:rPr>
              <a:pPr/>
              <a:t>46</a:t>
            </a:fld>
            <a:endParaRPr lang="en-US" sz="1200" b="0">
              <a:latin typeface="Times" charset="0"/>
            </a:endParaRPr>
          </a:p>
        </p:txBody>
      </p:sp>
      <p:sp>
        <p:nvSpPr>
          <p:cNvPr id="99331" name="Rectangle 2"/>
          <p:cNvSpPr>
            <a:spLocks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D6238697-99ED-504F-B407-47C662952060}" type="slidenum">
              <a:rPr lang="en-US" sz="1200" b="0">
                <a:latin typeface="Times" charset="0"/>
              </a:rPr>
              <a:pPr/>
              <a:t>47</a:t>
            </a:fld>
            <a:endParaRPr lang="en-US" sz="1200" b="0">
              <a:latin typeface="Times" charset="0"/>
            </a:endParaRPr>
          </a:p>
        </p:txBody>
      </p:sp>
      <p:sp>
        <p:nvSpPr>
          <p:cNvPr id="101379" name="Rectangle 2"/>
          <p:cNvSpPr>
            <a:spLocks noChangeArrowheads="1"/>
          </p:cNvSpPr>
          <p:nvPr>
            <p:ph type="sldImg"/>
          </p:nvPr>
        </p:nvSpPr>
        <p:spPr>
          <a:solidFill>
            <a:srgbClr val="FFFFFF"/>
          </a:solidFill>
          <a:ln/>
        </p:spPr>
      </p:sp>
      <p:sp>
        <p:nvSpPr>
          <p:cNvPr id="101380"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D160A491-2C22-FF44-B538-2D4B8930A6FB}" type="slidenum">
              <a:rPr lang="en-US" sz="1200" b="0">
                <a:latin typeface="Times" charset="0"/>
              </a:rPr>
              <a:pPr/>
              <a:t>48</a:t>
            </a:fld>
            <a:endParaRPr lang="en-US" sz="1200" b="0">
              <a:latin typeface="Times" charset="0"/>
            </a:endParaRPr>
          </a:p>
        </p:txBody>
      </p:sp>
      <p:sp>
        <p:nvSpPr>
          <p:cNvPr id="103427" name="Rectangle 2"/>
          <p:cNvSpPr>
            <a:spLocks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1BB73B1D-56BE-8344-8A3B-E6104C9827AC}" type="slidenum">
              <a:rPr lang="en-US" sz="1200" b="0">
                <a:latin typeface="Times" charset="0"/>
              </a:rPr>
              <a:pPr/>
              <a:t>49</a:t>
            </a:fld>
            <a:endParaRPr lang="en-US" sz="1200" b="0">
              <a:latin typeface="Times" charset="0"/>
            </a:endParaRPr>
          </a:p>
        </p:txBody>
      </p:sp>
      <p:sp>
        <p:nvSpPr>
          <p:cNvPr id="105475" name="Rectangle 2"/>
          <p:cNvSpPr>
            <a:spLocks noChangeArrowheads="1"/>
          </p:cNvSpPr>
          <p:nvPr>
            <p:ph type="sldImg"/>
          </p:nvPr>
        </p:nvSpPr>
        <p:spPr>
          <a:solidFill>
            <a:srgbClr val="FFFFFF"/>
          </a:solidFill>
          <a:ln/>
        </p:spPr>
      </p:sp>
      <p:sp>
        <p:nvSpPr>
          <p:cNvPr id="105476"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44E5285E-28C2-1643-9412-736577917853}" type="slidenum">
              <a:rPr lang="en-US" sz="1200" b="0">
                <a:latin typeface="Times" charset="0"/>
              </a:rPr>
              <a:pPr/>
              <a:t>5</a:t>
            </a:fld>
            <a:endParaRPr lang="en-US" sz="1200" b="0">
              <a:latin typeface="Times" charset="0"/>
            </a:endParaRPr>
          </a:p>
        </p:txBody>
      </p:sp>
      <p:sp>
        <p:nvSpPr>
          <p:cNvPr id="15363" name="Rectangle 2"/>
          <p:cNvSpPr>
            <a:spLocks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D26B0A64-7D02-B542-880A-B7E02DB27148}" type="slidenum">
              <a:rPr lang="en-US" sz="1200" b="0">
                <a:latin typeface="Times" charset="0"/>
              </a:rPr>
              <a:pPr/>
              <a:t>50</a:t>
            </a:fld>
            <a:endParaRPr lang="en-US" sz="1200" b="0">
              <a:latin typeface="Times" charset="0"/>
            </a:endParaRPr>
          </a:p>
        </p:txBody>
      </p:sp>
      <p:sp>
        <p:nvSpPr>
          <p:cNvPr id="107523" name="Rectangle 2"/>
          <p:cNvSpPr>
            <a:spLocks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81D7EC37-C7A9-4541-82FF-B1BDF8DEDC8A}" type="slidenum">
              <a:rPr lang="en-US" sz="1200" b="0">
                <a:latin typeface="Times" charset="0"/>
              </a:rPr>
              <a:pPr/>
              <a:t>51</a:t>
            </a:fld>
            <a:endParaRPr lang="en-US" sz="1200" b="0">
              <a:latin typeface="Times" charset="0"/>
            </a:endParaRPr>
          </a:p>
        </p:txBody>
      </p:sp>
      <p:sp>
        <p:nvSpPr>
          <p:cNvPr id="109571" name="Rectangle 2"/>
          <p:cNvSpPr>
            <a:spLocks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3321CC0D-289C-D541-9021-6DEAD63C2587}" type="slidenum">
              <a:rPr lang="en-US" sz="1200" b="0">
                <a:latin typeface="Times" charset="0"/>
              </a:rPr>
              <a:pPr/>
              <a:t>52</a:t>
            </a:fld>
            <a:endParaRPr lang="en-US" sz="1200" b="0">
              <a:latin typeface="Times" charset="0"/>
            </a:endParaRPr>
          </a:p>
        </p:txBody>
      </p:sp>
      <p:sp>
        <p:nvSpPr>
          <p:cNvPr id="111619" name="Rectangle 2"/>
          <p:cNvSpPr>
            <a:spLocks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26EA801F-1BCA-194D-A778-99BDC95AE96D}" type="slidenum">
              <a:rPr lang="en-US" sz="1200" b="0">
                <a:latin typeface="Times" charset="0"/>
              </a:rPr>
              <a:pPr/>
              <a:t>53</a:t>
            </a:fld>
            <a:endParaRPr lang="en-US" sz="1200" b="0">
              <a:latin typeface="Times" charset="0"/>
            </a:endParaRPr>
          </a:p>
        </p:txBody>
      </p:sp>
      <p:sp>
        <p:nvSpPr>
          <p:cNvPr id="113667" name="Rectangle 2"/>
          <p:cNvSpPr>
            <a:spLocks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033AA308-634C-0949-97CB-DB4431A278A8}" type="slidenum">
              <a:rPr lang="en-US" sz="1200" b="0">
                <a:latin typeface="Times" charset="0"/>
              </a:rPr>
              <a:pPr/>
              <a:t>54</a:t>
            </a:fld>
            <a:endParaRPr lang="en-US" sz="1200" b="0">
              <a:latin typeface="Times" charset="0"/>
            </a:endParaRPr>
          </a:p>
        </p:txBody>
      </p:sp>
      <p:sp>
        <p:nvSpPr>
          <p:cNvPr id="115715" name="Rectangle 2"/>
          <p:cNvSpPr>
            <a:spLocks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E0F0068E-9E8D-0342-85F5-34227C2DE329}" type="slidenum">
              <a:rPr lang="en-US" sz="1200" b="0">
                <a:latin typeface="Times" charset="0"/>
              </a:rPr>
              <a:pPr/>
              <a:t>55</a:t>
            </a:fld>
            <a:endParaRPr lang="en-US" sz="1200" b="0">
              <a:latin typeface="Times" charset="0"/>
            </a:endParaRPr>
          </a:p>
        </p:txBody>
      </p:sp>
      <p:sp>
        <p:nvSpPr>
          <p:cNvPr id="117763" name="Rectangle 2"/>
          <p:cNvSpPr>
            <a:spLocks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C5D32283-06EA-C24A-B6A8-EE0855A851D4}" type="slidenum">
              <a:rPr lang="en-US" sz="1200" b="0">
                <a:latin typeface="Times" charset="0"/>
              </a:rPr>
              <a:pPr/>
              <a:t>56</a:t>
            </a:fld>
            <a:endParaRPr lang="en-US" sz="1200" b="0">
              <a:latin typeface="Times" charset="0"/>
            </a:endParaRPr>
          </a:p>
        </p:txBody>
      </p:sp>
      <p:sp>
        <p:nvSpPr>
          <p:cNvPr id="119811" name="Rectangle 2"/>
          <p:cNvSpPr>
            <a:spLocks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401FAF8D-CC56-3D44-A759-0EC1A35C2119}" type="slidenum">
              <a:rPr lang="en-US" sz="1200" b="0">
                <a:latin typeface="Times" charset="0"/>
              </a:rPr>
              <a:pPr/>
              <a:t>57</a:t>
            </a:fld>
            <a:endParaRPr lang="en-US" sz="1200" b="0">
              <a:latin typeface="Times" charset="0"/>
            </a:endParaRPr>
          </a:p>
        </p:txBody>
      </p:sp>
      <p:sp>
        <p:nvSpPr>
          <p:cNvPr id="121859" name="Rectangle 2"/>
          <p:cNvSpPr>
            <a:spLocks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688536E6-989A-3840-8261-B70ED7FBA571}" type="slidenum">
              <a:rPr lang="en-US" sz="1200" b="0">
                <a:latin typeface="Times" charset="0"/>
              </a:rPr>
              <a:pPr/>
              <a:t>58</a:t>
            </a:fld>
            <a:endParaRPr lang="en-US" sz="1200" b="0">
              <a:latin typeface="Times" charset="0"/>
            </a:endParaRPr>
          </a:p>
        </p:txBody>
      </p:sp>
      <p:sp>
        <p:nvSpPr>
          <p:cNvPr id="123907" name="Rectangle 2"/>
          <p:cNvSpPr>
            <a:spLocks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3149D92E-5679-7242-AA93-37E811B9EB62}" type="slidenum">
              <a:rPr lang="en-US" sz="1200" b="0">
                <a:latin typeface="Times" charset="0"/>
              </a:rPr>
              <a:pPr/>
              <a:t>59</a:t>
            </a:fld>
            <a:endParaRPr lang="en-US" sz="1200" b="0">
              <a:latin typeface="Times" charset="0"/>
            </a:endParaRPr>
          </a:p>
        </p:txBody>
      </p:sp>
      <p:sp>
        <p:nvSpPr>
          <p:cNvPr id="125955" name="Rectangle 2"/>
          <p:cNvSpPr>
            <a:spLocks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ADE2915A-0B4E-3A4F-849B-7C90EC3F6DAB}" type="slidenum">
              <a:rPr lang="en-US" sz="1200" b="0">
                <a:latin typeface="Times" charset="0"/>
              </a:rPr>
              <a:pPr/>
              <a:t>6</a:t>
            </a:fld>
            <a:endParaRPr lang="en-US" sz="1200" b="0">
              <a:latin typeface="Times" charset="0"/>
            </a:endParaRPr>
          </a:p>
        </p:txBody>
      </p:sp>
      <p:sp>
        <p:nvSpPr>
          <p:cNvPr id="17411" name="Rectangle 2"/>
          <p:cNvSpPr>
            <a:spLocks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D3BB15D6-D6D6-F246-B64F-889E775EB3AE}" type="slidenum">
              <a:rPr lang="en-US" sz="1200" b="0">
                <a:latin typeface="Times" charset="0"/>
              </a:rPr>
              <a:pPr/>
              <a:t>60</a:t>
            </a:fld>
            <a:endParaRPr lang="en-US" sz="1200" b="0">
              <a:latin typeface="Times" charset="0"/>
            </a:endParaRPr>
          </a:p>
        </p:txBody>
      </p:sp>
      <p:sp>
        <p:nvSpPr>
          <p:cNvPr id="128003" name="Rectangle 2"/>
          <p:cNvSpPr>
            <a:spLocks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CABD7ED8-2EBC-A949-BD2E-6EA8C06E77F3}" type="slidenum">
              <a:rPr lang="en-US" sz="1200" b="0">
                <a:latin typeface="Times" charset="0"/>
              </a:rPr>
              <a:pPr/>
              <a:t>61</a:t>
            </a:fld>
            <a:endParaRPr lang="en-US" sz="1200" b="0">
              <a:latin typeface="Times" charset="0"/>
            </a:endParaRPr>
          </a:p>
        </p:txBody>
      </p:sp>
      <p:sp>
        <p:nvSpPr>
          <p:cNvPr id="130051" name="Rectangle 2"/>
          <p:cNvSpPr>
            <a:spLocks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D38F82D8-2ABE-664A-A2DA-2A314FBD66C3}" type="slidenum">
              <a:rPr lang="en-US" sz="1200" b="0">
                <a:latin typeface="Times" charset="0"/>
              </a:rPr>
              <a:pPr/>
              <a:t>62</a:t>
            </a:fld>
            <a:endParaRPr lang="en-US" sz="1200" b="0">
              <a:latin typeface="Times" charset="0"/>
            </a:endParaRPr>
          </a:p>
        </p:txBody>
      </p:sp>
      <p:sp>
        <p:nvSpPr>
          <p:cNvPr id="132099" name="Rectangle 2"/>
          <p:cNvSpPr>
            <a:spLocks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71CF125C-B334-3941-B92F-A357F7A75853}" type="slidenum">
              <a:rPr lang="en-US" sz="1200" b="0">
                <a:latin typeface="Times" charset="0"/>
              </a:rPr>
              <a:pPr/>
              <a:t>63</a:t>
            </a:fld>
            <a:endParaRPr lang="en-US" sz="1200" b="0">
              <a:latin typeface="Times" charset="0"/>
            </a:endParaRPr>
          </a:p>
        </p:txBody>
      </p:sp>
      <p:sp>
        <p:nvSpPr>
          <p:cNvPr id="134147" name="Rectangle 2"/>
          <p:cNvSpPr>
            <a:spLocks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 Bible</a:t>
            </a:r>
            <a:r>
              <a:rPr lang="is-IS" dirty="0" smtClean="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84B969D1-A8FE-0F40-B5A8-09222EE05745}" type="slidenum">
              <a:rPr lang="en-US" sz="1200" b="0">
                <a:latin typeface="Times" charset="0"/>
              </a:rPr>
              <a:pPr/>
              <a:t>7</a:t>
            </a:fld>
            <a:endParaRPr lang="en-US" sz="1200" b="0">
              <a:latin typeface="Times" charset="0"/>
            </a:endParaRPr>
          </a:p>
        </p:txBody>
      </p:sp>
      <p:sp>
        <p:nvSpPr>
          <p:cNvPr id="19459" name="Rectangle 2"/>
          <p:cNvSpPr>
            <a:spLocks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E4C52AAA-DFBF-B449-8210-85525774BF12}" type="slidenum">
              <a:rPr lang="en-US" sz="1200" b="0">
                <a:latin typeface="Times" charset="0"/>
              </a:rPr>
              <a:pPr/>
              <a:t>8</a:t>
            </a:fld>
            <a:endParaRPr lang="en-US" sz="1200" b="0">
              <a:latin typeface="Times" charset="0"/>
            </a:endParaRPr>
          </a:p>
        </p:txBody>
      </p:sp>
      <p:sp>
        <p:nvSpPr>
          <p:cNvPr id="21507" name="Rectangle 2"/>
          <p:cNvSpPr>
            <a:spLocks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E463F639-DFFF-4644-BD26-F20FA331A6B4}" type="slidenum">
              <a:rPr lang="en-US" sz="1200" b="0">
                <a:latin typeface="Times" charset="0"/>
              </a:rPr>
              <a:pPr/>
              <a:t>9</a:t>
            </a:fld>
            <a:endParaRPr lang="en-US" sz="1200" b="0">
              <a:latin typeface="Times" charset="0"/>
            </a:endParaRPr>
          </a:p>
        </p:txBody>
      </p:sp>
      <p:sp>
        <p:nvSpPr>
          <p:cNvPr id="23555" name="Rectangle 2"/>
          <p:cNvSpPr>
            <a:spLocks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sz="1600" b="1">
              <a:latin typeface="Comic Sans M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latin typeface="Comic Sans MS" pitchFamily="1" charset="0"/>
              <a:ea typeface="+mn-ea"/>
              <a:cs typeface="+mn-cs"/>
            </a:endParaRPr>
          </a:p>
        </p:txBody>
      </p:sp>
      <p:sp>
        <p:nvSpPr>
          <p:cNvPr id="5" name="Freeform 3"/>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pPr>
              <a:defRPr/>
            </a:pPr>
            <a:endParaRPr lang="en-US">
              <a:latin typeface="Comic Sans MS" pitchFamily="1" charset="0"/>
              <a:ea typeface="+mn-ea"/>
              <a:cs typeface="+mn-cs"/>
            </a:endParaRPr>
          </a:p>
        </p:txBody>
      </p:sp>
      <p:sp>
        <p:nvSpPr>
          <p:cNvPr id="6" name="Freeform 4"/>
          <p:cNvSpPr>
            <a:spLocks/>
          </p:cNvSpPr>
          <p:nvPr/>
        </p:nvSpPr>
        <p:spPr bwMode="white">
          <a:xfrm>
            <a:off x="0" y="3817938"/>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latin typeface="Comic Sans MS" pitchFamily="1" charset="0"/>
              <a:ea typeface="+mn-ea"/>
              <a:cs typeface="+mn-cs"/>
            </a:endParaRPr>
          </a:p>
        </p:txBody>
      </p:sp>
      <p:sp>
        <p:nvSpPr>
          <p:cNvPr id="7" name="Freeform 5"/>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latin typeface="Comic Sans MS" pitchFamily="1" charset="0"/>
              <a:ea typeface="+mn-ea"/>
              <a:cs typeface="+mn-cs"/>
            </a:endParaRPr>
          </a:p>
        </p:txBody>
      </p:sp>
      <p:sp>
        <p:nvSpPr>
          <p:cNvPr id="8" name="Freeform 6"/>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latin typeface="Comic Sans MS" pitchFamily="1" charset="0"/>
              <a:ea typeface="+mn-ea"/>
              <a:cs typeface="+mn-cs"/>
            </a:endParaRPr>
          </a:p>
        </p:txBody>
      </p:sp>
      <p:sp>
        <p:nvSpPr>
          <p:cNvPr id="9" name="Freeform 7"/>
          <p:cNvSpPr>
            <a:spLocks/>
          </p:cNvSpPr>
          <p:nvPr/>
        </p:nvSpPr>
        <p:spPr bwMode="white">
          <a:xfrm>
            <a:off x="0" y="1793875"/>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latin typeface="Comic Sans MS" pitchFamily="1" charset="0"/>
              <a:ea typeface="+mn-ea"/>
              <a:cs typeface="+mn-cs"/>
            </a:endParaRPr>
          </a:p>
        </p:txBody>
      </p:sp>
      <p:sp>
        <p:nvSpPr>
          <p:cNvPr id="10" name="Freeform 8"/>
          <p:cNvSpPr>
            <a:spLocks/>
          </p:cNvSpPr>
          <p:nvPr/>
        </p:nvSpPr>
        <p:spPr bwMode="white">
          <a:xfrm>
            <a:off x="0" y="-20638"/>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latin typeface="Comic Sans MS" pitchFamily="1" charset="0"/>
              <a:ea typeface="+mn-ea"/>
              <a:cs typeface="+mn-cs"/>
            </a:endParaRPr>
          </a:p>
        </p:txBody>
      </p:sp>
      <p:sp>
        <p:nvSpPr>
          <p:cNvPr id="11" name="Freeform 9"/>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latin typeface="Comic Sans MS" pitchFamily="1" charset="0"/>
              <a:ea typeface="+mn-ea"/>
              <a:cs typeface="+mn-cs"/>
            </a:endParaRPr>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3084"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2"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0">
                <a:latin typeface="+mn-lt"/>
                <a:ea typeface="+mn-ea"/>
                <a:cs typeface="+mn-cs"/>
              </a:defRPr>
            </a:lvl1pPr>
          </a:lstStyle>
          <a:p>
            <a:pPr>
              <a:defRPr/>
            </a:pPr>
            <a:endParaRPr lang="en-US"/>
          </a:p>
        </p:txBody>
      </p:sp>
      <p:sp>
        <p:nvSpPr>
          <p:cNvPr id="13"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b="0">
                <a:latin typeface="+mn-lt"/>
                <a:ea typeface="+mn-ea"/>
                <a:cs typeface="+mn-cs"/>
              </a:defRPr>
            </a:lvl1pPr>
          </a:lstStyle>
          <a:p>
            <a:pPr>
              <a:defRPr/>
            </a:pPr>
            <a:endParaRPr lang="en-US"/>
          </a:p>
        </p:txBody>
      </p:sp>
      <p:sp>
        <p:nvSpPr>
          <p:cNvPr id="14"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0"/>
            </a:lvl1pPr>
          </a:lstStyle>
          <a:p>
            <a:fld id="{1AC86E58-8DF0-2E4B-8AE0-B1D46399A2E6}" type="slidenum">
              <a:rPr lang="en-US"/>
              <a:pPr/>
              <a:t>‹#›</a:t>
            </a:fld>
            <a:endParaRPr lang="en-US"/>
          </a:p>
        </p:txBody>
      </p:sp>
    </p:spTree>
    <p:extLst>
      <p:ext uri="{BB962C8B-B14F-4D97-AF65-F5344CB8AC3E}">
        <p14:creationId xmlns:p14="http://schemas.microsoft.com/office/powerpoint/2010/main" val="89382355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122688111"/>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665529486"/>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63993036"/>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05472445"/>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20"/>
          <p:cNvSpPr txBox="1">
            <a:spLocks noChangeArrowheads="1"/>
          </p:cNvSpPr>
          <p:nvPr userDrawn="1"/>
        </p:nvSpPr>
        <p:spPr bwMode="auto">
          <a:xfrm>
            <a:off x="450850" y="6537325"/>
            <a:ext cx="976313" cy="244475"/>
          </a:xfrm>
          <a:prstGeom prst="rect">
            <a:avLst/>
          </a:prstGeom>
          <a:noFill/>
          <a:ln w="12700">
            <a:noFill/>
            <a:miter lim="800000"/>
            <a:headEnd/>
            <a:tailEnd/>
          </a:ln>
          <a:effectLst/>
        </p:spPr>
        <p:txBody>
          <a:bodyPr wrap="none" anchor="ctr">
            <a:spAutoFit/>
          </a:bodyPr>
          <a:lstStyle/>
          <a:p>
            <a:pPr algn="ctr">
              <a:spcBef>
                <a:spcPct val="50000"/>
              </a:spcBef>
              <a:defRPr/>
            </a:pPr>
            <a:r>
              <a:rPr lang="en-US" sz="900">
                <a:solidFill>
                  <a:srgbClr val="FFFFFF"/>
                </a:solidFill>
                <a:latin typeface="Arial" pitchFamily="1" charset="0"/>
                <a:ea typeface="+mn-ea"/>
                <a:cs typeface="+mn-cs"/>
              </a:rPr>
              <a:t>© </a:t>
            </a:r>
            <a:r>
              <a:rPr lang="en-US" sz="1000">
                <a:solidFill>
                  <a:srgbClr val="FFFFFF"/>
                </a:solidFill>
                <a:latin typeface="Arial" pitchFamily="1" charset="0"/>
                <a:ea typeface="+mn-ea"/>
                <a:cs typeface="+mn-cs"/>
              </a:rPr>
              <a:t>2012</a:t>
            </a:r>
            <a:r>
              <a:rPr lang="en-US" sz="900">
                <a:solidFill>
                  <a:srgbClr val="FFFFFF"/>
                </a:solidFill>
                <a:latin typeface="Arial" pitchFamily="1" charset="0"/>
                <a:ea typeface="+mn-ea"/>
                <a:cs typeface="+mn-cs"/>
              </a:rPr>
              <a:t> TBBMI</a:t>
            </a:r>
          </a:p>
        </p:txBody>
      </p:sp>
      <p:sp>
        <p:nvSpPr>
          <p:cNvPr id="3" name="Rectangle 29"/>
          <p:cNvSpPr>
            <a:spLocks noChangeArrowheads="1"/>
          </p:cNvSpPr>
          <p:nvPr userDrawn="1"/>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Tree>
    <p:extLst>
      <p:ext uri="{BB962C8B-B14F-4D97-AF65-F5344CB8AC3E}">
        <p14:creationId xmlns:p14="http://schemas.microsoft.com/office/powerpoint/2010/main" val="80650414"/>
      </p:ext>
    </p:extLst>
  </p:cSld>
  <p:clrMapOvr>
    <a:masterClrMapping/>
  </p:clrMapOvr>
  <p:transition xmlns:p14="http://schemas.microsoft.com/office/powerpoint/2010/mai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187113494"/>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544875209"/>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157535299"/>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034076175"/>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861981686"/>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920257302"/>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228656430"/>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3.xml"/><Relationship Id="rId12" Type="http://schemas.openxmlformats.org/officeDocument/2006/relationships/theme" Target="../theme/theme2.xml"/><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slideLayout" Target="../slideLayouts/slideLayout10.xml"/><Relationship Id="rId9" Type="http://schemas.openxmlformats.org/officeDocument/2006/relationships/slideLayout" Target="../slideLayouts/slideLayout11.xml"/><Relationship Id="rId10"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749" r:id="rId1"/>
    <p:sldLayoutId id="2147483750" r:id="rId2"/>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latin typeface="Arial" pitchFamily="1" charset="0"/>
          <a:ea typeface="+mj-ea"/>
          <a:cs typeface="+mj-cs"/>
        </a:defRPr>
      </a:lvl1pPr>
      <a:lvl2pPr algn="ctr" rtl="0" eaLnBrk="0" fontAlgn="base" hangingPunct="0">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5pPr>
      <a:lvl6pPr marL="457200" algn="ctr" rtl="0" eaLnBrk="0" fontAlgn="base" hangingPunct="0">
        <a:spcBef>
          <a:spcPct val="0"/>
        </a:spcBef>
        <a:spcAft>
          <a:spcPct val="0"/>
        </a:spcAft>
        <a:defRPr sz="4400">
          <a:solidFill>
            <a:schemeClr val="tx2"/>
          </a:solidFill>
          <a:latin typeface="Times New Roman" pitchFamily="1" charset="0"/>
        </a:defRPr>
      </a:lvl6pPr>
      <a:lvl7pPr marL="914400" algn="ctr" rtl="0" eaLnBrk="0" fontAlgn="base" hangingPunct="0">
        <a:spcBef>
          <a:spcPct val="0"/>
        </a:spcBef>
        <a:spcAft>
          <a:spcPct val="0"/>
        </a:spcAft>
        <a:defRPr sz="4400">
          <a:solidFill>
            <a:schemeClr val="tx2"/>
          </a:solidFill>
          <a:latin typeface="Times New Roman" pitchFamily="1" charset="0"/>
        </a:defRPr>
      </a:lvl7pPr>
      <a:lvl8pPr marL="1371600" algn="ctr" rtl="0" eaLnBrk="0" fontAlgn="base" hangingPunct="0">
        <a:spcBef>
          <a:spcPct val="0"/>
        </a:spcBef>
        <a:spcAft>
          <a:spcPct val="0"/>
        </a:spcAft>
        <a:defRPr sz="4400">
          <a:solidFill>
            <a:schemeClr val="tx2"/>
          </a:solidFill>
          <a:latin typeface="Times New Roman" pitchFamily="1" charset="0"/>
        </a:defRPr>
      </a:lvl8pPr>
      <a:lvl9pPr marL="1828800" algn="ctr" rtl="0" eaLnBrk="0" fontAlgn="base" hangingPunct="0">
        <a:spcBef>
          <a:spcPct val="0"/>
        </a:spcBef>
        <a:spcAft>
          <a:spcPct val="0"/>
        </a:spcAft>
        <a:defRPr sz="4400">
          <a:solidFill>
            <a:schemeClr val="tx2"/>
          </a:solidFill>
          <a:latin typeface="Times New Roman"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1"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itchFamily="1" charset="0"/>
          <a:ea typeface="+mn-ea"/>
        </a:defRPr>
      </a:lvl2pPr>
      <a:lvl3pPr marL="1143000" indent="-228600" algn="l" rtl="0" eaLnBrk="0" fontAlgn="base" hangingPunct="0">
        <a:spcBef>
          <a:spcPct val="20000"/>
        </a:spcBef>
        <a:spcAft>
          <a:spcPct val="0"/>
        </a:spcAft>
        <a:buChar char="•"/>
        <a:defRPr sz="2400">
          <a:solidFill>
            <a:schemeClr val="tx1"/>
          </a:solidFill>
          <a:latin typeface="Arial" pitchFamily="1" charset="0"/>
          <a:ea typeface="+mn-ea"/>
        </a:defRPr>
      </a:lvl3pPr>
      <a:lvl4pPr marL="1600200" indent="-228600" algn="l" rtl="0" eaLnBrk="0" fontAlgn="base" hangingPunct="0">
        <a:spcBef>
          <a:spcPct val="20000"/>
        </a:spcBef>
        <a:spcAft>
          <a:spcPct val="0"/>
        </a:spcAft>
        <a:buChar char="–"/>
        <a:defRPr sz="2000">
          <a:solidFill>
            <a:schemeClr val="tx1"/>
          </a:solidFill>
          <a:latin typeface="Arial" pitchFamily="1" charset="0"/>
          <a:ea typeface="+mn-ea"/>
        </a:defRPr>
      </a:lvl4pPr>
      <a:lvl5pPr marL="2057400" indent="-228600" algn="l" rtl="0" eaLnBrk="0" fontAlgn="base" hangingPunct="0">
        <a:spcBef>
          <a:spcPct val="20000"/>
        </a:spcBef>
        <a:spcAft>
          <a:spcPct val="0"/>
        </a:spcAft>
        <a:buChar char="»"/>
        <a:defRPr sz="2000">
          <a:solidFill>
            <a:schemeClr val="tx1"/>
          </a:solidFill>
          <a:latin typeface="Arial" pitchFamily="1" charset="0"/>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b="0"/>
              <a:pPr eaLnBrk="1" hangingPunct="1">
                <a:defRPr/>
              </a:pPr>
              <a:t>‹#›</a:t>
            </a:fld>
            <a:endParaRPr lang="en-US" b="0"/>
          </a:p>
        </p:txBody>
      </p:sp>
    </p:spTree>
    <p:extLst>
      <p:ext uri="{BB962C8B-B14F-4D97-AF65-F5344CB8AC3E}">
        <p14:creationId xmlns:p14="http://schemas.microsoft.com/office/powerpoint/2010/main" val="3767288527"/>
      </p:ext>
    </p:extLst>
  </p:cSld>
  <p:clrMap bg1="dk2" tx1="lt1" bg2="dk1"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2.png"/><Relationship Id="rId8"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1" Type="http://schemas.openxmlformats.org/officeDocument/2006/relationships/image" Target="../media/image22.png"/><Relationship Id="rId12"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3.png"/><Relationship Id="rId6" Type="http://schemas.openxmlformats.org/officeDocument/2006/relationships/image" Target="../media/image25.png"/><Relationship Id="rId7" Type="http://schemas.openxmlformats.org/officeDocument/2006/relationships/image" Target="../media/image24.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2.png"/><Relationship Id="rId5" Type="http://schemas.openxmlformats.org/officeDocument/2006/relationships/image" Target="../media/image3.jpeg"/><Relationship Id="rId1" Type="http://schemas.openxmlformats.org/officeDocument/2006/relationships/tags" Target="../tags/tag1.xml"/><Relationship Id="rId2"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3.xml"/><Relationship Id="rId5" Type="http://schemas.openxmlformats.org/officeDocument/2006/relationships/oleObject" Target="../embeddings/oleObject1.bin"/><Relationship Id="rId6" Type="http://schemas.openxmlformats.org/officeDocument/2006/relationships/image" Target="../media/image30.png"/><Relationship Id="rId7" Type="http://schemas.openxmlformats.org/officeDocument/2006/relationships/image" Target="../media/image31.jpeg"/><Relationship Id="rId1" Type="http://schemas.openxmlformats.org/officeDocument/2006/relationships/vmlDrawing" Target="../drawings/vmlDrawing1.vml"/><Relationship Id="rId2" Type="http://schemas.openxmlformats.org/officeDocument/2006/relationships/tags" Target="../tags/tag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4.xml"/><Relationship Id="rId5" Type="http://schemas.openxmlformats.org/officeDocument/2006/relationships/oleObject" Target="../embeddings/oleObject2.bin"/><Relationship Id="rId6" Type="http://schemas.openxmlformats.org/officeDocument/2006/relationships/image" Target="../media/image30.png"/><Relationship Id="rId7" Type="http://schemas.openxmlformats.org/officeDocument/2006/relationships/image" Target="../media/image31.jpeg"/><Relationship Id="rId1" Type="http://schemas.openxmlformats.org/officeDocument/2006/relationships/vmlDrawing" Target="../drawings/vmlDrawing2.vml"/><Relationship Id="rId2" Type="http://schemas.openxmlformats.org/officeDocument/2006/relationships/tags" Target="../tags/tag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5.xml"/><Relationship Id="rId5" Type="http://schemas.openxmlformats.org/officeDocument/2006/relationships/oleObject" Target="../embeddings/oleObject3.bin"/><Relationship Id="rId6" Type="http://schemas.openxmlformats.org/officeDocument/2006/relationships/oleObject" Target="../embeddings/Microsoft_Word_97_-_2004_Document1.doc"/><Relationship Id="rId7" Type="http://schemas.openxmlformats.org/officeDocument/2006/relationships/image" Target="../media/image30.png"/><Relationship Id="rId8" Type="http://schemas.openxmlformats.org/officeDocument/2006/relationships/image" Target="../media/image31.jpeg"/><Relationship Id="rId1" Type="http://schemas.openxmlformats.org/officeDocument/2006/relationships/vmlDrawing" Target="../drawings/vmlDrawing3.vml"/><Relationship Id="rId2" Type="http://schemas.openxmlformats.org/officeDocument/2006/relationships/tags" Target="../tags/tag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6.xml"/><Relationship Id="rId5" Type="http://schemas.openxmlformats.org/officeDocument/2006/relationships/oleObject" Target="../embeddings/oleObject4.bin"/><Relationship Id="rId6" Type="http://schemas.openxmlformats.org/officeDocument/2006/relationships/oleObject" Target="../embeddings/Microsoft_Word_97_-_2004_Document2.doc"/><Relationship Id="rId7" Type="http://schemas.openxmlformats.org/officeDocument/2006/relationships/image" Target="../media/image30.png"/><Relationship Id="rId8" Type="http://schemas.openxmlformats.org/officeDocument/2006/relationships/image" Target="../media/image31.jpeg"/><Relationship Id="rId1" Type="http://schemas.openxmlformats.org/officeDocument/2006/relationships/vmlDrawing" Target="../drawings/vmlDrawing4.vml"/><Relationship Id="rId2" Type="http://schemas.openxmlformats.org/officeDocument/2006/relationships/tags" Target="../tags/tag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31.jpeg"/><Relationship Id="rId5" Type="http://schemas.openxmlformats.org/officeDocument/2006/relationships/image" Target="../media/image32.emf"/><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jpeg"/><Relationship Id="rId6" Type="http://schemas.openxmlformats.org/officeDocument/2006/relationships/image" Target="../media/image40.jpeg"/><Relationship Id="rId7" Type="http://schemas.openxmlformats.org/officeDocument/2006/relationships/image" Target="../media/image41.jpeg"/><Relationship Id="rId8" Type="http://schemas.openxmlformats.org/officeDocument/2006/relationships/image" Target="../media/image42.jpeg"/><Relationship Id="rId9" Type="http://schemas.openxmlformats.org/officeDocument/2006/relationships/image" Target="../media/image43.png"/><Relationship Id="rId10" Type="http://schemas.openxmlformats.org/officeDocument/2006/relationships/image" Target="../media/image44.jpeg"/><Relationship Id="rId11"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jpeg"/><Relationship Id="rId6" Type="http://schemas.openxmlformats.org/officeDocument/2006/relationships/image" Target="../media/image40.jpeg"/><Relationship Id="rId7" Type="http://schemas.openxmlformats.org/officeDocument/2006/relationships/image" Target="../media/image41.jpeg"/><Relationship Id="rId8" Type="http://schemas.openxmlformats.org/officeDocument/2006/relationships/image" Target="../media/image42.jpeg"/><Relationship Id="rId9" Type="http://schemas.openxmlformats.org/officeDocument/2006/relationships/image" Target="../media/image43.png"/><Relationship Id="rId10" Type="http://schemas.openxmlformats.org/officeDocument/2006/relationships/image" Target="../media/image44.jpeg"/><Relationship Id="rId11"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1" Type="http://schemas.openxmlformats.org/officeDocument/2006/relationships/image" Target="../media/image45.png"/><Relationship Id="rId12"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jpeg"/><Relationship Id="rId6" Type="http://schemas.openxmlformats.org/officeDocument/2006/relationships/image" Target="../media/image40.jpeg"/><Relationship Id="rId7" Type="http://schemas.openxmlformats.org/officeDocument/2006/relationships/image" Target="../media/image41.jpeg"/><Relationship Id="rId8" Type="http://schemas.openxmlformats.org/officeDocument/2006/relationships/image" Target="../media/image42.jpeg"/><Relationship Id="rId9" Type="http://schemas.openxmlformats.org/officeDocument/2006/relationships/image" Target="../media/image43.png"/><Relationship Id="rId10" Type="http://schemas.openxmlformats.org/officeDocument/2006/relationships/image" Target="../media/image4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4.xml"/><Relationship Id="rId5" Type="http://schemas.openxmlformats.org/officeDocument/2006/relationships/image" Target="../media/image48.jpeg"/><Relationship Id="rId6" Type="http://schemas.openxmlformats.org/officeDocument/2006/relationships/image" Target="../media/image49.jpeg"/><Relationship Id="rId7" Type="http://schemas.openxmlformats.org/officeDocument/2006/relationships/image" Target="../media/image50.jpeg"/><Relationship Id="rId1" Type="http://schemas.openxmlformats.org/officeDocument/2006/relationships/tags" Target="../tags/tag8.xml"/><Relationship Id="rId2" Type="http://schemas.openxmlformats.org/officeDocument/2006/relationships/tags" Target="../tags/tag9.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0.jpeg"/><Relationship Id="rId6" Type="http://schemas.openxmlformats.org/officeDocument/2006/relationships/image" Target="../media/image53.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51.jpeg"/></Relationships>
</file>

<file path=ppt/slides/_rels/slide4.xml.rels><?xml version="1.0" encoding="UTF-8" standalone="yes"?>
<Relationships xmlns="http://schemas.openxmlformats.org/package/2006/relationships"><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 Type="http://schemas.openxmlformats.org/officeDocument/2006/relationships/tags" Target="../tags/tag2.xml"/><Relationship Id="rId2" Type="http://schemas.openxmlformats.org/officeDocument/2006/relationships/slideLayout" Target="../slideLayouts/slideLayout1.xml"/><Relationship Id="rId3" Type="http://schemas.openxmlformats.org/officeDocument/2006/relationships/notesSlide" Target="../notesSlides/notesSlide4.xml"/><Relationship Id="rId4" Type="http://schemas.openxmlformats.org/officeDocument/2006/relationships/image" Target="../media/image6.jpe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5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4" Type="http://schemas.openxmlformats.org/officeDocument/2006/relationships/image" Target="../media/image54.jpeg"/><Relationship Id="rId5" Type="http://schemas.openxmlformats.org/officeDocument/2006/relationships/image" Target="../media/image55.jpeg"/><Relationship Id="rId1" Type="http://schemas.openxmlformats.org/officeDocument/2006/relationships/tags" Target="../tags/tag10.xml"/><Relationship Id="rId2"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55.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hyperlink" Target="file://localhost/Macintosh%20HD/Desktop%20Folder/TBB%20BIG%20SHOW%207.0/7.0.05b-BEDRC"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13.xml"/><Relationship Id="rId2" Type="http://schemas.openxmlformats.org/officeDocument/2006/relationships/notesSlide" Target="../notesSlides/notesSlide64.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3.png"/><Relationship Id="rId6" Type="http://schemas.openxmlformats.org/officeDocument/2006/relationships/image" Target="../media/image22.png"/><Relationship Id="rId7"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3.png"/><Relationship Id="rId6" Type="http://schemas.openxmlformats.org/officeDocument/2006/relationships/image" Target="../media/image22.png"/><Relationship Id="rId7" Type="http://schemas.openxmlformats.org/officeDocument/2006/relationships/image" Target="../media/image24.png"/><Relationship Id="rId8"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
          <p:cNvGrpSpPr>
            <a:grpSpLocks/>
          </p:cNvGrpSpPr>
          <p:nvPr/>
        </p:nvGrpSpPr>
        <p:grpSpPr bwMode="auto">
          <a:xfrm>
            <a:off x="0" y="0"/>
            <a:ext cx="9144000" cy="6858000"/>
            <a:chOff x="0" y="0"/>
            <a:chExt cx="5760" cy="4320"/>
          </a:xfrm>
        </p:grpSpPr>
        <p:pic>
          <p:nvPicPr>
            <p:cNvPr id="6150" name="Picture 3"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9332" name="Text Box 4"/>
            <p:cNvSpPr txBox="1">
              <a:spLocks noChangeArrowheads="1"/>
            </p:cNvSpPr>
            <p:nvPr/>
          </p:nvSpPr>
          <p:spPr bwMode="auto">
            <a:xfrm>
              <a:off x="351" y="825"/>
              <a:ext cx="4870" cy="1805"/>
            </a:xfrm>
            <a:prstGeom prst="rect">
              <a:avLst/>
            </a:prstGeom>
            <a:noFill/>
            <a:ln w="12700">
              <a:noFill/>
              <a:miter lim="800000"/>
              <a:headEnd/>
              <a:tailEnd/>
            </a:ln>
            <a:effectLst>
              <a:outerShdw blurRad="63500" dist="192656" dir="3182310" algn="ctr" rotWithShape="0">
                <a:schemeClr val="bg2">
                  <a:alpha val="74998"/>
                </a:schemeClr>
              </a:outerShdw>
            </a:effectLst>
          </p:spPr>
          <p:txBody>
            <a:bodyPr lIns="73639" tIns="36819" rIns="73639" bIns="36819">
              <a:spAutoFit/>
            </a:bodyPr>
            <a:lstStyle/>
            <a:p>
              <a:pPr algn="ctr" defTabSz="820738">
                <a:lnSpc>
                  <a:spcPct val="40000"/>
                </a:lnSpc>
                <a:spcBef>
                  <a:spcPct val="50000"/>
                </a:spcBef>
                <a:defRPr/>
              </a:pPr>
              <a:endParaRPr lang="en-US" sz="8000" i="1">
                <a:solidFill>
                  <a:srgbClr val="FFFF00"/>
                </a:solidFill>
                <a:latin typeface="Arial Black" pitchFamily="1" charset="0"/>
                <a:ea typeface="+mn-ea"/>
                <a:cs typeface="+mn-cs"/>
              </a:endParaRPr>
            </a:p>
            <a:p>
              <a:pPr algn="ctr" defTabSz="820738">
                <a:lnSpc>
                  <a:spcPct val="40000"/>
                </a:lnSpc>
                <a:spcBef>
                  <a:spcPct val="50000"/>
                </a:spcBef>
                <a:defRPr/>
              </a:pPr>
              <a:r>
                <a:rPr lang="en-US" sz="8000" i="1">
                  <a:solidFill>
                    <a:srgbClr val="FFFF00"/>
                  </a:solidFill>
                  <a:latin typeface="Arial Black" pitchFamily="1" charset="0"/>
                  <a:ea typeface="+mn-ea"/>
                  <a:cs typeface="+mn-cs"/>
                </a:rPr>
                <a:t>La Biblia…</a:t>
              </a:r>
            </a:p>
            <a:p>
              <a:pPr algn="ctr" defTabSz="820738">
                <a:lnSpc>
                  <a:spcPct val="40000"/>
                </a:lnSpc>
                <a:spcBef>
                  <a:spcPct val="50000"/>
                </a:spcBef>
                <a:defRPr/>
              </a:pPr>
              <a:r>
                <a:rPr lang="en-US" sz="8000" i="1">
                  <a:solidFill>
                    <a:srgbClr val="FFFF00"/>
                  </a:solidFill>
                  <a:latin typeface="Arial Black" pitchFamily="1" charset="0"/>
                  <a:ea typeface="+mn-ea"/>
                  <a:cs typeface="+mn-cs"/>
                </a:rPr>
                <a:t>B</a:t>
              </a:r>
              <a:r>
                <a:rPr lang="es-ES" sz="8800" i="1">
                  <a:solidFill>
                    <a:srgbClr val="FFFC1E"/>
                  </a:solidFill>
                  <a:latin typeface="Arial Black" pitchFamily="1" charset="0"/>
                  <a:ea typeface="+mn-ea"/>
                  <a:cs typeface="+mn-cs"/>
                </a:rPr>
                <a:t>á</a:t>
              </a:r>
              <a:r>
                <a:rPr lang="en-US" sz="8000" i="1">
                  <a:solidFill>
                    <a:srgbClr val="FFFF00"/>
                  </a:solidFill>
                  <a:latin typeface="Arial Black" pitchFamily="1" charset="0"/>
                  <a:ea typeface="+mn-ea"/>
                  <a:cs typeface="+mn-cs"/>
                </a:rPr>
                <a:t>sicamente</a:t>
              </a:r>
            </a:p>
          </p:txBody>
        </p:sp>
        <p:sp>
          <p:nvSpPr>
            <p:cNvPr id="6152" name="Text Box 5"/>
            <p:cNvSpPr txBox="1">
              <a:spLocks noChangeArrowheads="1"/>
            </p:cNvSpPr>
            <p:nvPr/>
          </p:nvSpPr>
          <p:spPr bwMode="auto">
            <a:xfrm>
              <a:off x="5040" y="2188"/>
              <a:ext cx="382" cy="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3639" tIns="36819" rIns="73639" bIns="36819">
              <a:spAutoFit/>
            </a:bodyPr>
            <a:lstStyle>
              <a:lvl1pPr defTabSz="820738">
                <a:defRPr sz="1600" b="1">
                  <a:solidFill>
                    <a:schemeClr val="tx1"/>
                  </a:solidFill>
                  <a:latin typeface="Comic Sans MS" charset="0"/>
                  <a:ea typeface="ＭＳ Ｐゴシック" charset="0"/>
                  <a:cs typeface="ＭＳ Ｐゴシック" charset="0"/>
                </a:defRPr>
              </a:lvl1pPr>
              <a:lvl2pPr marL="37931725" indent="-37474525" defTabSz="820738">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3000" b="0" i="1">
                  <a:solidFill>
                    <a:srgbClr val="FFFF00"/>
                  </a:solidFill>
                </a:rPr>
                <a:t>®</a:t>
              </a:r>
            </a:p>
          </p:txBody>
        </p:sp>
        <p:sp>
          <p:nvSpPr>
            <p:cNvPr id="739334" name="Text Box 6"/>
            <p:cNvSpPr txBox="1">
              <a:spLocks noChangeArrowheads="1"/>
            </p:cNvSpPr>
            <p:nvPr/>
          </p:nvSpPr>
          <p:spPr bwMode="auto">
            <a:xfrm>
              <a:off x="429" y="3255"/>
              <a:ext cx="5331" cy="82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s-ES" sz="2000" i="1">
                  <a:solidFill>
                    <a:srgbClr val="FAFD00"/>
                  </a:solidFill>
                  <a:latin typeface="Times New Roman" charset="0"/>
                </a:rPr>
                <a:t>Una presentación de los Ministerios Internacionales </a:t>
              </a:r>
            </a:p>
            <a:p>
              <a:pPr algn="ctr">
                <a:spcBef>
                  <a:spcPct val="50000"/>
                </a:spcBef>
              </a:pPr>
              <a:r>
                <a:rPr lang="es-ES" sz="2000" i="1">
                  <a:solidFill>
                    <a:srgbClr val="FAFD00"/>
                  </a:solidFill>
                  <a:latin typeface="Times New Roman" charset="0"/>
                </a:rPr>
                <a:t>La Biblia…Básicamente Inc.</a:t>
              </a:r>
            </a:p>
            <a:p>
              <a:pPr algn="ctr">
                <a:spcBef>
                  <a:spcPct val="50000"/>
                </a:spcBef>
              </a:pPr>
              <a:r>
                <a:rPr lang="es-ES" sz="2000" i="1">
                  <a:solidFill>
                    <a:srgbClr val="FAFD00"/>
                  </a:solidFill>
                  <a:latin typeface="Times New Roman" charset="0"/>
                </a:rPr>
                <a:t>Fort Worth, Texas</a:t>
              </a:r>
              <a:endParaRPr lang="es-ES" sz="1800">
                <a:solidFill>
                  <a:srgbClr val="FAFD00"/>
                </a:solidFill>
                <a:latin typeface="Times New Roman" charset="0"/>
              </a:endParaRPr>
            </a:p>
          </p:txBody>
        </p:sp>
        <p:sp>
          <p:nvSpPr>
            <p:cNvPr id="6154" name="Text Box 7"/>
            <p:cNvSpPr txBox="1">
              <a:spLocks noChangeArrowheads="1"/>
            </p:cNvSpPr>
            <p:nvPr/>
          </p:nvSpPr>
          <p:spPr bwMode="auto">
            <a:xfrm>
              <a:off x="292" y="4123"/>
              <a:ext cx="59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s-ES" sz="900">
                  <a:solidFill>
                    <a:srgbClr val="FFFFFF"/>
                  </a:solidFill>
                  <a:latin typeface="Arial" charset="0"/>
                </a:rPr>
                <a:t>©</a:t>
              </a:r>
              <a:r>
                <a:rPr lang="en-US" sz="900">
                  <a:solidFill>
                    <a:srgbClr val="FFFFFF"/>
                  </a:solidFill>
                  <a:latin typeface="Arial" charset="0"/>
                </a:rPr>
                <a:t>2012</a:t>
              </a:r>
              <a:r>
                <a:rPr lang="es-ES" sz="900">
                  <a:solidFill>
                    <a:srgbClr val="FFFFFF"/>
                  </a:solidFill>
                  <a:latin typeface="Arial" charset="0"/>
                </a:rPr>
                <a:t> TBBMI </a:t>
              </a:r>
            </a:p>
          </p:txBody>
        </p:sp>
      </p:grpSp>
      <p:sp>
        <p:nvSpPr>
          <p:cNvPr id="739336" name="Text Box 8"/>
          <p:cNvSpPr txBox="1">
            <a:spLocks noChangeArrowheads="1"/>
          </p:cNvSpPr>
          <p:nvPr/>
        </p:nvSpPr>
        <p:spPr bwMode="auto">
          <a:xfrm>
            <a:off x="76200" y="6507163"/>
            <a:ext cx="1614488" cy="274637"/>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a:effectLst>
                <a:outerShdw blurRad="38100" dist="38100" dir="2700000" algn="tl">
                  <a:srgbClr val="000000"/>
                </a:outerShdw>
              </a:effectLst>
              <a:latin typeface="Times New Roman" pitchFamily="1" charset="0"/>
              <a:ea typeface="+mn-ea"/>
              <a:cs typeface="+mn-cs"/>
            </a:endParaRPr>
          </a:p>
        </p:txBody>
      </p:sp>
      <p:sp>
        <p:nvSpPr>
          <p:cNvPr id="739338" name="Rectangle 10"/>
          <p:cNvSpPr>
            <a:spLocks noChangeArrowheads="1"/>
          </p:cNvSpPr>
          <p:nvPr/>
        </p:nvSpPr>
        <p:spPr bwMode="auto">
          <a:xfrm>
            <a:off x="7561263"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
        <p:nvSpPr>
          <p:cNvPr id="739339" name="Rectangle 11"/>
          <p:cNvSpPr>
            <a:spLocks noChangeArrowheads="1"/>
          </p:cNvSpPr>
          <p:nvPr/>
        </p:nvSpPr>
        <p:spPr bwMode="auto">
          <a:xfrm>
            <a:off x="8101013" y="6527800"/>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01</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4579"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24580"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24581"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24582"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24583"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pic>
        <p:nvPicPr>
          <p:cNvPr id="24584"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pic>
        <p:nvPicPr>
          <p:cNvPr id="24586" name="Picture 14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14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1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9"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24590"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602148" name="Rectangle 3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pitchFamily="1" charset="0"/>
              <a:ea typeface="+mn-ea"/>
              <a:cs typeface="+mn-cs"/>
            </a:endParaRPr>
          </a:p>
        </p:txBody>
      </p:sp>
      <p:sp>
        <p:nvSpPr>
          <p:cNvPr id="602149" name="Rectangle 37"/>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pitchFamily="1" charset="0"/>
              <a:ea typeface="+mn-ea"/>
              <a:cs typeface="+mn-cs"/>
            </a:endParaRPr>
          </a:p>
        </p:txBody>
      </p:sp>
      <p:pic>
        <p:nvPicPr>
          <p:cNvPr id="602150" name="Picture 38"/>
          <p:cNvPicPr>
            <a:picLocks noChangeAspect="1" noChangeArrowheads="1"/>
          </p:cNvPicPr>
          <p:nvPr/>
        </p:nvPicPr>
        <p:blipFill>
          <a:blip r:embed="rId5"/>
          <a:srcRect/>
          <a:stretch>
            <a:fillRect/>
          </a:stretch>
        </p:blipFill>
        <p:spPr bwMode="auto">
          <a:xfrm rot="5361337">
            <a:off x="-289718" y="4123531"/>
            <a:ext cx="4605338" cy="301625"/>
          </a:xfrm>
          <a:prstGeom prst="rect">
            <a:avLst/>
          </a:prstGeom>
          <a:noFill/>
          <a:effectLst>
            <a:outerShdw blurRad="63500" dist="38099" dir="2700000" algn="ctr" rotWithShape="0">
              <a:schemeClr val="accent2">
                <a:alpha val="74998"/>
              </a:schemeClr>
            </a:outerShdw>
          </a:effectLst>
        </p:spPr>
      </p:pic>
      <p:pic>
        <p:nvPicPr>
          <p:cNvPr id="24594" name="Picture 3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817269" y="4191794"/>
            <a:ext cx="46624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5" name="Picture 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6"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7" name="Picture 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8" name="Picture 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2156" name="Text Box 44"/>
          <p:cNvSpPr txBox="1">
            <a:spLocks noChangeArrowheads="1"/>
          </p:cNvSpPr>
          <p:nvPr/>
        </p:nvSpPr>
        <p:spPr bwMode="auto">
          <a:xfrm>
            <a:off x="120650" y="106363"/>
            <a:ext cx="3097213"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s-ES" sz="2400">
                <a:latin typeface="Arial" charset="0"/>
              </a:rPr>
              <a:t>Un tejido de la cronología bíblica</a:t>
            </a:r>
            <a:endParaRPr lang="en-US" sz="2400">
              <a:latin typeface="Arial" charset="0"/>
            </a:endParaRPr>
          </a:p>
        </p:txBody>
      </p:sp>
      <p:pic>
        <p:nvPicPr>
          <p:cNvPr id="24600" name="Picture 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1" name="Picture 7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2" name="Picture 7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3" name="Picture 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4" name="Picture 7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605" name="Group 82"/>
          <p:cNvGrpSpPr>
            <a:grpSpLocks/>
          </p:cNvGrpSpPr>
          <p:nvPr/>
        </p:nvGrpSpPr>
        <p:grpSpPr bwMode="auto">
          <a:xfrm>
            <a:off x="1949450" y="2236788"/>
            <a:ext cx="5273675" cy="3898900"/>
            <a:chOff x="1228" y="1409"/>
            <a:chExt cx="3322" cy="2456"/>
          </a:xfrm>
        </p:grpSpPr>
        <p:grpSp>
          <p:nvGrpSpPr>
            <p:cNvPr id="24655" name="Group 83"/>
            <p:cNvGrpSpPr>
              <a:grpSpLocks/>
            </p:cNvGrpSpPr>
            <p:nvPr/>
          </p:nvGrpSpPr>
          <p:grpSpPr bwMode="auto">
            <a:xfrm>
              <a:off x="1228" y="1409"/>
              <a:ext cx="3303" cy="119"/>
              <a:chOff x="1206" y="1392"/>
              <a:chExt cx="3303" cy="119"/>
            </a:xfrm>
          </p:grpSpPr>
          <p:sp>
            <p:nvSpPr>
              <p:cNvPr id="602196" name="AutoShape 84" descr="Cork"/>
              <p:cNvSpPr>
                <a:spLocks noChangeArrowheads="1"/>
              </p:cNvSpPr>
              <p:nvPr/>
            </p:nvSpPr>
            <p:spPr bwMode="auto">
              <a:xfrm rot="-1822980">
                <a:off x="1206" y="140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02197" name="AutoShape 85" descr="Cork"/>
              <p:cNvSpPr>
                <a:spLocks noChangeArrowheads="1"/>
              </p:cNvSpPr>
              <p:nvPr/>
            </p:nvSpPr>
            <p:spPr bwMode="auto">
              <a:xfrm rot="-1822980">
                <a:off x="1433"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02198" name="AutoShape 86" descr="Cork"/>
              <p:cNvSpPr>
                <a:spLocks noChangeArrowheads="1"/>
              </p:cNvSpPr>
              <p:nvPr/>
            </p:nvSpPr>
            <p:spPr bwMode="auto">
              <a:xfrm rot="-1822980">
                <a:off x="1666"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02199" name="AutoShape 87" descr="Cork"/>
              <p:cNvSpPr>
                <a:spLocks noChangeArrowheads="1"/>
              </p:cNvSpPr>
              <p:nvPr/>
            </p:nvSpPr>
            <p:spPr bwMode="auto">
              <a:xfrm rot="-1822980">
                <a:off x="1894"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02200" name="AutoShape 88" descr="Cork"/>
              <p:cNvSpPr>
                <a:spLocks noChangeArrowheads="1"/>
              </p:cNvSpPr>
              <p:nvPr/>
            </p:nvSpPr>
            <p:spPr bwMode="auto">
              <a:xfrm rot="-1822980">
                <a:off x="2110" y="140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02201" name="AutoShape 89" descr="Cork"/>
              <p:cNvSpPr>
                <a:spLocks noChangeArrowheads="1"/>
              </p:cNvSpPr>
              <p:nvPr/>
            </p:nvSpPr>
            <p:spPr bwMode="auto">
              <a:xfrm rot="-1822980">
                <a:off x="2350" y="139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pitchFamily="1" charset="0"/>
                  <a:ea typeface="+mn-ea"/>
                  <a:cs typeface="+mn-cs"/>
                </a:endParaRPr>
              </a:p>
            </p:txBody>
          </p:sp>
          <p:sp>
            <p:nvSpPr>
              <p:cNvPr id="602202" name="AutoShape 90" descr="Cork"/>
              <p:cNvSpPr>
                <a:spLocks noChangeArrowheads="1"/>
              </p:cNvSpPr>
              <p:nvPr/>
            </p:nvSpPr>
            <p:spPr bwMode="auto">
              <a:xfrm rot="-1822980">
                <a:off x="2577"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pitchFamily="1" charset="0"/>
                  <a:ea typeface="+mn-ea"/>
                  <a:cs typeface="+mn-cs"/>
                </a:endParaRPr>
              </a:p>
            </p:txBody>
          </p:sp>
          <p:sp>
            <p:nvSpPr>
              <p:cNvPr id="602203" name="AutoShape 91" descr="Cork"/>
              <p:cNvSpPr>
                <a:spLocks noChangeArrowheads="1"/>
              </p:cNvSpPr>
              <p:nvPr/>
            </p:nvSpPr>
            <p:spPr bwMode="auto">
              <a:xfrm rot="-1822980">
                <a:off x="2803"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pitchFamily="1" charset="0"/>
                  <a:ea typeface="+mn-ea"/>
                  <a:cs typeface="+mn-cs"/>
                </a:endParaRPr>
              </a:p>
            </p:txBody>
          </p:sp>
          <p:sp>
            <p:nvSpPr>
              <p:cNvPr id="602204" name="AutoShape 92" descr="Cork"/>
              <p:cNvSpPr>
                <a:spLocks noChangeArrowheads="1"/>
              </p:cNvSpPr>
              <p:nvPr/>
            </p:nvSpPr>
            <p:spPr bwMode="auto">
              <a:xfrm rot="-1822980">
                <a:off x="3034"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pitchFamily="1" charset="0"/>
                  <a:ea typeface="+mn-ea"/>
                  <a:cs typeface="+mn-cs"/>
                </a:endParaRPr>
              </a:p>
            </p:txBody>
          </p:sp>
          <p:sp>
            <p:nvSpPr>
              <p:cNvPr id="602205" name="AutoShape 93" descr="Cork"/>
              <p:cNvSpPr>
                <a:spLocks noChangeArrowheads="1"/>
              </p:cNvSpPr>
              <p:nvPr/>
            </p:nvSpPr>
            <p:spPr bwMode="auto">
              <a:xfrm rot="-1822980">
                <a:off x="3286"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pitchFamily="1" charset="0"/>
                  <a:ea typeface="+mn-ea"/>
                  <a:cs typeface="+mn-cs"/>
                </a:endParaRPr>
              </a:p>
            </p:txBody>
          </p:sp>
          <p:sp>
            <p:nvSpPr>
              <p:cNvPr id="602206" name="AutoShape 94" descr="Cork"/>
              <p:cNvSpPr>
                <a:spLocks noChangeArrowheads="1"/>
              </p:cNvSpPr>
              <p:nvPr/>
            </p:nvSpPr>
            <p:spPr bwMode="auto">
              <a:xfrm rot="-1822980">
                <a:off x="3504" y="139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02207" name="AutoShape 95" descr="Cork"/>
              <p:cNvSpPr>
                <a:spLocks noChangeArrowheads="1"/>
              </p:cNvSpPr>
              <p:nvPr/>
            </p:nvSpPr>
            <p:spPr bwMode="auto">
              <a:xfrm rot="-1822980">
                <a:off x="3757" y="1400"/>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02208" name="AutoShape 96" descr="Cork"/>
              <p:cNvSpPr>
                <a:spLocks noChangeArrowheads="1"/>
              </p:cNvSpPr>
              <p:nvPr/>
            </p:nvSpPr>
            <p:spPr bwMode="auto">
              <a:xfrm rot="-1822980">
                <a:off x="3982" y="140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02209" name="AutoShape 97" descr="Cork"/>
              <p:cNvSpPr>
                <a:spLocks noChangeArrowheads="1"/>
              </p:cNvSpPr>
              <p:nvPr/>
            </p:nvSpPr>
            <p:spPr bwMode="auto">
              <a:xfrm rot="-1822980">
                <a:off x="4210" y="140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02210" name="AutoShape 98" descr="Cork"/>
              <p:cNvSpPr>
                <a:spLocks noChangeArrowheads="1"/>
              </p:cNvSpPr>
              <p:nvPr/>
            </p:nvSpPr>
            <p:spPr bwMode="auto">
              <a:xfrm rot="-1822980">
                <a:off x="4419" y="139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grpSp>
        <p:grpSp>
          <p:nvGrpSpPr>
            <p:cNvPr id="24656" name="Group 99"/>
            <p:cNvGrpSpPr>
              <a:grpSpLocks/>
            </p:cNvGrpSpPr>
            <p:nvPr/>
          </p:nvGrpSpPr>
          <p:grpSpPr bwMode="auto">
            <a:xfrm>
              <a:off x="1243" y="3761"/>
              <a:ext cx="3307" cy="104"/>
              <a:chOff x="1231" y="3769"/>
              <a:chExt cx="3307" cy="104"/>
            </a:xfrm>
          </p:grpSpPr>
          <p:sp>
            <p:nvSpPr>
              <p:cNvPr id="602212" name="AutoShape 100" descr="Cork"/>
              <p:cNvSpPr>
                <a:spLocks noChangeArrowheads="1"/>
              </p:cNvSpPr>
              <p:nvPr/>
            </p:nvSpPr>
            <p:spPr bwMode="auto">
              <a:xfrm rot="12494257">
                <a:off x="1231" y="376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2213" name="AutoShape 101" descr="Cork"/>
              <p:cNvSpPr>
                <a:spLocks noChangeArrowheads="1"/>
              </p:cNvSpPr>
              <p:nvPr/>
            </p:nvSpPr>
            <p:spPr bwMode="auto">
              <a:xfrm rot="12494257">
                <a:off x="1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2214" name="AutoShape 102" descr="Cork"/>
              <p:cNvSpPr>
                <a:spLocks noChangeArrowheads="1"/>
              </p:cNvSpPr>
              <p:nvPr/>
            </p:nvSpPr>
            <p:spPr bwMode="auto">
              <a:xfrm rot="12494257">
                <a:off x="16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2215" name="AutoShape 103" descr="Cork"/>
              <p:cNvSpPr>
                <a:spLocks noChangeArrowheads="1"/>
              </p:cNvSpPr>
              <p:nvPr/>
            </p:nvSpPr>
            <p:spPr bwMode="auto">
              <a:xfrm rot="12494257">
                <a:off x="192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2216" name="AutoShape 104" descr="Cork"/>
              <p:cNvSpPr>
                <a:spLocks noChangeArrowheads="1"/>
              </p:cNvSpPr>
              <p:nvPr/>
            </p:nvSpPr>
            <p:spPr bwMode="auto">
              <a:xfrm rot="12494257">
                <a:off x="2137"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2217" name="AutoShape 105" descr="Cork"/>
              <p:cNvSpPr>
                <a:spLocks noChangeArrowheads="1"/>
              </p:cNvSpPr>
              <p:nvPr/>
            </p:nvSpPr>
            <p:spPr bwMode="auto">
              <a:xfrm rot="12494257">
                <a:off x="2375"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2218" name="AutoShape 106" descr="Cork"/>
              <p:cNvSpPr>
                <a:spLocks noChangeArrowheads="1"/>
              </p:cNvSpPr>
              <p:nvPr/>
            </p:nvSpPr>
            <p:spPr bwMode="auto">
              <a:xfrm rot="12494257">
                <a:off x="261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2219" name="AutoShape 107" descr="Cork"/>
              <p:cNvSpPr>
                <a:spLocks noChangeArrowheads="1"/>
              </p:cNvSpPr>
              <p:nvPr/>
            </p:nvSpPr>
            <p:spPr bwMode="auto">
              <a:xfrm rot="12494257">
                <a:off x="2830" y="3775"/>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2220" name="AutoShape 108" descr="Cork"/>
              <p:cNvSpPr>
                <a:spLocks noChangeArrowheads="1"/>
              </p:cNvSpPr>
              <p:nvPr/>
            </p:nvSpPr>
            <p:spPr bwMode="auto">
              <a:xfrm rot="12494257">
                <a:off x="3299"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2221" name="AutoShape 109" descr="Cork"/>
              <p:cNvSpPr>
                <a:spLocks noChangeArrowheads="1"/>
              </p:cNvSpPr>
              <p:nvPr/>
            </p:nvSpPr>
            <p:spPr bwMode="auto">
              <a:xfrm rot="12494257">
                <a:off x="3070"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2222" name="AutoShape 110" descr="Cork"/>
              <p:cNvSpPr>
                <a:spLocks noChangeArrowheads="1"/>
              </p:cNvSpPr>
              <p:nvPr/>
            </p:nvSpPr>
            <p:spPr bwMode="auto">
              <a:xfrm rot="12494257">
                <a:off x="3531"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2223" name="AutoShape 111" descr="Cork"/>
              <p:cNvSpPr>
                <a:spLocks noChangeArrowheads="1"/>
              </p:cNvSpPr>
              <p:nvPr/>
            </p:nvSpPr>
            <p:spPr bwMode="auto">
              <a:xfrm rot="12494257">
                <a:off x="37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2224" name="AutoShape 112" descr="Cork"/>
              <p:cNvSpPr>
                <a:spLocks noChangeArrowheads="1"/>
              </p:cNvSpPr>
              <p:nvPr/>
            </p:nvSpPr>
            <p:spPr bwMode="auto">
              <a:xfrm rot="12494257">
                <a:off x="402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2225" name="AutoShape 113" descr="Cork"/>
              <p:cNvSpPr>
                <a:spLocks noChangeArrowheads="1"/>
              </p:cNvSpPr>
              <p:nvPr/>
            </p:nvSpPr>
            <p:spPr bwMode="auto">
              <a:xfrm rot="12494257">
                <a:off x="4244"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2226" name="AutoShape 114" descr="Cork"/>
              <p:cNvSpPr>
                <a:spLocks noChangeArrowheads="1"/>
              </p:cNvSpPr>
              <p:nvPr/>
            </p:nvSpPr>
            <p:spPr bwMode="auto">
              <a:xfrm rot="12494257">
                <a:off x="4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grpSp>
      </p:grpSp>
      <p:grpSp>
        <p:nvGrpSpPr>
          <p:cNvPr id="24606" name="Group 125"/>
          <p:cNvGrpSpPr>
            <a:grpSpLocks/>
          </p:cNvGrpSpPr>
          <p:nvPr/>
        </p:nvGrpSpPr>
        <p:grpSpPr bwMode="auto">
          <a:xfrm>
            <a:off x="5575300" y="3186113"/>
            <a:ext cx="1795463" cy="1658937"/>
            <a:chOff x="3512" y="2007"/>
            <a:chExt cx="1131" cy="1045"/>
          </a:xfrm>
        </p:grpSpPr>
        <p:sp>
          <p:nvSpPr>
            <p:cNvPr id="602238" name="AutoShape 126"/>
            <p:cNvSpPr>
              <a:spLocks noChangeArrowheads="1"/>
            </p:cNvSpPr>
            <p:nvPr/>
          </p:nvSpPr>
          <p:spPr bwMode="auto">
            <a:xfrm>
              <a:off x="3512" y="2007"/>
              <a:ext cx="1131" cy="1045"/>
            </a:xfrm>
            <a:prstGeom prst="roundRect">
              <a:avLst>
                <a:gd name="adj" fmla="val 16667"/>
              </a:avLst>
            </a:prstGeom>
            <a:gradFill rotWithShape="0">
              <a:gsLst>
                <a:gs pos="0">
                  <a:srgbClr val="EE0B1B">
                    <a:gamma/>
                    <a:shade val="0"/>
                    <a:invGamma/>
                  </a:srgbClr>
                </a:gs>
                <a:gs pos="50000">
                  <a:srgbClr val="EE0B1B"/>
                </a:gs>
                <a:gs pos="100000">
                  <a:srgbClr val="EE0B1B">
                    <a:gamma/>
                    <a:shade val="0"/>
                    <a:invGamma/>
                  </a:srgbClr>
                </a:gs>
              </a:gsLst>
              <a:lin ang="5400000" scaled="1"/>
            </a:gradFill>
            <a:ln w="76200">
              <a:solidFill>
                <a:schemeClr val="accent1"/>
              </a:solidFill>
              <a:round/>
              <a:headEnd/>
              <a:tailEnd/>
            </a:ln>
            <a:effectLst>
              <a:outerShdw blurRad="63500" dist="135003" dir="13271156"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02239" name="Text Box 127"/>
            <p:cNvSpPr txBox="1">
              <a:spLocks noChangeArrowheads="1"/>
            </p:cNvSpPr>
            <p:nvPr/>
          </p:nvSpPr>
          <p:spPr bwMode="auto">
            <a:xfrm>
              <a:off x="3637" y="2152"/>
              <a:ext cx="878" cy="748"/>
            </a:xfrm>
            <a:prstGeom prst="rect">
              <a:avLst/>
            </a:prstGeom>
            <a:noFill/>
            <a:ln w="12700">
              <a:noFill/>
              <a:miter lim="800000"/>
              <a:headEnd/>
              <a:tailEnd/>
            </a:ln>
            <a:effectLst>
              <a:outerShdw blurRad="63500" dist="63500" dir="2212194" algn="ctr" rotWithShape="0">
                <a:srgbClr val="0A0A0A">
                  <a:alpha val="74998"/>
                </a:srgbClr>
              </a:outerShdw>
            </a:effectLst>
          </p:spPr>
          <p:txBody>
            <a:bodyPr>
              <a:spAutoFit/>
            </a:bodyPr>
            <a:lstStyle/>
            <a:p>
              <a:pPr algn="ctr">
                <a:spcBef>
                  <a:spcPct val="50000"/>
                </a:spcBef>
                <a:defRPr/>
              </a:pPr>
              <a:r>
                <a:rPr lang="en-US" sz="2400">
                  <a:latin typeface="Arial" pitchFamily="1" charset="0"/>
                  <a:ea typeface="+mn-ea"/>
                  <a:cs typeface="+mn-cs"/>
                </a:rPr>
                <a:t>Los tiempos finales</a:t>
              </a:r>
            </a:p>
          </p:txBody>
        </p:sp>
      </p:grpSp>
      <p:sp>
        <p:nvSpPr>
          <p:cNvPr id="24607" name="Text Box 143"/>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2012</a:t>
            </a:r>
            <a:r>
              <a:rPr lang="en-US" sz="900">
                <a:solidFill>
                  <a:srgbClr val="FFFFFF"/>
                </a:solidFill>
                <a:latin typeface="Arial" charset="0"/>
              </a:rPr>
              <a:t> TBBMI</a:t>
            </a:r>
          </a:p>
        </p:txBody>
      </p:sp>
      <p:sp>
        <p:nvSpPr>
          <p:cNvPr id="602256" name="Rectangle 144"/>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
        <p:nvSpPr>
          <p:cNvPr id="602257" name="Rectangle 145"/>
          <p:cNvSpPr>
            <a:spLocks noChangeArrowheads="1"/>
          </p:cNvSpPr>
          <p:nvPr/>
        </p:nvSpPr>
        <p:spPr bwMode="auto">
          <a:xfrm>
            <a:off x="8101013" y="6527800"/>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09</a:t>
            </a:r>
          </a:p>
        </p:txBody>
      </p:sp>
      <p:sp>
        <p:nvSpPr>
          <p:cNvPr id="24610" name="Text Box 149"/>
          <p:cNvSpPr txBox="1">
            <a:spLocks noChangeArrowheads="1"/>
          </p:cNvSpPr>
          <p:nvPr/>
        </p:nvSpPr>
        <p:spPr bwMode="auto">
          <a:xfrm>
            <a:off x="8443913" y="6467475"/>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t>4</a:t>
            </a:r>
          </a:p>
        </p:txBody>
      </p:sp>
      <p:grpSp>
        <p:nvGrpSpPr>
          <p:cNvPr id="24611" name="Group 150"/>
          <p:cNvGrpSpPr>
            <a:grpSpLocks/>
          </p:cNvGrpSpPr>
          <p:nvPr/>
        </p:nvGrpSpPr>
        <p:grpSpPr bwMode="auto">
          <a:xfrm>
            <a:off x="1885950" y="549275"/>
            <a:ext cx="3810000" cy="1871663"/>
            <a:chOff x="1188" y="346"/>
            <a:chExt cx="2400" cy="1179"/>
          </a:xfrm>
        </p:grpSpPr>
        <p:sp>
          <p:nvSpPr>
            <p:cNvPr id="602263" name="Rectangle 151"/>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pitchFamily="1" charset="0"/>
                <a:ea typeface="+mn-ea"/>
                <a:cs typeface="+mn-cs"/>
              </a:endParaRPr>
            </a:p>
          </p:txBody>
        </p:sp>
        <p:sp>
          <p:nvSpPr>
            <p:cNvPr id="602264" name="Rectangle 152"/>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pitchFamily="1" charset="0"/>
                <a:ea typeface="+mn-ea"/>
                <a:cs typeface="+mn-cs"/>
              </a:endParaRPr>
            </a:p>
          </p:txBody>
        </p:sp>
        <p:sp>
          <p:nvSpPr>
            <p:cNvPr id="602265" name="Text Box 153"/>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latin typeface="" charset="0"/>
                  <a:ea typeface="+mn-ea"/>
                  <a:cs typeface="+mn-cs"/>
                </a:rPr>
                <a:t>J</a:t>
              </a:r>
            </a:p>
          </p:txBody>
        </p:sp>
        <p:grpSp>
          <p:nvGrpSpPr>
            <p:cNvPr id="24632" name="Group 154"/>
            <p:cNvGrpSpPr>
              <a:grpSpLocks/>
            </p:cNvGrpSpPr>
            <p:nvPr/>
          </p:nvGrpSpPr>
          <p:grpSpPr bwMode="auto">
            <a:xfrm>
              <a:off x="1686" y="824"/>
              <a:ext cx="1180" cy="355"/>
              <a:chOff x="1686" y="824"/>
              <a:chExt cx="1180" cy="355"/>
            </a:xfrm>
          </p:grpSpPr>
          <p:sp>
            <p:nvSpPr>
              <p:cNvPr id="602267" name="Rectangle 155"/>
              <p:cNvSpPr>
                <a:spLocks noChangeArrowheads="1"/>
              </p:cNvSpPr>
              <p:nvPr/>
            </p:nvSpPr>
            <p:spPr bwMode="auto">
              <a:xfrm>
                <a:off x="1686" y="833"/>
                <a:ext cx="329"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r>
                  <a:rPr lang="en-US" sz="3600" i="1">
                    <a:solidFill>
                      <a:srgbClr val="FFEA18"/>
                    </a:solidFill>
                  </a:rPr>
                  <a:t>4P</a:t>
                </a:r>
                <a:endParaRPr lang="en-US" sz="4800" b="0">
                  <a:solidFill>
                    <a:srgbClr val="FFEA18"/>
                  </a:solidFill>
                  <a:latin typeface="Times" charset="0"/>
                </a:endParaRPr>
              </a:p>
            </p:txBody>
          </p:sp>
          <p:sp>
            <p:nvSpPr>
              <p:cNvPr id="602268" name="Rectangle 156"/>
              <p:cNvSpPr>
                <a:spLocks noChangeArrowheads="1"/>
              </p:cNvSpPr>
              <p:nvPr/>
            </p:nvSpPr>
            <p:spPr bwMode="auto">
              <a:xfrm>
                <a:off x="2241" y="824"/>
                <a:ext cx="625"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r>
                  <a:rPr lang="en-US" sz="3600" i="1">
                    <a:solidFill>
                      <a:srgbClr val="FFEA18"/>
                    </a:solidFill>
                  </a:rPr>
                  <a:t>  3S</a:t>
                </a:r>
                <a:endParaRPr lang="en-US" sz="4800" b="0">
                  <a:solidFill>
                    <a:srgbClr val="FFEA18"/>
                  </a:solidFill>
                  <a:latin typeface="Times" charset="0"/>
                </a:endParaRPr>
              </a:p>
            </p:txBody>
          </p:sp>
        </p:grpSp>
        <p:grpSp>
          <p:nvGrpSpPr>
            <p:cNvPr id="24633" name="Group 157"/>
            <p:cNvGrpSpPr>
              <a:grpSpLocks/>
            </p:cNvGrpSpPr>
            <p:nvPr/>
          </p:nvGrpSpPr>
          <p:grpSpPr bwMode="auto">
            <a:xfrm>
              <a:off x="1188" y="1175"/>
              <a:ext cx="1969" cy="246"/>
              <a:chOff x="1188" y="1175"/>
              <a:chExt cx="1969" cy="246"/>
            </a:xfrm>
          </p:grpSpPr>
          <p:grpSp>
            <p:nvGrpSpPr>
              <p:cNvPr id="24641" name="Group 158"/>
              <p:cNvGrpSpPr>
                <a:grpSpLocks/>
              </p:cNvGrpSpPr>
              <p:nvPr/>
            </p:nvGrpSpPr>
            <p:grpSpPr bwMode="auto">
              <a:xfrm>
                <a:off x="1188" y="1175"/>
                <a:ext cx="1712" cy="246"/>
                <a:chOff x="1188" y="1175"/>
                <a:chExt cx="1712" cy="246"/>
              </a:xfrm>
            </p:grpSpPr>
            <p:sp>
              <p:nvSpPr>
                <p:cNvPr id="602271" name="Rectangle 159"/>
                <p:cNvSpPr>
                  <a:spLocks noChangeArrowheads="1"/>
                </p:cNvSpPr>
                <p:nvPr/>
              </p:nvSpPr>
              <p:spPr bwMode="auto">
                <a:xfrm>
                  <a:off x="1188" y="1179"/>
                  <a:ext cx="119"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r>
                    <a:rPr lang="en-US" sz="2400">
                      <a:solidFill>
                        <a:srgbClr val="F09F32"/>
                      </a:solidFill>
                    </a:rPr>
                    <a:t>C</a:t>
                  </a:r>
                  <a:endParaRPr lang="en-US" sz="3600">
                    <a:solidFill>
                      <a:srgbClr val="FFEA18"/>
                    </a:solidFill>
                    <a:latin typeface="Times" charset="0"/>
                  </a:endParaRPr>
                </a:p>
              </p:txBody>
            </p:sp>
            <p:sp>
              <p:nvSpPr>
                <p:cNvPr id="602272" name="Rectangle 160"/>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r>
                    <a:rPr lang="en-US" sz="2400">
                      <a:solidFill>
                        <a:srgbClr val="FC030C"/>
                      </a:solidFill>
                    </a:rPr>
                    <a:t>A</a:t>
                  </a:r>
                  <a:endParaRPr lang="en-US" sz="3600">
                    <a:solidFill>
                      <a:srgbClr val="FC030C"/>
                    </a:solidFill>
                    <a:latin typeface="Times" charset="0"/>
                  </a:endParaRPr>
                </a:p>
              </p:txBody>
            </p:sp>
            <p:sp>
              <p:nvSpPr>
                <p:cNvPr id="602273" name="Rectangle 161"/>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r>
                    <a:rPr lang="en-US" sz="2400">
                      <a:solidFill>
                        <a:srgbClr val="FC030C"/>
                      </a:solidFill>
                    </a:rPr>
                    <a:t>J</a:t>
                  </a:r>
                  <a:endParaRPr lang="en-US" sz="3600">
                    <a:solidFill>
                      <a:srgbClr val="FC030C"/>
                    </a:solidFill>
                    <a:latin typeface="Times" charset="0"/>
                  </a:endParaRPr>
                </a:p>
              </p:txBody>
            </p:sp>
            <p:sp>
              <p:nvSpPr>
                <p:cNvPr id="602274" name="Rectangle 162"/>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r>
                    <a:rPr lang="en-US" sz="2400">
                      <a:solidFill>
                        <a:srgbClr val="FC030C"/>
                      </a:solidFill>
                    </a:rPr>
                    <a:t>M</a:t>
                  </a:r>
                  <a:endParaRPr lang="en-US" sz="3600">
                    <a:solidFill>
                      <a:srgbClr val="FC030C"/>
                    </a:solidFill>
                    <a:latin typeface="Times" charset="0"/>
                  </a:endParaRPr>
                </a:p>
              </p:txBody>
            </p:sp>
            <p:sp>
              <p:nvSpPr>
                <p:cNvPr id="602275" name="Rectangle 163"/>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r>
                    <a:rPr lang="en-US" sz="2400">
                      <a:solidFill>
                        <a:srgbClr val="FC030C"/>
                      </a:solidFill>
                    </a:rPr>
                    <a:t>J</a:t>
                  </a:r>
                  <a:endParaRPr lang="en-US" sz="3600">
                    <a:solidFill>
                      <a:srgbClr val="FC030C"/>
                    </a:solidFill>
                    <a:latin typeface="Times" charset="0"/>
                  </a:endParaRPr>
                </a:p>
              </p:txBody>
            </p:sp>
            <p:sp>
              <p:nvSpPr>
                <p:cNvPr id="602276" name="Rectangle 164"/>
                <p:cNvSpPr>
                  <a:spLocks noChangeArrowheads="1"/>
                </p:cNvSpPr>
                <p:nvPr/>
              </p:nvSpPr>
              <p:spPr bwMode="auto">
                <a:xfrm>
                  <a:off x="2335" y="1183"/>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r>
                    <a:rPr lang="en-US" sz="2400">
                      <a:solidFill>
                        <a:srgbClr val="08F220"/>
                      </a:solidFill>
                    </a:rPr>
                    <a:t>A</a:t>
                  </a:r>
                  <a:endParaRPr lang="en-US" sz="3600">
                    <a:solidFill>
                      <a:srgbClr val="08F220"/>
                    </a:solidFill>
                    <a:latin typeface="Times" charset="0"/>
                  </a:endParaRPr>
                </a:p>
              </p:txBody>
            </p:sp>
            <p:sp>
              <p:nvSpPr>
                <p:cNvPr id="602277" name="Rectangle 165"/>
                <p:cNvSpPr>
                  <a:spLocks noChangeArrowheads="1"/>
                </p:cNvSpPr>
                <p:nvPr/>
              </p:nvSpPr>
              <p:spPr bwMode="auto">
                <a:xfrm>
                  <a:off x="2552" y="1183"/>
                  <a:ext cx="12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r>
                    <a:rPr lang="en-US" sz="2400">
                      <a:solidFill>
                        <a:srgbClr val="08F220"/>
                      </a:solidFill>
                    </a:rPr>
                    <a:t>R</a:t>
                  </a:r>
                  <a:endParaRPr lang="en-US" sz="3600">
                    <a:solidFill>
                      <a:srgbClr val="08F220"/>
                    </a:solidFill>
                    <a:latin typeface="Times" charset="0"/>
                  </a:endParaRPr>
                </a:p>
              </p:txBody>
            </p:sp>
            <p:sp>
              <p:nvSpPr>
                <p:cNvPr id="602278" name="Rectangle 166"/>
                <p:cNvSpPr>
                  <a:spLocks noChangeArrowheads="1"/>
                </p:cNvSpPr>
                <p:nvPr/>
              </p:nvSpPr>
              <p:spPr bwMode="auto">
                <a:xfrm>
                  <a:off x="2781" y="1191"/>
                  <a:ext cx="119"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r>
                    <a:rPr lang="en-US" sz="2400">
                      <a:solidFill>
                        <a:srgbClr val="08F220"/>
                      </a:solidFill>
                    </a:rPr>
                    <a:t>C</a:t>
                  </a:r>
                  <a:endParaRPr lang="en-US" sz="3600">
                    <a:solidFill>
                      <a:srgbClr val="08F220"/>
                    </a:solidFill>
                    <a:latin typeface="Times" charset="0"/>
                  </a:endParaRPr>
                </a:p>
              </p:txBody>
            </p:sp>
          </p:grpSp>
          <p:sp>
            <p:nvSpPr>
              <p:cNvPr id="602279" name="Rectangle 167"/>
              <p:cNvSpPr>
                <a:spLocks noChangeArrowheads="1"/>
              </p:cNvSpPr>
              <p:nvPr/>
            </p:nvSpPr>
            <p:spPr bwMode="auto">
              <a:xfrm>
                <a:off x="3024" y="1184"/>
                <a:ext cx="13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r>
                  <a:rPr lang="en-US" sz="2400">
                    <a:solidFill>
                      <a:srgbClr val="11B0C5"/>
                    </a:solidFill>
                  </a:rPr>
                  <a:t>S</a:t>
                </a:r>
                <a:endParaRPr lang="en-US" sz="3600">
                  <a:solidFill>
                    <a:srgbClr val="11B0C5"/>
                  </a:solidFill>
                  <a:latin typeface="Times" charset="0"/>
                </a:endParaRPr>
              </a:p>
            </p:txBody>
          </p:sp>
        </p:grpSp>
        <p:grpSp>
          <p:nvGrpSpPr>
            <p:cNvPr id="24634" name="Group 168"/>
            <p:cNvGrpSpPr>
              <a:grpSpLocks/>
            </p:cNvGrpSpPr>
            <p:nvPr/>
          </p:nvGrpSpPr>
          <p:grpSpPr bwMode="auto">
            <a:xfrm>
              <a:off x="2137" y="346"/>
              <a:ext cx="455" cy="692"/>
              <a:chOff x="2137" y="346"/>
              <a:chExt cx="455" cy="692"/>
            </a:xfrm>
          </p:grpSpPr>
          <p:grpSp>
            <p:nvGrpSpPr>
              <p:cNvPr id="24637" name="Group 169"/>
              <p:cNvGrpSpPr>
                <a:grpSpLocks/>
              </p:cNvGrpSpPr>
              <p:nvPr/>
            </p:nvGrpSpPr>
            <p:grpSpPr bwMode="auto">
              <a:xfrm>
                <a:off x="2137" y="346"/>
                <a:ext cx="455" cy="692"/>
                <a:chOff x="1814" y="109"/>
                <a:chExt cx="455" cy="692"/>
              </a:xfrm>
            </p:grpSpPr>
            <p:sp>
              <p:nvSpPr>
                <p:cNvPr id="602282" name="Text Box 170"/>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latin typeface="" charset="0"/>
                      <a:ea typeface="+mn-ea"/>
                      <a:cs typeface="+mn-cs"/>
                    </a:rPr>
                    <a:t>7</a:t>
                  </a:r>
                </a:p>
              </p:txBody>
            </p:sp>
            <p:sp>
              <p:nvSpPr>
                <p:cNvPr id="602283" name="Line 171"/>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grpSp>
          <p:sp>
            <p:nvSpPr>
              <p:cNvPr id="602284" name="Line 172"/>
              <p:cNvSpPr>
                <a:spLocks noChangeShapeType="1"/>
              </p:cNvSpPr>
              <p:nvPr/>
            </p:nvSpPr>
            <p:spPr bwMode="auto">
              <a:xfrm>
                <a:off x="2263" y="709"/>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grpSp>
        <p:sp>
          <p:nvSpPr>
            <p:cNvPr id="602285" name="Rectangle 173"/>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latin typeface="Comic Sans MS" pitchFamily="1" charset="0"/>
                <a:ea typeface="+mn-ea"/>
                <a:cs typeface="+mn-cs"/>
              </a:endParaRPr>
            </a:p>
          </p:txBody>
        </p:sp>
        <p:sp>
          <p:nvSpPr>
            <p:cNvPr id="602286" name="Rectangle 174"/>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grpSp>
      <p:sp>
        <p:nvSpPr>
          <p:cNvPr id="602287" name="AutoShape 175"/>
          <p:cNvSpPr>
            <a:spLocks noChangeArrowheads="1"/>
          </p:cNvSpPr>
          <p:nvPr/>
        </p:nvSpPr>
        <p:spPr bwMode="auto">
          <a:xfrm>
            <a:off x="1995488" y="2779713"/>
            <a:ext cx="3355975" cy="2730500"/>
          </a:xfrm>
          <a:prstGeom prst="roundRect">
            <a:avLst>
              <a:gd name="adj" fmla="val 16667"/>
            </a:avLst>
          </a:prstGeom>
          <a:gradFill rotWithShape="0">
            <a:gsLst>
              <a:gs pos="0">
                <a:schemeClr val="bg2"/>
              </a:gs>
              <a:gs pos="50000">
                <a:schemeClr val="bg2">
                  <a:gamma/>
                  <a:tint val="20392"/>
                  <a:invGamma/>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algn="ctr">
              <a:defRPr/>
            </a:pPr>
            <a:endParaRPr lang="en-US" b="0">
              <a:solidFill>
                <a:schemeClr val="bg2"/>
              </a:solidFill>
              <a:latin typeface="Comic Sans MS" pitchFamily="1" charset="0"/>
              <a:ea typeface="+mn-ea"/>
              <a:cs typeface="+mn-cs"/>
            </a:endParaRPr>
          </a:p>
        </p:txBody>
      </p:sp>
      <p:grpSp>
        <p:nvGrpSpPr>
          <p:cNvPr id="24613" name="Group 183"/>
          <p:cNvGrpSpPr>
            <a:grpSpLocks/>
          </p:cNvGrpSpPr>
          <p:nvPr/>
        </p:nvGrpSpPr>
        <p:grpSpPr bwMode="auto">
          <a:xfrm>
            <a:off x="2357438" y="2846388"/>
            <a:ext cx="2679700" cy="2601912"/>
            <a:chOff x="1485" y="1793"/>
            <a:chExt cx="1688" cy="1639"/>
          </a:xfrm>
        </p:grpSpPr>
        <p:sp>
          <p:nvSpPr>
            <p:cNvPr id="602296" name="Text Box 184"/>
            <p:cNvSpPr txBox="1">
              <a:spLocks noChangeArrowheads="1"/>
            </p:cNvSpPr>
            <p:nvPr/>
          </p:nvSpPr>
          <p:spPr bwMode="auto">
            <a:xfrm>
              <a:off x="1485" y="1793"/>
              <a:ext cx="1028" cy="212"/>
            </a:xfrm>
            <a:prstGeom prst="rect">
              <a:avLst/>
            </a:prstGeom>
            <a:noFill/>
            <a:ln w="9525">
              <a:noFill/>
              <a:miter lim="800000"/>
              <a:headEnd/>
              <a:tailEnd/>
            </a:ln>
            <a:effectLst>
              <a:outerShdw blurRad="63500" dist="5605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a:solidFill>
                    <a:srgbClr val="F09F32"/>
                  </a:solidFill>
                  <a:effectLst>
                    <a:outerShdw blurRad="38100" dist="38100" dir="2700000" algn="tl">
                      <a:srgbClr val="000000"/>
                    </a:outerShdw>
                  </a:effectLst>
                  <a:latin typeface="Arial" charset="0"/>
                </a:rPr>
                <a:t>Creación</a:t>
              </a:r>
            </a:p>
          </p:txBody>
        </p:sp>
        <p:sp>
          <p:nvSpPr>
            <p:cNvPr id="602297" name="Text Box 185"/>
            <p:cNvSpPr txBox="1">
              <a:spLocks noChangeArrowheads="1"/>
            </p:cNvSpPr>
            <p:nvPr/>
          </p:nvSpPr>
          <p:spPr bwMode="auto">
            <a:xfrm>
              <a:off x="1596" y="1954"/>
              <a:ext cx="800" cy="212"/>
            </a:xfrm>
            <a:prstGeom prst="rect">
              <a:avLst/>
            </a:prstGeom>
            <a:noFill/>
            <a:ln w="9525">
              <a:noFill/>
              <a:miter lim="800000"/>
              <a:headEnd/>
              <a:tailEnd/>
            </a:ln>
            <a:effectLst>
              <a:outerShdw blurRad="63500" dist="5605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a:solidFill>
                    <a:srgbClr val="FC030C"/>
                  </a:solidFill>
                  <a:effectLst>
                    <a:outerShdw blurRad="38100" dist="38100" dir="2700000" algn="tl">
                      <a:srgbClr val="000000"/>
                    </a:outerShdw>
                  </a:effectLst>
                  <a:latin typeface="Arial" charset="0"/>
                </a:rPr>
                <a:t>Abraham</a:t>
              </a:r>
            </a:p>
          </p:txBody>
        </p:sp>
        <p:sp>
          <p:nvSpPr>
            <p:cNvPr id="602298" name="Text Box 186"/>
            <p:cNvSpPr txBox="1">
              <a:spLocks noChangeArrowheads="1"/>
            </p:cNvSpPr>
            <p:nvPr/>
          </p:nvSpPr>
          <p:spPr bwMode="auto">
            <a:xfrm>
              <a:off x="1661" y="2100"/>
              <a:ext cx="541" cy="212"/>
            </a:xfrm>
            <a:prstGeom prst="rect">
              <a:avLst/>
            </a:prstGeom>
            <a:noFill/>
            <a:ln w="9525">
              <a:noFill/>
              <a:miter lim="800000"/>
              <a:headEnd/>
              <a:tailEnd/>
            </a:ln>
            <a:effectLst>
              <a:outerShdw blurRad="63500" dist="5605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a:solidFill>
                    <a:srgbClr val="FC030C"/>
                  </a:solidFill>
                  <a:effectLst>
                    <a:outerShdw blurRad="38100" dist="38100" dir="2700000" algn="tl">
                      <a:srgbClr val="000000"/>
                    </a:outerShdw>
                  </a:effectLst>
                  <a:latin typeface="Arial" charset="0"/>
                </a:rPr>
                <a:t>José</a:t>
              </a:r>
            </a:p>
          </p:txBody>
        </p:sp>
        <p:sp>
          <p:nvSpPr>
            <p:cNvPr id="602299" name="Text Box 187"/>
            <p:cNvSpPr txBox="1">
              <a:spLocks noChangeArrowheads="1"/>
            </p:cNvSpPr>
            <p:nvPr/>
          </p:nvSpPr>
          <p:spPr bwMode="auto">
            <a:xfrm>
              <a:off x="1773" y="2258"/>
              <a:ext cx="667" cy="212"/>
            </a:xfrm>
            <a:prstGeom prst="rect">
              <a:avLst/>
            </a:prstGeom>
            <a:noFill/>
            <a:ln w="9525">
              <a:noFill/>
              <a:miter lim="800000"/>
              <a:headEnd/>
              <a:tailEnd/>
            </a:ln>
            <a:effectLst>
              <a:outerShdw blurRad="63500" dist="5605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a:solidFill>
                    <a:srgbClr val="FC030C"/>
                  </a:solidFill>
                  <a:effectLst>
                    <a:outerShdw blurRad="38100" dist="38100" dir="2700000" algn="tl">
                      <a:srgbClr val="000000"/>
                    </a:outerShdw>
                  </a:effectLst>
                  <a:latin typeface="Arial" charset="0"/>
                </a:rPr>
                <a:t>Moisés</a:t>
              </a:r>
            </a:p>
          </p:txBody>
        </p:sp>
        <p:sp>
          <p:nvSpPr>
            <p:cNvPr id="602300" name="Text Box 188"/>
            <p:cNvSpPr txBox="1">
              <a:spLocks noChangeArrowheads="1"/>
            </p:cNvSpPr>
            <p:nvPr/>
          </p:nvSpPr>
          <p:spPr bwMode="auto">
            <a:xfrm>
              <a:off x="1842" y="2407"/>
              <a:ext cx="761" cy="212"/>
            </a:xfrm>
            <a:prstGeom prst="rect">
              <a:avLst/>
            </a:prstGeom>
            <a:noFill/>
            <a:ln w="9525">
              <a:noFill/>
              <a:miter lim="800000"/>
              <a:headEnd/>
              <a:tailEnd/>
            </a:ln>
            <a:effectLst>
              <a:outerShdw blurRad="63500" dist="5605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a:solidFill>
                    <a:srgbClr val="FC030C"/>
                  </a:solidFill>
                  <a:effectLst>
                    <a:outerShdw blurRad="38100" dist="38100" dir="2700000" algn="tl">
                      <a:srgbClr val="000000"/>
                    </a:outerShdw>
                  </a:effectLst>
                  <a:latin typeface="Arial" charset="0"/>
                </a:rPr>
                <a:t>Josué</a:t>
              </a:r>
            </a:p>
          </p:txBody>
        </p:sp>
        <p:sp>
          <p:nvSpPr>
            <p:cNvPr id="602301" name="Text Box 189"/>
            <p:cNvSpPr txBox="1">
              <a:spLocks noChangeArrowheads="1"/>
            </p:cNvSpPr>
            <p:nvPr/>
          </p:nvSpPr>
          <p:spPr bwMode="auto">
            <a:xfrm>
              <a:off x="1955" y="2574"/>
              <a:ext cx="760" cy="212"/>
            </a:xfrm>
            <a:prstGeom prst="rect">
              <a:avLst/>
            </a:prstGeom>
            <a:noFill/>
            <a:ln w="9525">
              <a:noFill/>
              <a:miter lim="800000"/>
              <a:headEnd/>
              <a:tailEnd/>
            </a:ln>
            <a:effectLst>
              <a:outerShdw blurRad="63500" dist="5605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a:solidFill>
                    <a:srgbClr val="1ADE31"/>
                  </a:solidFill>
                  <a:effectLst>
                    <a:outerShdw blurRad="38100" dist="38100" dir="2700000" algn="tl">
                      <a:srgbClr val="000000"/>
                    </a:outerShdw>
                  </a:effectLst>
                  <a:latin typeface="Arial" charset="0"/>
                </a:rPr>
                <a:t>Anarquía</a:t>
              </a:r>
            </a:p>
          </p:txBody>
        </p:sp>
        <p:sp>
          <p:nvSpPr>
            <p:cNvPr id="602302" name="Text Box 190"/>
            <p:cNvSpPr txBox="1">
              <a:spLocks noChangeArrowheads="1"/>
            </p:cNvSpPr>
            <p:nvPr/>
          </p:nvSpPr>
          <p:spPr bwMode="auto">
            <a:xfrm>
              <a:off x="2059" y="2717"/>
              <a:ext cx="651" cy="212"/>
            </a:xfrm>
            <a:prstGeom prst="rect">
              <a:avLst/>
            </a:prstGeom>
            <a:noFill/>
            <a:ln w="9525">
              <a:noFill/>
              <a:miter lim="800000"/>
              <a:headEnd/>
              <a:tailEnd/>
            </a:ln>
            <a:effectLst>
              <a:outerShdw blurRad="63500" dist="5605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a:solidFill>
                    <a:srgbClr val="1ADE31"/>
                  </a:solidFill>
                  <a:effectLst>
                    <a:outerShdw blurRad="38100" dist="38100" dir="2700000" algn="tl">
                      <a:srgbClr val="000000"/>
                    </a:outerShdw>
                  </a:effectLst>
                  <a:latin typeface="Arial" charset="0"/>
                </a:rPr>
                <a:t>Realeza</a:t>
              </a:r>
            </a:p>
          </p:txBody>
        </p:sp>
        <p:sp>
          <p:nvSpPr>
            <p:cNvPr id="602303" name="Text Box 191"/>
            <p:cNvSpPr txBox="1">
              <a:spLocks noChangeArrowheads="1"/>
            </p:cNvSpPr>
            <p:nvPr/>
          </p:nvSpPr>
          <p:spPr bwMode="auto">
            <a:xfrm>
              <a:off x="2201" y="2875"/>
              <a:ext cx="964" cy="212"/>
            </a:xfrm>
            <a:prstGeom prst="rect">
              <a:avLst/>
            </a:prstGeom>
            <a:noFill/>
            <a:ln w="9525">
              <a:noFill/>
              <a:miter lim="800000"/>
              <a:headEnd/>
              <a:tailEnd/>
            </a:ln>
            <a:effectLst>
              <a:outerShdw blurRad="63500" dist="5605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a:solidFill>
                    <a:srgbClr val="1ADE31"/>
                  </a:solidFill>
                  <a:effectLst>
                    <a:outerShdw blurRad="38100" dist="38100" dir="2700000" algn="tl">
                      <a:srgbClr val="000000"/>
                    </a:outerShdw>
                  </a:effectLst>
                  <a:latin typeface="Arial" charset="0"/>
                </a:rPr>
                <a:t>Cautividad</a:t>
              </a:r>
            </a:p>
          </p:txBody>
        </p:sp>
        <p:sp>
          <p:nvSpPr>
            <p:cNvPr id="602304" name="Text Box 192"/>
            <p:cNvSpPr txBox="1">
              <a:spLocks noChangeArrowheads="1"/>
            </p:cNvSpPr>
            <p:nvPr/>
          </p:nvSpPr>
          <p:spPr bwMode="auto">
            <a:xfrm>
              <a:off x="2307" y="3023"/>
              <a:ext cx="659" cy="212"/>
            </a:xfrm>
            <a:prstGeom prst="rect">
              <a:avLst/>
            </a:prstGeom>
            <a:noFill/>
            <a:ln w="9525">
              <a:noFill/>
              <a:miter lim="800000"/>
              <a:headEnd/>
              <a:tailEnd/>
            </a:ln>
            <a:effectLst>
              <a:outerShdw blurRad="63500" dist="5605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a:solidFill>
                    <a:srgbClr val="00DFCA"/>
                  </a:solidFill>
                  <a:effectLst>
                    <a:outerShdw blurRad="38100" dist="38100" dir="2700000" algn="tl">
                      <a:srgbClr val="000000"/>
                    </a:outerShdw>
                  </a:effectLst>
                  <a:latin typeface="Arial" charset="0"/>
                </a:rPr>
                <a:t>Silencio</a:t>
              </a:r>
            </a:p>
          </p:txBody>
        </p:sp>
        <p:sp>
          <p:nvSpPr>
            <p:cNvPr id="602305" name="Text Box 193"/>
            <p:cNvSpPr txBox="1">
              <a:spLocks noChangeArrowheads="1"/>
            </p:cNvSpPr>
            <p:nvPr/>
          </p:nvSpPr>
          <p:spPr bwMode="auto">
            <a:xfrm>
              <a:off x="2464" y="3182"/>
              <a:ext cx="709" cy="250"/>
            </a:xfrm>
            <a:prstGeom prst="rect">
              <a:avLst/>
            </a:prstGeom>
            <a:noFill/>
            <a:ln w="9525">
              <a:noFill/>
              <a:miter lim="800000"/>
              <a:headEnd/>
              <a:tailEnd/>
            </a:ln>
            <a:effectLst>
              <a:outerShdw blurRad="63500" dist="5605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000">
                  <a:solidFill>
                    <a:srgbClr val="FFFFFF"/>
                  </a:solidFill>
                  <a:effectLst>
                    <a:outerShdw blurRad="38100" dist="38100" dir="2700000" algn="tl">
                      <a:srgbClr val="000000"/>
                    </a:outerShdw>
                  </a:effectLst>
                  <a:latin typeface="Arial" charset="0"/>
                </a:rPr>
                <a:t>Jesús</a:t>
              </a:r>
            </a:p>
          </p:txBody>
        </p:sp>
      </p:grpSp>
      <p:sp>
        <p:nvSpPr>
          <p:cNvPr id="111" name="Rectangle 142"/>
          <p:cNvSpPr>
            <a:spLocks noChangeArrowheads="1"/>
          </p:cNvSpPr>
          <p:nvPr/>
        </p:nvSpPr>
        <p:spPr bwMode="auto">
          <a:xfrm rot="17945350">
            <a:off x="5707857" y="1575594"/>
            <a:ext cx="1257300" cy="134937"/>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pPr>
            <a:r>
              <a:rPr lang="en-US" sz="1100">
                <a:solidFill>
                  <a:srgbClr val="11B0C5"/>
                </a:solidFill>
                <a:latin typeface="Arial" charset="0"/>
              </a:rPr>
              <a:t>La segunda venida</a:t>
            </a:r>
            <a:endParaRPr lang="en-US" sz="1100">
              <a:solidFill>
                <a:srgbClr val="FFEA18"/>
              </a:solidFill>
              <a:latin typeface="Arial" charset="0"/>
            </a:endParaRPr>
          </a:p>
        </p:txBody>
      </p:sp>
      <p:sp>
        <p:nvSpPr>
          <p:cNvPr id="112" name="Rectangle 143"/>
          <p:cNvSpPr>
            <a:spLocks noChangeArrowheads="1"/>
          </p:cNvSpPr>
          <p:nvPr/>
        </p:nvSpPr>
        <p:spPr bwMode="auto">
          <a:xfrm rot="17945350">
            <a:off x="5920582" y="1370806"/>
            <a:ext cx="1746250" cy="134937"/>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pPr>
            <a:r>
              <a:rPr lang="en-US" sz="1100">
                <a:solidFill>
                  <a:srgbClr val="08F220"/>
                </a:solidFill>
                <a:latin typeface="Arial" charset="0"/>
              </a:rPr>
              <a:t>Reinado terrenal de Cristo</a:t>
            </a:r>
            <a:endParaRPr lang="en-US" sz="1100">
              <a:solidFill>
                <a:srgbClr val="FFEA18"/>
              </a:solidFill>
              <a:latin typeface="Arial" charset="0"/>
            </a:endParaRPr>
          </a:p>
        </p:txBody>
      </p:sp>
      <p:sp>
        <p:nvSpPr>
          <p:cNvPr id="113" name="Rectangle 144"/>
          <p:cNvSpPr>
            <a:spLocks noChangeArrowheads="1"/>
          </p:cNvSpPr>
          <p:nvPr/>
        </p:nvSpPr>
        <p:spPr bwMode="auto">
          <a:xfrm rot="17945350">
            <a:off x="6237287" y="1323976"/>
            <a:ext cx="1808163" cy="15081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dirty="0" err="1">
                <a:latin typeface="Arial" pitchFamily="1" charset="0"/>
                <a:ea typeface="+mn-ea"/>
                <a:cs typeface="+mn-cs"/>
              </a:rPr>
              <a:t>Uicio</a:t>
            </a:r>
            <a:r>
              <a:rPr lang="en-US" sz="1100" dirty="0">
                <a:latin typeface="Arial" pitchFamily="1" charset="0"/>
                <a:ea typeface="+mn-ea"/>
                <a:cs typeface="+mn-cs"/>
              </a:rPr>
              <a:t> del </a:t>
            </a:r>
            <a:r>
              <a:rPr lang="en-US" sz="1100" dirty="0" err="1">
                <a:latin typeface="Arial" pitchFamily="1" charset="0"/>
                <a:ea typeface="+mn-ea"/>
                <a:cs typeface="+mn-cs"/>
              </a:rPr>
              <a:t>gran</a:t>
            </a:r>
            <a:r>
              <a:rPr lang="en-US" sz="1100" dirty="0">
                <a:latin typeface="Arial" pitchFamily="1" charset="0"/>
                <a:ea typeface="+mn-ea"/>
                <a:cs typeface="+mn-cs"/>
              </a:rPr>
              <a:t> </a:t>
            </a:r>
            <a:r>
              <a:rPr lang="en-US" sz="1100" dirty="0" err="1">
                <a:latin typeface="Arial" pitchFamily="1" charset="0"/>
                <a:ea typeface="+mn-ea"/>
                <a:cs typeface="+mn-cs"/>
              </a:rPr>
              <a:t>trono</a:t>
            </a:r>
            <a:r>
              <a:rPr lang="en-US" sz="1100" dirty="0">
                <a:latin typeface="Arial" pitchFamily="1" charset="0"/>
                <a:ea typeface="+mn-ea"/>
                <a:cs typeface="+mn-cs"/>
              </a:rPr>
              <a:t> </a:t>
            </a:r>
            <a:r>
              <a:rPr lang="en-US" sz="1100" dirty="0" err="1">
                <a:latin typeface="Arial" pitchFamily="1" charset="0"/>
                <a:ea typeface="+mn-ea"/>
                <a:cs typeface="+mn-cs"/>
              </a:rPr>
              <a:t>blanco</a:t>
            </a:r>
            <a:endParaRPr lang="en-US" sz="1100" dirty="0">
              <a:latin typeface="Arial" pitchFamily="1" charset="0"/>
              <a:ea typeface="+mn-ea"/>
              <a:cs typeface="+mn-cs"/>
            </a:endParaRPr>
          </a:p>
        </p:txBody>
      </p:sp>
      <p:sp>
        <p:nvSpPr>
          <p:cNvPr id="114" name="Rectangle 145"/>
          <p:cNvSpPr>
            <a:spLocks noChangeArrowheads="1"/>
          </p:cNvSpPr>
          <p:nvPr/>
        </p:nvSpPr>
        <p:spPr bwMode="auto">
          <a:xfrm rot="17945350">
            <a:off x="6637337" y="1347788"/>
            <a:ext cx="1738313" cy="134938"/>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dirty="0" err="1">
                <a:solidFill>
                  <a:srgbClr val="F87B57"/>
                </a:solidFill>
                <a:latin typeface="Arial" pitchFamily="1" charset="0"/>
                <a:ea typeface="+mn-ea"/>
                <a:cs typeface="+mn-cs"/>
              </a:rPr>
              <a:t>Cielo</a:t>
            </a:r>
            <a:r>
              <a:rPr lang="en-US" sz="1100" dirty="0">
                <a:solidFill>
                  <a:srgbClr val="F87B57"/>
                </a:solidFill>
                <a:latin typeface="Arial" pitchFamily="1" charset="0"/>
                <a:ea typeface="+mn-ea"/>
                <a:cs typeface="+mn-cs"/>
              </a:rPr>
              <a:t> </a:t>
            </a:r>
            <a:r>
              <a:rPr lang="en-US" sz="1100" dirty="0" err="1">
                <a:solidFill>
                  <a:srgbClr val="F87B57"/>
                </a:solidFill>
                <a:latin typeface="Arial" pitchFamily="1" charset="0"/>
                <a:ea typeface="+mn-ea"/>
                <a:cs typeface="+mn-cs"/>
              </a:rPr>
              <a:t>nuevo</a:t>
            </a:r>
            <a:r>
              <a:rPr lang="en-US" sz="1100" dirty="0">
                <a:solidFill>
                  <a:srgbClr val="F87B57"/>
                </a:solidFill>
                <a:latin typeface="Arial" pitchFamily="1" charset="0"/>
                <a:ea typeface="+mn-ea"/>
                <a:cs typeface="+mn-cs"/>
              </a:rPr>
              <a:t> </a:t>
            </a:r>
            <a:r>
              <a:rPr lang="en-US" sz="1100" dirty="0" err="1">
                <a:solidFill>
                  <a:srgbClr val="F87B57"/>
                </a:solidFill>
                <a:latin typeface="Arial" pitchFamily="1" charset="0"/>
                <a:ea typeface="+mn-ea"/>
                <a:cs typeface="+mn-cs"/>
              </a:rPr>
              <a:t>y</a:t>
            </a:r>
            <a:r>
              <a:rPr lang="en-US" sz="1100" dirty="0">
                <a:solidFill>
                  <a:srgbClr val="F87B57"/>
                </a:solidFill>
                <a:latin typeface="Arial" pitchFamily="1" charset="0"/>
                <a:ea typeface="+mn-ea"/>
                <a:cs typeface="+mn-cs"/>
              </a:rPr>
              <a:t> </a:t>
            </a:r>
            <a:r>
              <a:rPr lang="en-US" sz="1100" dirty="0" err="1">
                <a:solidFill>
                  <a:srgbClr val="F87B57"/>
                </a:solidFill>
                <a:latin typeface="Arial" pitchFamily="1" charset="0"/>
                <a:ea typeface="+mn-ea"/>
                <a:cs typeface="+mn-cs"/>
              </a:rPr>
              <a:t>tierra</a:t>
            </a:r>
            <a:r>
              <a:rPr lang="en-US" sz="1100" dirty="0">
                <a:solidFill>
                  <a:srgbClr val="F87B57"/>
                </a:solidFill>
                <a:latin typeface="Arial" pitchFamily="1" charset="0"/>
                <a:ea typeface="+mn-ea"/>
                <a:cs typeface="+mn-cs"/>
              </a:rPr>
              <a:t> </a:t>
            </a:r>
            <a:r>
              <a:rPr lang="en-US" sz="1100" dirty="0" err="1">
                <a:solidFill>
                  <a:srgbClr val="F87B57"/>
                </a:solidFill>
                <a:latin typeface="Arial" pitchFamily="1" charset="0"/>
                <a:ea typeface="+mn-ea"/>
                <a:cs typeface="+mn-cs"/>
              </a:rPr>
              <a:t>nueva</a:t>
            </a:r>
            <a:endParaRPr lang="en-US" sz="1100" dirty="0">
              <a:solidFill>
                <a:srgbClr val="F87B57"/>
              </a:solidFill>
              <a:latin typeface="Arial" pitchFamily="1" charset="0"/>
              <a:ea typeface="+mn-ea"/>
              <a:cs typeface="+mn-cs"/>
            </a:endParaRPr>
          </a:p>
        </p:txBody>
      </p:sp>
      <p:sp>
        <p:nvSpPr>
          <p:cNvPr id="115" name="Rectangle 146"/>
          <p:cNvSpPr>
            <a:spLocks noChangeArrowheads="1"/>
          </p:cNvSpPr>
          <p:nvPr/>
        </p:nvSpPr>
        <p:spPr bwMode="auto">
          <a:xfrm rot="17945350">
            <a:off x="5091113" y="1263650"/>
            <a:ext cx="2065337" cy="150813"/>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dirty="0">
                <a:solidFill>
                  <a:srgbClr val="FFEA18"/>
                </a:solidFill>
                <a:latin typeface="Arial" pitchFamily="1" charset="0"/>
                <a:ea typeface="+mn-ea"/>
                <a:cs typeface="+mn-cs"/>
              </a:rPr>
              <a:t> </a:t>
            </a:r>
            <a:r>
              <a:rPr lang="en-US" sz="1100" dirty="0" err="1">
                <a:solidFill>
                  <a:srgbClr val="FFEA18"/>
                </a:solidFill>
                <a:latin typeface="Arial" pitchFamily="1" charset="0"/>
                <a:ea typeface="+mn-ea"/>
                <a:cs typeface="+mn-cs"/>
              </a:rPr>
              <a:t>Cena</a:t>
            </a:r>
            <a:r>
              <a:rPr lang="en-US" sz="1100" dirty="0">
                <a:solidFill>
                  <a:srgbClr val="FFEA18"/>
                </a:solidFill>
                <a:latin typeface="Arial" pitchFamily="1" charset="0"/>
                <a:ea typeface="+mn-ea"/>
                <a:cs typeface="+mn-cs"/>
              </a:rPr>
              <a:t> de </a:t>
            </a:r>
            <a:r>
              <a:rPr lang="en-US" sz="1100" dirty="0" err="1">
                <a:solidFill>
                  <a:srgbClr val="FFEA18"/>
                </a:solidFill>
                <a:latin typeface="Arial" pitchFamily="1" charset="0"/>
                <a:ea typeface="+mn-ea"/>
                <a:cs typeface="+mn-cs"/>
              </a:rPr>
              <a:t>las</a:t>
            </a:r>
            <a:r>
              <a:rPr lang="en-US" sz="1100" dirty="0">
                <a:solidFill>
                  <a:srgbClr val="FFEA18"/>
                </a:solidFill>
                <a:latin typeface="Arial" pitchFamily="1" charset="0"/>
                <a:ea typeface="+mn-ea"/>
                <a:cs typeface="+mn-cs"/>
              </a:rPr>
              <a:t> </a:t>
            </a:r>
            <a:r>
              <a:rPr lang="en-US" sz="1100" dirty="0" err="1">
                <a:solidFill>
                  <a:srgbClr val="FFEA18"/>
                </a:solidFill>
                <a:latin typeface="Arial" pitchFamily="1" charset="0"/>
                <a:ea typeface="+mn-ea"/>
                <a:cs typeface="+mn-cs"/>
              </a:rPr>
              <a:t>bodas</a:t>
            </a:r>
            <a:r>
              <a:rPr lang="en-US" sz="1100" dirty="0">
                <a:solidFill>
                  <a:srgbClr val="FFEA18"/>
                </a:solidFill>
                <a:latin typeface="Arial" pitchFamily="1" charset="0"/>
                <a:ea typeface="+mn-ea"/>
                <a:cs typeface="+mn-cs"/>
              </a:rPr>
              <a:t> del </a:t>
            </a:r>
            <a:r>
              <a:rPr lang="en-US" sz="1100" dirty="0" err="1">
                <a:solidFill>
                  <a:srgbClr val="FFEA18"/>
                </a:solidFill>
                <a:latin typeface="Arial" pitchFamily="1" charset="0"/>
                <a:ea typeface="+mn-ea"/>
                <a:cs typeface="+mn-cs"/>
              </a:rPr>
              <a:t>cordero</a:t>
            </a:r>
            <a:endParaRPr lang="en-US" sz="1100" dirty="0">
              <a:solidFill>
                <a:srgbClr val="FFEA18"/>
              </a:solidFill>
              <a:latin typeface="Arial" pitchFamily="1"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additive="base">
                                        <p:cTn id="7" dur="1000" fill="hold"/>
                                        <p:tgtEl>
                                          <p:spTgt spid="115"/>
                                        </p:tgtEl>
                                        <p:attrNameLst>
                                          <p:attrName>ppt_x</p:attrName>
                                        </p:attrNameLst>
                                      </p:cBhvr>
                                      <p:tavLst>
                                        <p:tav tm="0">
                                          <p:val>
                                            <p:strVal val="#ppt_x"/>
                                          </p:val>
                                        </p:tav>
                                        <p:tav tm="100000">
                                          <p:val>
                                            <p:strVal val="#ppt_x"/>
                                          </p:val>
                                        </p:tav>
                                      </p:tavLst>
                                    </p:anim>
                                    <p:anim calcmode="lin" valueType="num">
                                      <p:cBhvr additive="base">
                                        <p:cTn id="8" dur="1000" fill="hold"/>
                                        <p:tgtEl>
                                          <p:spTgt spid="11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accel="50000" decel="50000" fill="hold" grpId="0" nodeType="clickEffect">
                                  <p:stCondLst>
                                    <p:cond delay="0"/>
                                  </p:stCondLst>
                                  <p:childTnLst>
                                    <p:set>
                                      <p:cBhvr>
                                        <p:cTn id="12" dur="1" fill="hold">
                                          <p:stCondLst>
                                            <p:cond delay="0"/>
                                          </p:stCondLst>
                                        </p:cTn>
                                        <p:tgtEl>
                                          <p:spTgt spid="111"/>
                                        </p:tgtEl>
                                        <p:attrNameLst>
                                          <p:attrName>style.visibility</p:attrName>
                                        </p:attrNameLst>
                                      </p:cBhvr>
                                      <p:to>
                                        <p:strVal val="visible"/>
                                      </p:to>
                                    </p:set>
                                    <p:anim calcmode="lin" valueType="num">
                                      <p:cBhvr additive="base">
                                        <p:cTn id="13" dur="1000" fill="hold"/>
                                        <p:tgtEl>
                                          <p:spTgt spid="111"/>
                                        </p:tgtEl>
                                        <p:attrNameLst>
                                          <p:attrName>ppt_x</p:attrName>
                                        </p:attrNameLst>
                                      </p:cBhvr>
                                      <p:tavLst>
                                        <p:tav tm="0">
                                          <p:val>
                                            <p:strVal val="#ppt_x"/>
                                          </p:val>
                                        </p:tav>
                                        <p:tav tm="100000">
                                          <p:val>
                                            <p:strVal val="#ppt_x"/>
                                          </p:val>
                                        </p:tav>
                                      </p:tavLst>
                                    </p:anim>
                                    <p:anim calcmode="lin" valueType="num">
                                      <p:cBhvr additive="base">
                                        <p:cTn id="14" dur="1000" fill="hold"/>
                                        <p:tgtEl>
                                          <p:spTgt spid="111"/>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accel="50000" decel="50000" fill="hold" grpId="0" nodeType="clickEffect">
                                  <p:stCondLst>
                                    <p:cond delay="0"/>
                                  </p:stCondLst>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000" fill="hold"/>
                                        <p:tgtEl>
                                          <p:spTgt spid="112"/>
                                        </p:tgtEl>
                                        <p:attrNameLst>
                                          <p:attrName>ppt_x</p:attrName>
                                        </p:attrNameLst>
                                      </p:cBhvr>
                                      <p:tavLst>
                                        <p:tav tm="0">
                                          <p:val>
                                            <p:strVal val="#ppt_x"/>
                                          </p:val>
                                        </p:tav>
                                        <p:tav tm="100000">
                                          <p:val>
                                            <p:strVal val="#ppt_x"/>
                                          </p:val>
                                        </p:tav>
                                      </p:tavLst>
                                    </p:anim>
                                    <p:anim calcmode="lin" valueType="num">
                                      <p:cBhvr additive="base">
                                        <p:cTn id="20" dur="1000" fill="hold"/>
                                        <p:tgtEl>
                                          <p:spTgt spid="112"/>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accel="50000" decel="50000" fill="hold" grpId="0" nodeType="clickEffect">
                                  <p:stCondLst>
                                    <p:cond delay="0"/>
                                  </p:stCondLst>
                                  <p:childTnLst>
                                    <p:set>
                                      <p:cBhvr>
                                        <p:cTn id="24" dur="1" fill="hold">
                                          <p:stCondLst>
                                            <p:cond delay="0"/>
                                          </p:stCondLst>
                                        </p:cTn>
                                        <p:tgtEl>
                                          <p:spTgt spid="113"/>
                                        </p:tgtEl>
                                        <p:attrNameLst>
                                          <p:attrName>style.visibility</p:attrName>
                                        </p:attrNameLst>
                                      </p:cBhvr>
                                      <p:to>
                                        <p:strVal val="visible"/>
                                      </p:to>
                                    </p:set>
                                    <p:anim calcmode="lin" valueType="num">
                                      <p:cBhvr additive="base">
                                        <p:cTn id="25" dur="1000" fill="hold"/>
                                        <p:tgtEl>
                                          <p:spTgt spid="113"/>
                                        </p:tgtEl>
                                        <p:attrNameLst>
                                          <p:attrName>ppt_x</p:attrName>
                                        </p:attrNameLst>
                                      </p:cBhvr>
                                      <p:tavLst>
                                        <p:tav tm="0">
                                          <p:val>
                                            <p:strVal val="#ppt_x"/>
                                          </p:val>
                                        </p:tav>
                                        <p:tav tm="100000">
                                          <p:val>
                                            <p:strVal val="#ppt_x"/>
                                          </p:val>
                                        </p:tav>
                                      </p:tavLst>
                                    </p:anim>
                                    <p:anim calcmode="lin" valueType="num">
                                      <p:cBhvr additive="base">
                                        <p:cTn id="26" dur="1000" fill="hold"/>
                                        <p:tgtEl>
                                          <p:spTgt spid="113"/>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accel="50000" decel="50000" fill="hold" grpId="0" nodeType="clickEffect">
                                  <p:stCondLst>
                                    <p:cond delay="0"/>
                                  </p:stCondLst>
                                  <p:childTnLst>
                                    <p:set>
                                      <p:cBhvr>
                                        <p:cTn id="30" dur="1" fill="hold">
                                          <p:stCondLst>
                                            <p:cond delay="0"/>
                                          </p:stCondLst>
                                        </p:cTn>
                                        <p:tgtEl>
                                          <p:spTgt spid="114"/>
                                        </p:tgtEl>
                                        <p:attrNameLst>
                                          <p:attrName>style.visibility</p:attrName>
                                        </p:attrNameLst>
                                      </p:cBhvr>
                                      <p:to>
                                        <p:strVal val="visible"/>
                                      </p:to>
                                    </p:set>
                                    <p:anim calcmode="lin" valueType="num">
                                      <p:cBhvr additive="base">
                                        <p:cTn id="31" dur="1000" fill="hold"/>
                                        <p:tgtEl>
                                          <p:spTgt spid="114"/>
                                        </p:tgtEl>
                                        <p:attrNameLst>
                                          <p:attrName>ppt_x</p:attrName>
                                        </p:attrNameLst>
                                      </p:cBhvr>
                                      <p:tavLst>
                                        <p:tav tm="0">
                                          <p:val>
                                            <p:strVal val="#ppt_x"/>
                                          </p:val>
                                        </p:tav>
                                        <p:tav tm="100000">
                                          <p:val>
                                            <p:strVal val="#ppt_x"/>
                                          </p:val>
                                        </p:tav>
                                      </p:tavLst>
                                    </p:anim>
                                    <p:anim calcmode="lin" valueType="num">
                                      <p:cBhvr additive="base">
                                        <p:cTn id="32" dur="1000" fill="hold"/>
                                        <p:tgtEl>
                                          <p:spTgt spid="1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12" grpId="0"/>
      <p:bldP spid="113" grpId="0"/>
      <p:bldP spid="114" grpId="0"/>
      <p:bldP spid="1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27"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26628"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26629"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26630"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26631" name="Rectangle 7"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pic>
        <p:nvPicPr>
          <p:cNvPr id="266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Rectangle 9"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26634" name="Rectangle 10"/>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26635" name="Rectangle 11"/>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pic>
        <p:nvPicPr>
          <p:cNvPr id="26636"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2541" name="Rectangle 13"/>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pitchFamily="1" charset="0"/>
              <a:ea typeface="+mn-ea"/>
              <a:cs typeface="+mn-cs"/>
            </a:endParaRPr>
          </a:p>
        </p:txBody>
      </p:sp>
      <p:sp>
        <p:nvSpPr>
          <p:cNvPr id="662542" name="Rectangle 14"/>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pitchFamily="1" charset="0"/>
              <a:ea typeface="+mn-ea"/>
              <a:cs typeface="+mn-cs"/>
            </a:endParaRPr>
          </a:p>
        </p:txBody>
      </p:sp>
      <p:pic>
        <p:nvPicPr>
          <p:cNvPr id="662543" name="Picture 15"/>
          <p:cNvPicPr>
            <a:picLocks noChangeAspect="1" noChangeArrowheads="1"/>
          </p:cNvPicPr>
          <p:nvPr/>
        </p:nvPicPr>
        <p:blipFill>
          <a:blip r:embed="rId5"/>
          <a:srcRect/>
          <a:stretch>
            <a:fillRect/>
          </a:stretch>
        </p:blipFill>
        <p:spPr bwMode="auto">
          <a:xfrm rot="5361337">
            <a:off x="-319881" y="4175919"/>
            <a:ext cx="4605337" cy="301625"/>
          </a:xfrm>
          <a:prstGeom prst="rect">
            <a:avLst/>
          </a:prstGeom>
          <a:noFill/>
          <a:effectLst>
            <a:outerShdw blurRad="63500" dist="38099" dir="2700000" algn="ctr" rotWithShape="0">
              <a:schemeClr val="accent2">
                <a:alpha val="74998"/>
              </a:schemeClr>
            </a:outerShdw>
          </a:effectLst>
        </p:spPr>
      </p:pic>
      <p:pic>
        <p:nvPicPr>
          <p:cNvPr id="26640"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829969" y="4147344"/>
            <a:ext cx="46624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1"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2"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3"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4"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2549" name="Text Box 21"/>
          <p:cNvSpPr txBox="1">
            <a:spLocks noChangeArrowheads="1"/>
          </p:cNvSpPr>
          <p:nvPr/>
        </p:nvSpPr>
        <p:spPr bwMode="auto">
          <a:xfrm>
            <a:off x="120650" y="106363"/>
            <a:ext cx="3097213"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s-ES" sz="2400">
                <a:latin typeface="Arial" charset="0"/>
              </a:rPr>
              <a:t>Un tejido de la cronología bíblica</a:t>
            </a:r>
            <a:endParaRPr lang="en-US" sz="2400">
              <a:latin typeface="Arial" charset="0"/>
            </a:endParaRPr>
          </a:p>
        </p:txBody>
      </p:sp>
      <p:grpSp>
        <p:nvGrpSpPr>
          <p:cNvPr id="26646" name="Group 22"/>
          <p:cNvGrpSpPr>
            <a:grpSpLocks/>
          </p:cNvGrpSpPr>
          <p:nvPr/>
        </p:nvGrpSpPr>
        <p:grpSpPr bwMode="auto">
          <a:xfrm>
            <a:off x="2098675" y="2589213"/>
            <a:ext cx="6496050" cy="936625"/>
            <a:chOff x="1322" y="1631"/>
            <a:chExt cx="4092" cy="590"/>
          </a:xfrm>
        </p:grpSpPr>
        <p:pic>
          <p:nvPicPr>
            <p:cNvPr id="26748" name="Picture 23"/>
            <p:cNvPicPr>
              <a:picLocks noChangeAspect="1" noChangeArrowheads="1"/>
            </p:cNvPicPr>
            <p:nvPr/>
          </p:nvPicPr>
          <p:blipFill>
            <a:blip r:embed="rId7">
              <a:lum contrast="48000"/>
              <a:extLst>
                <a:ext uri="{28A0092B-C50C-407E-A947-70E740481C1C}">
                  <a14:useLocalDpi xmlns:a14="http://schemas.microsoft.com/office/drawing/2010/main" val="0"/>
                </a:ext>
              </a:extLst>
            </a:blip>
            <a:srcRect/>
            <a:stretch>
              <a:fillRect/>
            </a:stretch>
          </p:blipFill>
          <p:spPr bwMode="auto">
            <a:xfrm rot="956">
              <a:off x="1322" y="1711"/>
              <a:ext cx="4052"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49" name="Picture 24"/>
            <p:cNvPicPr>
              <a:picLocks noChangeAspect="1" noChangeArrowheads="1"/>
            </p:cNvPicPr>
            <p:nvPr/>
          </p:nvPicPr>
          <p:blipFill>
            <a:blip r:embed="rId7">
              <a:lum contrast="48000"/>
              <a:extLst>
                <a:ext uri="{28A0092B-C50C-407E-A947-70E740481C1C}">
                  <a14:useLocalDpi xmlns:a14="http://schemas.microsoft.com/office/drawing/2010/main" val="0"/>
                </a:ext>
              </a:extLst>
            </a:blip>
            <a:srcRect/>
            <a:stretch>
              <a:fillRect/>
            </a:stretch>
          </p:blipFill>
          <p:spPr bwMode="auto">
            <a:xfrm rot="956">
              <a:off x="1362" y="1791"/>
              <a:ext cx="4052"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50" name="Picture 25"/>
            <p:cNvPicPr>
              <a:picLocks noChangeAspect="1" noChangeArrowheads="1"/>
            </p:cNvPicPr>
            <p:nvPr/>
          </p:nvPicPr>
          <p:blipFill>
            <a:blip r:embed="rId7">
              <a:lum contrast="48000"/>
              <a:extLst>
                <a:ext uri="{28A0092B-C50C-407E-A947-70E740481C1C}">
                  <a14:useLocalDpi xmlns:a14="http://schemas.microsoft.com/office/drawing/2010/main" val="0"/>
                </a:ext>
              </a:extLst>
            </a:blip>
            <a:srcRect/>
            <a:stretch>
              <a:fillRect/>
            </a:stretch>
          </p:blipFill>
          <p:spPr bwMode="auto">
            <a:xfrm rot="956">
              <a:off x="1330" y="1871"/>
              <a:ext cx="4052"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51" name="Picture 26"/>
            <p:cNvPicPr>
              <a:picLocks noChangeAspect="1" noChangeArrowheads="1"/>
            </p:cNvPicPr>
            <p:nvPr/>
          </p:nvPicPr>
          <p:blipFill>
            <a:blip r:embed="rId7">
              <a:lum contrast="48000"/>
              <a:extLst>
                <a:ext uri="{28A0092B-C50C-407E-A947-70E740481C1C}">
                  <a14:useLocalDpi xmlns:a14="http://schemas.microsoft.com/office/drawing/2010/main" val="0"/>
                </a:ext>
              </a:extLst>
            </a:blip>
            <a:srcRect/>
            <a:stretch>
              <a:fillRect/>
            </a:stretch>
          </p:blipFill>
          <p:spPr bwMode="auto">
            <a:xfrm rot="956">
              <a:off x="1354" y="1943"/>
              <a:ext cx="4052"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52" name="Picture 27"/>
            <p:cNvPicPr>
              <a:picLocks noChangeAspect="1" noChangeArrowheads="1"/>
            </p:cNvPicPr>
            <p:nvPr/>
          </p:nvPicPr>
          <p:blipFill>
            <a:blip r:embed="rId7">
              <a:lum contrast="48000"/>
              <a:extLst>
                <a:ext uri="{28A0092B-C50C-407E-A947-70E740481C1C}">
                  <a14:useLocalDpi xmlns:a14="http://schemas.microsoft.com/office/drawing/2010/main" val="0"/>
                </a:ext>
              </a:extLst>
            </a:blip>
            <a:srcRect/>
            <a:stretch>
              <a:fillRect/>
            </a:stretch>
          </p:blipFill>
          <p:spPr bwMode="auto">
            <a:xfrm rot="956">
              <a:off x="1330" y="2031"/>
              <a:ext cx="4052"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53" name="Picture 28"/>
            <p:cNvPicPr>
              <a:picLocks noChangeAspect="1" noChangeArrowheads="1"/>
            </p:cNvPicPr>
            <p:nvPr/>
          </p:nvPicPr>
          <p:blipFill>
            <a:blip r:embed="rId7">
              <a:lum contrast="48000"/>
              <a:extLst>
                <a:ext uri="{28A0092B-C50C-407E-A947-70E740481C1C}">
                  <a14:useLocalDpi xmlns:a14="http://schemas.microsoft.com/office/drawing/2010/main" val="0"/>
                </a:ext>
              </a:extLst>
            </a:blip>
            <a:srcRect/>
            <a:stretch>
              <a:fillRect/>
            </a:stretch>
          </p:blipFill>
          <p:spPr bwMode="auto">
            <a:xfrm rot="956">
              <a:off x="1351" y="1631"/>
              <a:ext cx="4052"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647" name="Group 29"/>
          <p:cNvGrpSpPr>
            <a:grpSpLocks/>
          </p:cNvGrpSpPr>
          <p:nvPr/>
        </p:nvGrpSpPr>
        <p:grpSpPr bwMode="auto">
          <a:xfrm>
            <a:off x="2836863" y="3608388"/>
            <a:ext cx="5664200" cy="669925"/>
            <a:chOff x="1787" y="2273"/>
            <a:chExt cx="3568" cy="422"/>
          </a:xfrm>
        </p:grpSpPr>
        <p:pic>
          <p:nvPicPr>
            <p:cNvPr id="662558" name="Picture 30"/>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62559" name="Picture 31"/>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62560" name="Picture 32"/>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62561" name="Picture 33"/>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26648" name="Group 34"/>
          <p:cNvGrpSpPr>
            <a:grpSpLocks/>
          </p:cNvGrpSpPr>
          <p:nvPr/>
        </p:nvGrpSpPr>
        <p:grpSpPr bwMode="auto">
          <a:xfrm>
            <a:off x="3941763" y="4387850"/>
            <a:ext cx="4672012" cy="592138"/>
            <a:chOff x="2483" y="2764"/>
            <a:chExt cx="2943" cy="373"/>
          </a:xfrm>
        </p:grpSpPr>
        <p:pic>
          <p:nvPicPr>
            <p:cNvPr id="662563" name="Picture 35"/>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62564" name="Picture 36"/>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62565" name="Picture 37"/>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62566" name="Picture 38"/>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pic>
        <p:nvPicPr>
          <p:cNvPr id="26649" name="Picture 3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50" name="Group 40"/>
          <p:cNvGrpSpPr>
            <a:grpSpLocks/>
          </p:cNvGrpSpPr>
          <p:nvPr/>
        </p:nvGrpSpPr>
        <p:grpSpPr bwMode="auto">
          <a:xfrm>
            <a:off x="3832225" y="5137150"/>
            <a:ext cx="4697413" cy="603250"/>
            <a:chOff x="2414" y="3236"/>
            <a:chExt cx="2959" cy="380"/>
          </a:xfrm>
        </p:grpSpPr>
        <p:pic>
          <p:nvPicPr>
            <p:cNvPr id="662569" name="Picture 41"/>
            <p:cNvPicPr>
              <a:picLocks noChangeAspect="1" noChangeArrowheads="1"/>
            </p:cNvPicPr>
            <p:nvPr/>
          </p:nvPicPr>
          <p:blipFill>
            <a:blip r:embed="rId10">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662570" name="Picture 42"/>
            <p:cNvPicPr>
              <a:picLocks noChangeAspect="1" noChangeArrowheads="1"/>
            </p:cNvPicPr>
            <p:nvPr/>
          </p:nvPicPr>
          <p:blipFill>
            <a:blip r:embed="rId10">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662571" name="Picture 43"/>
            <p:cNvPicPr>
              <a:picLocks noChangeAspect="1" noChangeArrowheads="1"/>
            </p:cNvPicPr>
            <p:nvPr/>
          </p:nvPicPr>
          <p:blipFill>
            <a:blip r:embed="rId10">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662572" name="Picture 44"/>
            <p:cNvPicPr>
              <a:picLocks noChangeAspect="1" noChangeArrowheads="1"/>
            </p:cNvPicPr>
            <p:nvPr/>
          </p:nvPicPr>
          <p:blipFill>
            <a:blip r:embed="rId10">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662573" name="Text Box 45"/>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endParaRPr lang="en-US" sz="2400" b="0">
                <a:solidFill>
                  <a:schemeClr val="accent2"/>
                </a:solidFill>
                <a:latin typeface="Arial Black" pitchFamily="1" charset="0"/>
                <a:ea typeface="+mn-ea"/>
                <a:cs typeface="+mn-cs"/>
              </a:endParaRPr>
            </a:p>
          </p:txBody>
        </p:sp>
      </p:grpSp>
      <p:pic>
        <p:nvPicPr>
          <p:cNvPr id="26651" name="Picture 4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2" name="Picture 4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3" name="Picture 4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4" name="Picture 4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5" name="Picture 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6" name="Picture 5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2580" name="Text Box 52"/>
          <p:cNvSpPr txBox="1">
            <a:spLocks noChangeArrowheads="1"/>
          </p:cNvSpPr>
          <p:nvPr/>
        </p:nvSpPr>
        <p:spPr bwMode="auto">
          <a:xfrm>
            <a:off x="3051175" y="3668713"/>
            <a:ext cx="3465513" cy="457200"/>
          </a:xfrm>
          <a:prstGeom prst="rect">
            <a:avLst/>
          </a:prstGeom>
          <a:noFill/>
          <a:ln w="12700">
            <a:noFill/>
            <a:miter lim="800000"/>
            <a:headEnd/>
            <a:tailEnd/>
          </a:ln>
          <a:effectLst>
            <a:outerShdw blurRad="63500" dist="53882" dir="2700000" algn="ctr" rotWithShape="0">
              <a:srgbClr val="AAAAAA">
                <a:alpha val="74998"/>
              </a:srgbClr>
            </a:outerShdw>
          </a:effectLst>
        </p:spPr>
        <p:txBody>
          <a:bodyPr>
            <a:spAutoFit/>
          </a:bodyPr>
          <a:lstStyle/>
          <a:p>
            <a:pPr algn="r">
              <a:spcBef>
                <a:spcPct val="50000"/>
              </a:spcBef>
              <a:defRPr/>
            </a:pPr>
            <a:r>
              <a:rPr lang="en-US" sz="2400" b="0">
                <a:solidFill>
                  <a:schemeClr val="accent2"/>
                </a:solidFill>
                <a:latin typeface="Arial Black" pitchFamily="1" charset="0"/>
                <a:ea typeface="+mn-ea"/>
                <a:cs typeface="+mn-cs"/>
              </a:rPr>
              <a:t>Pacto de la tierra</a:t>
            </a:r>
          </a:p>
        </p:txBody>
      </p:sp>
      <p:sp>
        <p:nvSpPr>
          <p:cNvPr id="662581" name="Text Box 53"/>
          <p:cNvSpPr txBox="1">
            <a:spLocks noChangeArrowheads="1"/>
          </p:cNvSpPr>
          <p:nvPr/>
        </p:nvSpPr>
        <p:spPr bwMode="auto">
          <a:xfrm>
            <a:off x="2733675" y="2716213"/>
            <a:ext cx="5697538" cy="579437"/>
          </a:xfrm>
          <a:prstGeom prst="rect">
            <a:avLst/>
          </a:prstGeom>
          <a:noFill/>
          <a:ln w="12700">
            <a:noFill/>
            <a:miter lim="800000"/>
            <a:headEnd/>
            <a:tailEnd/>
          </a:ln>
          <a:effectLst>
            <a:outerShdw blurRad="63500" dist="74857" dir="3481527" algn="ctr" rotWithShape="0">
              <a:schemeClr val="bg2">
                <a:alpha val="74998"/>
              </a:schemeClr>
            </a:outerShdw>
          </a:effectLst>
        </p:spPr>
        <p:txBody>
          <a:bodyPr>
            <a:spAutoFit/>
          </a:bodyPr>
          <a:lstStyle/>
          <a:p>
            <a:pPr>
              <a:spcBef>
                <a:spcPct val="50000"/>
              </a:spcBef>
              <a:defRPr/>
            </a:pPr>
            <a:r>
              <a:rPr lang="en-US" sz="3200" b="0">
                <a:latin typeface="Arial Black" pitchFamily="1" charset="0"/>
                <a:ea typeface="+mn-ea"/>
                <a:cs typeface="+mn-cs"/>
              </a:rPr>
              <a:t>Pacto abrahámico</a:t>
            </a:r>
          </a:p>
        </p:txBody>
      </p:sp>
      <p:sp>
        <p:nvSpPr>
          <p:cNvPr id="662582" name="Text Box 54"/>
          <p:cNvSpPr txBox="1">
            <a:spLocks noChangeArrowheads="1"/>
          </p:cNvSpPr>
          <p:nvPr/>
        </p:nvSpPr>
        <p:spPr bwMode="auto">
          <a:xfrm>
            <a:off x="3832225" y="5160963"/>
            <a:ext cx="3752850"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2400" b="0">
                <a:solidFill>
                  <a:schemeClr val="accent2"/>
                </a:solidFill>
                <a:latin typeface="Arial Black" pitchFamily="1" charset="0"/>
                <a:ea typeface="+mn-ea"/>
                <a:cs typeface="+mn-cs"/>
              </a:rPr>
              <a:t>Nuevo pacto</a:t>
            </a:r>
          </a:p>
        </p:txBody>
      </p:sp>
      <p:sp>
        <p:nvSpPr>
          <p:cNvPr id="662583" name="Line 55"/>
          <p:cNvSpPr>
            <a:spLocks noChangeShapeType="1"/>
          </p:cNvSpPr>
          <p:nvPr/>
        </p:nvSpPr>
        <p:spPr bwMode="auto">
          <a:xfrm>
            <a:off x="7934325" y="22717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62584" name="Line 56"/>
          <p:cNvSpPr>
            <a:spLocks noChangeShapeType="1"/>
          </p:cNvSpPr>
          <p:nvPr/>
        </p:nvSpPr>
        <p:spPr bwMode="auto">
          <a:xfrm>
            <a:off x="8086725" y="24241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62585" name="Line 57"/>
          <p:cNvSpPr>
            <a:spLocks noChangeShapeType="1"/>
          </p:cNvSpPr>
          <p:nvPr/>
        </p:nvSpPr>
        <p:spPr bwMode="auto">
          <a:xfrm>
            <a:off x="8239125" y="22336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26663" name="Text Box 63"/>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2012</a:t>
            </a:r>
            <a:r>
              <a:rPr lang="en-US" sz="900">
                <a:solidFill>
                  <a:srgbClr val="FFFFFF"/>
                </a:solidFill>
                <a:latin typeface="Arial" charset="0"/>
              </a:rPr>
              <a:t> TBBMI</a:t>
            </a:r>
          </a:p>
        </p:txBody>
      </p:sp>
      <p:sp>
        <p:nvSpPr>
          <p:cNvPr id="662592" name="Rectangle 64"/>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8.0.03f.</a:t>
            </a:r>
          </a:p>
        </p:txBody>
      </p:sp>
      <p:sp>
        <p:nvSpPr>
          <p:cNvPr id="662593" name="Rectangle 65"/>
          <p:cNvSpPr>
            <a:spLocks noChangeArrowheads="1"/>
          </p:cNvSpPr>
          <p:nvPr/>
        </p:nvSpPr>
        <p:spPr bwMode="auto">
          <a:xfrm>
            <a:off x="80883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10</a:t>
            </a:r>
          </a:p>
        </p:txBody>
      </p:sp>
      <p:sp>
        <p:nvSpPr>
          <p:cNvPr id="26666" name="Text Box 66"/>
          <p:cNvSpPr txBox="1">
            <a:spLocks noChangeArrowheads="1"/>
          </p:cNvSpPr>
          <p:nvPr/>
        </p:nvSpPr>
        <p:spPr bwMode="auto">
          <a:xfrm>
            <a:off x="8551863" y="64500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5</a:t>
            </a:r>
          </a:p>
        </p:txBody>
      </p:sp>
      <p:grpSp>
        <p:nvGrpSpPr>
          <p:cNvPr id="26667" name="Group 67"/>
          <p:cNvGrpSpPr>
            <a:grpSpLocks/>
          </p:cNvGrpSpPr>
          <p:nvPr/>
        </p:nvGrpSpPr>
        <p:grpSpPr bwMode="auto">
          <a:xfrm>
            <a:off x="1949450" y="2236788"/>
            <a:ext cx="5273675" cy="3898900"/>
            <a:chOff x="1228" y="1409"/>
            <a:chExt cx="3322" cy="2456"/>
          </a:xfrm>
        </p:grpSpPr>
        <p:grpSp>
          <p:nvGrpSpPr>
            <p:cNvPr id="26703" name="Group 68"/>
            <p:cNvGrpSpPr>
              <a:grpSpLocks/>
            </p:cNvGrpSpPr>
            <p:nvPr/>
          </p:nvGrpSpPr>
          <p:grpSpPr bwMode="auto">
            <a:xfrm>
              <a:off x="1228" y="1409"/>
              <a:ext cx="3303" cy="119"/>
              <a:chOff x="1206" y="1392"/>
              <a:chExt cx="3303" cy="119"/>
            </a:xfrm>
          </p:grpSpPr>
          <p:sp>
            <p:nvSpPr>
              <p:cNvPr id="662597" name="AutoShape 69"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62598" name="AutoShape 70"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62599" name="AutoShape 71"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62600" name="AutoShape 72"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62601" name="AutoShape 73"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62602" name="AutoShape 74"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pitchFamily="1" charset="0"/>
                  <a:ea typeface="+mn-ea"/>
                  <a:cs typeface="+mn-cs"/>
                </a:endParaRPr>
              </a:p>
            </p:txBody>
          </p:sp>
          <p:sp>
            <p:nvSpPr>
              <p:cNvPr id="662603" name="AutoShape 75"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pitchFamily="1" charset="0"/>
                  <a:ea typeface="+mn-ea"/>
                  <a:cs typeface="+mn-cs"/>
                </a:endParaRPr>
              </a:p>
            </p:txBody>
          </p:sp>
          <p:sp>
            <p:nvSpPr>
              <p:cNvPr id="662604" name="AutoShape 76"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pitchFamily="1" charset="0"/>
                  <a:ea typeface="+mn-ea"/>
                  <a:cs typeface="+mn-cs"/>
                </a:endParaRPr>
              </a:p>
            </p:txBody>
          </p:sp>
          <p:sp>
            <p:nvSpPr>
              <p:cNvPr id="662605" name="AutoShape 77"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pitchFamily="1" charset="0"/>
                  <a:ea typeface="+mn-ea"/>
                  <a:cs typeface="+mn-cs"/>
                </a:endParaRPr>
              </a:p>
            </p:txBody>
          </p:sp>
          <p:sp>
            <p:nvSpPr>
              <p:cNvPr id="662606" name="AutoShape 78"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pitchFamily="1" charset="0"/>
                  <a:ea typeface="+mn-ea"/>
                  <a:cs typeface="+mn-cs"/>
                </a:endParaRPr>
              </a:p>
            </p:txBody>
          </p:sp>
          <p:sp>
            <p:nvSpPr>
              <p:cNvPr id="662607" name="AutoShape 79"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62608" name="AutoShape 80"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62609" name="AutoShape 81"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62610" name="AutoShape 82"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62611" name="AutoShape 83"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grpSp>
        <p:grpSp>
          <p:nvGrpSpPr>
            <p:cNvPr id="26704" name="Group 84"/>
            <p:cNvGrpSpPr>
              <a:grpSpLocks/>
            </p:cNvGrpSpPr>
            <p:nvPr/>
          </p:nvGrpSpPr>
          <p:grpSpPr bwMode="auto">
            <a:xfrm>
              <a:off x="1243" y="3761"/>
              <a:ext cx="3307" cy="104"/>
              <a:chOff x="1231" y="3769"/>
              <a:chExt cx="3307" cy="104"/>
            </a:xfrm>
          </p:grpSpPr>
          <p:sp>
            <p:nvSpPr>
              <p:cNvPr id="662613" name="AutoShape 85" descr="Cork"/>
              <p:cNvSpPr>
                <a:spLocks noChangeArrowheads="1"/>
              </p:cNvSpPr>
              <p:nvPr/>
            </p:nvSpPr>
            <p:spPr bwMode="auto">
              <a:xfrm rot="12494257">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62614" name="AutoShape 86" descr="Cork"/>
              <p:cNvSpPr>
                <a:spLocks noChangeArrowheads="1"/>
              </p:cNvSpPr>
              <p:nvPr/>
            </p:nvSpPr>
            <p:spPr bwMode="auto">
              <a:xfrm rot="12494257">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62615" name="AutoShape 87" descr="Cork"/>
              <p:cNvSpPr>
                <a:spLocks noChangeArrowheads="1"/>
              </p:cNvSpPr>
              <p:nvPr/>
            </p:nvSpPr>
            <p:spPr bwMode="auto">
              <a:xfrm rot="12494257">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62616" name="AutoShape 88" descr="Cork"/>
              <p:cNvSpPr>
                <a:spLocks noChangeArrowheads="1"/>
              </p:cNvSpPr>
              <p:nvPr/>
            </p:nvSpPr>
            <p:spPr bwMode="auto">
              <a:xfrm rot="12494257">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62617" name="AutoShape 89" descr="Cork"/>
              <p:cNvSpPr>
                <a:spLocks noChangeArrowheads="1"/>
              </p:cNvSpPr>
              <p:nvPr/>
            </p:nvSpPr>
            <p:spPr bwMode="auto">
              <a:xfrm rot="12494257">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62618" name="AutoShape 90" descr="Cork"/>
              <p:cNvSpPr>
                <a:spLocks noChangeArrowheads="1"/>
              </p:cNvSpPr>
              <p:nvPr/>
            </p:nvSpPr>
            <p:spPr bwMode="auto">
              <a:xfrm rot="12494257">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62619" name="AutoShape 91" descr="Cork"/>
              <p:cNvSpPr>
                <a:spLocks noChangeArrowheads="1"/>
              </p:cNvSpPr>
              <p:nvPr/>
            </p:nvSpPr>
            <p:spPr bwMode="auto">
              <a:xfrm rot="12494257">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62620" name="AutoShape 92" descr="Cork"/>
              <p:cNvSpPr>
                <a:spLocks noChangeArrowheads="1"/>
              </p:cNvSpPr>
              <p:nvPr/>
            </p:nvSpPr>
            <p:spPr bwMode="auto">
              <a:xfrm rot="12494257">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62621" name="AutoShape 93" descr="Cork"/>
              <p:cNvSpPr>
                <a:spLocks noChangeArrowheads="1"/>
              </p:cNvSpPr>
              <p:nvPr/>
            </p:nvSpPr>
            <p:spPr bwMode="auto">
              <a:xfrm rot="12494257">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62622" name="AutoShape 94" descr="Cork"/>
              <p:cNvSpPr>
                <a:spLocks noChangeArrowheads="1"/>
              </p:cNvSpPr>
              <p:nvPr/>
            </p:nvSpPr>
            <p:spPr bwMode="auto">
              <a:xfrm rot="12494257">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62623" name="AutoShape 95" descr="Cork"/>
              <p:cNvSpPr>
                <a:spLocks noChangeArrowheads="1"/>
              </p:cNvSpPr>
              <p:nvPr/>
            </p:nvSpPr>
            <p:spPr bwMode="auto">
              <a:xfrm rot="12494257">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62624" name="AutoShape 96" descr="Cork"/>
              <p:cNvSpPr>
                <a:spLocks noChangeArrowheads="1"/>
              </p:cNvSpPr>
              <p:nvPr/>
            </p:nvSpPr>
            <p:spPr bwMode="auto">
              <a:xfrm rot="12494257">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62625" name="AutoShape 97" descr="Cork"/>
              <p:cNvSpPr>
                <a:spLocks noChangeArrowheads="1"/>
              </p:cNvSpPr>
              <p:nvPr/>
            </p:nvSpPr>
            <p:spPr bwMode="auto">
              <a:xfrm rot="12494257">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62626" name="AutoShape 98" descr="Cork"/>
              <p:cNvSpPr>
                <a:spLocks noChangeArrowheads="1"/>
              </p:cNvSpPr>
              <p:nvPr/>
            </p:nvSpPr>
            <p:spPr bwMode="auto">
              <a:xfrm rot="12494257">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62627" name="AutoShape 99" descr="Cork"/>
              <p:cNvSpPr>
                <a:spLocks noChangeArrowheads="1"/>
              </p:cNvSpPr>
              <p:nvPr/>
            </p:nvSpPr>
            <p:spPr bwMode="auto">
              <a:xfrm rot="12494257">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grpSp>
      </p:grpSp>
      <p:grpSp>
        <p:nvGrpSpPr>
          <p:cNvPr id="26668" name="Group 100"/>
          <p:cNvGrpSpPr>
            <a:grpSpLocks/>
          </p:cNvGrpSpPr>
          <p:nvPr/>
        </p:nvGrpSpPr>
        <p:grpSpPr bwMode="auto">
          <a:xfrm>
            <a:off x="1885950" y="92075"/>
            <a:ext cx="3810000" cy="2328863"/>
            <a:chOff x="1188" y="58"/>
            <a:chExt cx="2400" cy="1467"/>
          </a:xfrm>
        </p:grpSpPr>
        <p:sp>
          <p:nvSpPr>
            <p:cNvPr id="662629" name="Text Box 101"/>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latin typeface="" charset="0"/>
                  <a:ea typeface="+mn-ea"/>
                  <a:cs typeface="+mn-cs"/>
                </a:rPr>
                <a:t>J</a:t>
              </a:r>
            </a:p>
          </p:txBody>
        </p:sp>
        <p:grpSp>
          <p:nvGrpSpPr>
            <p:cNvPr id="26676" name="Group 102"/>
            <p:cNvGrpSpPr>
              <a:grpSpLocks/>
            </p:cNvGrpSpPr>
            <p:nvPr/>
          </p:nvGrpSpPr>
          <p:grpSpPr bwMode="auto">
            <a:xfrm>
              <a:off x="1686" y="824"/>
              <a:ext cx="1180" cy="355"/>
              <a:chOff x="1686" y="824"/>
              <a:chExt cx="1180" cy="355"/>
            </a:xfrm>
          </p:grpSpPr>
          <p:sp>
            <p:nvSpPr>
              <p:cNvPr id="662631" name="Rectangle 103"/>
              <p:cNvSpPr>
                <a:spLocks noChangeArrowheads="1"/>
              </p:cNvSpPr>
              <p:nvPr/>
            </p:nvSpPr>
            <p:spPr bwMode="auto">
              <a:xfrm>
                <a:off x="1686" y="833"/>
                <a:ext cx="329"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r>
                  <a:rPr lang="en-US" sz="3600" i="1">
                    <a:solidFill>
                      <a:srgbClr val="FFEA18"/>
                    </a:solidFill>
                  </a:rPr>
                  <a:t>4P</a:t>
                </a:r>
                <a:endParaRPr lang="en-US" sz="4800" b="0">
                  <a:solidFill>
                    <a:srgbClr val="FFEA18"/>
                  </a:solidFill>
                  <a:latin typeface="Times" charset="0"/>
                </a:endParaRPr>
              </a:p>
            </p:txBody>
          </p:sp>
          <p:sp>
            <p:nvSpPr>
              <p:cNvPr id="662632" name="Rectangle 104"/>
              <p:cNvSpPr>
                <a:spLocks noChangeArrowheads="1"/>
              </p:cNvSpPr>
              <p:nvPr/>
            </p:nvSpPr>
            <p:spPr bwMode="auto">
              <a:xfrm>
                <a:off x="2241" y="824"/>
                <a:ext cx="625"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r>
                  <a:rPr lang="en-US" sz="3600" i="1">
                    <a:solidFill>
                      <a:srgbClr val="FFEA18"/>
                    </a:solidFill>
                  </a:rPr>
                  <a:t>  3S</a:t>
                </a:r>
                <a:endParaRPr lang="en-US" sz="4800" b="0">
                  <a:solidFill>
                    <a:srgbClr val="FFEA18"/>
                  </a:solidFill>
                  <a:latin typeface="Times" charset="0"/>
                </a:endParaRPr>
              </a:p>
            </p:txBody>
          </p:sp>
        </p:grpSp>
        <p:grpSp>
          <p:nvGrpSpPr>
            <p:cNvPr id="26677" name="Group 105"/>
            <p:cNvGrpSpPr>
              <a:grpSpLocks/>
            </p:cNvGrpSpPr>
            <p:nvPr/>
          </p:nvGrpSpPr>
          <p:grpSpPr bwMode="auto">
            <a:xfrm>
              <a:off x="1188" y="1175"/>
              <a:ext cx="1969" cy="246"/>
              <a:chOff x="1188" y="1175"/>
              <a:chExt cx="1969" cy="246"/>
            </a:xfrm>
          </p:grpSpPr>
          <p:grpSp>
            <p:nvGrpSpPr>
              <p:cNvPr id="26691" name="Group 106"/>
              <p:cNvGrpSpPr>
                <a:grpSpLocks/>
              </p:cNvGrpSpPr>
              <p:nvPr/>
            </p:nvGrpSpPr>
            <p:grpSpPr bwMode="auto">
              <a:xfrm>
                <a:off x="1188" y="1175"/>
                <a:ext cx="1712" cy="246"/>
                <a:chOff x="1188" y="1175"/>
                <a:chExt cx="1712" cy="246"/>
              </a:xfrm>
            </p:grpSpPr>
            <p:sp>
              <p:nvSpPr>
                <p:cNvPr id="662635" name="Rectangle 107"/>
                <p:cNvSpPr>
                  <a:spLocks noChangeArrowheads="1"/>
                </p:cNvSpPr>
                <p:nvPr/>
              </p:nvSpPr>
              <p:spPr bwMode="auto">
                <a:xfrm>
                  <a:off x="1188" y="1179"/>
                  <a:ext cx="119"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r>
                    <a:rPr lang="en-US" sz="2400">
                      <a:solidFill>
                        <a:srgbClr val="F09F32"/>
                      </a:solidFill>
                    </a:rPr>
                    <a:t>C</a:t>
                  </a:r>
                  <a:endParaRPr lang="en-US" sz="3600">
                    <a:solidFill>
                      <a:srgbClr val="FFEA18"/>
                    </a:solidFill>
                    <a:latin typeface="Times" charset="0"/>
                  </a:endParaRPr>
                </a:p>
              </p:txBody>
            </p:sp>
            <p:sp>
              <p:nvSpPr>
                <p:cNvPr id="662636" name="Rectangle 108"/>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r>
                    <a:rPr lang="en-US" sz="2400">
                      <a:solidFill>
                        <a:srgbClr val="FC030C"/>
                      </a:solidFill>
                    </a:rPr>
                    <a:t>A</a:t>
                  </a:r>
                  <a:endParaRPr lang="en-US" sz="3600">
                    <a:solidFill>
                      <a:srgbClr val="FC030C"/>
                    </a:solidFill>
                    <a:latin typeface="Times" charset="0"/>
                  </a:endParaRPr>
                </a:p>
              </p:txBody>
            </p:sp>
            <p:sp>
              <p:nvSpPr>
                <p:cNvPr id="662637" name="Rectangle 109"/>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r>
                    <a:rPr lang="en-US" sz="2400">
                      <a:solidFill>
                        <a:srgbClr val="FC030C"/>
                      </a:solidFill>
                    </a:rPr>
                    <a:t>J</a:t>
                  </a:r>
                  <a:endParaRPr lang="en-US" sz="3600">
                    <a:solidFill>
                      <a:srgbClr val="FC030C"/>
                    </a:solidFill>
                    <a:latin typeface="Times" charset="0"/>
                  </a:endParaRPr>
                </a:p>
              </p:txBody>
            </p:sp>
            <p:sp>
              <p:nvSpPr>
                <p:cNvPr id="662638" name="Rectangle 110"/>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r>
                    <a:rPr lang="en-US" sz="2400">
                      <a:solidFill>
                        <a:srgbClr val="FC030C"/>
                      </a:solidFill>
                    </a:rPr>
                    <a:t>M</a:t>
                  </a:r>
                  <a:endParaRPr lang="en-US" sz="3600">
                    <a:solidFill>
                      <a:srgbClr val="FC030C"/>
                    </a:solidFill>
                    <a:latin typeface="Times" charset="0"/>
                  </a:endParaRPr>
                </a:p>
              </p:txBody>
            </p:sp>
            <p:sp>
              <p:nvSpPr>
                <p:cNvPr id="662639" name="Rectangle 111"/>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r>
                    <a:rPr lang="en-US" sz="2400">
                      <a:solidFill>
                        <a:srgbClr val="FC030C"/>
                      </a:solidFill>
                    </a:rPr>
                    <a:t>J</a:t>
                  </a:r>
                  <a:endParaRPr lang="en-US" sz="3600">
                    <a:solidFill>
                      <a:srgbClr val="FC030C"/>
                    </a:solidFill>
                    <a:latin typeface="Times" charset="0"/>
                  </a:endParaRPr>
                </a:p>
              </p:txBody>
            </p:sp>
            <p:sp>
              <p:nvSpPr>
                <p:cNvPr id="662640" name="Rectangle 112"/>
                <p:cNvSpPr>
                  <a:spLocks noChangeArrowheads="1"/>
                </p:cNvSpPr>
                <p:nvPr/>
              </p:nvSpPr>
              <p:spPr bwMode="auto">
                <a:xfrm>
                  <a:off x="2335" y="1183"/>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r>
                    <a:rPr lang="en-US" sz="2400">
                      <a:solidFill>
                        <a:srgbClr val="08F220"/>
                      </a:solidFill>
                    </a:rPr>
                    <a:t>A</a:t>
                  </a:r>
                  <a:endParaRPr lang="en-US" sz="3600">
                    <a:solidFill>
                      <a:srgbClr val="08F220"/>
                    </a:solidFill>
                    <a:latin typeface="Times" charset="0"/>
                  </a:endParaRPr>
                </a:p>
              </p:txBody>
            </p:sp>
            <p:sp>
              <p:nvSpPr>
                <p:cNvPr id="662641" name="Rectangle 113"/>
                <p:cNvSpPr>
                  <a:spLocks noChangeArrowheads="1"/>
                </p:cNvSpPr>
                <p:nvPr/>
              </p:nvSpPr>
              <p:spPr bwMode="auto">
                <a:xfrm>
                  <a:off x="2552" y="1183"/>
                  <a:ext cx="12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r>
                    <a:rPr lang="en-US" sz="2400">
                      <a:solidFill>
                        <a:srgbClr val="08F220"/>
                      </a:solidFill>
                    </a:rPr>
                    <a:t>R</a:t>
                  </a:r>
                  <a:endParaRPr lang="en-US" sz="3600">
                    <a:solidFill>
                      <a:srgbClr val="08F220"/>
                    </a:solidFill>
                    <a:latin typeface="Times" charset="0"/>
                  </a:endParaRPr>
                </a:p>
              </p:txBody>
            </p:sp>
            <p:sp>
              <p:nvSpPr>
                <p:cNvPr id="662642" name="Rectangle 114"/>
                <p:cNvSpPr>
                  <a:spLocks noChangeArrowheads="1"/>
                </p:cNvSpPr>
                <p:nvPr/>
              </p:nvSpPr>
              <p:spPr bwMode="auto">
                <a:xfrm>
                  <a:off x="2781" y="1191"/>
                  <a:ext cx="119"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r>
                    <a:rPr lang="en-US" sz="2400">
                      <a:solidFill>
                        <a:srgbClr val="08F220"/>
                      </a:solidFill>
                    </a:rPr>
                    <a:t>C</a:t>
                  </a:r>
                  <a:endParaRPr lang="en-US" sz="3600">
                    <a:solidFill>
                      <a:srgbClr val="08F220"/>
                    </a:solidFill>
                    <a:latin typeface="Times" charset="0"/>
                  </a:endParaRPr>
                </a:p>
              </p:txBody>
            </p:sp>
          </p:grpSp>
          <p:sp>
            <p:nvSpPr>
              <p:cNvPr id="662643" name="Rectangle 115"/>
              <p:cNvSpPr>
                <a:spLocks noChangeArrowheads="1"/>
              </p:cNvSpPr>
              <p:nvPr/>
            </p:nvSpPr>
            <p:spPr bwMode="auto">
              <a:xfrm>
                <a:off x="3024" y="1184"/>
                <a:ext cx="13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r>
                  <a:rPr lang="en-US" sz="2400">
                    <a:solidFill>
                      <a:srgbClr val="11B0C5"/>
                    </a:solidFill>
                  </a:rPr>
                  <a:t>S</a:t>
                </a:r>
                <a:endParaRPr lang="en-US" sz="3600">
                  <a:solidFill>
                    <a:srgbClr val="11B0C5"/>
                  </a:solidFill>
                  <a:latin typeface="Times" charset="0"/>
                </a:endParaRPr>
              </a:p>
            </p:txBody>
          </p:sp>
        </p:grpSp>
        <p:grpSp>
          <p:nvGrpSpPr>
            <p:cNvPr id="26678" name="Group 116"/>
            <p:cNvGrpSpPr>
              <a:grpSpLocks/>
            </p:cNvGrpSpPr>
            <p:nvPr/>
          </p:nvGrpSpPr>
          <p:grpSpPr bwMode="auto">
            <a:xfrm>
              <a:off x="2033" y="58"/>
              <a:ext cx="455" cy="692"/>
              <a:chOff x="2033" y="58"/>
              <a:chExt cx="455" cy="692"/>
            </a:xfrm>
          </p:grpSpPr>
          <p:grpSp>
            <p:nvGrpSpPr>
              <p:cNvPr id="26687" name="Group 117"/>
              <p:cNvGrpSpPr>
                <a:grpSpLocks/>
              </p:cNvGrpSpPr>
              <p:nvPr/>
            </p:nvGrpSpPr>
            <p:grpSpPr bwMode="auto">
              <a:xfrm>
                <a:off x="2033" y="58"/>
                <a:ext cx="455" cy="692"/>
                <a:chOff x="1814" y="109"/>
                <a:chExt cx="455" cy="692"/>
              </a:xfrm>
            </p:grpSpPr>
            <p:sp>
              <p:nvSpPr>
                <p:cNvPr id="662646" name="Text Box 118"/>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latin typeface="" charset="0"/>
                      <a:ea typeface="+mn-ea"/>
                      <a:cs typeface="+mn-cs"/>
                    </a:rPr>
                    <a:t>7</a:t>
                  </a:r>
                </a:p>
              </p:txBody>
            </p:sp>
            <p:sp>
              <p:nvSpPr>
                <p:cNvPr id="662647" name="Line 119"/>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grpSp>
          <p:sp>
            <p:nvSpPr>
              <p:cNvPr id="662648" name="Line 120"/>
              <p:cNvSpPr>
                <a:spLocks noChangeShapeType="1"/>
              </p:cNvSpPr>
              <p:nvPr/>
            </p:nvSpPr>
            <p:spPr bwMode="auto">
              <a:xfrm>
                <a:off x="2165" y="421"/>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grpSp>
        <p:grpSp>
          <p:nvGrpSpPr>
            <p:cNvPr id="26679" name="Group 121"/>
            <p:cNvGrpSpPr>
              <a:grpSpLocks/>
            </p:cNvGrpSpPr>
            <p:nvPr/>
          </p:nvGrpSpPr>
          <p:grpSpPr bwMode="auto">
            <a:xfrm>
              <a:off x="1394" y="1159"/>
              <a:ext cx="1562" cy="272"/>
              <a:chOff x="1394" y="1159"/>
              <a:chExt cx="1562" cy="272"/>
            </a:xfrm>
          </p:grpSpPr>
          <p:sp>
            <p:nvSpPr>
              <p:cNvPr id="662650" name="Rectangle 122"/>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latin typeface="Comic Sans MS" pitchFamily="1" charset="0"/>
                  <a:ea typeface="+mn-ea"/>
                  <a:cs typeface="+mn-cs"/>
                </a:endParaRPr>
              </a:p>
            </p:txBody>
          </p:sp>
          <p:sp>
            <p:nvSpPr>
              <p:cNvPr id="662651" name="Rectangle 123"/>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grpSp>
        <p:sp>
          <p:nvSpPr>
            <p:cNvPr id="662652" name="Rectangle 124"/>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pitchFamily="1" charset="0"/>
                <a:ea typeface="+mn-ea"/>
                <a:cs typeface="+mn-cs"/>
              </a:endParaRPr>
            </a:p>
          </p:txBody>
        </p:sp>
        <p:sp>
          <p:nvSpPr>
            <p:cNvPr id="662653" name="Rectangle 125"/>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pitchFamily="1" charset="0"/>
                <a:ea typeface="+mn-ea"/>
                <a:cs typeface="+mn-cs"/>
              </a:endParaRPr>
            </a:p>
          </p:txBody>
        </p:sp>
        <p:grpSp>
          <p:nvGrpSpPr>
            <p:cNvPr id="26682" name="Group 126"/>
            <p:cNvGrpSpPr>
              <a:grpSpLocks/>
            </p:cNvGrpSpPr>
            <p:nvPr/>
          </p:nvGrpSpPr>
          <p:grpSpPr bwMode="auto">
            <a:xfrm>
              <a:off x="1639" y="578"/>
              <a:ext cx="1275" cy="365"/>
              <a:chOff x="1639" y="554"/>
              <a:chExt cx="1275" cy="365"/>
            </a:xfrm>
          </p:grpSpPr>
          <p:sp>
            <p:nvSpPr>
              <p:cNvPr id="662655" name="Text Box 127"/>
              <p:cNvSpPr txBox="1">
                <a:spLocks noChangeArrowheads="1"/>
              </p:cNvSpPr>
              <p:nvPr/>
            </p:nvSpPr>
            <p:spPr bwMode="auto">
              <a:xfrm>
                <a:off x="1639" y="554"/>
                <a:ext cx="1275"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200">
                    <a:solidFill>
                      <a:srgbClr val="00DFCA"/>
                    </a:solidFill>
                    <a:latin typeface="Arial" pitchFamily="1" charset="0"/>
                    <a:ea typeface="+mn-ea"/>
                    <a:cs typeface="+mn-cs"/>
                  </a:rPr>
                  <a:t>C 7 S J</a:t>
                </a:r>
              </a:p>
            </p:txBody>
          </p:sp>
          <p:sp>
            <p:nvSpPr>
              <p:cNvPr id="662656" name="Line 128"/>
              <p:cNvSpPr>
                <a:spLocks noChangeShapeType="1"/>
              </p:cNvSpPr>
              <p:nvPr/>
            </p:nvSpPr>
            <p:spPr bwMode="auto">
              <a:xfrm>
                <a:off x="2123" y="744"/>
                <a:ext cx="94" cy="0"/>
              </a:xfrm>
              <a:prstGeom prst="line">
                <a:avLst/>
              </a:prstGeom>
              <a:noFill/>
              <a:ln w="38100">
                <a:solidFill>
                  <a:srgbClr val="00CC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grpSp>
      </p:grpSp>
      <p:sp>
        <p:nvSpPr>
          <p:cNvPr id="662657" name="Text Box 129"/>
          <p:cNvSpPr txBox="1">
            <a:spLocks noChangeArrowheads="1"/>
          </p:cNvSpPr>
          <p:nvPr/>
        </p:nvSpPr>
        <p:spPr bwMode="auto">
          <a:xfrm>
            <a:off x="4191000" y="4419600"/>
            <a:ext cx="3624263"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2400" b="0">
                <a:solidFill>
                  <a:schemeClr val="accent2"/>
                </a:solidFill>
                <a:latin typeface="Arial Black" pitchFamily="1" charset="0"/>
                <a:ea typeface="+mn-ea"/>
                <a:cs typeface="+mn-cs"/>
              </a:rPr>
              <a:t>Pacto davídico</a:t>
            </a:r>
          </a:p>
        </p:txBody>
      </p:sp>
      <p:sp>
        <p:nvSpPr>
          <p:cNvPr id="130" name="Rectangle 142"/>
          <p:cNvSpPr>
            <a:spLocks noChangeArrowheads="1"/>
          </p:cNvSpPr>
          <p:nvPr/>
        </p:nvSpPr>
        <p:spPr bwMode="auto">
          <a:xfrm rot="17945350">
            <a:off x="5709444" y="1574006"/>
            <a:ext cx="1257300" cy="134938"/>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pPr>
            <a:r>
              <a:rPr lang="en-US" sz="1100">
                <a:solidFill>
                  <a:srgbClr val="11B0C5"/>
                </a:solidFill>
                <a:latin typeface="Arial" charset="0"/>
              </a:rPr>
              <a:t>La segunda venida</a:t>
            </a:r>
            <a:endParaRPr lang="en-US" sz="1100">
              <a:solidFill>
                <a:srgbClr val="FFEA18"/>
              </a:solidFill>
              <a:latin typeface="Arial" charset="0"/>
            </a:endParaRPr>
          </a:p>
        </p:txBody>
      </p:sp>
      <p:sp>
        <p:nvSpPr>
          <p:cNvPr id="131" name="Rectangle 143"/>
          <p:cNvSpPr>
            <a:spLocks noChangeArrowheads="1"/>
          </p:cNvSpPr>
          <p:nvPr/>
        </p:nvSpPr>
        <p:spPr bwMode="auto">
          <a:xfrm rot="17945350">
            <a:off x="5920582" y="1370806"/>
            <a:ext cx="1746250" cy="134937"/>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pPr>
            <a:r>
              <a:rPr lang="en-US" sz="1100">
                <a:solidFill>
                  <a:srgbClr val="08F220"/>
                </a:solidFill>
                <a:latin typeface="Arial" charset="0"/>
              </a:rPr>
              <a:t>Reinado terrenal de Cristo</a:t>
            </a:r>
            <a:endParaRPr lang="en-US" sz="1100">
              <a:solidFill>
                <a:srgbClr val="FFEA18"/>
              </a:solidFill>
              <a:latin typeface="Arial" charset="0"/>
            </a:endParaRPr>
          </a:p>
        </p:txBody>
      </p:sp>
      <p:sp>
        <p:nvSpPr>
          <p:cNvPr id="132" name="Rectangle 144"/>
          <p:cNvSpPr>
            <a:spLocks noChangeArrowheads="1"/>
          </p:cNvSpPr>
          <p:nvPr/>
        </p:nvSpPr>
        <p:spPr bwMode="auto">
          <a:xfrm rot="17945350">
            <a:off x="6238876" y="1322387"/>
            <a:ext cx="1808162" cy="150813"/>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dirty="0" err="1">
                <a:latin typeface="Arial" pitchFamily="1" charset="0"/>
                <a:ea typeface="+mn-ea"/>
                <a:cs typeface="+mn-cs"/>
              </a:rPr>
              <a:t>Uicio</a:t>
            </a:r>
            <a:r>
              <a:rPr lang="en-US" sz="1100" dirty="0">
                <a:latin typeface="Arial" pitchFamily="1" charset="0"/>
                <a:ea typeface="+mn-ea"/>
                <a:cs typeface="+mn-cs"/>
              </a:rPr>
              <a:t> del </a:t>
            </a:r>
            <a:r>
              <a:rPr lang="en-US" sz="1100" dirty="0" err="1">
                <a:latin typeface="Arial" pitchFamily="1" charset="0"/>
                <a:ea typeface="+mn-ea"/>
                <a:cs typeface="+mn-cs"/>
              </a:rPr>
              <a:t>gran</a:t>
            </a:r>
            <a:r>
              <a:rPr lang="en-US" sz="1100" dirty="0">
                <a:latin typeface="Arial" pitchFamily="1" charset="0"/>
                <a:ea typeface="+mn-ea"/>
                <a:cs typeface="+mn-cs"/>
              </a:rPr>
              <a:t> </a:t>
            </a:r>
            <a:r>
              <a:rPr lang="en-US" sz="1100" dirty="0" err="1">
                <a:latin typeface="Arial" pitchFamily="1" charset="0"/>
                <a:ea typeface="+mn-ea"/>
                <a:cs typeface="+mn-cs"/>
              </a:rPr>
              <a:t>trono</a:t>
            </a:r>
            <a:r>
              <a:rPr lang="en-US" sz="1100" dirty="0">
                <a:latin typeface="Arial" pitchFamily="1" charset="0"/>
                <a:ea typeface="+mn-ea"/>
                <a:cs typeface="+mn-cs"/>
              </a:rPr>
              <a:t> </a:t>
            </a:r>
            <a:r>
              <a:rPr lang="en-US" sz="1100" dirty="0" err="1">
                <a:latin typeface="Arial" pitchFamily="1" charset="0"/>
                <a:ea typeface="+mn-ea"/>
                <a:cs typeface="+mn-cs"/>
              </a:rPr>
              <a:t>blanco</a:t>
            </a:r>
            <a:endParaRPr lang="en-US" sz="1100" dirty="0">
              <a:latin typeface="Arial" pitchFamily="1" charset="0"/>
              <a:ea typeface="+mn-ea"/>
              <a:cs typeface="+mn-cs"/>
            </a:endParaRPr>
          </a:p>
        </p:txBody>
      </p:sp>
      <p:sp>
        <p:nvSpPr>
          <p:cNvPr id="133" name="Rectangle 145"/>
          <p:cNvSpPr>
            <a:spLocks noChangeArrowheads="1"/>
          </p:cNvSpPr>
          <p:nvPr/>
        </p:nvSpPr>
        <p:spPr bwMode="auto">
          <a:xfrm rot="17945350">
            <a:off x="6638926" y="1346200"/>
            <a:ext cx="1738312" cy="134937"/>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dirty="0" err="1">
                <a:solidFill>
                  <a:srgbClr val="F87B57"/>
                </a:solidFill>
                <a:latin typeface="Arial" pitchFamily="1" charset="0"/>
                <a:ea typeface="+mn-ea"/>
                <a:cs typeface="+mn-cs"/>
              </a:rPr>
              <a:t>Cielo</a:t>
            </a:r>
            <a:r>
              <a:rPr lang="en-US" sz="1100" dirty="0">
                <a:solidFill>
                  <a:srgbClr val="F87B57"/>
                </a:solidFill>
                <a:latin typeface="Arial" pitchFamily="1" charset="0"/>
                <a:ea typeface="+mn-ea"/>
                <a:cs typeface="+mn-cs"/>
              </a:rPr>
              <a:t> </a:t>
            </a:r>
            <a:r>
              <a:rPr lang="en-US" sz="1100" dirty="0" err="1">
                <a:solidFill>
                  <a:srgbClr val="F87B57"/>
                </a:solidFill>
                <a:latin typeface="Arial" pitchFamily="1" charset="0"/>
                <a:ea typeface="+mn-ea"/>
                <a:cs typeface="+mn-cs"/>
              </a:rPr>
              <a:t>nuevo</a:t>
            </a:r>
            <a:r>
              <a:rPr lang="en-US" sz="1100" dirty="0">
                <a:solidFill>
                  <a:srgbClr val="F87B57"/>
                </a:solidFill>
                <a:latin typeface="Arial" pitchFamily="1" charset="0"/>
                <a:ea typeface="+mn-ea"/>
                <a:cs typeface="+mn-cs"/>
              </a:rPr>
              <a:t> </a:t>
            </a:r>
            <a:r>
              <a:rPr lang="en-US" sz="1100" dirty="0" err="1">
                <a:solidFill>
                  <a:srgbClr val="F87B57"/>
                </a:solidFill>
                <a:latin typeface="Arial" pitchFamily="1" charset="0"/>
                <a:ea typeface="+mn-ea"/>
                <a:cs typeface="+mn-cs"/>
              </a:rPr>
              <a:t>y</a:t>
            </a:r>
            <a:r>
              <a:rPr lang="en-US" sz="1100" dirty="0">
                <a:solidFill>
                  <a:srgbClr val="F87B57"/>
                </a:solidFill>
                <a:latin typeface="Arial" pitchFamily="1" charset="0"/>
                <a:ea typeface="+mn-ea"/>
                <a:cs typeface="+mn-cs"/>
              </a:rPr>
              <a:t> </a:t>
            </a:r>
            <a:r>
              <a:rPr lang="en-US" sz="1100" dirty="0" err="1">
                <a:solidFill>
                  <a:srgbClr val="F87B57"/>
                </a:solidFill>
                <a:latin typeface="Arial" pitchFamily="1" charset="0"/>
                <a:ea typeface="+mn-ea"/>
                <a:cs typeface="+mn-cs"/>
              </a:rPr>
              <a:t>tierra</a:t>
            </a:r>
            <a:r>
              <a:rPr lang="en-US" sz="1100" dirty="0">
                <a:solidFill>
                  <a:srgbClr val="F87B57"/>
                </a:solidFill>
                <a:latin typeface="Arial" pitchFamily="1" charset="0"/>
                <a:ea typeface="+mn-ea"/>
                <a:cs typeface="+mn-cs"/>
              </a:rPr>
              <a:t> </a:t>
            </a:r>
            <a:r>
              <a:rPr lang="en-US" sz="1100" dirty="0" err="1">
                <a:solidFill>
                  <a:srgbClr val="F87B57"/>
                </a:solidFill>
                <a:latin typeface="Arial" pitchFamily="1" charset="0"/>
                <a:ea typeface="+mn-ea"/>
                <a:cs typeface="+mn-cs"/>
              </a:rPr>
              <a:t>nueva</a:t>
            </a:r>
            <a:endParaRPr lang="en-US" sz="1100" dirty="0">
              <a:solidFill>
                <a:srgbClr val="F87B57"/>
              </a:solidFill>
              <a:latin typeface="Arial" pitchFamily="1" charset="0"/>
              <a:ea typeface="+mn-ea"/>
              <a:cs typeface="+mn-cs"/>
            </a:endParaRPr>
          </a:p>
        </p:txBody>
      </p:sp>
      <p:sp>
        <p:nvSpPr>
          <p:cNvPr id="134" name="Rectangle 146"/>
          <p:cNvSpPr>
            <a:spLocks noChangeArrowheads="1"/>
          </p:cNvSpPr>
          <p:nvPr/>
        </p:nvSpPr>
        <p:spPr bwMode="auto">
          <a:xfrm rot="17945350">
            <a:off x="5091113" y="1263650"/>
            <a:ext cx="2065337" cy="150813"/>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dirty="0">
                <a:solidFill>
                  <a:srgbClr val="FFEA18"/>
                </a:solidFill>
                <a:latin typeface="Arial" pitchFamily="1" charset="0"/>
                <a:ea typeface="+mn-ea"/>
                <a:cs typeface="+mn-cs"/>
              </a:rPr>
              <a:t> </a:t>
            </a:r>
            <a:r>
              <a:rPr lang="en-US" sz="1100" dirty="0" err="1">
                <a:solidFill>
                  <a:srgbClr val="FFEA18"/>
                </a:solidFill>
                <a:latin typeface="Arial" pitchFamily="1" charset="0"/>
                <a:ea typeface="+mn-ea"/>
                <a:cs typeface="+mn-cs"/>
              </a:rPr>
              <a:t>Cena</a:t>
            </a:r>
            <a:r>
              <a:rPr lang="en-US" sz="1100" dirty="0">
                <a:solidFill>
                  <a:srgbClr val="FFEA18"/>
                </a:solidFill>
                <a:latin typeface="Arial" pitchFamily="1" charset="0"/>
                <a:ea typeface="+mn-ea"/>
                <a:cs typeface="+mn-cs"/>
              </a:rPr>
              <a:t> de </a:t>
            </a:r>
            <a:r>
              <a:rPr lang="en-US" sz="1100" dirty="0" err="1">
                <a:solidFill>
                  <a:srgbClr val="FFEA18"/>
                </a:solidFill>
                <a:latin typeface="Arial" pitchFamily="1" charset="0"/>
                <a:ea typeface="+mn-ea"/>
                <a:cs typeface="+mn-cs"/>
              </a:rPr>
              <a:t>las</a:t>
            </a:r>
            <a:r>
              <a:rPr lang="en-US" sz="1100" dirty="0">
                <a:solidFill>
                  <a:srgbClr val="FFEA18"/>
                </a:solidFill>
                <a:latin typeface="Arial" pitchFamily="1" charset="0"/>
                <a:ea typeface="+mn-ea"/>
                <a:cs typeface="+mn-cs"/>
              </a:rPr>
              <a:t> </a:t>
            </a:r>
            <a:r>
              <a:rPr lang="en-US" sz="1100" dirty="0" err="1">
                <a:solidFill>
                  <a:srgbClr val="FFEA18"/>
                </a:solidFill>
                <a:latin typeface="Arial" pitchFamily="1" charset="0"/>
                <a:ea typeface="+mn-ea"/>
                <a:cs typeface="+mn-cs"/>
              </a:rPr>
              <a:t>bodas</a:t>
            </a:r>
            <a:r>
              <a:rPr lang="en-US" sz="1100" dirty="0">
                <a:solidFill>
                  <a:srgbClr val="FFEA18"/>
                </a:solidFill>
                <a:latin typeface="Arial" pitchFamily="1" charset="0"/>
                <a:ea typeface="+mn-ea"/>
                <a:cs typeface="+mn-cs"/>
              </a:rPr>
              <a:t> del </a:t>
            </a:r>
            <a:r>
              <a:rPr lang="en-US" sz="1100" dirty="0" err="1">
                <a:solidFill>
                  <a:srgbClr val="FFEA18"/>
                </a:solidFill>
                <a:latin typeface="Arial" pitchFamily="1" charset="0"/>
                <a:ea typeface="+mn-ea"/>
                <a:cs typeface="+mn-cs"/>
              </a:rPr>
              <a:t>cordero</a:t>
            </a:r>
            <a:endParaRPr lang="en-US" sz="1100" dirty="0">
              <a:solidFill>
                <a:srgbClr val="FFEA18"/>
              </a:solidFill>
              <a:latin typeface="Arial" pitchFamily="1"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62581"/>
                                        </p:tgtEl>
                                        <p:attrNameLst>
                                          <p:attrName>style.visibility</p:attrName>
                                        </p:attrNameLst>
                                      </p:cBhvr>
                                      <p:to>
                                        <p:strVal val="visible"/>
                                      </p:to>
                                    </p:set>
                                    <p:animEffect transition="in" filter="wipe(left)">
                                      <p:cBhvr>
                                        <p:cTn id="7" dur="500"/>
                                        <p:tgtEl>
                                          <p:spTgt spid="6625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62580"/>
                                        </p:tgtEl>
                                        <p:attrNameLst>
                                          <p:attrName>style.visibility</p:attrName>
                                        </p:attrNameLst>
                                      </p:cBhvr>
                                      <p:to>
                                        <p:strVal val="visible"/>
                                      </p:to>
                                    </p:set>
                                    <p:animEffect transition="in" filter="wipe(left)">
                                      <p:cBhvr>
                                        <p:cTn id="12" dur="500"/>
                                        <p:tgtEl>
                                          <p:spTgt spid="66258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62657"/>
                                        </p:tgtEl>
                                        <p:attrNameLst>
                                          <p:attrName>style.visibility</p:attrName>
                                        </p:attrNameLst>
                                      </p:cBhvr>
                                      <p:to>
                                        <p:strVal val="visible"/>
                                      </p:to>
                                    </p:set>
                                    <p:animEffect transition="in" filter="wipe(left)">
                                      <p:cBhvr>
                                        <p:cTn id="17" dur="500"/>
                                        <p:tgtEl>
                                          <p:spTgt spid="66265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62582"/>
                                        </p:tgtEl>
                                        <p:attrNameLst>
                                          <p:attrName>style.visibility</p:attrName>
                                        </p:attrNameLst>
                                      </p:cBhvr>
                                      <p:to>
                                        <p:strVal val="visible"/>
                                      </p:to>
                                    </p:set>
                                    <p:animEffect transition="in" filter="wipe(left)">
                                      <p:cBhvr>
                                        <p:cTn id="22" dur="500"/>
                                        <p:tgtEl>
                                          <p:spTgt spid="66258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662583"/>
                                        </p:tgtEl>
                                        <p:attrNameLst>
                                          <p:attrName>style.visibility</p:attrName>
                                        </p:attrNameLst>
                                      </p:cBhvr>
                                      <p:to>
                                        <p:strVal val="visible"/>
                                      </p:to>
                                    </p:set>
                                    <p:animEffect transition="in" filter="wipe(down)">
                                      <p:cBhvr>
                                        <p:cTn id="27" dur="500"/>
                                        <p:tgtEl>
                                          <p:spTgt spid="662583"/>
                                        </p:tgtEl>
                                      </p:cBhvr>
                                    </p:animEffect>
                                  </p:childTnLst>
                                </p:cTn>
                              </p:par>
                            </p:childTnLst>
                          </p:cTn>
                        </p:par>
                        <p:par>
                          <p:cTn id="28" fill="hold" nodeType="afterGroup">
                            <p:stCondLst>
                              <p:cond delay="500"/>
                            </p:stCondLst>
                            <p:childTnLst>
                              <p:par>
                                <p:cTn id="29" presetID="22" presetClass="entr" presetSubtype="4" fill="hold" nodeType="afterEffect">
                                  <p:stCondLst>
                                    <p:cond delay="0"/>
                                  </p:stCondLst>
                                  <p:childTnLst>
                                    <p:set>
                                      <p:cBhvr>
                                        <p:cTn id="30" dur="1" fill="hold">
                                          <p:stCondLst>
                                            <p:cond delay="0"/>
                                          </p:stCondLst>
                                        </p:cTn>
                                        <p:tgtEl>
                                          <p:spTgt spid="662584"/>
                                        </p:tgtEl>
                                        <p:attrNameLst>
                                          <p:attrName>style.visibility</p:attrName>
                                        </p:attrNameLst>
                                      </p:cBhvr>
                                      <p:to>
                                        <p:strVal val="visible"/>
                                      </p:to>
                                    </p:set>
                                    <p:animEffect transition="in" filter="wipe(down)">
                                      <p:cBhvr>
                                        <p:cTn id="31" dur="500"/>
                                        <p:tgtEl>
                                          <p:spTgt spid="662584"/>
                                        </p:tgtEl>
                                      </p:cBhvr>
                                    </p:animEffect>
                                  </p:childTnLst>
                                </p:cTn>
                              </p:par>
                            </p:childTnLst>
                          </p:cTn>
                        </p:par>
                        <p:par>
                          <p:cTn id="32" fill="hold" nodeType="afterGroup">
                            <p:stCondLst>
                              <p:cond delay="1000"/>
                            </p:stCondLst>
                            <p:childTnLst>
                              <p:par>
                                <p:cTn id="33" presetID="22" presetClass="entr" presetSubtype="4" fill="hold" nodeType="afterEffect">
                                  <p:stCondLst>
                                    <p:cond delay="0"/>
                                  </p:stCondLst>
                                  <p:childTnLst>
                                    <p:set>
                                      <p:cBhvr>
                                        <p:cTn id="34" dur="1" fill="hold">
                                          <p:stCondLst>
                                            <p:cond delay="0"/>
                                          </p:stCondLst>
                                        </p:cTn>
                                        <p:tgtEl>
                                          <p:spTgt spid="662585"/>
                                        </p:tgtEl>
                                        <p:attrNameLst>
                                          <p:attrName>style.visibility</p:attrName>
                                        </p:attrNameLst>
                                      </p:cBhvr>
                                      <p:to>
                                        <p:strVal val="visible"/>
                                      </p:to>
                                    </p:set>
                                    <p:animEffect transition="in" filter="wipe(down)">
                                      <p:cBhvr>
                                        <p:cTn id="35" dur="500"/>
                                        <p:tgtEl>
                                          <p:spTgt spid="662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2580" grpId="0"/>
      <p:bldP spid="662581" grpId="0"/>
      <p:bldP spid="662582" grpId="0"/>
      <p:bldP spid="66265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Text Box 8"/>
          <p:cNvSpPr txBox="1">
            <a:spLocks noChangeArrowheads="1"/>
          </p:cNvSpPr>
          <p:nvPr/>
        </p:nvSpPr>
        <p:spPr bwMode="auto">
          <a:xfrm>
            <a:off x="265113" y="528638"/>
            <a:ext cx="8629650" cy="519112"/>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a:spcBef>
                <a:spcPct val="50000"/>
              </a:spcBef>
              <a:defRPr/>
            </a:pPr>
            <a:r>
              <a:rPr lang="en-US" sz="2800" i="1" dirty="0">
                <a:solidFill>
                  <a:schemeClr val="folHlink"/>
                </a:solidFill>
                <a:latin typeface="Times New Roman" pitchFamily="1" charset="0"/>
                <a:ea typeface="+mn-ea"/>
                <a:cs typeface="+mn-cs"/>
              </a:rPr>
              <a:t>La “</a:t>
            </a:r>
            <a:r>
              <a:rPr lang="en-US" sz="2800" i="1" dirty="0" err="1">
                <a:solidFill>
                  <a:schemeClr val="folHlink"/>
                </a:solidFill>
                <a:latin typeface="Times New Roman" pitchFamily="1" charset="0"/>
                <a:ea typeface="+mn-ea"/>
                <a:cs typeface="+mn-cs"/>
              </a:rPr>
              <a:t>columna</a:t>
            </a:r>
            <a:r>
              <a:rPr lang="en-US" sz="2800" i="1" dirty="0">
                <a:solidFill>
                  <a:schemeClr val="folHlink"/>
                </a:solidFill>
                <a:latin typeface="Times New Roman" pitchFamily="1" charset="0"/>
                <a:ea typeface="+mn-ea"/>
                <a:cs typeface="+mn-cs"/>
              </a:rPr>
              <a:t> vertebral” de la </a:t>
            </a:r>
            <a:r>
              <a:rPr lang="en-US" sz="2800" i="1" dirty="0" err="1">
                <a:solidFill>
                  <a:schemeClr val="folHlink"/>
                </a:solidFill>
                <a:latin typeface="Times New Roman" pitchFamily="1" charset="0"/>
                <a:ea typeface="+mn-ea"/>
                <a:cs typeface="+mn-cs"/>
              </a:rPr>
              <a:t>revelación</a:t>
            </a:r>
            <a:r>
              <a:rPr lang="en-US" sz="2800" i="1" dirty="0">
                <a:solidFill>
                  <a:schemeClr val="folHlink"/>
                </a:solidFill>
                <a:latin typeface="Times New Roman" pitchFamily="1" charset="0"/>
                <a:ea typeface="+mn-ea"/>
                <a:cs typeface="+mn-cs"/>
              </a:rPr>
              <a:t> </a:t>
            </a:r>
            <a:r>
              <a:rPr lang="en-US" sz="2800" i="1" dirty="0" err="1">
                <a:solidFill>
                  <a:schemeClr val="folHlink"/>
                </a:solidFill>
                <a:latin typeface="Times New Roman" pitchFamily="1" charset="0"/>
                <a:ea typeface="+mn-ea"/>
                <a:cs typeface="+mn-cs"/>
              </a:rPr>
              <a:t>bíblica</a:t>
            </a:r>
            <a:endParaRPr lang="en-US" sz="2800" i="1" dirty="0">
              <a:solidFill>
                <a:schemeClr val="folHlink"/>
              </a:solidFill>
              <a:latin typeface="Times New Roman" pitchFamily="1" charset="0"/>
              <a:ea typeface="+mn-ea"/>
              <a:cs typeface="+mn-cs"/>
            </a:endParaRPr>
          </a:p>
        </p:txBody>
      </p:sp>
      <p:sp>
        <p:nvSpPr>
          <p:cNvPr id="10251" name="WordArt 11"/>
          <p:cNvSpPr>
            <a:spLocks noChangeArrowheads="1" noChangeShapeType="1" noTextEdit="1"/>
          </p:cNvSpPr>
          <p:nvPr/>
        </p:nvSpPr>
        <p:spPr bwMode="auto">
          <a:xfrm>
            <a:off x="522288" y="1924050"/>
            <a:ext cx="8129587" cy="3657600"/>
          </a:xfrm>
          <a:prstGeom prst="rect">
            <a:avLst/>
          </a:prstGeom>
        </p:spPr>
        <p:txBody>
          <a:bodyPr wrap="none" fromWordArt="1">
            <a:prstTxWarp prst="textFadeUp">
              <a:avLst>
                <a:gd name="adj" fmla="val 9991"/>
              </a:avLst>
            </a:prstTxWarp>
          </a:bodyPr>
          <a:lstStyle/>
          <a:p>
            <a:pPr algn="ctr"/>
            <a:r>
              <a:rPr lang="en-US" sz="7200" kern="1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Helvetica"/>
                <a:ea typeface="Helvetica"/>
                <a:cs typeface="Helvetica"/>
              </a:rPr>
              <a:t>Programa </a:t>
            </a:r>
          </a:p>
          <a:p>
            <a:pPr algn="ctr"/>
            <a:r>
              <a:rPr lang="en-US" sz="7200" kern="1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Helvetica"/>
                <a:ea typeface="Helvetica"/>
                <a:cs typeface="Helvetica"/>
              </a:rPr>
              <a:t>incondicional</a:t>
            </a:r>
          </a:p>
          <a:p>
            <a:pPr algn="ctr"/>
            <a:r>
              <a:rPr lang="en-US" sz="7200" kern="1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Helvetica"/>
                <a:ea typeface="Helvetica"/>
                <a:cs typeface="Helvetica"/>
              </a:rPr>
              <a:t>de pactos </a:t>
            </a:r>
          </a:p>
          <a:p>
            <a:pPr algn="ctr"/>
            <a:r>
              <a:rPr lang="en-US" sz="7200" kern="1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Helvetica"/>
                <a:ea typeface="Helvetica"/>
                <a:cs typeface="Helvetica"/>
              </a:rPr>
              <a:t>de Dios</a:t>
            </a:r>
          </a:p>
        </p:txBody>
      </p:sp>
      <p:sp>
        <p:nvSpPr>
          <p:cNvPr id="28676" name="Text Box 14"/>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0259" name="Rectangle 19"/>
          <p:cNvSpPr>
            <a:spLocks noChangeArrowheads="1"/>
          </p:cNvSpPr>
          <p:nvPr/>
        </p:nvSpPr>
        <p:spPr bwMode="auto">
          <a:xfrm>
            <a:off x="8101013" y="6527800"/>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11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10248"/>
                                        </p:tgtEl>
                                        <p:attrNameLst>
                                          <p:attrName>style.visibility</p:attrName>
                                        </p:attrNameLst>
                                      </p:cBhvr>
                                      <p:to>
                                        <p:strVal val="visible"/>
                                      </p:to>
                                    </p:set>
                                    <p:anim calcmode="lin" valueType="num">
                                      <p:cBhvr>
                                        <p:cTn id="7" dur="500" fill="hold"/>
                                        <p:tgtEl>
                                          <p:spTgt spid="10248"/>
                                        </p:tgtEl>
                                        <p:attrNameLst>
                                          <p:attrName>ppt_w</p:attrName>
                                        </p:attrNameLst>
                                      </p:cBhvr>
                                      <p:tavLst>
                                        <p:tav tm="0">
                                          <p:val>
                                            <p:fltVal val="0"/>
                                          </p:val>
                                        </p:tav>
                                        <p:tav tm="100000">
                                          <p:val>
                                            <p:strVal val="#ppt_w"/>
                                          </p:val>
                                        </p:tav>
                                      </p:tavLst>
                                    </p:anim>
                                    <p:anim calcmode="lin" valueType="num">
                                      <p:cBhvr>
                                        <p:cTn id="8" dur="500" fill="hold"/>
                                        <p:tgtEl>
                                          <p:spTgt spid="10248"/>
                                        </p:tgtEl>
                                        <p:attrNameLst>
                                          <p:attrName>ppt_h</p:attrName>
                                        </p:attrNameLst>
                                      </p:cBhvr>
                                      <p:tavLst>
                                        <p:tav tm="0">
                                          <p:val>
                                            <p:fltVal val="0"/>
                                          </p:val>
                                        </p:tav>
                                        <p:tav tm="100000">
                                          <p:val>
                                            <p:strVal val="#ppt_h"/>
                                          </p:val>
                                        </p:tav>
                                      </p:tavLst>
                                    </p:anim>
                                    <p:anim calcmode="lin" valueType="num">
                                      <p:cBhvr>
                                        <p:cTn id="9" dur="500" fill="hold"/>
                                        <p:tgtEl>
                                          <p:spTgt spid="10248"/>
                                        </p:tgtEl>
                                        <p:attrNameLst>
                                          <p:attrName>ppt_x</p:attrName>
                                        </p:attrNameLst>
                                      </p:cBhvr>
                                      <p:tavLst>
                                        <p:tav tm="0">
                                          <p:val>
                                            <p:fltVal val="0.5"/>
                                          </p:val>
                                        </p:tav>
                                        <p:tav tm="100000">
                                          <p:val>
                                            <p:strVal val="#ppt_x"/>
                                          </p:val>
                                        </p:tav>
                                      </p:tavLst>
                                    </p:anim>
                                    <p:anim calcmode="lin" valueType="num">
                                      <p:cBhvr>
                                        <p:cTn id="10" dur="500" fill="hold"/>
                                        <p:tgtEl>
                                          <p:spTgt spid="1024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23" presetClass="entr" presetSubtype="272" fill="hold" grpId="0" nodeType="afterEffect">
                                  <p:stCondLst>
                                    <p:cond delay="100"/>
                                  </p:stCondLst>
                                  <p:childTnLst>
                                    <p:set>
                                      <p:cBhvr>
                                        <p:cTn id="13" dur="1" fill="hold">
                                          <p:stCondLst>
                                            <p:cond delay="0"/>
                                          </p:stCondLst>
                                        </p:cTn>
                                        <p:tgtEl>
                                          <p:spTgt spid="10251"/>
                                        </p:tgtEl>
                                        <p:attrNameLst>
                                          <p:attrName>style.visibility</p:attrName>
                                        </p:attrNameLst>
                                      </p:cBhvr>
                                      <p:to>
                                        <p:strVal val="visible"/>
                                      </p:to>
                                    </p:set>
                                    <p:anim calcmode="lin" valueType="num">
                                      <p:cBhvr>
                                        <p:cTn id="14" dur="500" fill="hold"/>
                                        <p:tgtEl>
                                          <p:spTgt spid="10251"/>
                                        </p:tgtEl>
                                        <p:attrNameLst>
                                          <p:attrName>ppt_w</p:attrName>
                                        </p:attrNameLst>
                                      </p:cBhvr>
                                      <p:tavLst>
                                        <p:tav tm="0">
                                          <p:val>
                                            <p:strVal val="2/3*#ppt_w"/>
                                          </p:val>
                                        </p:tav>
                                        <p:tav tm="100000">
                                          <p:val>
                                            <p:strVal val="#ppt_w"/>
                                          </p:val>
                                        </p:tav>
                                      </p:tavLst>
                                    </p:anim>
                                    <p:anim calcmode="lin" valueType="num">
                                      <p:cBhvr>
                                        <p:cTn id="15" dur="500" fill="hold"/>
                                        <p:tgtEl>
                                          <p:spTgt spid="1025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autoUpdateAnimBg="0"/>
      <p:bldP spid="1025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76338" y="309563"/>
            <a:ext cx="7083425" cy="8191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s-ES" sz="2400">
                <a:solidFill>
                  <a:srgbClr val="DDEE5E"/>
                </a:solidFill>
                <a:latin typeface="Helvetica" pitchFamily="1" charset="0"/>
                <a:ea typeface="+mn-ea"/>
                <a:cs typeface="+mn-cs"/>
              </a:rPr>
              <a:t>La “columna vertebral” de la revelación bíblica</a:t>
            </a:r>
            <a:r>
              <a:rPr lang="en-US" sz="2400">
                <a:solidFill>
                  <a:srgbClr val="DDEE5E"/>
                </a:solidFill>
                <a:latin typeface="Helvetica" pitchFamily="1" charset="0"/>
                <a:ea typeface="+mn-ea"/>
                <a:cs typeface="+mn-cs"/>
              </a:rPr>
              <a:t>:</a:t>
            </a:r>
          </a:p>
          <a:p>
            <a:pPr algn="ctr">
              <a:defRPr/>
            </a:pPr>
            <a:r>
              <a:rPr lang="en-US" sz="2400">
                <a:solidFill>
                  <a:srgbClr val="DDEE5E"/>
                </a:solidFill>
                <a:latin typeface="Helvetica" pitchFamily="1" charset="0"/>
                <a:ea typeface="+mn-ea"/>
                <a:cs typeface="+mn-cs"/>
              </a:rPr>
              <a:t>El programa incondicional de pactos  de Dios</a:t>
            </a:r>
          </a:p>
        </p:txBody>
      </p:sp>
      <p:sp>
        <p:nvSpPr>
          <p:cNvPr id="71684" name="Text Box 4"/>
          <p:cNvSpPr txBox="1">
            <a:spLocks noChangeArrowheads="1"/>
          </p:cNvSpPr>
          <p:nvPr/>
        </p:nvSpPr>
        <p:spPr bwMode="auto">
          <a:xfrm>
            <a:off x="3073400" y="5880100"/>
            <a:ext cx="5880100" cy="701675"/>
          </a:xfrm>
          <a:prstGeom prst="rect">
            <a:avLst/>
          </a:prstGeom>
          <a:noFill/>
          <a:ln w="9525">
            <a:noFill/>
            <a:miter lim="800000"/>
            <a:headEnd/>
            <a:tailEnd/>
          </a:ln>
          <a:effectLst>
            <a:outerShdw blurRad="63500" dist="81320" dir="2319588" algn="ctr" rotWithShape="0">
              <a:schemeClr val="bg2">
                <a:alpha val="74998"/>
              </a:schemeClr>
            </a:outerShdw>
          </a:effectLst>
        </p:spPr>
        <p:txBody>
          <a:bodyPr>
            <a:spAutoFit/>
          </a:bodyPr>
          <a:lstStyle/>
          <a:p>
            <a:pPr>
              <a:spcBef>
                <a:spcPct val="50000"/>
              </a:spcBef>
              <a:defRPr/>
            </a:pPr>
            <a:r>
              <a:rPr lang="en-US" sz="2000" i="1">
                <a:solidFill>
                  <a:srgbClr val="DDEE5E"/>
                </a:solidFill>
                <a:latin typeface="Helvetica" pitchFamily="1" charset="0"/>
                <a:ea typeface="+mn-ea"/>
                <a:cs typeface="+mn-cs"/>
              </a:rPr>
              <a:t>Don Richardson, Eternity in Their Hearts [Eternidad en sus corazones]</a:t>
            </a:r>
          </a:p>
        </p:txBody>
      </p:sp>
      <p:pic>
        <p:nvPicPr>
          <p:cNvPr id="71687" name="Picture 7"/>
          <p:cNvPicPr>
            <a:picLocks noChangeAspect="1" noChangeArrowheads="1"/>
          </p:cNvPicPr>
          <p:nvPr/>
        </p:nvPicPr>
        <p:blipFill>
          <a:blip r:embed="rId3"/>
          <a:srcRect/>
          <a:stretch>
            <a:fillRect/>
          </a:stretch>
        </p:blipFill>
        <p:spPr bwMode="auto">
          <a:xfrm>
            <a:off x="1758950" y="1500188"/>
            <a:ext cx="5588000" cy="4191000"/>
          </a:xfrm>
          <a:prstGeom prst="rect">
            <a:avLst/>
          </a:prstGeom>
          <a:noFill/>
          <a:effectLst>
            <a:outerShdw blurRad="63500" dist="125724" dir="2700000" algn="ctr" rotWithShape="0">
              <a:schemeClr val="bg2">
                <a:alpha val="74998"/>
              </a:schemeClr>
            </a:outerShdw>
          </a:effectLst>
        </p:spPr>
      </p:pic>
      <p:sp>
        <p:nvSpPr>
          <p:cNvPr id="30725" name="Text Box 8"/>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1693" name="Rectangle 13"/>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12</a:t>
            </a:r>
          </a:p>
        </p:txBody>
      </p:sp>
      <p:sp>
        <p:nvSpPr>
          <p:cNvPr id="71694" name="AutoShape 14"/>
          <p:cNvSpPr>
            <a:spLocks noChangeArrowheads="1"/>
          </p:cNvSpPr>
          <p:nvPr/>
        </p:nvSpPr>
        <p:spPr bwMode="auto">
          <a:xfrm>
            <a:off x="3432175" y="1666875"/>
            <a:ext cx="2417763" cy="3768725"/>
          </a:xfrm>
          <a:prstGeom prst="roundRect">
            <a:avLst>
              <a:gd name="adj" fmla="val 16667"/>
            </a:avLst>
          </a:prstGeom>
          <a:noFill/>
          <a:ln w="76200">
            <a:solidFill>
              <a:srgbClr val="ED181E"/>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683"/>
                                        </p:tgtEl>
                                        <p:attrNameLst>
                                          <p:attrName>style.visibility</p:attrName>
                                        </p:attrNameLst>
                                      </p:cBhvr>
                                      <p:to>
                                        <p:strVal val="visible"/>
                                      </p:to>
                                    </p:set>
                                    <p:animEffect transition="in" filter="fade">
                                      <p:cBhvr>
                                        <p:cTn id="7" dur="1000"/>
                                        <p:tgtEl>
                                          <p:spTgt spid="71683"/>
                                        </p:tgtEl>
                                      </p:cBhvr>
                                    </p:animEffect>
                                  </p:childTnLst>
                                </p:cTn>
                              </p:par>
                            </p:childTnLst>
                          </p:cTn>
                        </p:par>
                        <p:par>
                          <p:cTn id="8" fill="hold" nodeType="afterGroup">
                            <p:stCondLst>
                              <p:cond delay="1000"/>
                            </p:stCondLst>
                            <p:childTnLst>
                              <p:par>
                                <p:cTn id="9" presetID="23" presetClass="entr" presetSubtype="528" fill="hold" grpId="0" nodeType="afterEffect">
                                  <p:stCondLst>
                                    <p:cond delay="0"/>
                                  </p:stCondLst>
                                  <p:childTnLst>
                                    <p:set>
                                      <p:cBhvr>
                                        <p:cTn id="10" dur="1" fill="hold">
                                          <p:stCondLst>
                                            <p:cond delay="0"/>
                                          </p:stCondLst>
                                        </p:cTn>
                                        <p:tgtEl>
                                          <p:spTgt spid="71684"/>
                                        </p:tgtEl>
                                        <p:attrNameLst>
                                          <p:attrName>style.visibility</p:attrName>
                                        </p:attrNameLst>
                                      </p:cBhvr>
                                      <p:to>
                                        <p:strVal val="visible"/>
                                      </p:to>
                                    </p:set>
                                    <p:anim calcmode="lin" valueType="num">
                                      <p:cBhvr>
                                        <p:cTn id="11" dur="500" fill="hold"/>
                                        <p:tgtEl>
                                          <p:spTgt spid="71684"/>
                                        </p:tgtEl>
                                        <p:attrNameLst>
                                          <p:attrName>ppt_w</p:attrName>
                                        </p:attrNameLst>
                                      </p:cBhvr>
                                      <p:tavLst>
                                        <p:tav tm="0">
                                          <p:val>
                                            <p:fltVal val="0"/>
                                          </p:val>
                                        </p:tav>
                                        <p:tav tm="100000">
                                          <p:val>
                                            <p:strVal val="#ppt_w"/>
                                          </p:val>
                                        </p:tav>
                                      </p:tavLst>
                                    </p:anim>
                                    <p:anim calcmode="lin" valueType="num">
                                      <p:cBhvr>
                                        <p:cTn id="12" dur="500" fill="hold"/>
                                        <p:tgtEl>
                                          <p:spTgt spid="71684"/>
                                        </p:tgtEl>
                                        <p:attrNameLst>
                                          <p:attrName>ppt_h</p:attrName>
                                        </p:attrNameLst>
                                      </p:cBhvr>
                                      <p:tavLst>
                                        <p:tav tm="0">
                                          <p:val>
                                            <p:fltVal val="0"/>
                                          </p:val>
                                        </p:tav>
                                        <p:tav tm="100000">
                                          <p:val>
                                            <p:strVal val="#ppt_h"/>
                                          </p:val>
                                        </p:tav>
                                      </p:tavLst>
                                    </p:anim>
                                    <p:anim calcmode="lin" valueType="num">
                                      <p:cBhvr>
                                        <p:cTn id="13" dur="500" fill="hold"/>
                                        <p:tgtEl>
                                          <p:spTgt spid="71684"/>
                                        </p:tgtEl>
                                        <p:attrNameLst>
                                          <p:attrName>ppt_x</p:attrName>
                                        </p:attrNameLst>
                                      </p:cBhvr>
                                      <p:tavLst>
                                        <p:tav tm="0">
                                          <p:val>
                                            <p:fltVal val="0.5"/>
                                          </p:val>
                                        </p:tav>
                                        <p:tav tm="100000">
                                          <p:val>
                                            <p:strVal val="#ppt_x"/>
                                          </p:val>
                                        </p:tav>
                                      </p:tavLst>
                                    </p:anim>
                                    <p:anim calcmode="lin" valueType="num">
                                      <p:cBhvr>
                                        <p:cTn id="14" dur="500" fill="hold"/>
                                        <p:tgtEl>
                                          <p:spTgt spid="71684"/>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1500"/>
                            </p:stCondLst>
                            <p:childTnLst>
                              <p:par>
                                <p:cTn id="16" presetID="23" presetClass="entr" presetSubtype="528" fill="hold" grpId="0" nodeType="afterEffect">
                                  <p:stCondLst>
                                    <p:cond delay="0"/>
                                  </p:stCondLst>
                                  <p:childTnLst>
                                    <p:set>
                                      <p:cBhvr>
                                        <p:cTn id="17" dur="1" fill="hold">
                                          <p:stCondLst>
                                            <p:cond delay="0"/>
                                          </p:stCondLst>
                                        </p:cTn>
                                        <p:tgtEl>
                                          <p:spTgt spid="71694"/>
                                        </p:tgtEl>
                                        <p:attrNameLst>
                                          <p:attrName>style.visibility</p:attrName>
                                        </p:attrNameLst>
                                      </p:cBhvr>
                                      <p:to>
                                        <p:strVal val="visible"/>
                                      </p:to>
                                    </p:set>
                                    <p:anim calcmode="lin" valueType="num">
                                      <p:cBhvr>
                                        <p:cTn id="18" dur="500" fill="hold"/>
                                        <p:tgtEl>
                                          <p:spTgt spid="71694"/>
                                        </p:tgtEl>
                                        <p:attrNameLst>
                                          <p:attrName>ppt_w</p:attrName>
                                        </p:attrNameLst>
                                      </p:cBhvr>
                                      <p:tavLst>
                                        <p:tav tm="0">
                                          <p:val>
                                            <p:fltVal val="0"/>
                                          </p:val>
                                        </p:tav>
                                        <p:tav tm="100000">
                                          <p:val>
                                            <p:strVal val="#ppt_w"/>
                                          </p:val>
                                        </p:tav>
                                      </p:tavLst>
                                    </p:anim>
                                    <p:anim calcmode="lin" valueType="num">
                                      <p:cBhvr>
                                        <p:cTn id="19" dur="500" fill="hold"/>
                                        <p:tgtEl>
                                          <p:spTgt spid="71694"/>
                                        </p:tgtEl>
                                        <p:attrNameLst>
                                          <p:attrName>ppt_h</p:attrName>
                                        </p:attrNameLst>
                                      </p:cBhvr>
                                      <p:tavLst>
                                        <p:tav tm="0">
                                          <p:val>
                                            <p:fltVal val="0"/>
                                          </p:val>
                                        </p:tav>
                                        <p:tav tm="100000">
                                          <p:val>
                                            <p:strVal val="#ppt_h"/>
                                          </p:val>
                                        </p:tav>
                                      </p:tavLst>
                                    </p:anim>
                                    <p:anim calcmode="lin" valueType="num">
                                      <p:cBhvr>
                                        <p:cTn id="20" dur="500" fill="hold"/>
                                        <p:tgtEl>
                                          <p:spTgt spid="71694"/>
                                        </p:tgtEl>
                                        <p:attrNameLst>
                                          <p:attrName>ppt_x</p:attrName>
                                        </p:attrNameLst>
                                      </p:cBhvr>
                                      <p:tavLst>
                                        <p:tav tm="0">
                                          <p:val>
                                            <p:fltVal val="0.5"/>
                                          </p:val>
                                        </p:tav>
                                        <p:tav tm="100000">
                                          <p:val>
                                            <p:strVal val="#ppt_x"/>
                                          </p:val>
                                        </p:tav>
                                      </p:tavLst>
                                    </p:anim>
                                    <p:anim calcmode="lin" valueType="num">
                                      <p:cBhvr>
                                        <p:cTn id="21" dur="500" fill="hold"/>
                                        <p:tgtEl>
                                          <p:spTgt spid="7169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p:bldP spid="71684" grpId="0" autoUpdateAnimBg="0"/>
      <p:bldP spid="7169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7" name="Rectangle 1033"/>
          <p:cNvSpPr>
            <a:spLocks noChangeArrowheads="1"/>
          </p:cNvSpPr>
          <p:nvPr/>
        </p:nvSpPr>
        <p:spPr bwMode="auto">
          <a:xfrm>
            <a:off x="993775" y="1885950"/>
            <a:ext cx="7162800" cy="2371725"/>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spcBef>
                <a:spcPct val="50000"/>
              </a:spcBef>
              <a:defRPr/>
            </a:pPr>
            <a:r>
              <a:rPr lang="en-US" sz="2400" i="1" u="sng">
                <a:solidFill>
                  <a:srgbClr val="FF3300"/>
                </a:solidFill>
                <a:latin typeface="Helvetica" pitchFamily="1" charset="0"/>
                <a:ea typeface="+mn-ea"/>
                <a:cs typeface="+mn-cs"/>
              </a:rPr>
              <a:t>El pacto abrahámico</a:t>
            </a:r>
            <a:r>
              <a:rPr lang="en-US" sz="2400" i="1">
                <a:solidFill>
                  <a:srgbClr val="DDEE5E"/>
                </a:solidFill>
                <a:latin typeface="Helvetica" pitchFamily="1" charset="0"/>
                <a:ea typeface="+mn-ea"/>
                <a:cs typeface="+mn-cs"/>
              </a:rPr>
              <a:t>...es la columna vertebral de la Biblia, la columna vertebral de una revelación especial. La enseñanza que no reconozca esa columna vertebral inevitablemente tendrá cierta falta de solidez. </a:t>
            </a:r>
          </a:p>
          <a:p>
            <a:pPr>
              <a:spcBef>
                <a:spcPct val="50000"/>
              </a:spcBef>
              <a:defRPr/>
            </a:pPr>
            <a:r>
              <a:rPr lang="en-US" sz="2000" i="1">
                <a:solidFill>
                  <a:srgbClr val="DDEE5E"/>
                </a:solidFill>
                <a:latin typeface="Helvetica" pitchFamily="1" charset="0"/>
                <a:ea typeface="+mn-ea"/>
                <a:cs typeface="+mn-cs"/>
              </a:rPr>
              <a:t>	   </a:t>
            </a:r>
          </a:p>
        </p:txBody>
      </p:sp>
      <p:sp>
        <p:nvSpPr>
          <p:cNvPr id="73731" name="Rectangle 1027"/>
          <p:cNvSpPr>
            <a:spLocks noChangeArrowheads="1"/>
          </p:cNvSpPr>
          <p:nvPr/>
        </p:nvSpPr>
        <p:spPr bwMode="auto">
          <a:xfrm>
            <a:off x="990600" y="552450"/>
            <a:ext cx="7083425" cy="11842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r>
              <a:rPr lang="es-ES" sz="2400">
                <a:solidFill>
                  <a:srgbClr val="DDEE5E"/>
                </a:solidFill>
                <a:latin typeface="Helvetica" charset="0"/>
              </a:rPr>
              <a:t>La “columna vertebral” de la revelación bíblica</a:t>
            </a:r>
            <a:r>
              <a:rPr lang="en-US" sz="2400">
                <a:solidFill>
                  <a:srgbClr val="DDEE5E"/>
                </a:solidFill>
                <a:latin typeface="Helvetica" charset="0"/>
              </a:rPr>
              <a:t>:</a:t>
            </a:r>
          </a:p>
          <a:p>
            <a:pPr algn="ctr"/>
            <a:r>
              <a:rPr lang="en-US" sz="2400">
                <a:solidFill>
                  <a:srgbClr val="DDEE5E"/>
                </a:solidFill>
                <a:latin typeface="Helvetica" charset="0"/>
              </a:rPr>
              <a:t>El programa incondicional de pactos  de Dios</a:t>
            </a:r>
          </a:p>
          <a:p>
            <a:pPr algn="ctr"/>
            <a:endParaRPr lang="en-US" sz="2400">
              <a:solidFill>
                <a:srgbClr val="DDEE5E"/>
              </a:solidFill>
              <a:latin typeface="Helvetica" charset="0"/>
            </a:endParaRPr>
          </a:p>
        </p:txBody>
      </p:sp>
      <p:sp>
        <p:nvSpPr>
          <p:cNvPr id="73733" name="Text Box 1029"/>
          <p:cNvSpPr txBox="1">
            <a:spLocks noChangeArrowheads="1"/>
          </p:cNvSpPr>
          <p:nvPr/>
        </p:nvSpPr>
        <p:spPr bwMode="auto">
          <a:xfrm>
            <a:off x="3051175" y="5776913"/>
            <a:ext cx="5880100" cy="396875"/>
          </a:xfrm>
          <a:prstGeom prst="rect">
            <a:avLst/>
          </a:prstGeom>
          <a:noFill/>
          <a:ln w="9525">
            <a:noFill/>
            <a:miter lim="800000"/>
            <a:headEnd/>
            <a:tailEnd/>
          </a:ln>
          <a:effectLst>
            <a:outerShdw blurRad="63500" dist="81320" dir="2319588" algn="ctr" rotWithShape="0">
              <a:schemeClr val="bg2">
                <a:alpha val="74998"/>
              </a:schemeClr>
            </a:outerShdw>
          </a:effectLst>
        </p:spPr>
        <p:txBody>
          <a:bodyPr>
            <a:spAutoFit/>
          </a:bodyPr>
          <a:lstStyle/>
          <a:p>
            <a:pPr>
              <a:spcBef>
                <a:spcPct val="50000"/>
              </a:spcBef>
              <a:defRPr/>
            </a:pPr>
            <a:r>
              <a:rPr lang="en-US" sz="2000" i="1">
                <a:solidFill>
                  <a:srgbClr val="DDEE5E"/>
                </a:solidFill>
                <a:latin typeface="Helvetica" pitchFamily="1" charset="0"/>
                <a:ea typeface="+mn-ea"/>
                <a:cs typeface="+mn-cs"/>
              </a:rPr>
              <a:t>Don Richardson, Eternity in Their Hearts</a:t>
            </a:r>
          </a:p>
        </p:txBody>
      </p:sp>
      <p:sp>
        <p:nvSpPr>
          <p:cNvPr id="32773" name="Text Box 1034"/>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3744" name="Rectangle 1040"/>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13</a:t>
            </a:r>
          </a:p>
        </p:txBody>
      </p:sp>
      <p:sp>
        <p:nvSpPr>
          <p:cNvPr id="32775" name="Text Box 1041"/>
          <p:cNvSpPr txBox="1">
            <a:spLocks noChangeArrowheads="1"/>
          </p:cNvSpPr>
          <p:nvPr/>
        </p:nvSpPr>
        <p:spPr bwMode="auto">
          <a:xfrm>
            <a:off x="8567738" y="64293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sp>
        <p:nvSpPr>
          <p:cNvPr id="73746" name="Rectangle 1042"/>
          <p:cNvSpPr>
            <a:spLocks noChangeArrowheads="1"/>
          </p:cNvSpPr>
          <p:nvPr/>
        </p:nvSpPr>
        <p:spPr bwMode="auto">
          <a:xfrm>
            <a:off x="963613" y="2127250"/>
            <a:ext cx="7497762" cy="4014788"/>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spcBef>
                <a:spcPct val="50000"/>
              </a:spcBef>
              <a:defRPr/>
            </a:pPr>
            <a:endParaRPr lang="en-US" sz="2400" i="1" u="sng">
              <a:solidFill>
                <a:srgbClr val="FF0F07"/>
              </a:solidFill>
              <a:latin typeface="Helvetica" pitchFamily="1" charset="0"/>
              <a:ea typeface="+mn-ea"/>
              <a:cs typeface="+mn-cs"/>
            </a:endParaRPr>
          </a:p>
          <a:p>
            <a:pPr>
              <a:spcBef>
                <a:spcPct val="50000"/>
              </a:spcBef>
              <a:defRPr/>
            </a:pPr>
            <a:endParaRPr lang="en-US" sz="2400" i="1" u="sng">
              <a:solidFill>
                <a:srgbClr val="FF0F07"/>
              </a:solidFill>
              <a:latin typeface="Helvetica" pitchFamily="1" charset="0"/>
              <a:ea typeface="+mn-ea"/>
              <a:cs typeface="+mn-cs"/>
            </a:endParaRPr>
          </a:p>
          <a:p>
            <a:pPr>
              <a:spcBef>
                <a:spcPct val="50000"/>
              </a:spcBef>
              <a:defRPr/>
            </a:pPr>
            <a:endParaRPr lang="en-US" sz="2400" i="1" u="sng">
              <a:solidFill>
                <a:srgbClr val="FF0F07"/>
              </a:solidFill>
              <a:latin typeface="Helvetica" pitchFamily="1" charset="0"/>
              <a:ea typeface="+mn-ea"/>
              <a:cs typeface="+mn-cs"/>
            </a:endParaRPr>
          </a:p>
          <a:p>
            <a:pPr>
              <a:spcBef>
                <a:spcPct val="50000"/>
              </a:spcBef>
              <a:defRPr/>
            </a:pPr>
            <a:r>
              <a:rPr lang="en-US" sz="2400" i="1" u="sng">
                <a:solidFill>
                  <a:srgbClr val="FF0F07"/>
                </a:solidFill>
                <a:latin typeface="Helvetica" pitchFamily="1" charset="0"/>
                <a:ea typeface="+mn-ea"/>
                <a:cs typeface="+mn-cs"/>
              </a:rPr>
              <a:t>Carecerá, literalmente, de espina dorsal</a:t>
            </a:r>
            <a:r>
              <a:rPr lang="en-US" sz="2400" i="1">
                <a:solidFill>
                  <a:srgbClr val="FF0F07"/>
                </a:solidFill>
                <a:latin typeface="Helvetica" pitchFamily="1" charset="0"/>
                <a:ea typeface="+mn-ea"/>
                <a:cs typeface="+mn-cs"/>
              </a:rPr>
              <a:t>. </a:t>
            </a:r>
            <a:r>
              <a:rPr lang="en-US" sz="2400" i="1">
                <a:solidFill>
                  <a:srgbClr val="DDEE5E"/>
                </a:solidFill>
                <a:latin typeface="Helvetica" pitchFamily="1" charset="0"/>
                <a:ea typeface="+mn-ea"/>
                <a:cs typeface="+mn-cs"/>
              </a:rPr>
              <a:t>Y tendrá la tendencia a dejar a los cristianos menos motivados a pasar </a:t>
            </a:r>
            <a:r>
              <a:rPr lang="en-US" sz="2400" i="1" u="sng">
                <a:solidFill>
                  <a:schemeClr val="tx2"/>
                </a:solidFill>
                <a:latin typeface="Helvetica" pitchFamily="1" charset="0"/>
                <a:ea typeface="+mn-ea"/>
                <a:cs typeface="+mn-cs"/>
              </a:rPr>
              <a:t>la bendición</a:t>
            </a:r>
            <a:r>
              <a:rPr lang="en-US" sz="2400" i="1">
                <a:solidFill>
                  <a:srgbClr val="DDEE5E"/>
                </a:solidFill>
                <a:latin typeface="Helvetica" pitchFamily="1" charset="0"/>
                <a:ea typeface="+mn-ea"/>
                <a:cs typeface="+mn-cs"/>
              </a:rPr>
              <a:t> que han recibido, no solo a su propia gente, sino a todos los pueblos de la tierra. </a:t>
            </a:r>
            <a:r>
              <a:rPr lang="en-US" sz="1800" i="1">
                <a:solidFill>
                  <a:srgbClr val="DDEE5E"/>
                </a:solidFill>
                <a:latin typeface="Helvetica" pitchFamily="1" charset="0"/>
                <a:ea typeface="+mn-ea"/>
                <a:cs typeface="+mn-cs"/>
              </a:rPr>
              <a:t>(Pg. 163)</a:t>
            </a:r>
            <a:endParaRPr lang="en-US" sz="2400" i="1">
              <a:solidFill>
                <a:srgbClr val="DDEE5E"/>
              </a:solidFill>
              <a:latin typeface="Helvetica" pitchFamily="1" charset="0"/>
              <a:ea typeface="+mn-ea"/>
              <a:cs typeface="+mn-cs"/>
            </a:endParaRPr>
          </a:p>
          <a:p>
            <a:pPr>
              <a:spcBef>
                <a:spcPct val="50000"/>
              </a:spcBef>
              <a:defRPr/>
            </a:pPr>
            <a:r>
              <a:rPr lang="en-US" sz="2000" i="1">
                <a:solidFill>
                  <a:srgbClr val="DDEE5E"/>
                </a:solidFill>
                <a:latin typeface="Helvetica" pitchFamily="1" charset="0"/>
                <a:ea typeface="+mn-ea"/>
                <a:cs typeface="+mn-cs"/>
              </a:rPr>
              <a:t>	   </a:t>
            </a:r>
          </a:p>
        </p:txBody>
      </p:sp>
      <p:sp>
        <p:nvSpPr>
          <p:cNvPr id="73747" name="Oval 1043"/>
          <p:cNvSpPr>
            <a:spLocks noChangeArrowheads="1"/>
          </p:cNvSpPr>
          <p:nvPr/>
        </p:nvSpPr>
        <p:spPr bwMode="auto">
          <a:xfrm>
            <a:off x="3578225" y="4471988"/>
            <a:ext cx="2362200" cy="5588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32778" name="Text Box 1045"/>
          <p:cNvSpPr txBox="1">
            <a:spLocks noChangeArrowheads="1"/>
          </p:cNvSpPr>
          <p:nvPr/>
        </p:nvSpPr>
        <p:spPr bwMode="auto">
          <a:xfrm>
            <a:off x="8588375"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746"/>
                                        </p:tgtEl>
                                        <p:attrNameLst>
                                          <p:attrName>style.visibility</p:attrName>
                                        </p:attrNameLst>
                                      </p:cBhvr>
                                      <p:to>
                                        <p:strVal val="visible"/>
                                      </p:to>
                                    </p:set>
                                    <p:animEffect transition="in" filter="fade">
                                      <p:cBhvr>
                                        <p:cTn id="7" dur="1000"/>
                                        <p:tgtEl>
                                          <p:spTgt spid="737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73747"/>
                                        </p:tgtEl>
                                        <p:attrNameLst>
                                          <p:attrName>style.visibility</p:attrName>
                                        </p:attrNameLst>
                                      </p:cBhvr>
                                      <p:to>
                                        <p:strVal val="visible"/>
                                      </p:to>
                                    </p:set>
                                    <p:anim calcmode="lin" valueType="num">
                                      <p:cBhvr>
                                        <p:cTn id="12" dur="500" fill="hold"/>
                                        <p:tgtEl>
                                          <p:spTgt spid="73747"/>
                                        </p:tgtEl>
                                        <p:attrNameLst>
                                          <p:attrName>ppt_w</p:attrName>
                                        </p:attrNameLst>
                                      </p:cBhvr>
                                      <p:tavLst>
                                        <p:tav tm="0">
                                          <p:val>
                                            <p:fltVal val="0"/>
                                          </p:val>
                                        </p:tav>
                                        <p:tav tm="100000">
                                          <p:val>
                                            <p:strVal val="#ppt_w"/>
                                          </p:val>
                                        </p:tav>
                                      </p:tavLst>
                                    </p:anim>
                                    <p:anim calcmode="lin" valueType="num">
                                      <p:cBhvr>
                                        <p:cTn id="13" dur="500" fill="hold"/>
                                        <p:tgtEl>
                                          <p:spTgt spid="73747"/>
                                        </p:tgtEl>
                                        <p:attrNameLst>
                                          <p:attrName>ppt_h</p:attrName>
                                        </p:attrNameLst>
                                      </p:cBhvr>
                                      <p:tavLst>
                                        <p:tav tm="0">
                                          <p:val>
                                            <p:fltVal val="0"/>
                                          </p:val>
                                        </p:tav>
                                        <p:tav tm="100000">
                                          <p:val>
                                            <p:strVal val="#ppt_h"/>
                                          </p:val>
                                        </p:tav>
                                      </p:tavLst>
                                    </p:anim>
                                    <p:anim calcmode="lin" valueType="num">
                                      <p:cBhvr>
                                        <p:cTn id="14" dur="500" fill="hold"/>
                                        <p:tgtEl>
                                          <p:spTgt spid="73747"/>
                                        </p:tgtEl>
                                        <p:attrNameLst>
                                          <p:attrName>ppt_x</p:attrName>
                                        </p:attrNameLst>
                                      </p:cBhvr>
                                      <p:tavLst>
                                        <p:tav tm="0">
                                          <p:val>
                                            <p:fltVal val="0.5"/>
                                          </p:val>
                                        </p:tav>
                                        <p:tav tm="100000">
                                          <p:val>
                                            <p:strVal val="#ppt_x"/>
                                          </p:val>
                                        </p:tav>
                                      </p:tavLst>
                                    </p:anim>
                                    <p:anim calcmode="lin" valueType="num">
                                      <p:cBhvr>
                                        <p:cTn id="15" dur="500" fill="hold"/>
                                        <p:tgtEl>
                                          <p:spTgt spid="7374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46" grpId="0" autoUpdateAnimBg="0"/>
      <p:bldP spid="7374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358775" y="1560513"/>
            <a:ext cx="8458200" cy="514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spcBef>
                <a:spcPct val="50000"/>
              </a:spcBef>
            </a:pPr>
            <a:r>
              <a:rPr lang="en-US" sz="4000" i="1">
                <a:solidFill>
                  <a:schemeClr val="folHlink"/>
                </a:solidFill>
                <a:latin typeface="Helvetica" charset="0"/>
              </a:rPr>
              <a:t>Con relación a la palabra </a:t>
            </a:r>
            <a:r>
              <a:rPr lang="ja-JP" altLang="en-US" sz="4000" i="1" u="sng">
                <a:latin typeface="Helvetica" charset="0"/>
              </a:rPr>
              <a:t>“</a:t>
            </a:r>
            <a:r>
              <a:rPr lang="en-US" sz="4000" i="1" u="sng">
                <a:latin typeface="Helvetica" charset="0"/>
              </a:rPr>
              <a:t>Pecado</a:t>
            </a:r>
            <a:r>
              <a:rPr lang="ja-JP" altLang="en-US" sz="4000" i="1" u="sng">
                <a:latin typeface="Helvetica" charset="0"/>
              </a:rPr>
              <a:t>”</a:t>
            </a:r>
            <a:r>
              <a:rPr lang="en-US" sz="4000" i="1" u="sng">
                <a:latin typeface="Helvetica" charset="0"/>
              </a:rPr>
              <a:t>...</a:t>
            </a:r>
            <a:endParaRPr lang="en-US" sz="4000" i="1">
              <a:solidFill>
                <a:schemeClr val="folHlink"/>
              </a:solidFill>
              <a:latin typeface="Helvetica" charset="0"/>
            </a:endParaRPr>
          </a:p>
          <a:p>
            <a:pPr algn="ctr">
              <a:spcBef>
                <a:spcPct val="50000"/>
              </a:spcBef>
            </a:pPr>
            <a:r>
              <a:rPr lang="en-US" sz="2400" i="1">
                <a:solidFill>
                  <a:schemeClr val="folHlink"/>
                </a:solidFill>
                <a:latin typeface="Helvetica" charset="0"/>
              </a:rPr>
              <a:t>En hebreo y en griego: </a:t>
            </a:r>
            <a:endParaRPr lang="en-US" sz="2400" i="1">
              <a:latin typeface="Helvetica" charset="0"/>
            </a:endParaRPr>
          </a:p>
          <a:p>
            <a:pPr algn="ctr">
              <a:spcBef>
                <a:spcPct val="50000"/>
              </a:spcBef>
            </a:pPr>
            <a:r>
              <a:rPr lang="en-US" sz="2400" i="1">
                <a:solidFill>
                  <a:schemeClr val="folHlink"/>
                </a:solidFill>
                <a:latin typeface="Helvetica" charset="0"/>
              </a:rPr>
              <a:t>Mala conducta</a:t>
            </a:r>
            <a:endParaRPr lang="en-US" sz="2400" i="1">
              <a:latin typeface="Helvetica" charset="0"/>
            </a:endParaRPr>
          </a:p>
          <a:p>
            <a:pPr algn="ctr">
              <a:spcBef>
                <a:spcPct val="50000"/>
              </a:spcBef>
            </a:pPr>
            <a:r>
              <a:rPr lang="en-US" sz="2400" i="1">
                <a:solidFill>
                  <a:schemeClr val="folHlink"/>
                </a:solidFill>
                <a:latin typeface="Helvetica" charset="0"/>
              </a:rPr>
              <a:t>Iniquidad</a:t>
            </a:r>
          </a:p>
          <a:p>
            <a:pPr algn="ctr">
              <a:spcBef>
                <a:spcPct val="50000"/>
              </a:spcBef>
            </a:pPr>
            <a:r>
              <a:rPr lang="en-US" sz="2400" i="1">
                <a:solidFill>
                  <a:schemeClr val="folHlink"/>
                </a:solidFill>
                <a:latin typeface="Helvetica" charset="0"/>
              </a:rPr>
              <a:t>Transgresión</a:t>
            </a:r>
          </a:p>
          <a:p>
            <a:pPr algn="ctr">
              <a:spcBef>
                <a:spcPct val="50000"/>
              </a:spcBef>
            </a:pPr>
            <a:r>
              <a:rPr lang="en-US" sz="2400" i="1">
                <a:solidFill>
                  <a:schemeClr val="folHlink"/>
                </a:solidFill>
                <a:latin typeface="Helvetica" charset="0"/>
              </a:rPr>
              <a:t>Maldad</a:t>
            </a:r>
          </a:p>
          <a:p>
            <a:pPr algn="ctr">
              <a:spcBef>
                <a:spcPct val="50000"/>
              </a:spcBef>
            </a:pPr>
            <a:r>
              <a:rPr lang="en-US" sz="2400" i="1">
                <a:solidFill>
                  <a:schemeClr val="folHlink"/>
                </a:solidFill>
                <a:latin typeface="Helvetica" charset="0"/>
              </a:rPr>
              <a:t>Transgresión</a:t>
            </a:r>
          </a:p>
          <a:p>
            <a:pPr algn="ctr">
              <a:spcBef>
                <a:spcPct val="50000"/>
              </a:spcBef>
            </a:pPr>
            <a:r>
              <a:rPr lang="en-US" sz="2400" i="1">
                <a:solidFill>
                  <a:schemeClr val="folHlink"/>
                </a:solidFill>
                <a:latin typeface="Helvetica" charset="0"/>
              </a:rPr>
              <a:t>Mal...</a:t>
            </a:r>
          </a:p>
        </p:txBody>
      </p:sp>
      <p:sp>
        <p:nvSpPr>
          <p:cNvPr id="34819" name="Rectangle 3"/>
          <p:cNvSpPr>
            <a:spLocks noChangeArrowheads="1"/>
          </p:cNvSpPr>
          <p:nvPr/>
        </p:nvSpPr>
        <p:spPr bwMode="auto">
          <a:xfrm>
            <a:off x="990600" y="552450"/>
            <a:ext cx="708342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s-ES" sz="2400">
                <a:solidFill>
                  <a:srgbClr val="DDEE5E"/>
                </a:solidFill>
                <a:latin typeface="Helvetica" charset="0"/>
              </a:rPr>
              <a:t>La “columna vertebral” de la revelación bíblica</a:t>
            </a:r>
            <a:r>
              <a:rPr lang="en-US" sz="2400">
                <a:solidFill>
                  <a:srgbClr val="DDEE5E"/>
                </a:solidFill>
                <a:latin typeface="Helvetica" charset="0"/>
              </a:rPr>
              <a:t>:</a:t>
            </a:r>
          </a:p>
          <a:p>
            <a:pPr algn="ctr"/>
            <a:r>
              <a:rPr lang="en-US" sz="2400">
                <a:solidFill>
                  <a:srgbClr val="DDEE5E"/>
                </a:solidFill>
                <a:latin typeface="Helvetica" charset="0"/>
              </a:rPr>
              <a:t>El programa incondicional de pactos  de Dios</a:t>
            </a:r>
          </a:p>
        </p:txBody>
      </p:sp>
      <p:sp>
        <p:nvSpPr>
          <p:cNvPr id="34820" name="Text Box 7"/>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6571" name="Text Box 11"/>
          <p:cNvSpPr txBox="1">
            <a:spLocks noChangeArrowheads="1"/>
          </p:cNvSpPr>
          <p:nvPr/>
        </p:nvSpPr>
        <p:spPr bwMode="auto">
          <a:xfrm>
            <a:off x="290513" y="5694363"/>
            <a:ext cx="2925762" cy="758825"/>
          </a:xfrm>
          <a:prstGeom prst="rect">
            <a:avLst/>
          </a:prstGeom>
          <a:solidFill>
            <a:srgbClr val="291EFF"/>
          </a:solidFill>
          <a:ln w="57150">
            <a:solidFill>
              <a:srgbClr val="FFFF00"/>
            </a:solidFill>
            <a:miter lim="800000"/>
            <a:headEnd/>
            <a:tailEnd/>
          </a:ln>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a:solidFill>
                  <a:srgbClr val="FFFF00"/>
                </a:solidFill>
              </a:rPr>
              <a:t>Ayuda para el estudio  #10</a:t>
            </a:r>
          </a:p>
        </p:txBody>
      </p:sp>
      <p:sp>
        <p:nvSpPr>
          <p:cNvPr id="66574" name="Rectangle 14"/>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14</a:t>
            </a:r>
          </a:p>
        </p:txBody>
      </p:sp>
      <p:sp>
        <p:nvSpPr>
          <p:cNvPr id="34823" name="Text Box 15"/>
          <p:cNvSpPr txBox="1">
            <a:spLocks noChangeArrowheads="1"/>
          </p:cNvSpPr>
          <p:nvPr/>
        </p:nvSpPr>
        <p:spPr bwMode="auto">
          <a:xfrm>
            <a:off x="8591550"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8</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6571"/>
                                        </p:tgtEl>
                                        <p:attrNameLst>
                                          <p:attrName>style.visibility</p:attrName>
                                        </p:attrNameLst>
                                      </p:cBhvr>
                                      <p:to>
                                        <p:strVal val="visible"/>
                                      </p:to>
                                    </p:set>
                                    <p:anim calcmode="lin" valueType="num">
                                      <p:cBhvr>
                                        <p:cTn id="7" dur="500" fill="hold"/>
                                        <p:tgtEl>
                                          <p:spTgt spid="66571"/>
                                        </p:tgtEl>
                                        <p:attrNameLst>
                                          <p:attrName>ppt_w</p:attrName>
                                        </p:attrNameLst>
                                      </p:cBhvr>
                                      <p:tavLst>
                                        <p:tav tm="0">
                                          <p:val>
                                            <p:fltVal val="0"/>
                                          </p:val>
                                        </p:tav>
                                        <p:tav tm="100000">
                                          <p:val>
                                            <p:strVal val="#ppt_w"/>
                                          </p:val>
                                        </p:tav>
                                      </p:tavLst>
                                    </p:anim>
                                    <p:anim calcmode="lin" valueType="num">
                                      <p:cBhvr>
                                        <p:cTn id="8" dur="500" fill="hold"/>
                                        <p:tgtEl>
                                          <p:spTgt spid="66571"/>
                                        </p:tgtEl>
                                        <p:attrNameLst>
                                          <p:attrName>ppt_h</p:attrName>
                                        </p:attrNameLst>
                                      </p:cBhvr>
                                      <p:tavLst>
                                        <p:tav tm="0">
                                          <p:val>
                                            <p:fltVal val="0"/>
                                          </p:val>
                                        </p:tav>
                                        <p:tav tm="100000">
                                          <p:val>
                                            <p:strVal val="#ppt_h"/>
                                          </p:val>
                                        </p:tav>
                                      </p:tavLst>
                                    </p:anim>
                                    <p:anim calcmode="lin" valueType="num">
                                      <p:cBhvr>
                                        <p:cTn id="9" dur="500" fill="hold"/>
                                        <p:tgtEl>
                                          <p:spTgt spid="66571"/>
                                        </p:tgtEl>
                                        <p:attrNameLst>
                                          <p:attrName>ppt_x</p:attrName>
                                        </p:attrNameLst>
                                      </p:cBhvr>
                                      <p:tavLst>
                                        <p:tav tm="0">
                                          <p:val>
                                            <p:fltVal val="0.5"/>
                                          </p:val>
                                        </p:tav>
                                        <p:tav tm="100000">
                                          <p:val>
                                            <p:strVal val="#ppt_x"/>
                                          </p:val>
                                        </p:tav>
                                      </p:tavLst>
                                    </p:anim>
                                    <p:anim calcmode="lin" valueType="num">
                                      <p:cBhvr>
                                        <p:cTn id="10" dur="500" fill="hold"/>
                                        <p:tgtEl>
                                          <p:spTgt spid="6657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66562">
                                            <p:txEl>
                                              <p:pRg st="0" end="0"/>
                                            </p:txEl>
                                          </p:spTgt>
                                        </p:tgtEl>
                                        <p:attrNameLst>
                                          <p:attrName>style.visibility</p:attrName>
                                        </p:attrNameLst>
                                      </p:cBhvr>
                                      <p:to>
                                        <p:strVal val="visible"/>
                                      </p:to>
                                    </p:set>
                                    <p:animEffect transition="in" filter="box(out)">
                                      <p:cBhvr>
                                        <p:cTn id="15" dur="500"/>
                                        <p:tgtEl>
                                          <p:spTgt spid="66562">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66562">
                                            <p:txEl>
                                              <p:pRg st="1" end="1"/>
                                            </p:txEl>
                                          </p:spTgt>
                                        </p:tgtEl>
                                        <p:attrNameLst>
                                          <p:attrName>style.visibility</p:attrName>
                                        </p:attrNameLst>
                                      </p:cBhvr>
                                      <p:to>
                                        <p:strVal val="visible"/>
                                      </p:to>
                                    </p:set>
                                    <p:animEffect transition="in" filter="box(out)">
                                      <p:cBhvr>
                                        <p:cTn id="20" dur="500"/>
                                        <p:tgtEl>
                                          <p:spTgt spid="66562">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32" fill="hold" grpId="0" nodeType="clickEffect">
                                  <p:stCondLst>
                                    <p:cond delay="0"/>
                                  </p:stCondLst>
                                  <p:childTnLst>
                                    <p:set>
                                      <p:cBhvr>
                                        <p:cTn id="24" dur="1" fill="hold">
                                          <p:stCondLst>
                                            <p:cond delay="0"/>
                                          </p:stCondLst>
                                        </p:cTn>
                                        <p:tgtEl>
                                          <p:spTgt spid="66562">
                                            <p:txEl>
                                              <p:pRg st="2" end="2"/>
                                            </p:txEl>
                                          </p:spTgt>
                                        </p:tgtEl>
                                        <p:attrNameLst>
                                          <p:attrName>style.visibility</p:attrName>
                                        </p:attrNameLst>
                                      </p:cBhvr>
                                      <p:to>
                                        <p:strVal val="visible"/>
                                      </p:to>
                                    </p:set>
                                    <p:animEffect transition="in" filter="box(out)">
                                      <p:cBhvr>
                                        <p:cTn id="25" dur="500"/>
                                        <p:tgtEl>
                                          <p:spTgt spid="66562">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32" fill="hold" grpId="0" nodeType="clickEffect">
                                  <p:stCondLst>
                                    <p:cond delay="0"/>
                                  </p:stCondLst>
                                  <p:childTnLst>
                                    <p:set>
                                      <p:cBhvr>
                                        <p:cTn id="29" dur="1" fill="hold">
                                          <p:stCondLst>
                                            <p:cond delay="0"/>
                                          </p:stCondLst>
                                        </p:cTn>
                                        <p:tgtEl>
                                          <p:spTgt spid="66562">
                                            <p:txEl>
                                              <p:pRg st="3" end="3"/>
                                            </p:txEl>
                                          </p:spTgt>
                                        </p:tgtEl>
                                        <p:attrNameLst>
                                          <p:attrName>style.visibility</p:attrName>
                                        </p:attrNameLst>
                                      </p:cBhvr>
                                      <p:to>
                                        <p:strVal val="visible"/>
                                      </p:to>
                                    </p:set>
                                    <p:animEffect transition="in" filter="box(out)">
                                      <p:cBhvr>
                                        <p:cTn id="30" dur="500"/>
                                        <p:tgtEl>
                                          <p:spTgt spid="66562">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32" fill="hold" grpId="0" nodeType="clickEffect">
                                  <p:stCondLst>
                                    <p:cond delay="0"/>
                                  </p:stCondLst>
                                  <p:childTnLst>
                                    <p:set>
                                      <p:cBhvr>
                                        <p:cTn id="34" dur="1" fill="hold">
                                          <p:stCondLst>
                                            <p:cond delay="0"/>
                                          </p:stCondLst>
                                        </p:cTn>
                                        <p:tgtEl>
                                          <p:spTgt spid="66562">
                                            <p:txEl>
                                              <p:pRg st="4" end="4"/>
                                            </p:txEl>
                                          </p:spTgt>
                                        </p:tgtEl>
                                        <p:attrNameLst>
                                          <p:attrName>style.visibility</p:attrName>
                                        </p:attrNameLst>
                                      </p:cBhvr>
                                      <p:to>
                                        <p:strVal val="visible"/>
                                      </p:to>
                                    </p:set>
                                    <p:animEffect transition="in" filter="box(out)">
                                      <p:cBhvr>
                                        <p:cTn id="35" dur="500"/>
                                        <p:tgtEl>
                                          <p:spTgt spid="66562">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32" fill="hold" grpId="0" nodeType="clickEffect">
                                  <p:stCondLst>
                                    <p:cond delay="0"/>
                                  </p:stCondLst>
                                  <p:childTnLst>
                                    <p:set>
                                      <p:cBhvr>
                                        <p:cTn id="39" dur="1" fill="hold">
                                          <p:stCondLst>
                                            <p:cond delay="0"/>
                                          </p:stCondLst>
                                        </p:cTn>
                                        <p:tgtEl>
                                          <p:spTgt spid="66562">
                                            <p:txEl>
                                              <p:pRg st="5" end="5"/>
                                            </p:txEl>
                                          </p:spTgt>
                                        </p:tgtEl>
                                        <p:attrNameLst>
                                          <p:attrName>style.visibility</p:attrName>
                                        </p:attrNameLst>
                                      </p:cBhvr>
                                      <p:to>
                                        <p:strVal val="visible"/>
                                      </p:to>
                                    </p:set>
                                    <p:animEffect transition="in" filter="box(out)">
                                      <p:cBhvr>
                                        <p:cTn id="40" dur="500"/>
                                        <p:tgtEl>
                                          <p:spTgt spid="66562">
                                            <p:txEl>
                                              <p:pRg st="5" end="5"/>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32" fill="hold" grpId="0" nodeType="clickEffect">
                                  <p:stCondLst>
                                    <p:cond delay="0"/>
                                  </p:stCondLst>
                                  <p:childTnLst>
                                    <p:set>
                                      <p:cBhvr>
                                        <p:cTn id="44" dur="1" fill="hold">
                                          <p:stCondLst>
                                            <p:cond delay="0"/>
                                          </p:stCondLst>
                                        </p:cTn>
                                        <p:tgtEl>
                                          <p:spTgt spid="66562">
                                            <p:txEl>
                                              <p:pRg st="6" end="6"/>
                                            </p:txEl>
                                          </p:spTgt>
                                        </p:tgtEl>
                                        <p:attrNameLst>
                                          <p:attrName>style.visibility</p:attrName>
                                        </p:attrNameLst>
                                      </p:cBhvr>
                                      <p:to>
                                        <p:strVal val="visible"/>
                                      </p:to>
                                    </p:set>
                                    <p:animEffect transition="in" filter="box(out)">
                                      <p:cBhvr>
                                        <p:cTn id="45" dur="500"/>
                                        <p:tgtEl>
                                          <p:spTgt spid="66562">
                                            <p:txEl>
                                              <p:pRg st="6" end="6"/>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32" fill="hold" grpId="0" nodeType="clickEffect">
                                  <p:stCondLst>
                                    <p:cond delay="0"/>
                                  </p:stCondLst>
                                  <p:childTnLst>
                                    <p:set>
                                      <p:cBhvr>
                                        <p:cTn id="49" dur="1" fill="hold">
                                          <p:stCondLst>
                                            <p:cond delay="0"/>
                                          </p:stCondLst>
                                        </p:cTn>
                                        <p:tgtEl>
                                          <p:spTgt spid="66562">
                                            <p:txEl>
                                              <p:pRg st="7" end="7"/>
                                            </p:txEl>
                                          </p:spTgt>
                                        </p:tgtEl>
                                        <p:attrNameLst>
                                          <p:attrName>style.visibility</p:attrName>
                                        </p:attrNameLst>
                                      </p:cBhvr>
                                      <p:to>
                                        <p:strVal val="visible"/>
                                      </p:to>
                                    </p:set>
                                    <p:animEffect transition="in" filter="box(out)">
                                      <p:cBhvr>
                                        <p:cTn id="50" dur="500"/>
                                        <p:tgtEl>
                                          <p:spTgt spid="6656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build="p" autoUpdateAnimBg="0"/>
      <p:bldP spid="66571"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0" y="161925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4000" i="1">
                <a:solidFill>
                  <a:schemeClr val="folHlink"/>
                </a:solidFill>
                <a:latin typeface="Helvetica" charset="0"/>
              </a:rPr>
              <a:t>Con relación a la palabra </a:t>
            </a:r>
            <a:r>
              <a:rPr lang="ja-JP" altLang="en-US" sz="4000" i="1" u="sng">
                <a:latin typeface="Helvetica" charset="0"/>
              </a:rPr>
              <a:t>“</a:t>
            </a:r>
            <a:r>
              <a:rPr lang="en-US" sz="4000" i="1" u="sng">
                <a:latin typeface="Helvetica" charset="0"/>
              </a:rPr>
              <a:t>Pecado</a:t>
            </a:r>
            <a:r>
              <a:rPr lang="ja-JP" altLang="en-US" sz="4000" i="1" u="sng">
                <a:latin typeface="Helvetica" charset="0"/>
              </a:rPr>
              <a:t>”</a:t>
            </a:r>
            <a:r>
              <a:rPr lang="en-US" sz="4000" i="1" u="sng">
                <a:latin typeface="Helvetica" charset="0"/>
              </a:rPr>
              <a:t>...</a:t>
            </a:r>
            <a:r>
              <a:rPr lang="en-US" sz="2400" i="1">
                <a:solidFill>
                  <a:schemeClr val="folHlink"/>
                </a:solidFill>
                <a:latin typeface="Helvetica" charset="0"/>
              </a:rPr>
              <a:t> En hebreo y en griego:</a:t>
            </a:r>
          </a:p>
        </p:txBody>
      </p:sp>
      <p:sp>
        <p:nvSpPr>
          <p:cNvPr id="36867" name="Rectangle 3"/>
          <p:cNvSpPr>
            <a:spLocks noChangeArrowheads="1"/>
          </p:cNvSpPr>
          <p:nvPr/>
        </p:nvSpPr>
        <p:spPr bwMode="auto">
          <a:xfrm>
            <a:off x="990600" y="552450"/>
            <a:ext cx="708342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s-ES" sz="2400">
                <a:solidFill>
                  <a:srgbClr val="DDEE5E"/>
                </a:solidFill>
                <a:latin typeface="Helvetica" charset="0"/>
              </a:rPr>
              <a:t>La “columna vertebral” de la revelación bíblica</a:t>
            </a:r>
            <a:r>
              <a:rPr lang="en-US" sz="2400">
                <a:solidFill>
                  <a:srgbClr val="DDEE5E"/>
                </a:solidFill>
                <a:latin typeface="Helvetica" charset="0"/>
              </a:rPr>
              <a:t>:</a:t>
            </a:r>
          </a:p>
          <a:p>
            <a:pPr algn="ctr"/>
            <a:r>
              <a:rPr lang="en-US" sz="2400">
                <a:solidFill>
                  <a:srgbClr val="DDEE5E"/>
                </a:solidFill>
                <a:latin typeface="Helvetica" charset="0"/>
              </a:rPr>
              <a:t>El programa incondicional de pactos  de Dios</a:t>
            </a:r>
          </a:p>
        </p:txBody>
      </p:sp>
      <p:sp>
        <p:nvSpPr>
          <p:cNvPr id="347143" name="Text Box 7"/>
          <p:cNvSpPr txBox="1">
            <a:spLocks noChangeArrowheads="1"/>
          </p:cNvSpPr>
          <p:nvPr/>
        </p:nvSpPr>
        <p:spPr bwMode="auto">
          <a:xfrm>
            <a:off x="812800" y="3719513"/>
            <a:ext cx="755015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ja-JP" altLang="en-US" sz="6000" i="1" u="sng">
                <a:solidFill>
                  <a:srgbClr val="E80000"/>
                </a:solidFill>
                <a:latin typeface="Helvetica" charset="0"/>
              </a:rPr>
              <a:t>“</a:t>
            </a:r>
            <a:r>
              <a:rPr lang="en-US" sz="6000" i="1" u="sng">
                <a:solidFill>
                  <a:srgbClr val="E80000"/>
                </a:solidFill>
                <a:latin typeface="Helvetica" charset="0"/>
              </a:rPr>
              <a:t>no dar en el blanco.</a:t>
            </a:r>
            <a:r>
              <a:rPr lang="ja-JP" altLang="en-US" sz="6000" i="1" u="sng">
                <a:solidFill>
                  <a:srgbClr val="E80000"/>
                </a:solidFill>
                <a:latin typeface="Helvetica" charset="0"/>
              </a:rPr>
              <a:t>”</a:t>
            </a:r>
            <a:endParaRPr lang="en-US" sz="6000" i="1">
              <a:solidFill>
                <a:srgbClr val="E80000"/>
              </a:solidFill>
              <a:latin typeface="Helvetica" charset="0"/>
            </a:endParaRPr>
          </a:p>
        </p:txBody>
      </p:sp>
      <p:sp>
        <p:nvSpPr>
          <p:cNvPr id="36869" name="Text Box 9"/>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47151" name="Oval 15"/>
          <p:cNvSpPr>
            <a:spLocks noChangeArrowheads="1"/>
          </p:cNvSpPr>
          <p:nvPr/>
        </p:nvSpPr>
        <p:spPr bwMode="auto">
          <a:xfrm>
            <a:off x="6096000" y="1460500"/>
            <a:ext cx="2800350" cy="1020763"/>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6871" name="Text Box 16"/>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400">
              <a:solidFill>
                <a:srgbClr val="FFFFFF"/>
              </a:solidFill>
              <a:latin typeface="Arial" charset="0"/>
            </a:endParaRPr>
          </a:p>
        </p:txBody>
      </p:sp>
      <p:sp>
        <p:nvSpPr>
          <p:cNvPr id="347154" name="Rectangle 18"/>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15</a:t>
            </a:r>
          </a:p>
        </p:txBody>
      </p:sp>
      <p:sp>
        <p:nvSpPr>
          <p:cNvPr id="36873" name="Text Box 19"/>
          <p:cNvSpPr txBox="1">
            <a:spLocks noChangeArrowheads="1"/>
          </p:cNvSpPr>
          <p:nvPr/>
        </p:nvSpPr>
        <p:spPr bwMode="auto">
          <a:xfrm>
            <a:off x="858837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grpSp>
        <p:nvGrpSpPr>
          <p:cNvPr id="2" name="Group 24"/>
          <p:cNvGrpSpPr>
            <a:grpSpLocks/>
          </p:cNvGrpSpPr>
          <p:nvPr/>
        </p:nvGrpSpPr>
        <p:grpSpPr bwMode="auto">
          <a:xfrm>
            <a:off x="968375" y="346075"/>
            <a:ext cx="7535863" cy="5224463"/>
            <a:chOff x="610" y="218"/>
            <a:chExt cx="4747" cy="3291"/>
          </a:xfrm>
        </p:grpSpPr>
        <p:sp>
          <p:nvSpPr>
            <p:cNvPr id="36875" name="AutoShape 25"/>
            <p:cNvSpPr>
              <a:spLocks noChangeArrowheads="1"/>
            </p:cNvSpPr>
            <p:nvPr/>
          </p:nvSpPr>
          <p:spPr bwMode="auto">
            <a:xfrm>
              <a:off x="610" y="218"/>
              <a:ext cx="4747" cy="3291"/>
            </a:xfrm>
            <a:prstGeom prst="cloudCallout">
              <a:avLst>
                <a:gd name="adj1" fmla="val -40417"/>
                <a:gd name="adj2" fmla="val 66894"/>
              </a:avLst>
            </a:prstGeom>
            <a:solidFill>
              <a:srgbClr val="336600"/>
            </a:solidFill>
            <a:ln w="9525">
              <a:solidFill>
                <a:schemeClr val="tx1"/>
              </a:solidFill>
              <a:round/>
              <a:headEnd/>
              <a:tailEnd/>
            </a:ln>
          </p:spPr>
          <p:txBody>
            <a:bodyPr wrap="none" anchor="ctr"/>
            <a:lstStyle/>
            <a:p>
              <a:pPr algn="ctr"/>
              <a:endParaRPr lang="en-US" b="0"/>
            </a:p>
          </p:txBody>
        </p:sp>
        <p:sp>
          <p:nvSpPr>
            <p:cNvPr id="36876" name="Text Box 26"/>
            <p:cNvSpPr txBox="1">
              <a:spLocks noChangeArrowheads="1"/>
            </p:cNvSpPr>
            <p:nvPr/>
          </p:nvSpPr>
          <p:spPr bwMode="auto">
            <a:xfrm>
              <a:off x="776" y="994"/>
              <a:ext cx="4365" cy="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4400"/>
                <a:t>Pero probablemente usted esté pensando…</a:t>
              </a:r>
            </a:p>
          </p:txBody>
        </p:sp>
        <p:sp>
          <p:nvSpPr>
            <p:cNvPr id="36877" name="Text Box 27"/>
            <p:cNvSpPr txBox="1">
              <a:spLocks noChangeArrowheads="1"/>
            </p:cNvSpPr>
            <p:nvPr/>
          </p:nvSpPr>
          <p:spPr bwMode="auto">
            <a:xfrm>
              <a:off x="646" y="1902"/>
              <a:ext cx="4545" cy="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4400"/>
                <a:t>…¿dónde rayos está ese </a:t>
              </a:r>
              <a:r>
                <a:rPr lang="en-US" sz="4400" i="1" u="sng"/>
                <a:t>blanco</a:t>
              </a:r>
              <a:r>
                <a:rPr lang="en-US" sz="4400"/>
                <a:t> ?</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347151"/>
                                        </p:tgtEl>
                                        <p:attrNameLst>
                                          <p:attrName>style.visibility</p:attrName>
                                        </p:attrNameLst>
                                      </p:cBhvr>
                                      <p:to>
                                        <p:strVal val="visible"/>
                                      </p:to>
                                    </p:set>
                                    <p:anim calcmode="lin" valueType="num">
                                      <p:cBhvr>
                                        <p:cTn id="7" dur="500" fill="hold"/>
                                        <p:tgtEl>
                                          <p:spTgt spid="347151"/>
                                        </p:tgtEl>
                                        <p:attrNameLst>
                                          <p:attrName>ppt_w</p:attrName>
                                        </p:attrNameLst>
                                      </p:cBhvr>
                                      <p:tavLst>
                                        <p:tav tm="0">
                                          <p:val>
                                            <p:strVal val="(6*min(max(#ppt_w*#ppt_h,.3),1)-7.4)/-.7*#ppt_w"/>
                                          </p:val>
                                        </p:tav>
                                        <p:tav tm="100000">
                                          <p:val>
                                            <p:strVal val="#ppt_w"/>
                                          </p:val>
                                        </p:tav>
                                      </p:tavLst>
                                    </p:anim>
                                    <p:anim calcmode="lin" valueType="num">
                                      <p:cBhvr>
                                        <p:cTn id="8" dur="500" fill="hold"/>
                                        <p:tgtEl>
                                          <p:spTgt spid="347151"/>
                                        </p:tgtEl>
                                        <p:attrNameLst>
                                          <p:attrName>ppt_h</p:attrName>
                                        </p:attrNameLst>
                                      </p:cBhvr>
                                      <p:tavLst>
                                        <p:tav tm="0">
                                          <p:val>
                                            <p:strVal val="(6*min(max(#ppt_w*#ppt_h,.3),1)-7.4)/-.7*#ppt_h"/>
                                          </p:val>
                                        </p:tav>
                                        <p:tav tm="100000">
                                          <p:val>
                                            <p:strVal val="#ppt_h"/>
                                          </p:val>
                                        </p:tav>
                                      </p:tavLst>
                                    </p:anim>
                                    <p:anim calcmode="lin" valueType="num">
                                      <p:cBhvr>
                                        <p:cTn id="9" dur="500" fill="hold"/>
                                        <p:tgtEl>
                                          <p:spTgt spid="347151"/>
                                        </p:tgtEl>
                                        <p:attrNameLst>
                                          <p:attrName>ppt_x</p:attrName>
                                        </p:attrNameLst>
                                      </p:cBhvr>
                                      <p:tavLst>
                                        <p:tav tm="0">
                                          <p:val>
                                            <p:fltVal val="0.5"/>
                                          </p:val>
                                        </p:tav>
                                        <p:tav tm="100000">
                                          <p:val>
                                            <p:strVal val="#ppt_x"/>
                                          </p:val>
                                        </p:tav>
                                      </p:tavLst>
                                    </p:anim>
                                    <p:anim calcmode="lin" valueType="num">
                                      <p:cBhvr>
                                        <p:cTn id="10" dur="500" fill="hold"/>
                                        <p:tgtEl>
                                          <p:spTgt spid="347151"/>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iterate type="lt">
                                    <p:tmPct val="100000"/>
                                  </p:iterate>
                                  <p:childTnLst>
                                    <p:set>
                                      <p:cBhvr>
                                        <p:cTn id="14" dur="1" fill="hold">
                                          <p:stCondLst>
                                            <p:cond delay="0"/>
                                          </p:stCondLst>
                                        </p:cTn>
                                        <p:tgtEl>
                                          <p:spTgt spid="347143"/>
                                        </p:tgtEl>
                                        <p:attrNameLst>
                                          <p:attrName>style.visibility</p:attrName>
                                        </p:attrNameLst>
                                      </p:cBhvr>
                                      <p:to>
                                        <p:strVal val="visible"/>
                                      </p:to>
                                    </p:set>
                                    <p:animEffect transition="in" filter="wipe(up)">
                                      <p:cBhvr>
                                        <p:cTn id="15" dur="75"/>
                                        <p:tgtEl>
                                          <p:spTgt spid="34714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43" grpId="0" autoUpdateAnimBg="0"/>
      <p:bldP spid="34715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4"/>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38915" name="Text Box 5"/>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64231" name="Rectangle 7"/>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16</a:t>
            </a:r>
          </a:p>
        </p:txBody>
      </p:sp>
      <p:grpSp>
        <p:nvGrpSpPr>
          <p:cNvPr id="2" name="Group 18"/>
          <p:cNvGrpSpPr>
            <a:grpSpLocks/>
          </p:cNvGrpSpPr>
          <p:nvPr/>
        </p:nvGrpSpPr>
        <p:grpSpPr bwMode="auto">
          <a:xfrm>
            <a:off x="2147888" y="0"/>
            <a:ext cx="952500" cy="6581775"/>
            <a:chOff x="1344" y="146"/>
            <a:chExt cx="600" cy="3883"/>
          </a:xfrm>
        </p:grpSpPr>
        <p:sp>
          <p:nvSpPr>
            <p:cNvPr id="38924" name="AutoShape 19"/>
            <p:cNvSpPr>
              <a:spLocks noChangeArrowheads="1"/>
            </p:cNvSpPr>
            <p:nvPr/>
          </p:nvSpPr>
          <p:spPr bwMode="auto">
            <a:xfrm rot="10800000">
              <a:off x="1347" y="3016"/>
              <a:ext cx="597" cy="1013"/>
            </a:xfrm>
            <a:prstGeom prst="triangle">
              <a:avLst>
                <a:gd name="adj" fmla="val 50000"/>
              </a:avLst>
            </a:prstGeom>
            <a:gradFill rotWithShape="0">
              <a:gsLst>
                <a:gs pos="0">
                  <a:srgbClr val="777777"/>
                </a:gs>
                <a:gs pos="50000">
                  <a:srgbClr val="030303"/>
                </a:gs>
                <a:gs pos="100000">
                  <a:srgbClr val="777777"/>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8925" name="Oval 20"/>
            <p:cNvSpPr>
              <a:spLocks noChangeArrowheads="1"/>
            </p:cNvSpPr>
            <p:nvPr/>
          </p:nvSpPr>
          <p:spPr bwMode="auto">
            <a:xfrm rot="10800000">
              <a:off x="1344" y="2943"/>
              <a:ext cx="598" cy="128"/>
            </a:xfrm>
            <a:prstGeom prst="ellipse">
              <a:avLst/>
            </a:prstGeom>
            <a:gradFill rotWithShape="0">
              <a:gsLst>
                <a:gs pos="0">
                  <a:srgbClr val="777777"/>
                </a:gs>
                <a:gs pos="50000">
                  <a:srgbClr val="050505"/>
                </a:gs>
                <a:gs pos="100000">
                  <a:srgbClr val="77777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8926" name="Rectangle 21" descr="Cork"/>
            <p:cNvSpPr>
              <a:spLocks noChangeArrowheads="1"/>
            </p:cNvSpPr>
            <p:nvPr/>
          </p:nvSpPr>
          <p:spPr bwMode="auto">
            <a:xfrm>
              <a:off x="1642" y="146"/>
              <a:ext cx="27" cy="2859"/>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564230" name="Text Box 6"/>
          <p:cNvSpPr txBox="1">
            <a:spLocks noChangeArrowheads="1"/>
          </p:cNvSpPr>
          <p:nvPr/>
        </p:nvSpPr>
        <p:spPr bwMode="auto">
          <a:xfrm>
            <a:off x="198438" y="3748088"/>
            <a:ext cx="8613775" cy="9461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800" i="1">
                <a:solidFill>
                  <a:srgbClr val="66FF78"/>
                </a:solidFill>
                <a:latin typeface="Helvetica" charset="0"/>
              </a:rPr>
              <a:t>Para ver esa plomada de perfección… ¡Vaya directo a la Escritura!</a:t>
            </a:r>
            <a:endParaRPr lang="en-US" sz="1800" b="0"/>
          </a:p>
        </p:txBody>
      </p:sp>
      <p:sp>
        <p:nvSpPr>
          <p:cNvPr id="564226" name="Rectangle 2"/>
          <p:cNvSpPr>
            <a:spLocks noChangeArrowheads="1"/>
          </p:cNvSpPr>
          <p:nvPr/>
        </p:nvSpPr>
        <p:spPr bwMode="auto">
          <a:xfrm>
            <a:off x="365125" y="1374775"/>
            <a:ext cx="8458200" cy="1855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pPr>
            <a:r>
              <a:rPr lang="en-US" sz="4000" i="1">
                <a:solidFill>
                  <a:schemeClr val="folHlink"/>
                </a:solidFill>
                <a:latin typeface="Helvetica" charset="0"/>
              </a:rPr>
              <a:t>Con relación a la palabra </a:t>
            </a:r>
            <a:r>
              <a:rPr lang="ja-JP" altLang="en-US" sz="4000" i="1" u="sng">
                <a:latin typeface="Helvetica" charset="0"/>
              </a:rPr>
              <a:t>“</a:t>
            </a:r>
            <a:r>
              <a:rPr lang="en-US" sz="4000" i="1" u="sng">
                <a:latin typeface="Helvetica" charset="0"/>
              </a:rPr>
              <a:t>Pecado</a:t>
            </a:r>
            <a:r>
              <a:rPr lang="ja-JP" altLang="en-US" sz="4000" i="1" u="sng">
                <a:latin typeface="Helvetica" charset="0"/>
              </a:rPr>
              <a:t>”</a:t>
            </a:r>
            <a:r>
              <a:rPr lang="en-US" sz="4000" i="1" u="sng">
                <a:latin typeface="Helvetica" charset="0"/>
              </a:rPr>
              <a:t>...</a:t>
            </a:r>
            <a:endParaRPr lang="en-US" sz="4000" i="1">
              <a:solidFill>
                <a:schemeClr val="folHlink"/>
              </a:solidFill>
              <a:latin typeface="Helvetica" charset="0"/>
            </a:endParaRPr>
          </a:p>
          <a:p>
            <a:pPr algn="ctr">
              <a:spcBef>
                <a:spcPct val="50000"/>
              </a:spcBef>
            </a:pPr>
            <a:endParaRPr lang="en-US" sz="2400" i="1">
              <a:solidFill>
                <a:schemeClr val="folHlink"/>
              </a:solidFill>
              <a:latin typeface="Helvetica" charset="0"/>
            </a:endParaRPr>
          </a:p>
        </p:txBody>
      </p:sp>
      <p:sp>
        <p:nvSpPr>
          <p:cNvPr id="564227" name="Rectangle 3"/>
          <p:cNvSpPr>
            <a:spLocks noChangeArrowheads="1"/>
          </p:cNvSpPr>
          <p:nvPr/>
        </p:nvSpPr>
        <p:spPr bwMode="auto">
          <a:xfrm>
            <a:off x="990600" y="552450"/>
            <a:ext cx="7083425" cy="8191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s-ES" sz="2400">
                <a:solidFill>
                  <a:srgbClr val="DDEE5E"/>
                </a:solidFill>
                <a:latin typeface="Helvetica" pitchFamily="1" charset="0"/>
                <a:ea typeface="+mn-ea"/>
                <a:cs typeface="+mn-cs"/>
              </a:rPr>
              <a:t>La “columna vertebral” de la revelación bíblica</a:t>
            </a:r>
            <a:r>
              <a:rPr lang="en-US" sz="2400">
                <a:solidFill>
                  <a:srgbClr val="DDEE5E"/>
                </a:solidFill>
                <a:latin typeface="Helvetica" pitchFamily="1" charset="0"/>
                <a:ea typeface="+mn-ea"/>
                <a:cs typeface="+mn-cs"/>
              </a:rPr>
              <a:t>:</a:t>
            </a:r>
          </a:p>
          <a:p>
            <a:pPr algn="ctr">
              <a:defRPr/>
            </a:pPr>
            <a:r>
              <a:rPr lang="en-US" sz="2400">
                <a:solidFill>
                  <a:srgbClr val="DDEE5E"/>
                </a:solidFill>
                <a:latin typeface="Helvetica" pitchFamily="1" charset="0"/>
                <a:ea typeface="+mn-ea"/>
                <a:cs typeface="+mn-cs"/>
              </a:rPr>
              <a:t>El programa incondicional de pactos  de Dios</a:t>
            </a:r>
          </a:p>
        </p:txBody>
      </p:sp>
      <p:sp>
        <p:nvSpPr>
          <p:cNvPr id="38921" name="Text Box 22"/>
          <p:cNvSpPr txBox="1">
            <a:spLocks noChangeArrowheads="1"/>
          </p:cNvSpPr>
          <p:nvPr/>
        </p:nvSpPr>
        <p:spPr bwMode="auto">
          <a:xfrm>
            <a:off x="457200" y="2743200"/>
            <a:ext cx="8215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400" i="1">
                <a:solidFill>
                  <a:schemeClr val="folHlink"/>
                </a:solidFill>
                <a:latin typeface="Helvetica" charset="0"/>
              </a:rPr>
              <a:t>En hebreo y en griego: </a:t>
            </a:r>
            <a:r>
              <a:rPr lang="ja-JP" altLang="en-US" sz="2400" i="1">
                <a:latin typeface="Helvetica" charset="0"/>
              </a:rPr>
              <a:t>“</a:t>
            </a:r>
            <a:r>
              <a:rPr lang="en-US" sz="2400" i="1">
                <a:latin typeface="Helvetica" charset="0"/>
              </a:rPr>
              <a:t>no dar en el blanco.</a:t>
            </a:r>
            <a:r>
              <a:rPr lang="ja-JP" altLang="en-US" sz="2400" i="1">
                <a:latin typeface="Helvetica" charset="0"/>
              </a:rPr>
              <a:t>”</a:t>
            </a:r>
            <a:endParaRPr lang="en-US" sz="2400" i="1">
              <a:latin typeface="Helvetica" charset="0"/>
            </a:endParaRPr>
          </a:p>
        </p:txBody>
      </p:sp>
      <p:sp>
        <p:nvSpPr>
          <p:cNvPr id="38922" name="Text Box 23"/>
          <p:cNvSpPr txBox="1">
            <a:spLocks noChangeArrowheads="1"/>
          </p:cNvSpPr>
          <p:nvPr/>
        </p:nvSpPr>
        <p:spPr bwMode="auto">
          <a:xfrm>
            <a:off x="8601075"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564249" name="Text Box 25"/>
          <p:cNvSpPr txBox="1">
            <a:spLocks noChangeArrowheads="1"/>
          </p:cNvSpPr>
          <p:nvPr/>
        </p:nvSpPr>
        <p:spPr bwMode="auto">
          <a:xfrm>
            <a:off x="3192463" y="5130800"/>
            <a:ext cx="5495925" cy="1187450"/>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2400" i="1">
                <a:latin typeface="Helvetica" pitchFamily="1" charset="0"/>
                <a:ea typeface="+mn-ea"/>
                <a:cs typeface="+mn-cs"/>
              </a:rPr>
              <a:t>“P</a:t>
            </a:r>
            <a:r>
              <a:rPr lang="es-ES" sz="2400" i="1">
                <a:latin typeface="Helvetica" pitchFamily="1" charset="0"/>
                <a:ea typeface="+mn-ea"/>
                <a:cs typeface="+mn-cs"/>
              </a:rPr>
              <a:t>or tanto, sean perfectos, así como su Padre celestial es perfecto.</a:t>
            </a:r>
            <a:r>
              <a:rPr lang="en-US" sz="2400" i="1">
                <a:latin typeface="Helvetica" pitchFamily="1" charset="0"/>
                <a:ea typeface="+mn-ea"/>
                <a:cs typeface="+mn-cs"/>
              </a:rPr>
              <a:t>.”                              		                    Mt 5:48</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ppt_x"/>
                                          </p:val>
                                        </p:tav>
                                        <p:tav tm="100000">
                                          <p:val>
                                            <p:strVal val="#ppt_x"/>
                                          </p:val>
                                        </p:tav>
                                      </p:tavLst>
                                    </p:anim>
                                    <p:anim calcmode="lin" valueType="num">
                                      <p:cBhvr additive="base">
                                        <p:cTn id="8" dur="3000" fill="hold"/>
                                        <p:tgtEl>
                                          <p:spTgt spid="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2" presetClass="entr" presetSubtype="8" fill="hold" grpId="0" nodeType="afterEffect">
                                  <p:stCondLst>
                                    <p:cond delay="0"/>
                                  </p:stCondLst>
                                  <p:childTnLst>
                                    <p:set>
                                      <p:cBhvr>
                                        <p:cTn id="11" dur="1" fill="hold">
                                          <p:stCondLst>
                                            <p:cond delay="0"/>
                                          </p:stCondLst>
                                        </p:cTn>
                                        <p:tgtEl>
                                          <p:spTgt spid="564230"/>
                                        </p:tgtEl>
                                        <p:attrNameLst>
                                          <p:attrName>style.visibility</p:attrName>
                                        </p:attrNameLst>
                                      </p:cBhvr>
                                      <p:to>
                                        <p:strVal val="visible"/>
                                      </p:to>
                                    </p:set>
                                    <p:anim calcmode="lin" valueType="num">
                                      <p:cBhvr additive="base">
                                        <p:cTn id="12" dur="1000" fill="hold"/>
                                        <p:tgtEl>
                                          <p:spTgt spid="564230"/>
                                        </p:tgtEl>
                                        <p:attrNameLst>
                                          <p:attrName>ppt_x</p:attrName>
                                        </p:attrNameLst>
                                      </p:cBhvr>
                                      <p:tavLst>
                                        <p:tav tm="0">
                                          <p:val>
                                            <p:strVal val="0-#ppt_w/2"/>
                                          </p:val>
                                        </p:tav>
                                        <p:tav tm="100000">
                                          <p:val>
                                            <p:strVal val="#ppt_x"/>
                                          </p:val>
                                        </p:tav>
                                      </p:tavLst>
                                    </p:anim>
                                    <p:anim calcmode="lin" valueType="num">
                                      <p:cBhvr additive="base">
                                        <p:cTn id="13" dur="1000" fill="hold"/>
                                        <p:tgtEl>
                                          <p:spTgt spid="564230"/>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64249"/>
                                        </p:tgtEl>
                                        <p:attrNameLst>
                                          <p:attrName>style.visibility</p:attrName>
                                        </p:attrNameLst>
                                      </p:cBhvr>
                                      <p:to>
                                        <p:strVal val="visible"/>
                                      </p:to>
                                    </p:set>
                                    <p:animEffect transition="in" filter="fade">
                                      <p:cBhvr>
                                        <p:cTn id="18" dur="1000"/>
                                        <p:tgtEl>
                                          <p:spTgt spid="564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30" grpId="0" autoUpdateAnimBg="0"/>
      <p:bldP spid="564249"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65100" y="644525"/>
            <a:ext cx="8874125" cy="5573713"/>
            <a:chOff x="48" y="345"/>
            <a:chExt cx="5590" cy="3511"/>
          </a:xfrm>
        </p:grpSpPr>
        <p:sp>
          <p:nvSpPr>
            <p:cNvPr id="796675" name="Text Box 3"/>
            <p:cNvSpPr txBox="1">
              <a:spLocks noChangeArrowheads="1"/>
            </p:cNvSpPr>
            <p:nvPr/>
          </p:nvSpPr>
          <p:spPr bwMode="auto">
            <a:xfrm>
              <a:off x="48" y="345"/>
              <a:ext cx="5472" cy="308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endParaRPr lang="en-US" sz="1200" dirty="0">
                <a:latin typeface="Skia" pitchFamily="1" charset="0"/>
                <a:ea typeface="+mn-ea"/>
                <a:cs typeface="+mn-cs"/>
              </a:endParaRPr>
            </a:p>
            <a:p>
              <a:pPr algn="ctr">
                <a:defRPr/>
              </a:pPr>
              <a:r>
                <a:rPr lang="es-ES" sz="1200" dirty="0">
                  <a:latin typeface="Skia" pitchFamily="1" charset="0"/>
                  <a:ea typeface="+mn-ea"/>
                  <a:cs typeface="+mn-cs"/>
                </a:rPr>
                <a:t>ABBA…ABOGADO…ADMIRABLE CONSEJERO …AGUA VIVA …ALFA…ALFARERO…AMÉN…AMIGO DE LOS RECAUDADORES DE IMIPUESTOS Y LOS PECADORES…AMOR…ANCIANO DE DÍAS…APÓSTOL Y SUMENMANUEL…ESCOGIDO ESCUY DO…ESPERANZA …ESPÍRITU SANTO …ESPLENDOR DE LA GLORIA DE DIOS …ESTRELLA DE JACOBO SACERDOTE…AUTOR DE LA VIDA…AUTOR DE NUESTRA FE…BRAZO DEL SEÑOR…BUEN PASTOR …CABEZA DE LA IGLESIA …CABEZA DEL CUERPO …CAUDILLO…COMIENZO Y EL FIN…COMO UN ÁGUILA…CONSEJERO…</a:t>
              </a:r>
            </a:p>
            <a:p>
              <a:pPr algn="ctr">
                <a:defRPr/>
              </a:pPr>
              <a:r>
                <a:rPr lang="es-ES" sz="1200" dirty="0">
                  <a:latin typeface="Skia" pitchFamily="1" charset="0"/>
                  <a:ea typeface="+mn-ea"/>
                  <a:cs typeface="+mn-cs"/>
                </a:rPr>
                <a:t>CONSOLACIÓN DE ISRAEL…CONSOLADOR…CORDERNO DE LA PASCUA … CORDERO DE DIOS …CREADOR… CRISTO DE DIOS …CRISTO EL HIJO DEL DIOS VIVIENTE….CRISTO EL SEÑOR …CRISTO…CUERNO DE SALVACIÓN…DADOR DE LA LEY …DESEADO DE LAS NACIONES … DIOS ETERNO … DIOS MISERICORDIOSO …DIOS SOBRE TODAS LAS COSAS …DIOS TODOPODEROSO …DIOS…DON DE DIOS …EL DIOS QUE ME VE …EL SHADDAI…FIEL Y VERDADERO …FUEGO CONSUMIDOR …FUEGO REFINADOR … FUNDAMENTO…GLORIA DEL SEÑOR …GOBERNADOR DE ISRAEL…GOBERNADOR DE LA CREACIÓN DE DIOS … GOBERNADOR DE LOS REYES DE LA TIERRA…GRAN PASTOR … UNIGÉNITO …IMAGEN DE DIOS …IMAGEN DE SU PERSONA…JEHOVÁ…JESUCRISTO NUESTRO SEÑO …JESÚS…JUEZ…JUSTO …LEÓN DE LA TRIBU DE JUDÁ…LIBERTADOR…. LÍDER… LINAJE DE DAVID…LIRIO DE LOS VALLEGUÍA…HEREDERO DE TODAS LAS COSAS … HIJO DE DAVID…HIJO DE DIOS …HIJO DE LA JUSTICIA … HIJO S…LUCERO DE LA MAÑANA… LUZ VERDADERA …MAESTRO… MEDIADOR…NAZARENO…NOVIO…NUESTRA PAZ …OMEGA…PADRE ETERNO …PADRE… PALABRA DE DIOS...PALABRA…PAN DE DIOS…PAN DE VIDA…PASTOR…PASTOR Y SUPERVISOR DE NUESTRAS ALMAS…PIEDRA ANGULAR …PIEDRA VIVA…PIEDRA…PODER DE DIOS …PODEROSO…PRIMICIAS … PRIMOGÉNITO DE TODA CREACIÓN …PRÍNCIPE DE PAZ … PROFETA…PUERTA…PURIFICADOR…RABBONI [MAESTRO]…RAÍZ DE DAVID…RAMA…REDENTOR…REPRESENTACIÓN EXACTA DE SU SER …RESURRECCIÓN Y LA VIDA…REY DE LAS EDADES …REY DE REYES …REY ETERNO …REY…ROCA…ROSA DE SARÓN…SABIDURÍA DE DIOS …SANTO …SANTO DE ISRAEL…SEMILLA…SEÑOR DE GLORIA…SEÑOR DE NUESTRA JUSTICIA…SEÑOR DE SEÑORES…SEÑOR DE TODO …SEÑOR DIOS TODOPODEROSO …SEÑOR JESUCRISTO…SEÑOR…SIERVO…SOBERANO…SUAVE SUSPIRO …SUMO SACERDOTE PARA SIEMPRE …SUMO SACERDOTE…TESTIGO FIEL …ÚLTIMO ADÁN …UNGIDO…VARÓN DE DOLORES …VERDAD…VIDA…LUZ DEL MUNDO …VINO…YO SOY </a:t>
              </a:r>
            </a:p>
          </p:txBody>
        </p:sp>
        <p:sp>
          <p:nvSpPr>
            <p:cNvPr id="796676" name="Text Box 4"/>
            <p:cNvSpPr txBox="1">
              <a:spLocks noChangeArrowheads="1"/>
            </p:cNvSpPr>
            <p:nvPr/>
          </p:nvSpPr>
          <p:spPr bwMode="auto">
            <a:xfrm>
              <a:off x="3898" y="3568"/>
              <a:ext cx="1740" cy="28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1200">
                  <a:latin typeface="Skia" charset="0"/>
                </a:rPr>
                <a:t>Mary Foxwell Loeks,        </a:t>
              </a:r>
              <a:r>
                <a:rPr lang="en-US" sz="1200" i="1">
                  <a:latin typeface="Skia" charset="0"/>
                </a:rPr>
                <a:t>                                       Los gloriosos nombres de dios</a:t>
              </a:r>
              <a:endParaRPr lang="en-US" sz="1200">
                <a:latin typeface="Skia" charset="0"/>
              </a:endParaRPr>
            </a:p>
          </p:txBody>
        </p:sp>
      </p:grpSp>
      <p:sp>
        <p:nvSpPr>
          <p:cNvPr id="40963" name="Text Box 5"/>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0964" name="Text Box 6"/>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0965" name="Text Box 7"/>
          <p:cNvSpPr txBox="1">
            <a:spLocks noChangeArrowheads="1"/>
          </p:cNvSpPr>
          <p:nvPr/>
        </p:nvSpPr>
        <p:spPr bwMode="auto">
          <a:xfrm>
            <a:off x="652463" y="133508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p>
        </p:txBody>
      </p:sp>
      <p:sp>
        <p:nvSpPr>
          <p:cNvPr id="40966" name="Text Box 8"/>
          <p:cNvSpPr txBox="1">
            <a:spLocks noChangeArrowheads="1"/>
          </p:cNvSpPr>
          <p:nvPr/>
        </p:nvSpPr>
        <p:spPr bwMode="auto">
          <a:xfrm>
            <a:off x="1185863" y="1604963"/>
            <a:ext cx="7620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b="0"/>
          </a:p>
        </p:txBody>
      </p:sp>
      <p:sp>
        <p:nvSpPr>
          <p:cNvPr id="796681" name="AutoShape 9"/>
          <p:cNvSpPr>
            <a:spLocks noChangeArrowheads="1"/>
          </p:cNvSpPr>
          <p:nvPr/>
        </p:nvSpPr>
        <p:spPr bwMode="auto">
          <a:xfrm>
            <a:off x="2222500" y="1722438"/>
            <a:ext cx="1198563" cy="300037"/>
          </a:xfrm>
          <a:prstGeom prst="roundRect">
            <a:avLst>
              <a:gd name="adj" fmla="val 16667"/>
            </a:avLst>
          </a:prstGeom>
          <a:noFill/>
          <a:ln w="38100">
            <a:solidFill>
              <a:srgbClr val="FC00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796682" name="AutoShape 10"/>
          <p:cNvSpPr>
            <a:spLocks noChangeArrowheads="1"/>
          </p:cNvSpPr>
          <p:nvPr/>
        </p:nvSpPr>
        <p:spPr bwMode="auto">
          <a:xfrm>
            <a:off x="457200" y="2260600"/>
            <a:ext cx="1460500" cy="300038"/>
          </a:xfrm>
          <a:prstGeom prst="roundRect">
            <a:avLst>
              <a:gd name="adj" fmla="val 16667"/>
            </a:avLst>
          </a:prstGeom>
          <a:noFill/>
          <a:ln w="38100">
            <a:solidFill>
              <a:srgbClr val="FC00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796683" name="AutoShape 11"/>
          <p:cNvSpPr>
            <a:spLocks noChangeArrowheads="1"/>
          </p:cNvSpPr>
          <p:nvPr/>
        </p:nvSpPr>
        <p:spPr bwMode="auto">
          <a:xfrm>
            <a:off x="5454650" y="1755775"/>
            <a:ext cx="1546225" cy="285750"/>
          </a:xfrm>
          <a:prstGeom prst="roundRect">
            <a:avLst>
              <a:gd name="adj" fmla="val 16667"/>
            </a:avLst>
          </a:prstGeom>
          <a:noFill/>
          <a:ln w="38100">
            <a:solidFill>
              <a:srgbClr val="FC00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796684" name="AutoShape 12"/>
          <p:cNvSpPr>
            <a:spLocks noChangeArrowheads="1"/>
          </p:cNvSpPr>
          <p:nvPr/>
        </p:nvSpPr>
        <p:spPr bwMode="auto">
          <a:xfrm>
            <a:off x="6253163" y="2293938"/>
            <a:ext cx="1498600" cy="285750"/>
          </a:xfrm>
          <a:prstGeom prst="roundRect">
            <a:avLst>
              <a:gd name="adj" fmla="val 16667"/>
            </a:avLst>
          </a:prstGeom>
          <a:noFill/>
          <a:ln w="38100">
            <a:solidFill>
              <a:srgbClr val="FC00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796685" name="AutoShape 13"/>
          <p:cNvSpPr>
            <a:spLocks noChangeArrowheads="1"/>
          </p:cNvSpPr>
          <p:nvPr/>
        </p:nvSpPr>
        <p:spPr bwMode="auto">
          <a:xfrm>
            <a:off x="7878763" y="2830513"/>
            <a:ext cx="654050" cy="285750"/>
          </a:xfrm>
          <a:prstGeom prst="roundRect">
            <a:avLst>
              <a:gd name="adj" fmla="val 16667"/>
            </a:avLst>
          </a:prstGeom>
          <a:noFill/>
          <a:ln w="38100">
            <a:solidFill>
              <a:srgbClr val="FC00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796686" name="AutoShape 14"/>
          <p:cNvSpPr>
            <a:spLocks noChangeArrowheads="1"/>
          </p:cNvSpPr>
          <p:nvPr/>
        </p:nvSpPr>
        <p:spPr bwMode="auto">
          <a:xfrm>
            <a:off x="7334250" y="4854575"/>
            <a:ext cx="871538" cy="314325"/>
          </a:xfrm>
          <a:prstGeom prst="roundRect">
            <a:avLst>
              <a:gd name="adj" fmla="val 16667"/>
            </a:avLst>
          </a:prstGeom>
          <a:noFill/>
          <a:ln w="38100">
            <a:solidFill>
              <a:srgbClr val="FC00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40973" name="Text Box 15"/>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0974" name="Text Box 16"/>
          <p:cNvSpPr txBox="1">
            <a:spLocks noChangeArrowheads="1"/>
          </p:cNvSpPr>
          <p:nvPr/>
        </p:nvSpPr>
        <p:spPr bwMode="auto">
          <a:xfrm>
            <a:off x="652463" y="133508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p>
        </p:txBody>
      </p:sp>
      <p:sp>
        <p:nvSpPr>
          <p:cNvPr id="40975" name="Text Box 19"/>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0976" name="Text Box 20"/>
          <p:cNvSpPr txBox="1">
            <a:spLocks noChangeArrowheads="1"/>
          </p:cNvSpPr>
          <p:nvPr/>
        </p:nvSpPr>
        <p:spPr bwMode="auto">
          <a:xfrm>
            <a:off x="1185863" y="1604963"/>
            <a:ext cx="7620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b="0"/>
          </a:p>
        </p:txBody>
      </p:sp>
      <p:sp>
        <p:nvSpPr>
          <p:cNvPr id="40977" name="Text Box 21"/>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0978" name="Text Box 22"/>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0979" name="Text Box 23"/>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0980" name="Text Box 24"/>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0981" name="Text Box 25"/>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0982" name="Text Box 26"/>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0983" name="Text Box 27"/>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0984" name="Text Box 28"/>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0985" name="Text Box 29"/>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0986" name="Text Box 32"/>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0987" name="Text Box 33"/>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0988" name="Text Box 34"/>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0989" name="Text Box 35"/>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0990" name="Text Box 36"/>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0991" name="Text Box 37"/>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0992" name="Text Box 38"/>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0993" name="Text Box 39"/>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0994" name="Text Box 40"/>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0995" name="Text Box 41"/>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0996" name="Text Box 42"/>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0997" name="Text Box 43"/>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796689" name="Rectangle 17"/>
          <p:cNvSpPr>
            <a:spLocks noChangeArrowheads="1"/>
          </p:cNvSpPr>
          <p:nvPr/>
        </p:nvSpPr>
        <p:spPr bwMode="auto">
          <a:xfrm>
            <a:off x="8099425" y="6532563"/>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17</a:t>
            </a:r>
          </a:p>
        </p:txBody>
      </p:sp>
      <p:sp>
        <p:nvSpPr>
          <p:cNvPr id="40999" name="Text Box 18"/>
          <p:cNvSpPr txBox="1">
            <a:spLocks noChangeArrowheads="1"/>
          </p:cNvSpPr>
          <p:nvPr/>
        </p:nvSpPr>
        <p:spPr bwMode="auto">
          <a:xfrm>
            <a:off x="8599488" y="6484938"/>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400">
                <a:solidFill>
                  <a:srgbClr val="FFFFFF"/>
                </a:solidFill>
              </a:rPr>
              <a:t>8</a:t>
            </a:r>
          </a:p>
        </p:txBody>
      </p:sp>
      <p:sp>
        <p:nvSpPr>
          <p:cNvPr id="41000" name="Text Box 49"/>
          <p:cNvSpPr txBox="1">
            <a:spLocks noChangeArrowheads="1"/>
          </p:cNvSpPr>
          <p:nvPr/>
        </p:nvSpPr>
        <p:spPr bwMode="auto">
          <a:xfrm>
            <a:off x="450850" y="6537325"/>
            <a:ext cx="9763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2012</a:t>
            </a:r>
            <a:r>
              <a:rPr lang="en-US" sz="900">
                <a:solidFill>
                  <a:srgbClr val="FFFFFF"/>
                </a:solidFill>
                <a:latin typeface="Arial" charset="0"/>
              </a:rPr>
              <a:t> TBBMI</a:t>
            </a:r>
          </a:p>
        </p:txBody>
      </p:sp>
      <p:sp>
        <p:nvSpPr>
          <p:cNvPr id="796722" name="Rectangle 50"/>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
        <p:nvSpPr>
          <p:cNvPr id="574474" name="Text Box 10"/>
          <p:cNvSpPr txBox="1">
            <a:spLocks noChangeArrowheads="1"/>
          </p:cNvSpPr>
          <p:nvPr/>
        </p:nvSpPr>
        <p:spPr bwMode="auto">
          <a:xfrm>
            <a:off x="177800" y="5472113"/>
            <a:ext cx="5813425" cy="636587"/>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3200">
                <a:solidFill>
                  <a:srgbClr val="FFFF00"/>
                </a:solidFill>
                <a:latin typeface="Comic Sans MS" pitchFamily="1" charset="0"/>
                <a:ea typeface="+mn-ea"/>
                <a:cs typeface="+mn-cs"/>
              </a:rPr>
              <a:t>Ayuda para el estudio #11</a:t>
            </a:r>
          </a:p>
        </p:txBody>
      </p:sp>
      <p:sp>
        <p:nvSpPr>
          <p:cNvPr id="41003" name="Text Box 5"/>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04" name="Text Box 8"/>
          <p:cNvSpPr txBox="1">
            <a:spLocks noChangeArrowheads="1"/>
          </p:cNvSpPr>
          <p:nvPr/>
        </p:nvSpPr>
        <p:spPr bwMode="auto">
          <a:xfrm>
            <a:off x="1096963" y="1604963"/>
            <a:ext cx="7620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b="0"/>
          </a:p>
        </p:txBody>
      </p:sp>
      <p:sp>
        <p:nvSpPr>
          <p:cNvPr id="41005" name="Text Box 15"/>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06" name="Text Box 19"/>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07" name="Text Box 20"/>
          <p:cNvSpPr txBox="1">
            <a:spLocks noChangeArrowheads="1"/>
          </p:cNvSpPr>
          <p:nvPr/>
        </p:nvSpPr>
        <p:spPr bwMode="auto">
          <a:xfrm>
            <a:off x="1096963" y="1604963"/>
            <a:ext cx="7620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b="0"/>
          </a:p>
        </p:txBody>
      </p:sp>
      <p:sp>
        <p:nvSpPr>
          <p:cNvPr id="41008" name="Text Box 21"/>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09" name="Text Box 22"/>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10" name="Text Box 23"/>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11" name="Text Box 24"/>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12" name="Text Box 25"/>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13" name="Text Box 26"/>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14" name="Text Box 27"/>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15" name="Text Box 28"/>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16" name="Text Box 29"/>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17" name="Text Box 32"/>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18" name="Text Box 33"/>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19" name="Text Box 34"/>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20" name="Text Box 35"/>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21" name="Text Box 36"/>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22" name="Text Box 37"/>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23" name="Text Box 38"/>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24" name="Text Box 39"/>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25" name="Text Box 40"/>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26" name="Text Box 41"/>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27" name="Text Box 42"/>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28" name="Text Box 43"/>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29" name="Text Box 5"/>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30" name="Text Box 15"/>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31" name="Text Box 19"/>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32" name="Text Box 21"/>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33" name="Text Box 22"/>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34" name="Text Box 23"/>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35" name="Text Box 24"/>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36" name="Text Box 25"/>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37" name="Text Box 26"/>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38" name="Text Box 27"/>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39" name="Text Box 28"/>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40" name="Text Box 29"/>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41" name="Text Box 32"/>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42" name="Text Box 33"/>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43" name="Text Box 34"/>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44" name="Text Box 35"/>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45" name="Text Box 36"/>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46" name="Text Box 37"/>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47" name="Text Box 38"/>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48" name="Text Box 39"/>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49" name="Text Box 40"/>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50" name="Text Box 41"/>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51" name="Text Box 42"/>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52" name="Text Box 43"/>
          <p:cNvSpPr txBox="1">
            <a:spLocks noChangeArrowheads="1"/>
          </p:cNvSpPr>
          <p:nvPr/>
        </p:nvSpPr>
        <p:spPr bwMode="auto">
          <a:xfrm>
            <a:off x="79470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53" name="Text Box 5"/>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54" name="Text Box 15"/>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55" name="Text Box 19"/>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56" name="Text Box 21"/>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57" name="Text Box 22"/>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58" name="Text Box 23"/>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59" name="Text Box 24"/>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60" name="Text Box 25"/>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61" name="Text Box 26"/>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62" name="Text Box 27"/>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63" name="Text Box 28"/>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64" name="Text Box 29"/>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65" name="Text Box 32"/>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66" name="Text Box 33"/>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67" name="Text Box 34"/>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68" name="Text Box 35"/>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69" name="Text Box 36"/>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70" name="Text Box 37"/>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71" name="Text Box 38"/>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72" name="Text Box 39"/>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73" name="Text Box 40"/>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74" name="Text Box 41"/>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75" name="Text Box 42"/>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1076" name="Text Box 43"/>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134" name="Rectangle 48"/>
          <p:cNvSpPr>
            <a:spLocks noChangeArrowheads="1"/>
          </p:cNvSpPr>
          <p:nvPr/>
        </p:nvSpPr>
        <p:spPr bwMode="auto">
          <a:xfrm>
            <a:off x="0" y="0"/>
            <a:ext cx="9144000" cy="6858000"/>
          </a:xfrm>
          <a:prstGeom prst="rect">
            <a:avLst/>
          </a:prstGeom>
          <a:solidFill>
            <a:schemeClr val="bg2">
              <a:alpha val="7882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0" name="Text Box 44"/>
          <p:cNvSpPr txBox="1">
            <a:spLocks noChangeArrowheads="1"/>
          </p:cNvSpPr>
          <p:nvPr/>
        </p:nvSpPr>
        <p:spPr bwMode="auto">
          <a:xfrm>
            <a:off x="2411413" y="1836738"/>
            <a:ext cx="4351337" cy="3111500"/>
          </a:xfrm>
          <a:prstGeom prst="rect">
            <a:avLst/>
          </a:prstGeom>
          <a:noFill/>
          <a:ln w="9525">
            <a:noFill/>
            <a:miter lim="800000"/>
            <a:headEnd/>
            <a:tailEnd/>
          </a:ln>
          <a:effectLst>
            <a:outerShdw blurRad="63500" dist="96720" dir="4008085" algn="ctr" rotWithShape="0">
              <a:schemeClr val="bg2">
                <a:alpha val="74998"/>
              </a:schemeClr>
            </a:outerShdw>
          </a:effectLst>
        </p:spPr>
        <p:txBody>
          <a:bodyPr>
            <a:spAutoFit/>
          </a:bodyPr>
          <a:lstStyle/>
          <a:p>
            <a:pPr algn="ctr">
              <a:spcBef>
                <a:spcPct val="50000"/>
              </a:spcBef>
              <a:defRPr/>
            </a:pPr>
            <a:r>
              <a:rPr lang="en-US" sz="6600" i="1" dirty="0">
                <a:solidFill>
                  <a:srgbClr val="FF0000"/>
                </a:solidFill>
                <a:latin typeface="Comic Sans MS" pitchFamily="1" charset="0"/>
                <a:ea typeface="+mn-ea"/>
                <a:cs typeface="+mn-cs"/>
              </a:rPr>
              <a:t>CRISTO EL SEÑOR</a:t>
            </a:r>
          </a:p>
        </p:txBody>
      </p:sp>
      <p:sp>
        <p:nvSpPr>
          <p:cNvPr id="131" name="Text Box 45"/>
          <p:cNvSpPr txBox="1">
            <a:spLocks noChangeArrowheads="1"/>
          </p:cNvSpPr>
          <p:nvPr/>
        </p:nvSpPr>
        <p:spPr bwMode="auto">
          <a:xfrm>
            <a:off x="2835275" y="2246313"/>
            <a:ext cx="3368675"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5400" i="1">
                <a:solidFill>
                  <a:schemeClr val="folHlink"/>
                </a:solidFill>
              </a:rPr>
              <a:t>CRISTO EL SEÑOR</a:t>
            </a:r>
            <a:endParaRPr lang="en-US" sz="4800" i="1">
              <a:solidFill>
                <a:schemeClr val="folHlink"/>
              </a:solidFill>
            </a:endParaRPr>
          </a:p>
        </p:txBody>
      </p:sp>
      <p:sp>
        <p:nvSpPr>
          <p:cNvPr id="132" name="Text Box 46"/>
          <p:cNvSpPr txBox="1">
            <a:spLocks noChangeArrowheads="1"/>
          </p:cNvSpPr>
          <p:nvPr/>
        </p:nvSpPr>
        <p:spPr bwMode="auto">
          <a:xfrm>
            <a:off x="3267075" y="2701925"/>
            <a:ext cx="24130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4000" i="1">
                <a:solidFill>
                  <a:schemeClr val="folHlink"/>
                </a:solidFill>
              </a:rPr>
              <a:t>CRISTO EL SEÑOR</a:t>
            </a:r>
          </a:p>
        </p:txBody>
      </p:sp>
      <p:sp>
        <p:nvSpPr>
          <p:cNvPr id="133" name="Text Box 47"/>
          <p:cNvSpPr txBox="1">
            <a:spLocks noChangeArrowheads="1"/>
          </p:cNvSpPr>
          <p:nvPr/>
        </p:nvSpPr>
        <p:spPr bwMode="auto">
          <a:xfrm>
            <a:off x="903288" y="1978025"/>
            <a:ext cx="8228012" cy="3000375"/>
          </a:xfrm>
          <a:prstGeom prst="rect">
            <a:avLst/>
          </a:prstGeom>
          <a:noFill/>
          <a:ln w="9525">
            <a:noFill/>
            <a:miter lim="800000"/>
            <a:headEnd/>
            <a:tailEnd/>
          </a:ln>
          <a:effectLst>
            <a:outerShdw blurRad="63500" dist="176434" dir="3584614" algn="ctr" rotWithShape="0">
              <a:schemeClr val="bg2">
                <a:alpha val="74998"/>
              </a:schemeClr>
            </a:outerShdw>
          </a:effectLst>
        </p:spPr>
        <p:txBody>
          <a:bodyPr>
            <a:spAutoFit/>
          </a:bodyPr>
          <a:lstStyle/>
          <a:p>
            <a:pPr algn="ctr">
              <a:spcBef>
                <a:spcPct val="50000"/>
              </a:spcBef>
              <a:defRPr/>
            </a:pPr>
            <a:r>
              <a:rPr lang="en-US" sz="18900" b="0" dirty="0">
                <a:latin typeface="Kosher-Normal" charset="0"/>
                <a:ea typeface="+mn-ea"/>
                <a:cs typeface="+mn-cs"/>
              </a:rPr>
              <a:t>JES</a:t>
            </a:r>
            <a:r>
              <a:rPr lang="en-US" sz="18900" b="0" dirty="0">
                <a:latin typeface="Arial" pitchFamily="1" charset="0"/>
                <a:ea typeface="Arial" pitchFamily="1" charset="0"/>
                <a:cs typeface="Arial" pitchFamily="1" charset="0"/>
              </a:rPr>
              <a:t>Ú</a:t>
            </a:r>
            <a:r>
              <a:rPr lang="en-US" sz="18900" b="0" dirty="0">
                <a:latin typeface="Kosher-Normal" charset="0"/>
                <a:ea typeface="+mn-ea"/>
                <a:cs typeface="+mn-cs"/>
              </a:rPr>
              <a:t>S   </a:t>
            </a:r>
          </a:p>
        </p:txBody>
      </p:sp>
      <p:sp>
        <p:nvSpPr>
          <p:cNvPr id="796702" name="Text Box 30"/>
          <p:cNvSpPr txBox="1">
            <a:spLocks noChangeArrowheads="1"/>
          </p:cNvSpPr>
          <p:nvPr/>
        </p:nvSpPr>
        <p:spPr bwMode="auto">
          <a:xfrm>
            <a:off x="0" y="6042025"/>
            <a:ext cx="9144000" cy="579438"/>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3200" dirty="0">
                <a:solidFill>
                  <a:srgbClr val="FBF43D"/>
                </a:solidFill>
                <a:latin typeface="Skia" pitchFamily="1" charset="0"/>
                <a:ea typeface="+mn-ea"/>
                <a:cs typeface="+mn-cs"/>
              </a:rPr>
              <a:t>¿</a:t>
            </a:r>
            <a:r>
              <a:rPr lang="en-US" sz="3200" dirty="0" err="1">
                <a:solidFill>
                  <a:srgbClr val="FBF43D"/>
                </a:solidFill>
                <a:latin typeface="Skia" pitchFamily="1" charset="0"/>
                <a:ea typeface="+mn-ea"/>
                <a:cs typeface="+mn-cs"/>
              </a:rPr>
              <a:t>Damos</a:t>
            </a:r>
            <a:r>
              <a:rPr lang="en-US" sz="3200" dirty="0">
                <a:solidFill>
                  <a:srgbClr val="FBF43D"/>
                </a:solidFill>
                <a:latin typeface="Skia" pitchFamily="1" charset="0"/>
                <a:ea typeface="+mn-ea"/>
                <a:cs typeface="+mn-cs"/>
              </a:rPr>
              <a:t> </a:t>
            </a:r>
            <a:r>
              <a:rPr lang="en-US" sz="3200" dirty="0" err="1">
                <a:solidFill>
                  <a:srgbClr val="FBF43D"/>
                </a:solidFill>
                <a:latin typeface="Skia" pitchFamily="1" charset="0"/>
                <a:ea typeface="+mn-ea"/>
                <a:cs typeface="+mn-cs"/>
              </a:rPr>
              <a:t>o</a:t>
            </a:r>
            <a:r>
              <a:rPr lang="en-US" sz="3200" dirty="0">
                <a:solidFill>
                  <a:srgbClr val="FBF43D"/>
                </a:solidFill>
                <a:latin typeface="Skia" pitchFamily="1" charset="0"/>
                <a:ea typeface="+mn-ea"/>
                <a:cs typeface="+mn-cs"/>
              </a:rPr>
              <a:t> no </a:t>
            </a:r>
            <a:r>
              <a:rPr lang="en-US" sz="3200" dirty="0" err="1">
                <a:solidFill>
                  <a:srgbClr val="FBF43D"/>
                </a:solidFill>
                <a:latin typeface="Skia" pitchFamily="1" charset="0"/>
                <a:ea typeface="+mn-ea"/>
                <a:cs typeface="+mn-cs"/>
              </a:rPr>
              <a:t>damos</a:t>
            </a:r>
            <a:r>
              <a:rPr lang="en-US" sz="3200" dirty="0">
                <a:solidFill>
                  <a:srgbClr val="FBF43D"/>
                </a:solidFill>
                <a:latin typeface="Skia" pitchFamily="1" charset="0"/>
                <a:ea typeface="+mn-ea"/>
                <a:cs typeface="+mn-cs"/>
              </a:rPr>
              <a:t> en el </a:t>
            </a:r>
            <a:r>
              <a:rPr lang="en-US" sz="3200" dirty="0" err="1">
                <a:solidFill>
                  <a:srgbClr val="FBF43D"/>
                </a:solidFill>
                <a:latin typeface="Skia" pitchFamily="1" charset="0"/>
                <a:ea typeface="+mn-ea"/>
                <a:cs typeface="+mn-cs"/>
              </a:rPr>
              <a:t>blanco</a:t>
            </a:r>
            <a:r>
              <a:rPr lang="en-US" sz="3200" dirty="0">
                <a:solidFill>
                  <a:srgbClr val="FBF43D"/>
                </a:solidFill>
                <a:latin typeface="Skia" pitchFamily="1" charset="0"/>
                <a:ea typeface="+mn-ea"/>
                <a:cs typeface="+mn-cs"/>
              </a:rPr>
              <a:t>?</a:t>
            </a:r>
          </a:p>
        </p:txBody>
      </p:sp>
      <p:sp>
        <p:nvSpPr>
          <p:cNvPr id="52" name="Text Box 31"/>
          <p:cNvSpPr txBox="1">
            <a:spLocks noChangeArrowheads="1"/>
          </p:cNvSpPr>
          <p:nvPr/>
        </p:nvSpPr>
        <p:spPr bwMode="auto">
          <a:xfrm>
            <a:off x="808038" y="269875"/>
            <a:ext cx="6872287" cy="579438"/>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p>
            <a:pPr algn="ctr">
              <a:spcBef>
                <a:spcPct val="50000"/>
              </a:spcBef>
              <a:defRPr/>
            </a:pPr>
            <a:r>
              <a:rPr lang="en-US" sz="3200" i="1" dirty="0">
                <a:solidFill>
                  <a:srgbClr val="FBF43D"/>
                </a:solidFill>
                <a:latin typeface="Skia" pitchFamily="1" charset="0"/>
                <a:ea typeface="+mn-ea"/>
                <a:cs typeface="+mn-cs"/>
              </a:rPr>
              <a:t>¡Los  </a:t>
            </a:r>
            <a:r>
              <a:rPr lang="en-US" sz="3200" i="1" u="sng" dirty="0" err="1">
                <a:solidFill>
                  <a:srgbClr val="FBF43D"/>
                </a:solidFill>
                <a:latin typeface="Skia" pitchFamily="1" charset="0"/>
                <a:ea typeface="+mn-ea"/>
                <a:cs typeface="+mn-cs"/>
              </a:rPr>
              <a:t>gloriosos</a:t>
            </a:r>
            <a:r>
              <a:rPr lang="en-US" sz="3200" i="1" dirty="0">
                <a:solidFill>
                  <a:srgbClr val="FBF43D"/>
                </a:solidFill>
                <a:latin typeface="Skia" pitchFamily="1" charset="0"/>
                <a:ea typeface="+mn-ea"/>
                <a:cs typeface="+mn-cs"/>
              </a:rPr>
              <a:t> </a:t>
            </a:r>
            <a:r>
              <a:rPr lang="en-US" sz="3200" i="1" u="sng" dirty="0" err="1">
                <a:solidFill>
                  <a:srgbClr val="FBF43D"/>
                </a:solidFill>
                <a:latin typeface="Skia" pitchFamily="1" charset="0"/>
                <a:ea typeface="+mn-ea"/>
                <a:cs typeface="+mn-cs"/>
              </a:rPr>
              <a:t>nombres</a:t>
            </a:r>
            <a:r>
              <a:rPr lang="en-US" sz="3200" i="1" dirty="0">
                <a:solidFill>
                  <a:srgbClr val="FBF43D"/>
                </a:solidFill>
                <a:latin typeface="Skia" pitchFamily="1" charset="0"/>
                <a:ea typeface="+mn-ea"/>
                <a:cs typeface="+mn-cs"/>
              </a:rPr>
              <a:t> de Dios!</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574474"/>
                                        </p:tgtEl>
                                        <p:attrNameLst>
                                          <p:attrName>style.visibility</p:attrName>
                                        </p:attrNameLst>
                                      </p:cBhvr>
                                      <p:to>
                                        <p:strVal val="visible"/>
                                      </p:to>
                                    </p:set>
                                    <p:anim calcmode="lin" valueType="num">
                                      <p:cBhvr>
                                        <p:cTn id="7" dur="500" fill="hold"/>
                                        <p:tgtEl>
                                          <p:spTgt spid="574474"/>
                                        </p:tgtEl>
                                        <p:attrNameLst>
                                          <p:attrName>ppt_w</p:attrName>
                                        </p:attrNameLst>
                                      </p:cBhvr>
                                      <p:tavLst>
                                        <p:tav tm="0">
                                          <p:val>
                                            <p:fltVal val="0"/>
                                          </p:val>
                                        </p:tav>
                                        <p:tav tm="100000">
                                          <p:val>
                                            <p:strVal val="#ppt_w"/>
                                          </p:val>
                                        </p:tav>
                                      </p:tavLst>
                                    </p:anim>
                                    <p:anim calcmode="lin" valueType="num">
                                      <p:cBhvr>
                                        <p:cTn id="8" dur="500" fill="hold"/>
                                        <p:tgtEl>
                                          <p:spTgt spid="574474"/>
                                        </p:tgtEl>
                                        <p:attrNameLst>
                                          <p:attrName>ppt_h</p:attrName>
                                        </p:attrNameLst>
                                      </p:cBhvr>
                                      <p:tavLst>
                                        <p:tav tm="0">
                                          <p:val>
                                            <p:fltVal val="0"/>
                                          </p:val>
                                        </p:tav>
                                        <p:tav tm="100000">
                                          <p:val>
                                            <p:strVal val="#ppt_h"/>
                                          </p:val>
                                        </p:tav>
                                      </p:tavLst>
                                    </p:anim>
                                    <p:anim calcmode="lin" valueType="num">
                                      <p:cBhvr>
                                        <p:cTn id="9" dur="500" fill="hold"/>
                                        <p:tgtEl>
                                          <p:spTgt spid="574474"/>
                                        </p:tgtEl>
                                        <p:attrNameLst>
                                          <p:attrName>ppt_x</p:attrName>
                                        </p:attrNameLst>
                                      </p:cBhvr>
                                      <p:tavLst>
                                        <p:tav tm="0">
                                          <p:val>
                                            <p:fltVal val="0.5"/>
                                          </p:val>
                                        </p:tav>
                                        <p:tav tm="100000">
                                          <p:val>
                                            <p:strVal val="#ppt_x"/>
                                          </p:val>
                                        </p:tav>
                                      </p:tavLst>
                                    </p:anim>
                                    <p:anim calcmode="lin" valueType="num">
                                      <p:cBhvr>
                                        <p:cTn id="10" dur="500" fill="hold"/>
                                        <p:tgtEl>
                                          <p:spTgt spid="57447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7"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0" fill="hold"/>
                                        <p:tgtEl>
                                          <p:spTgt spid="2"/>
                                        </p:tgtEl>
                                        <p:attrNameLst>
                                          <p:attrName>ppt_x</p:attrName>
                                        </p:attrNameLst>
                                      </p:cBhvr>
                                      <p:tavLst>
                                        <p:tav tm="0">
                                          <p:val>
                                            <p:strVal val="#ppt_x"/>
                                          </p:val>
                                        </p:tav>
                                        <p:tav tm="100000">
                                          <p:val>
                                            <p:strVal val="#ppt_x"/>
                                          </p:val>
                                        </p:tav>
                                      </p:tavLst>
                                    </p:anim>
                                    <p:anim calcmode="lin" valueType="num">
                                      <p:cBhvr additive="base">
                                        <p:cTn id="15" dur="5000" fill="hold"/>
                                        <p:tgtEl>
                                          <p:spTgt spid="2"/>
                                        </p:tgtEl>
                                        <p:attrNameLst>
                                          <p:attrName>ppt_y</p:attrName>
                                        </p:attrNameLst>
                                      </p:cBhvr>
                                      <p:tavLst>
                                        <p:tav tm="0">
                                          <p:val>
                                            <p:strVal val="1+#ppt_h/2"/>
                                          </p:val>
                                        </p:tav>
                                        <p:tav tm="100000">
                                          <p:val>
                                            <p:strVal val="#ppt_y"/>
                                          </p:val>
                                        </p:tav>
                                      </p:tavLst>
                                    </p:anim>
                                  </p:childTnLst>
                                </p:cTn>
                              </p:par>
                              <p:par>
                                <p:cTn id="16" presetID="3" presetClass="exit" presetSubtype="10" fill="hold" grpId="1" nodeType="withEffect">
                                  <p:stCondLst>
                                    <p:cond delay="0"/>
                                  </p:stCondLst>
                                  <p:childTnLst>
                                    <p:animEffect transition="out" filter="blinds(horizontal)">
                                      <p:cBhvr>
                                        <p:cTn id="17" dur="2000"/>
                                        <p:tgtEl>
                                          <p:spTgt spid="574474"/>
                                        </p:tgtEl>
                                      </p:cBhvr>
                                    </p:animEffect>
                                    <p:set>
                                      <p:cBhvr>
                                        <p:cTn id="18" dur="1" fill="hold">
                                          <p:stCondLst>
                                            <p:cond delay="1999"/>
                                          </p:stCondLst>
                                        </p:cTn>
                                        <p:tgtEl>
                                          <p:spTgt spid="574474"/>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796682"/>
                                        </p:tgtEl>
                                        <p:attrNameLst>
                                          <p:attrName>style.visibility</p:attrName>
                                        </p:attrNameLst>
                                      </p:cBhvr>
                                      <p:to>
                                        <p:strVal val="visible"/>
                                      </p:to>
                                    </p:set>
                                    <p:anim calcmode="lin" valueType="num">
                                      <p:cBhvr>
                                        <p:cTn id="23" dur="500" fill="hold"/>
                                        <p:tgtEl>
                                          <p:spTgt spid="796682"/>
                                        </p:tgtEl>
                                        <p:attrNameLst>
                                          <p:attrName>ppt_w</p:attrName>
                                        </p:attrNameLst>
                                      </p:cBhvr>
                                      <p:tavLst>
                                        <p:tav tm="0">
                                          <p:val>
                                            <p:strVal val="(6*min(max(#ppt_w*#ppt_h,.3),1)-7.4)/-.7*#ppt_w"/>
                                          </p:val>
                                        </p:tav>
                                        <p:tav tm="100000">
                                          <p:val>
                                            <p:strVal val="#ppt_w"/>
                                          </p:val>
                                        </p:tav>
                                      </p:tavLst>
                                    </p:anim>
                                    <p:anim calcmode="lin" valueType="num">
                                      <p:cBhvr>
                                        <p:cTn id="24" dur="500" fill="hold"/>
                                        <p:tgtEl>
                                          <p:spTgt spid="796682"/>
                                        </p:tgtEl>
                                        <p:attrNameLst>
                                          <p:attrName>ppt_h</p:attrName>
                                        </p:attrNameLst>
                                      </p:cBhvr>
                                      <p:tavLst>
                                        <p:tav tm="0">
                                          <p:val>
                                            <p:strVal val="(6*min(max(#ppt_w*#ppt_h,.3),1)-7.4)/-.7*#ppt_h"/>
                                          </p:val>
                                        </p:tav>
                                        <p:tav tm="100000">
                                          <p:val>
                                            <p:strVal val="#ppt_h"/>
                                          </p:val>
                                        </p:tav>
                                      </p:tavLst>
                                    </p:anim>
                                    <p:anim calcmode="lin" valueType="num">
                                      <p:cBhvr>
                                        <p:cTn id="25" dur="500" fill="hold"/>
                                        <p:tgtEl>
                                          <p:spTgt spid="796682"/>
                                        </p:tgtEl>
                                        <p:attrNameLst>
                                          <p:attrName>ppt_x</p:attrName>
                                        </p:attrNameLst>
                                      </p:cBhvr>
                                      <p:tavLst>
                                        <p:tav tm="0">
                                          <p:val>
                                            <p:fltVal val="0.5"/>
                                          </p:val>
                                        </p:tav>
                                        <p:tav tm="100000">
                                          <p:val>
                                            <p:strVal val="#ppt_x"/>
                                          </p:val>
                                        </p:tav>
                                      </p:tavLst>
                                    </p:anim>
                                    <p:anim calcmode="lin" valueType="num">
                                      <p:cBhvr>
                                        <p:cTn id="26" dur="500" fill="hold"/>
                                        <p:tgtEl>
                                          <p:spTgt spid="796682"/>
                                        </p:tgtEl>
                                        <p:attrNameLst>
                                          <p:attrName>ppt_y</p:attrName>
                                        </p:attrNameLst>
                                      </p:cBhvr>
                                      <p:tavLst>
                                        <p:tav tm="0">
                                          <p:val>
                                            <p:strVal val="1+(6*min(max(#ppt_w*#ppt_h,.3),1)-7.4)/-.7*#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36" fill="hold" grpId="0" nodeType="clickEffect">
                                  <p:stCondLst>
                                    <p:cond delay="0"/>
                                  </p:stCondLst>
                                  <p:childTnLst>
                                    <p:set>
                                      <p:cBhvr>
                                        <p:cTn id="30" dur="1" fill="hold">
                                          <p:stCondLst>
                                            <p:cond delay="0"/>
                                          </p:stCondLst>
                                        </p:cTn>
                                        <p:tgtEl>
                                          <p:spTgt spid="796681"/>
                                        </p:tgtEl>
                                        <p:attrNameLst>
                                          <p:attrName>style.visibility</p:attrName>
                                        </p:attrNameLst>
                                      </p:cBhvr>
                                      <p:to>
                                        <p:strVal val="visible"/>
                                      </p:to>
                                    </p:set>
                                    <p:anim calcmode="lin" valueType="num">
                                      <p:cBhvr>
                                        <p:cTn id="31" dur="500" fill="hold"/>
                                        <p:tgtEl>
                                          <p:spTgt spid="796681"/>
                                        </p:tgtEl>
                                        <p:attrNameLst>
                                          <p:attrName>ppt_w</p:attrName>
                                        </p:attrNameLst>
                                      </p:cBhvr>
                                      <p:tavLst>
                                        <p:tav tm="0">
                                          <p:val>
                                            <p:strVal val="(6*min(max(#ppt_w*#ppt_h,.3),1)-7.4)/-.7*#ppt_w"/>
                                          </p:val>
                                        </p:tav>
                                        <p:tav tm="100000">
                                          <p:val>
                                            <p:strVal val="#ppt_w"/>
                                          </p:val>
                                        </p:tav>
                                      </p:tavLst>
                                    </p:anim>
                                    <p:anim calcmode="lin" valueType="num">
                                      <p:cBhvr>
                                        <p:cTn id="32" dur="500" fill="hold"/>
                                        <p:tgtEl>
                                          <p:spTgt spid="796681"/>
                                        </p:tgtEl>
                                        <p:attrNameLst>
                                          <p:attrName>ppt_h</p:attrName>
                                        </p:attrNameLst>
                                      </p:cBhvr>
                                      <p:tavLst>
                                        <p:tav tm="0">
                                          <p:val>
                                            <p:strVal val="(6*min(max(#ppt_w*#ppt_h,.3),1)-7.4)/-.7*#ppt_h"/>
                                          </p:val>
                                        </p:tav>
                                        <p:tav tm="100000">
                                          <p:val>
                                            <p:strVal val="#ppt_h"/>
                                          </p:val>
                                        </p:tav>
                                      </p:tavLst>
                                    </p:anim>
                                    <p:anim calcmode="lin" valueType="num">
                                      <p:cBhvr>
                                        <p:cTn id="33" dur="500" fill="hold"/>
                                        <p:tgtEl>
                                          <p:spTgt spid="796681"/>
                                        </p:tgtEl>
                                        <p:attrNameLst>
                                          <p:attrName>ppt_x</p:attrName>
                                        </p:attrNameLst>
                                      </p:cBhvr>
                                      <p:tavLst>
                                        <p:tav tm="0">
                                          <p:val>
                                            <p:fltVal val="0.5"/>
                                          </p:val>
                                        </p:tav>
                                        <p:tav tm="100000">
                                          <p:val>
                                            <p:strVal val="#ppt_x"/>
                                          </p:val>
                                        </p:tav>
                                      </p:tavLst>
                                    </p:anim>
                                    <p:anim calcmode="lin" valueType="num">
                                      <p:cBhvr>
                                        <p:cTn id="34" dur="500" fill="hold"/>
                                        <p:tgtEl>
                                          <p:spTgt spid="796681"/>
                                        </p:tgtEl>
                                        <p:attrNameLst>
                                          <p:attrName>ppt_y</p:attrName>
                                        </p:attrNameLst>
                                      </p:cBhvr>
                                      <p:tavLst>
                                        <p:tav tm="0">
                                          <p:val>
                                            <p:strVal val="1+(6*min(max(#ppt_w*#ppt_h,.3),1)-7.4)/-.7*#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36" fill="hold" grpId="0" nodeType="clickEffect">
                                  <p:stCondLst>
                                    <p:cond delay="0"/>
                                  </p:stCondLst>
                                  <p:childTnLst>
                                    <p:set>
                                      <p:cBhvr>
                                        <p:cTn id="38" dur="1" fill="hold">
                                          <p:stCondLst>
                                            <p:cond delay="0"/>
                                          </p:stCondLst>
                                        </p:cTn>
                                        <p:tgtEl>
                                          <p:spTgt spid="796684"/>
                                        </p:tgtEl>
                                        <p:attrNameLst>
                                          <p:attrName>style.visibility</p:attrName>
                                        </p:attrNameLst>
                                      </p:cBhvr>
                                      <p:to>
                                        <p:strVal val="visible"/>
                                      </p:to>
                                    </p:set>
                                    <p:anim calcmode="lin" valueType="num">
                                      <p:cBhvr>
                                        <p:cTn id="39" dur="500" fill="hold"/>
                                        <p:tgtEl>
                                          <p:spTgt spid="796684"/>
                                        </p:tgtEl>
                                        <p:attrNameLst>
                                          <p:attrName>ppt_w</p:attrName>
                                        </p:attrNameLst>
                                      </p:cBhvr>
                                      <p:tavLst>
                                        <p:tav tm="0">
                                          <p:val>
                                            <p:strVal val="(6*min(max(#ppt_w*#ppt_h,.3),1)-7.4)/-.7*#ppt_w"/>
                                          </p:val>
                                        </p:tav>
                                        <p:tav tm="100000">
                                          <p:val>
                                            <p:strVal val="#ppt_w"/>
                                          </p:val>
                                        </p:tav>
                                      </p:tavLst>
                                    </p:anim>
                                    <p:anim calcmode="lin" valueType="num">
                                      <p:cBhvr>
                                        <p:cTn id="40" dur="500" fill="hold"/>
                                        <p:tgtEl>
                                          <p:spTgt spid="796684"/>
                                        </p:tgtEl>
                                        <p:attrNameLst>
                                          <p:attrName>ppt_h</p:attrName>
                                        </p:attrNameLst>
                                      </p:cBhvr>
                                      <p:tavLst>
                                        <p:tav tm="0">
                                          <p:val>
                                            <p:strVal val="(6*min(max(#ppt_w*#ppt_h,.3),1)-7.4)/-.7*#ppt_h"/>
                                          </p:val>
                                        </p:tav>
                                        <p:tav tm="100000">
                                          <p:val>
                                            <p:strVal val="#ppt_h"/>
                                          </p:val>
                                        </p:tav>
                                      </p:tavLst>
                                    </p:anim>
                                    <p:anim calcmode="lin" valueType="num">
                                      <p:cBhvr>
                                        <p:cTn id="41" dur="500" fill="hold"/>
                                        <p:tgtEl>
                                          <p:spTgt spid="796684"/>
                                        </p:tgtEl>
                                        <p:attrNameLst>
                                          <p:attrName>ppt_x</p:attrName>
                                        </p:attrNameLst>
                                      </p:cBhvr>
                                      <p:tavLst>
                                        <p:tav tm="0">
                                          <p:val>
                                            <p:fltVal val="0.5"/>
                                          </p:val>
                                        </p:tav>
                                        <p:tav tm="100000">
                                          <p:val>
                                            <p:strVal val="#ppt_x"/>
                                          </p:val>
                                        </p:tav>
                                      </p:tavLst>
                                    </p:anim>
                                    <p:anim calcmode="lin" valueType="num">
                                      <p:cBhvr>
                                        <p:cTn id="42" dur="500" fill="hold"/>
                                        <p:tgtEl>
                                          <p:spTgt spid="796684"/>
                                        </p:tgtEl>
                                        <p:attrNameLst>
                                          <p:attrName>ppt_y</p:attrName>
                                        </p:attrNameLst>
                                      </p:cBhvr>
                                      <p:tavLst>
                                        <p:tav tm="0">
                                          <p:val>
                                            <p:strVal val="1+(6*min(max(#ppt_w*#ppt_h,.3),1)-7.4)/-.7*#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36" fill="hold" grpId="0" nodeType="clickEffect">
                                  <p:stCondLst>
                                    <p:cond delay="0"/>
                                  </p:stCondLst>
                                  <p:childTnLst>
                                    <p:set>
                                      <p:cBhvr>
                                        <p:cTn id="46" dur="1" fill="hold">
                                          <p:stCondLst>
                                            <p:cond delay="0"/>
                                          </p:stCondLst>
                                        </p:cTn>
                                        <p:tgtEl>
                                          <p:spTgt spid="796683"/>
                                        </p:tgtEl>
                                        <p:attrNameLst>
                                          <p:attrName>style.visibility</p:attrName>
                                        </p:attrNameLst>
                                      </p:cBhvr>
                                      <p:to>
                                        <p:strVal val="visible"/>
                                      </p:to>
                                    </p:set>
                                    <p:anim calcmode="lin" valueType="num">
                                      <p:cBhvr>
                                        <p:cTn id="47" dur="500" fill="hold"/>
                                        <p:tgtEl>
                                          <p:spTgt spid="796683"/>
                                        </p:tgtEl>
                                        <p:attrNameLst>
                                          <p:attrName>ppt_w</p:attrName>
                                        </p:attrNameLst>
                                      </p:cBhvr>
                                      <p:tavLst>
                                        <p:tav tm="0">
                                          <p:val>
                                            <p:strVal val="(6*min(max(#ppt_w*#ppt_h,.3),1)-7.4)/-.7*#ppt_w"/>
                                          </p:val>
                                        </p:tav>
                                        <p:tav tm="100000">
                                          <p:val>
                                            <p:strVal val="#ppt_w"/>
                                          </p:val>
                                        </p:tav>
                                      </p:tavLst>
                                    </p:anim>
                                    <p:anim calcmode="lin" valueType="num">
                                      <p:cBhvr>
                                        <p:cTn id="48" dur="500" fill="hold"/>
                                        <p:tgtEl>
                                          <p:spTgt spid="796683"/>
                                        </p:tgtEl>
                                        <p:attrNameLst>
                                          <p:attrName>ppt_h</p:attrName>
                                        </p:attrNameLst>
                                      </p:cBhvr>
                                      <p:tavLst>
                                        <p:tav tm="0">
                                          <p:val>
                                            <p:strVal val="(6*min(max(#ppt_w*#ppt_h,.3),1)-7.4)/-.7*#ppt_h"/>
                                          </p:val>
                                        </p:tav>
                                        <p:tav tm="100000">
                                          <p:val>
                                            <p:strVal val="#ppt_h"/>
                                          </p:val>
                                        </p:tav>
                                      </p:tavLst>
                                    </p:anim>
                                    <p:anim calcmode="lin" valueType="num">
                                      <p:cBhvr>
                                        <p:cTn id="49" dur="500" fill="hold"/>
                                        <p:tgtEl>
                                          <p:spTgt spid="796683"/>
                                        </p:tgtEl>
                                        <p:attrNameLst>
                                          <p:attrName>ppt_x</p:attrName>
                                        </p:attrNameLst>
                                      </p:cBhvr>
                                      <p:tavLst>
                                        <p:tav tm="0">
                                          <p:val>
                                            <p:fltVal val="0.5"/>
                                          </p:val>
                                        </p:tav>
                                        <p:tav tm="100000">
                                          <p:val>
                                            <p:strVal val="#ppt_x"/>
                                          </p:val>
                                        </p:tav>
                                      </p:tavLst>
                                    </p:anim>
                                    <p:anim calcmode="lin" valueType="num">
                                      <p:cBhvr>
                                        <p:cTn id="50" dur="500" fill="hold"/>
                                        <p:tgtEl>
                                          <p:spTgt spid="796683"/>
                                        </p:tgtEl>
                                        <p:attrNameLst>
                                          <p:attrName>ppt_y</p:attrName>
                                        </p:attrNameLst>
                                      </p:cBhvr>
                                      <p:tavLst>
                                        <p:tav tm="0">
                                          <p:val>
                                            <p:strVal val="1+(6*min(max(#ppt_w*#ppt_h,.3),1)-7.4)/-.7*#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36" fill="hold" grpId="0" nodeType="clickEffect">
                                  <p:stCondLst>
                                    <p:cond delay="0"/>
                                  </p:stCondLst>
                                  <p:childTnLst>
                                    <p:set>
                                      <p:cBhvr>
                                        <p:cTn id="54" dur="1" fill="hold">
                                          <p:stCondLst>
                                            <p:cond delay="0"/>
                                          </p:stCondLst>
                                        </p:cTn>
                                        <p:tgtEl>
                                          <p:spTgt spid="796685"/>
                                        </p:tgtEl>
                                        <p:attrNameLst>
                                          <p:attrName>style.visibility</p:attrName>
                                        </p:attrNameLst>
                                      </p:cBhvr>
                                      <p:to>
                                        <p:strVal val="visible"/>
                                      </p:to>
                                    </p:set>
                                    <p:anim calcmode="lin" valueType="num">
                                      <p:cBhvr>
                                        <p:cTn id="55" dur="500" fill="hold"/>
                                        <p:tgtEl>
                                          <p:spTgt spid="796685"/>
                                        </p:tgtEl>
                                        <p:attrNameLst>
                                          <p:attrName>ppt_w</p:attrName>
                                        </p:attrNameLst>
                                      </p:cBhvr>
                                      <p:tavLst>
                                        <p:tav tm="0">
                                          <p:val>
                                            <p:strVal val="(6*min(max(#ppt_w*#ppt_h,.3),1)-7.4)/-.7*#ppt_w"/>
                                          </p:val>
                                        </p:tav>
                                        <p:tav tm="100000">
                                          <p:val>
                                            <p:strVal val="#ppt_w"/>
                                          </p:val>
                                        </p:tav>
                                      </p:tavLst>
                                    </p:anim>
                                    <p:anim calcmode="lin" valueType="num">
                                      <p:cBhvr>
                                        <p:cTn id="56" dur="500" fill="hold"/>
                                        <p:tgtEl>
                                          <p:spTgt spid="796685"/>
                                        </p:tgtEl>
                                        <p:attrNameLst>
                                          <p:attrName>ppt_h</p:attrName>
                                        </p:attrNameLst>
                                      </p:cBhvr>
                                      <p:tavLst>
                                        <p:tav tm="0">
                                          <p:val>
                                            <p:strVal val="(6*min(max(#ppt_w*#ppt_h,.3),1)-7.4)/-.7*#ppt_h"/>
                                          </p:val>
                                        </p:tav>
                                        <p:tav tm="100000">
                                          <p:val>
                                            <p:strVal val="#ppt_h"/>
                                          </p:val>
                                        </p:tav>
                                      </p:tavLst>
                                    </p:anim>
                                    <p:anim calcmode="lin" valueType="num">
                                      <p:cBhvr>
                                        <p:cTn id="57" dur="500" fill="hold"/>
                                        <p:tgtEl>
                                          <p:spTgt spid="796685"/>
                                        </p:tgtEl>
                                        <p:attrNameLst>
                                          <p:attrName>ppt_x</p:attrName>
                                        </p:attrNameLst>
                                      </p:cBhvr>
                                      <p:tavLst>
                                        <p:tav tm="0">
                                          <p:val>
                                            <p:fltVal val="0.5"/>
                                          </p:val>
                                        </p:tav>
                                        <p:tav tm="100000">
                                          <p:val>
                                            <p:strVal val="#ppt_x"/>
                                          </p:val>
                                        </p:tav>
                                      </p:tavLst>
                                    </p:anim>
                                    <p:anim calcmode="lin" valueType="num">
                                      <p:cBhvr>
                                        <p:cTn id="58" dur="500" fill="hold"/>
                                        <p:tgtEl>
                                          <p:spTgt spid="796685"/>
                                        </p:tgtEl>
                                        <p:attrNameLst>
                                          <p:attrName>ppt_y</p:attrName>
                                        </p:attrNameLst>
                                      </p:cBhvr>
                                      <p:tavLst>
                                        <p:tav tm="0">
                                          <p:val>
                                            <p:strVal val="1+(6*min(max(#ppt_w*#ppt_h,.3),1)-7.4)/-.7*#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36" fill="hold" grpId="0" nodeType="clickEffect">
                                  <p:stCondLst>
                                    <p:cond delay="0"/>
                                  </p:stCondLst>
                                  <p:childTnLst>
                                    <p:set>
                                      <p:cBhvr>
                                        <p:cTn id="62" dur="1" fill="hold">
                                          <p:stCondLst>
                                            <p:cond delay="0"/>
                                          </p:stCondLst>
                                        </p:cTn>
                                        <p:tgtEl>
                                          <p:spTgt spid="796686"/>
                                        </p:tgtEl>
                                        <p:attrNameLst>
                                          <p:attrName>style.visibility</p:attrName>
                                        </p:attrNameLst>
                                      </p:cBhvr>
                                      <p:to>
                                        <p:strVal val="visible"/>
                                      </p:to>
                                    </p:set>
                                    <p:anim calcmode="lin" valueType="num">
                                      <p:cBhvr>
                                        <p:cTn id="63" dur="500" fill="hold"/>
                                        <p:tgtEl>
                                          <p:spTgt spid="796686"/>
                                        </p:tgtEl>
                                        <p:attrNameLst>
                                          <p:attrName>ppt_w</p:attrName>
                                        </p:attrNameLst>
                                      </p:cBhvr>
                                      <p:tavLst>
                                        <p:tav tm="0">
                                          <p:val>
                                            <p:strVal val="(6*min(max(#ppt_w*#ppt_h,.3),1)-7.4)/-.7*#ppt_w"/>
                                          </p:val>
                                        </p:tav>
                                        <p:tav tm="100000">
                                          <p:val>
                                            <p:strVal val="#ppt_w"/>
                                          </p:val>
                                        </p:tav>
                                      </p:tavLst>
                                    </p:anim>
                                    <p:anim calcmode="lin" valueType="num">
                                      <p:cBhvr>
                                        <p:cTn id="64" dur="500" fill="hold"/>
                                        <p:tgtEl>
                                          <p:spTgt spid="796686"/>
                                        </p:tgtEl>
                                        <p:attrNameLst>
                                          <p:attrName>ppt_h</p:attrName>
                                        </p:attrNameLst>
                                      </p:cBhvr>
                                      <p:tavLst>
                                        <p:tav tm="0">
                                          <p:val>
                                            <p:strVal val="(6*min(max(#ppt_w*#ppt_h,.3),1)-7.4)/-.7*#ppt_h"/>
                                          </p:val>
                                        </p:tav>
                                        <p:tav tm="100000">
                                          <p:val>
                                            <p:strVal val="#ppt_h"/>
                                          </p:val>
                                        </p:tav>
                                      </p:tavLst>
                                    </p:anim>
                                    <p:anim calcmode="lin" valueType="num">
                                      <p:cBhvr>
                                        <p:cTn id="65" dur="500" fill="hold"/>
                                        <p:tgtEl>
                                          <p:spTgt spid="796686"/>
                                        </p:tgtEl>
                                        <p:attrNameLst>
                                          <p:attrName>ppt_x</p:attrName>
                                        </p:attrNameLst>
                                      </p:cBhvr>
                                      <p:tavLst>
                                        <p:tav tm="0">
                                          <p:val>
                                            <p:fltVal val="0.5"/>
                                          </p:val>
                                        </p:tav>
                                        <p:tav tm="100000">
                                          <p:val>
                                            <p:strVal val="#ppt_x"/>
                                          </p:val>
                                        </p:tav>
                                      </p:tavLst>
                                    </p:anim>
                                    <p:anim calcmode="lin" valueType="num">
                                      <p:cBhvr>
                                        <p:cTn id="66" dur="500" fill="hold"/>
                                        <p:tgtEl>
                                          <p:spTgt spid="796686"/>
                                        </p:tgtEl>
                                        <p:attrNameLst>
                                          <p:attrName>ppt_y</p:attrName>
                                        </p:attrNameLst>
                                      </p:cBhvr>
                                      <p:tavLst>
                                        <p:tav tm="0">
                                          <p:val>
                                            <p:strVal val="1+(6*min(max(#ppt_w*#ppt_h,.3),1)-7.4)/-.7*#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34"/>
                                        </p:tgtEl>
                                        <p:attrNameLst>
                                          <p:attrName>style.visibility</p:attrName>
                                        </p:attrNameLst>
                                      </p:cBhvr>
                                      <p:to>
                                        <p:strVal val="visible"/>
                                      </p:to>
                                    </p:set>
                                    <p:animEffect transition="in" filter="fade">
                                      <p:cBhvr>
                                        <p:cTn id="71" dur="2000"/>
                                        <p:tgtEl>
                                          <p:spTgt spid="134"/>
                                        </p:tgtEl>
                                      </p:cBhvr>
                                    </p:animEffect>
                                  </p:childTnLst>
                                </p:cTn>
                              </p:par>
                            </p:childTnLst>
                          </p:cTn>
                        </p:par>
                        <p:par>
                          <p:cTn id="72" fill="hold" nodeType="afterGroup">
                            <p:stCondLst>
                              <p:cond delay="2000"/>
                            </p:stCondLst>
                            <p:childTnLst>
                              <p:par>
                                <p:cTn id="73" presetID="23" presetClass="entr" presetSubtype="16" fill="hold" grpId="0" nodeType="afterEffect">
                                  <p:stCondLst>
                                    <p:cond delay="0"/>
                                  </p:stCondLst>
                                  <p:childTnLst>
                                    <p:set>
                                      <p:cBhvr>
                                        <p:cTn id="74" dur="1" fill="hold">
                                          <p:stCondLst>
                                            <p:cond delay="0"/>
                                          </p:stCondLst>
                                        </p:cTn>
                                        <p:tgtEl>
                                          <p:spTgt spid="132"/>
                                        </p:tgtEl>
                                        <p:attrNameLst>
                                          <p:attrName>style.visibility</p:attrName>
                                        </p:attrNameLst>
                                      </p:cBhvr>
                                      <p:to>
                                        <p:strVal val="visible"/>
                                      </p:to>
                                    </p:set>
                                    <p:anim calcmode="lin" valueType="num">
                                      <p:cBhvr>
                                        <p:cTn id="75" dur="500" fill="hold"/>
                                        <p:tgtEl>
                                          <p:spTgt spid="132"/>
                                        </p:tgtEl>
                                        <p:attrNameLst>
                                          <p:attrName>ppt_w</p:attrName>
                                        </p:attrNameLst>
                                      </p:cBhvr>
                                      <p:tavLst>
                                        <p:tav tm="0">
                                          <p:val>
                                            <p:fltVal val="0"/>
                                          </p:val>
                                        </p:tav>
                                        <p:tav tm="100000">
                                          <p:val>
                                            <p:strVal val="#ppt_w"/>
                                          </p:val>
                                        </p:tav>
                                      </p:tavLst>
                                    </p:anim>
                                    <p:anim calcmode="lin" valueType="num">
                                      <p:cBhvr>
                                        <p:cTn id="76" dur="500" fill="hold"/>
                                        <p:tgtEl>
                                          <p:spTgt spid="132"/>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132"/>
                                        </p:tgtEl>
                                        <p:attrNameLst>
                                          <p:attrName>style.visibility</p:attrName>
                                        </p:attrNameLst>
                                      </p:cBhvr>
                                      <p:to>
                                        <p:strVal val="hidden"/>
                                      </p:to>
                                    </p:set>
                                  </p:subTnLst>
                                </p:cTn>
                              </p:par>
                            </p:childTnLst>
                          </p:cTn>
                        </p:par>
                        <p:par>
                          <p:cTn id="77" fill="hold" nodeType="afterGroup">
                            <p:stCondLst>
                              <p:cond delay="2500"/>
                            </p:stCondLst>
                            <p:childTnLst>
                              <p:par>
                                <p:cTn id="78" presetID="23" presetClass="entr" presetSubtype="16" fill="hold" grpId="0" nodeType="afterEffect">
                                  <p:stCondLst>
                                    <p:cond delay="0"/>
                                  </p:stCondLst>
                                  <p:childTnLst>
                                    <p:set>
                                      <p:cBhvr>
                                        <p:cTn id="79" dur="1" fill="hold">
                                          <p:stCondLst>
                                            <p:cond delay="0"/>
                                          </p:stCondLst>
                                        </p:cTn>
                                        <p:tgtEl>
                                          <p:spTgt spid="131"/>
                                        </p:tgtEl>
                                        <p:attrNameLst>
                                          <p:attrName>style.visibility</p:attrName>
                                        </p:attrNameLst>
                                      </p:cBhvr>
                                      <p:to>
                                        <p:strVal val="visible"/>
                                      </p:to>
                                    </p:set>
                                    <p:anim calcmode="lin" valueType="num">
                                      <p:cBhvr>
                                        <p:cTn id="80" dur="500" fill="hold"/>
                                        <p:tgtEl>
                                          <p:spTgt spid="131"/>
                                        </p:tgtEl>
                                        <p:attrNameLst>
                                          <p:attrName>ppt_w</p:attrName>
                                        </p:attrNameLst>
                                      </p:cBhvr>
                                      <p:tavLst>
                                        <p:tav tm="0">
                                          <p:val>
                                            <p:fltVal val="0"/>
                                          </p:val>
                                        </p:tav>
                                        <p:tav tm="100000">
                                          <p:val>
                                            <p:strVal val="#ppt_w"/>
                                          </p:val>
                                        </p:tav>
                                      </p:tavLst>
                                    </p:anim>
                                    <p:anim calcmode="lin" valueType="num">
                                      <p:cBhvr>
                                        <p:cTn id="81" dur="500" fill="hold"/>
                                        <p:tgtEl>
                                          <p:spTgt spid="131"/>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131"/>
                                        </p:tgtEl>
                                        <p:attrNameLst>
                                          <p:attrName>style.visibility</p:attrName>
                                        </p:attrNameLst>
                                      </p:cBhvr>
                                      <p:to>
                                        <p:strVal val="hidden"/>
                                      </p:to>
                                    </p:set>
                                  </p:subTnLst>
                                </p:cTn>
                              </p:par>
                            </p:childTnLst>
                          </p:cTn>
                        </p:par>
                        <p:par>
                          <p:cTn id="82" fill="hold" nodeType="afterGroup">
                            <p:stCondLst>
                              <p:cond delay="3000"/>
                            </p:stCondLst>
                            <p:childTnLst>
                              <p:par>
                                <p:cTn id="83" presetID="23" presetClass="entr" presetSubtype="16" fill="hold" grpId="0" nodeType="afterEffect">
                                  <p:stCondLst>
                                    <p:cond delay="0"/>
                                  </p:stCondLst>
                                  <p:childTnLst>
                                    <p:set>
                                      <p:cBhvr>
                                        <p:cTn id="84" dur="1" fill="hold">
                                          <p:stCondLst>
                                            <p:cond delay="0"/>
                                          </p:stCondLst>
                                        </p:cTn>
                                        <p:tgtEl>
                                          <p:spTgt spid="130"/>
                                        </p:tgtEl>
                                        <p:attrNameLst>
                                          <p:attrName>style.visibility</p:attrName>
                                        </p:attrNameLst>
                                      </p:cBhvr>
                                      <p:to>
                                        <p:strVal val="visible"/>
                                      </p:to>
                                    </p:set>
                                    <p:anim calcmode="lin" valueType="num">
                                      <p:cBhvr>
                                        <p:cTn id="85" dur="500" fill="hold"/>
                                        <p:tgtEl>
                                          <p:spTgt spid="130"/>
                                        </p:tgtEl>
                                        <p:attrNameLst>
                                          <p:attrName>ppt_w</p:attrName>
                                        </p:attrNameLst>
                                      </p:cBhvr>
                                      <p:tavLst>
                                        <p:tav tm="0">
                                          <p:val>
                                            <p:fltVal val="0"/>
                                          </p:val>
                                        </p:tav>
                                        <p:tav tm="100000">
                                          <p:val>
                                            <p:strVal val="#ppt_w"/>
                                          </p:val>
                                        </p:tav>
                                      </p:tavLst>
                                    </p:anim>
                                    <p:anim calcmode="lin" valueType="num">
                                      <p:cBhvr>
                                        <p:cTn id="86" dur="500" fill="hold"/>
                                        <p:tgtEl>
                                          <p:spTgt spid="130"/>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130"/>
                                        </p:tgtEl>
                                        <p:attrNameLst>
                                          <p:attrName>style.visibility</p:attrName>
                                        </p:attrNameLst>
                                      </p:cBhvr>
                                      <p:to>
                                        <p:strVal val="hidden"/>
                                      </p:to>
                                    </p:set>
                                  </p:subTnLst>
                                </p:cTn>
                              </p:par>
                            </p:childTnLst>
                          </p:cTn>
                        </p:par>
                        <p:par>
                          <p:cTn id="87" fill="hold" nodeType="afterGroup">
                            <p:stCondLst>
                              <p:cond delay="3500"/>
                            </p:stCondLst>
                            <p:childTnLst>
                              <p:par>
                                <p:cTn id="88" presetID="10" presetClass="entr" presetSubtype="0" fill="hold" grpId="0" nodeType="afterEffect">
                                  <p:stCondLst>
                                    <p:cond delay="0"/>
                                  </p:stCondLst>
                                  <p:childTnLst>
                                    <p:set>
                                      <p:cBhvr>
                                        <p:cTn id="89" dur="1" fill="hold">
                                          <p:stCondLst>
                                            <p:cond delay="0"/>
                                          </p:stCondLst>
                                        </p:cTn>
                                        <p:tgtEl>
                                          <p:spTgt spid="133"/>
                                        </p:tgtEl>
                                        <p:attrNameLst>
                                          <p:attrName>style.visibility</p:attrName>
                                        </p:attrNameLst>
                                      </p:cBhvr>
                                      <p:to>
                                        <p:strVal val="visible"/>
                                      </p:to>
                                    </p:set>
                                    <p:animEffect transition="in" filter="fade">
                                      <p:cBhvr>
                                        <p:cTn id="90" dur="1000"/>
                                        <p:tgtEl>
                                          <p:spTgt spid="133"/>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2" presetClass="entr" presetSubtype="2" fill="hold" grpId="0" nodeType="clickEffect">
                                  <p:stCondLst>
                                    <p:cond delay="0"/>
                                  </p:stCondLst>
                                  <p:childTnLst>
                                    <p:set>
                                      <p:cBhvr>
                                        <p:cTn id="94" dur="1" fill="hold">
                                          <p:stCondLst>
                                            <p:cond delay="0"/>
                                          </p:stCondLst>
                                        </p:cTn>
                                        <p:tgtEl>
                                          <p:spTgt spid="796702"/>
                                        </p:tgtEl>
                                        <p:attrNameLst>
                                          <p:attrName>style.visibility</p:attrName>
                                        </p:attrNameLst>
                                      </p:cBhvr>
                                      <p:to>
                                        <p:strVal val="visible"/>
                                      </p:to>
                                    </p:set>
                                    <p:anim calcmode="lin" valueType="num">
                                      <p:cBhvr additive="base">
                                        <p:cTn id="95" dur="500" fill="hold"/>
                                        <p:tgtEl>
                                          <p:spTgt spid="796702"/>
                                        </p:tgtEl>
                                        <p:attrNameLst>
                                          <p:attrName>ppt_x</p:attrName>
                                        </p:attrNameLst>
                                      </p:cBhvr>
                                      <p:tavLst>
                                        <p:tav tm="0">
                                          <p:val>
                                            <p:strVal val="1+#ppt_w/2"/>
                                          </p:val>
                                        </p:tav>
                                        <p:tav tm="100000">
                                          <p:val>
                                            <p:strVal val="#ppt_x"/>
                                          </p:val>
                                        </p:tav>
                                      </p:tavLst>
                                    </p:anim>
                                    <p:anim calcmode="lin" valueType="num">
                                      <p:cBhvr additive="base">
                                        <p:cTn id="96" dur="500" fill="hold"/>
                                        <p:tgtEl>
                                          <p:spTgt spid="7967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6681" grpId="0" animBg="1"/>
      <p:bldP spid="796682" grpId="0" animBg="1"/>
      <p:bldP spid="796683" grpId="0" animBg="1"/>
      <p:bldP spid="796684" grpId="0" animBg="1"/>
      <p:bldP spid="796685" grpId="0" animBg="1"/>
      <p:bldP spid="796686" grpId="0" animBg="1"/>
      <p:bldP spid="574474" grpId="0" animBg="1" autoUpdateAnimBg="0"/>
      <p:bldP spid="574474" grpId="1" animBg="1"/>
      <p:bldP spid="134" grpId="0" animBg="1"/>
      <p:bldP spid="130" grpId="0" autoUpdateAnimBg="0"/>
      <p:bldP spid="131" grpId="0" autoUpdateAnimBg="0"/>
      <p:bldP spid="132" grpId="0" autoUpdateAnimBg="0"/>
      <p:bldP spid="133" grpId="0"/>
      <p:bldP spid="796702"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1026"/>
          <p:cNvSpPr>
            <a:spLocks noChangeArrowheads="1"/>
          </p:cNvSpPr>
          <p:nvPr/>
        </p:nvSpPr>
        <p:spPr bwMode="auto">
          <a:xfrm>
            <a:off x="368300" y="1474788"/>
            <a:ext cx="8458200" cy="1308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pPr>
            <a:r>
              <a:rPr lang="es-ES" sz="4000" i="1">
                <a:solidFill>
                  <a:schemeClr val="folHlink"/>
                </a:solidFill>
                <a:latin typeface="Helvetica" charset="0"/>
              </a:rPr>
              <a:t>Con relación a la palabra “</a:t>
            </a:r>
            <a:r>
              <a:rPr lang="es-ES" sz="4000" i="1">
                <a:latin typeface="Helvetica" charset="0"/>
              </a:rPr>
              <a:t>Pecado</a:t>
            </a:r>
            <a:r>
              <a:rPr lang="es-ES" sz="4000" i="1">
                <a:solidFill>
                  <a:schemeClr val="folHlink"/>
                </a:solidFill>
                <a:latin typeface="Helvetica" charset="0"/>
              </a:rPr>
              <a:t>”...</a:t>
            </a:r>
            <a:endParaRPr lang="en-US" sz="2400" i="1">
              <a:solidFill>
                <a:schemeClr val="folHlink"/>
              </a:solidFill>
              <a:latin typeface="Helvetica" charset="0"/>
            </a:endParaRPr>
          </a:p>
        </p:txBody>
      </p:sp>
      <p:sp>
        <p:nvSpPr>
          <p:cNvPr id="525315" name="Rectangle 1027"/>
          <p:cNvSpPr>
            <a:spLocks noChangeArrowheads="1"/>
          </p:cNvSpPr>
          <p:nvPr/>
        </p:nvSpPr>
        <p:spPr bwMode="auto">
          <a:xfrm>
            <a:off x="990600" y="552450"/>
            <a:ext cx="7083425" cy="8191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s-ES" sz="2400">
                <a:solidFill>
                  <a:srgbClr val="DDEE5E"/>
                </a:solidFill>
                <a:latin typeface="Helvetica" pitchFamily="1" charset="0"/>
                <a:ea typeface="+mn-ea"/>
                <a:cs typeface="+mn-cs"/>
              </a:rPr>
              <a:t>La “columna vertebral” de la revelación bíblica</a:t>
            </a:r>
            <a:r>
              <a:rPr lang="en-US" sz="2400">
                <a:solidFill>
                  <a:srgbClr val="DDEE5E"/>
                </a:solidFill>
                <a:latin typeface="Helvetica" pitchFamily="1" charset="0"/>
                <a:ea typeface="+mn-ea"/>
                <a:cs typeface="+mn-cs"/>
              </a:rPr>
              <a:t>:</a:t>
            </a:r>
          </a:p>
          <a:p>
            <a:pPr algn="ctr">
              <a:defRPr/>
            </a:pPr>
            <a:r>
              <a:rPr lang="en-US" sz="2400">
                <a:solidFill>
                  <a:srgbClr val="DDEE5E"/>
                </a:solidFill>
                <a:latin typeface="Helvetica" pitchFamily="1" charset="0"/>
                <a:ea typeface="+mn-ea"/>
                <a:cs typeface="+mn-cs"/>
              </a:rPr>
              <a:t>El programa incondicional de pactos  de Dios</a:t>
            </a:r>
          </a:p>
        </p:txBody>
      </p:sp>
      <p:sp>
        <p:nvSpPr>
          <p:cNvPr id="43012" name="Text Box 1028"/>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3013" name="Text Box 1031"/>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25324" name="Rectangle 1036"/>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18</a:t>
            </a:r>
          </a:p>
        </p:txBody>
      </p:sp>
      <p:sp>
        <p:nvSpPr>
          <p:cNvPr id="525325" name="Rectangle 1037"/>
          <p:cNvSpPr>
            <a:spLocks noChangeArrowheads="1"/>
          </p:cNvSpPr>
          <p:nvPr/>
        </p:nvSpPr>
        <p:spPr bwMode="auto">
          <a:xfrm>
            <a:off x="365125" y="2662238"/>
            <a:ext cx="8458200" cy="10636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pPr>
            <a:r>
              <a:rPr lang="en-US" sz="3200" i="1">
                <a:solidFill>
                  <a:schemeClr val="folHlink"/>
                </a:solidFill>
                <a:latin typeface="Helvetica" charset="0"/>
              </a:rPr>
              <a:t>¿Quién puede estar a la altura de un cristerio así?</a:t>
            </a:r>
            <a:endParaRPr lang="en-US" sz="1800" i="1">
              <a:solidFill>
                <a:schemeClr val="folHlink"/>
              </a:solidFill>
              <a:latin typeface="Helvetica" charset="0"/>
            </a:endParaRPr>
          </a:p>
        </p:txBody>
      </p:sp>
      <p:sp>
        <p:nvSpPr>
          <p:cNvPr id="43016" name="Text Box 1040"/>
          <p:cNvSpPr txBox="1">
            <a:spLocks noChangeArrowheads="1"/>
          </p:cNvSpPr>
          <p:nvPr/>
        </p:nvSpPr>
        <p:spPr bwMode="auto">
          <a:xfrm>
            <a:off x="858837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grpSp>
        <p:nvGrpSpPr>
          <p:cNvPr id="2" name="Group 1043"/>
          <p:cNvGrpSpPr>
            <a:grpSpLocks/>
          </p:cNvGrpSpPr>
          <p:nvPr/>
        </p:nvGrpSpPr>
        <p:grpSpPr bwMode="auto">
          <a:xfrm>
            <a:off x="1470025" y="3811588"/>
            <a:ext cx="6196013" cy="3024187"/>
            <a:chOff x="926" y="2401"/>
            <a:chExt cx="3903" cy="1905"/>
          </a:xfrm>
        </p:grpSpPr>
        <p:sp>
          <p:nvSpPr>
            <p:cNvPr id="525332" name="Text Box 1044"/>
            <p:cNvSpPr txBox="1">
              <a:spLocks noChangeArrowheads="1"/>
            </p:cNvSpPr>
            <p:nvPr/>
          </p:nvSpPr>
          <p:spPr bwMode="auto">
            <a:xfrm>
              <a:off x="1099" y="2404"/>
              <a:ext cx="3558" cy="1902"/>
            </a:xfrm>
            <a:prstGeom prst="rect">
              <a:avLst/>
            </a:prstGeom>
            <a:noFill/>
            <a:ln w="9525">
              <a:noFill/>
              <a:miter lim="800000"/>
              <a:headEnd/>
              <a:tailEnd/>
            </a:ln>
            <a:effectLst>
              <a:outerShdw blurRad="63500" dist="63500" dir="2212194" algn="ctr" rotWithShape="0">
                <a:schemeClr val="bg2">
                  <a:alpha val="74998"/>
                </a:schemeClr>
              </a:outerShdw>
            </a:effectLst>
          </p:spPr>
          <p:txBody>
            <a:bodyPr>
              <a:spAutoFit/>
            </a:bodyPr>
            <a:lstStyle/>
            <a:p>
              <a:pPr algn="ctr">
                <a:spcBef>
                  <a:spcPct val="50000"/>
                </a:spcBef>
                <a:defRPr/>
              </a:pPr>
              <a:r>
                <a:rPr lang="en-US" sz="4800" i="1">
                  <a:solidFill>
                    <a:srgbClr val="66FF78"/>
                  </a:solidFill>
                  <a:latin typeface="Helvetica" pitchFamily="1" charset="0"/>
                  <a:ea typeface="+mn-ea"/>
                  <a:cs typeface="+mn-cs"/>
                </a:rPr>
                <a:t>Pablo lo resumió de la mejor manera en Romanos 3:23...</a:t>
              </a:r>
            </a:p>
          </p:txBody>
        </p:sp>
        <p:sp>
          <p:nvSpPr>
            <p:cNvPr id="525333" name="AutoShape 1045"/>
            <p:cNvSpPr>
              <a:spLocks noChangeArrowheads="1"/>
            </p:cNvSpPr>
            <p:nvPr/>
          </p:nvSpPr>
          <p:spPr bwMode="auto">
            <a:xfrm>
              <a:off x="926" y="2401"/>
              <a:ext cx="3903" cy="1887"/>
            </a:xfrm>
            <a:prstGeom prst="roundRect">
              <a:avLst>
                <a:gd name="adj" fmla="val 16667"/>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l="19376" t="14693" r="12500" b="67969"/>
          <a:stretch>
            <a:fillRect/>
          </a:stretch>
        </p:blipFill>
        <p:spPr bwMode="auto">
          <a:xfrm>
            <a:off x="0" y="0"/>
            <a:ext cx="91440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p:cNvSpPr>
            <a:spLocks noChangeArrowheads="1"/>
          </p:cNvSpPr>
          <p:nvPr/>
        </p:nvSpPr>
        <p:spPr bwMode="auto">
          <a:xfrm>
            <a:off x="0" y="2533650"/>
            <a:ext cx="1738313" cy="43386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8196" name="Picture 4" descr="Northern Negev wadis aerial"/>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r="-11"/>
          <a:stretch>
            <a:fillRect/>
          </a:stretch>
        </p:blipFill>
        <p:spPr bwMode="auto">
          <a:xfrm>
            <a:off x="-22225" y="2220913"/>
            <a:ext cx="9166225" cy="466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8197" name="Rectangle 6"/>
          <p:cNvSpPr>
            <a:spLocks noChangeArrowheads="1"/>
          </p:cNvSpPr>
          <p:nvPr/>
        </p:nvSpPr>
        <p:spPr bwMode="auto">
          <a:xfrm>
            <a:off x="6818313" y="1592263"/>
            <a:ext cx="2351087" cy="12382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198" name="Oval 7"/>
          <p:cNvSpPr>
            <a:spLocks noChangeArrowheads="1"/>
          </p:cNvSpPr>
          <p:nvPr/>
        </p:nvSpPr>
        <p:spPr bwMode="auto">
          <a:xfrm rot="-244415">
            <a:off x="-14288" y="1582738"/>
            <a:ext cx="3208338" cy="65405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199" name="Rectangle 8"/>
          <p:cNvSpPr>
            <a:spLocks noChangeArrowheads="1"/>
          </p:cNvSpPr>
          <p:nvPr/>
        </p:nvSpPr>
        <p:spPr bwMode="auto">
          <a:xfrm>
            <a:off x="-22225" y="2085975"/>
            <a:ext cx="1697038" cy="6111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200" name="Rectangle 9"/>
          <p:cNvSpPr>
            <a:spLocks noChangeArrowheads="1"/>
          </p:cNvSpPr>
          <p:nvPr/>
        </p:nvSpPr>
        <p:spPr bwMode="auto">
          <a:xfrm>
            <a:off x="2020888" y="1592263"/>
            <a:ext cx="6621462" cy="958850"/>
          </a:xfrm>
          <a:prstGeom prst="rect">
            <a:avLst/>
          </a:prstGeom>
          <a:solidFill>
            <a:schemeClr val="tx1"/>
          </a:solidFill>
          <a:ln w="12700">
            <a:solidFill>
              <a:schemeClr val="tx1"/>
            </a:solidFill>
            <a:miter lim="800000"/>
            <a:headEnd/>
            <a:tailEnd/>
          </a:ln>
        </p:spPr>
        <p:txBody>
          <a:bodyPr wrap="none" anchor="ctr"/>
          <a:lstStyle/>
          <a:p>
            <a:endParaRPr lang="en-US"/>
          </a:p>
        </p:txBody>
      </p:sp>
      <p:sp>
        <p:nvSpPr>
          <p:cNvPr id="659466" name="Text Box 10"/>
          <p:cNvSpPr txBox="1">
            <a:spLocks noChangeArrowheads="1"/>
          </p:cNvSpPr>
          <p:nvPr/>
        </p:nvSpPr>
        <p:spPr bwMode="auto">
          <a:xfrm>
            <a:off x="-12700" y="1855788"/>
            <a:ext cx="9144000" cy="57943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eaLnBrk="1" hangingPunct="1">
              <a:spcBef>
                <a:spcPct val="50000"/>
              </a:spcBef>
            </a:pPr>
            <a:r>
              <a:rPr lang="es-ES" sz="3200">
                <a:solidFill>
                  <a:srgbClr val="00CC00"/>
                </a:solidFill>
                <a:latin typeface="Arial" charset="0"/>
              </a:rPr>
              <a:t>La Biblioteca gráfica de las tierras bíblicas</a:t>
            </a:r>
            <a:endParaRPr lang="en-US" sz="3200">
              <a:solidFill>
                <a:srgbClr val="00CC00"/>
              </a:solidFill>
              <a:latin typeface="Arial" charset="0"/>
            </a:endParaRPr>
          </a:p>
        </p:txBody>
      </p:sp>
      <p:sp>
        <p:nvSpPr>
          <p:cNvPr id="8202" name="Rectangle 11"/>
          <p:cNvSpPr>
            <a:spLocks noChangeArrowheads="1"/>
          </p:cNvSpPr>
          <p:nvPr/>
        </p:nvSpPr>
        <p:spPr bwMode="auto">
          <a:xfrm>
            <a:off x="7593013" y="0"/>
            <a:ext cx="1550987" cy="1571625"/>
          </a:xfrm>
          <a:prstGeom prst="rect">
            <a:avLst/>
          </a:prstGeom>
          <a:solidFill>
            <a:srgbClr val="0074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203" name="Rectangle 12"/>
          <p:cNvSpPr>
            <a:spLocks noChangeArrowheads="1"/>
          </p:cNvSpPr>
          <p:nvPr/>
        </p:nvSpPr>
        <p:spPr bwMode="auto">
          <a:xfrm>
            <a:off x="-6350" y="2008188"/>
            <a:ext cx="276225" cy="757237"/>
          </a:xfrm>
          <a:prstGeom prst="rect">
            <a:avLst/>
          </a:prstGeom>
          <a:solidFill>
            <a:schemeClr val="tx1"/>
          </a:solidFill>
          <a:ln w="12700">
            <a:solidFill>
              <a:schemeClr val="tx1"/>
            </a:solidFill>
            <a:miter lim="800000"/>
            <a:headEnd/>
            <a:tailEnd/>
          </a:ln>
        </p:spPr>
        <p:txBody>
          <a:bodyPr wrap="none" anchor="ctr"/>
          <a:lstStyle/>
          <a:p>
            <a:endParaRPr lang="en-US"/>
          </a:p>
        </p:txBody>
      </p:sp>
      <p:sp>
        <p:nvSpPr>
          <p:cNvPr id="8204" name="Text Box 1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©2012 TBBMI</a:t>
            </a:r>
          </a:p>
        </p:txBody>
      </p:sp>
      <p:sp>
        <p:nvSpPr>
          <p:cNvPr id="659470" name="Rectangle 14"/>
          <p:cNvSpPr>
            <a:spLocks noChangeArrowheads="1"/>
          </p:cNvSpPr>
          <p:nvPr/>
        </p:nvSpPr>
        <p:spPr bwMode="auto">
          <a:xfrm>
            <a:off x="7561263"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
        <p:nvSpPr>
          <p:cNvPr id="659471" name="Rectangle 15"/>
          <p:cNvSpPr>
            <a:spLocks noChangeArrowheads="1"/>
          </p:cNvSpPr>
          <p:nvPr/>
        </p:nvSpPr>
        <p:spPr bwMode="auto">
          <a:xfrm>
            <a:off x="8104188" y="6534150"/>
            <a:ext cx="40957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01a</a:t>
            </a:r>
          </a:p>
        </p:txBody>
      </p:sp>
      <p:sp>
        <p:nvSpPr>
          <p:cNvPr id="659461" name="Text Box 5"/>
          <p:cNvSpPr txBox="1">
            <a:spLocks noChangeArrowheads="1"/>
          </p:cNvSpPr>
          <p:nvPr/>
        </p:nvSpPr>
        <p:spPr bwMode="auto">
          <a:xfrm>
            <a:off x="274638" y="2500313"/>
            <a:ext cx="8626475" cy="3951287"/>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eaLnBrk="1" hangingPunct="1">
              <a:spcBef>
                <a:spcPct val="50000"/>
              </a:spcBef>
            </a:pPr>
            <a:r>
              <a:rPr lang="es-ES" sz="2300">
                <a:solidFill>
                  <a:srgbClr val="FFFF00"/>
                </a:solidFill>
                <a:latin typeface="Papyrus" charset="0"/>
              </a:rPr>
              <a:t>Nuestro ministerio está profundamente agradecido a  Todd Bolen, creador de la “Biblioteca gráfica de las tierras bíblicas”, por su generosidad al darnos permiso para utilizar recursos fotográficos en todo el material de La Biblia…Básicamente®.  Se insta a los usuarios deTBB a visitar  BiblePlaces.com y explorar los miles de recursos fotográficos disponibles, desde la Tierra Santa, por toda la cuenca del mar Ageo y el Mediterráneo hasta el sur de Europa, donde la fe cristiana echó raíces. BiblePlaces.com offrece a los maestros y productores visuales una gama incomparable de recursos fotográficos digitales de alta resolución.  ¡Por favor, visítelo!                         ¡Gracias, Todd!</a:t>
            </a:r>
            <a:endParaRPr lang="en-US" sz="2300">
              <a:solidFill>
                <a:srgbClr val="FFFF00"/>
              </a:solidFill>
              <a:latin typeface="Papyru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1029"/>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5059" name="WordArt 1036"/>
          <p:cNvSpPr>
            <a:spLocks noChangeArrowheads="1" noChangeShapeType="1" noTextEdit="1"/>
          </p:cNvSpPr>
          <p:nvPr/>
        </p:nvSpPr>
        <p:spPr bwMode="auto">
          <a:xfrm>
            <a:off x="773113" y="2087563"/>
            <a:ext cx="9944100" cy="4133850"/>
          </a:xfrm>
          <a:prstGeom prst="rect">
            <a:avLst/>
          </a:prstGeom>
        </p:spPr>
        <p:txBody>
          <a:bodyPr wrap="none" fromWordArt="1">
            <a:prstTxWarp prst="textDeflateBottom">
              <a:avLst>
                <a:gd name="adj" fmla="val 76472"/>
              </a:avLst>
            </a:prstTxWarp>
            <a:scene3d>
              <a:camera prst="legacyPerspectiveFront">
                <a:rot lat="19799981" lon="19439992" rev="0"/>
              </a:camera>
              <a:lightRig rig="legacyNormal2" dir="t"/>
            </a:scene3d>
            <a:sp3d extrusionH="354000" prstMaterial="legacyMatte">
              <a:extrusionClr>
                <a:srgbClr val="939676"/>
              </a:extrusionClr>
            </a:sp3d>
          </a:bodyPr>
          <a:lstStyle/>
          <a:p>
            <a:pPr algn="ctr"/>
            <a:r>
              <a:rPr lang="en-US" sz="2800" kern="10">
                <a:ln w="9525">
                  <a:round/>
                  <a:headEnd/>
                  <a:tailEnd/>
                </a:ln>
                <a:gradFill rotWithShape="1">
                  <a:gsLst>
                    <a:gs pos="0">
                      <a:srgbClr val="707070"/>
                    </a:gs>
                    <a:gs pos="50000">
                      <a:srgbClr val="FFFFFF"/>
                    </a:gs>
                    <a:gs pos="100000">
                      <a:srgbClr val="707070"/>
                    </a:gs>
                  </a:gsLst>
                  <a:lin ang="2700000" scaled="1"/>
                </a:gradFill>
                <a:latin typeface="Arial"/>
                <a:ea typeface="Arial"/>
                <a:cs typeface="Arial"/>
              </a:rPr>
              <a:t>"...pues todos han pecado y están </a:t>
            </a:r>
          </a:p>
          <a:p>
            <a:pPr algn="ctr"/>
            <a:r>
              <a:rPr lang="en-US" sz="2800" kern="10">
                <a:ln w="9525">
                  <a:round/>
                  <a:headEnd/>
                  <a:tailEnd/>
                </a:ln>
                <a:gradFill rotWithShape="1">
                  <a:gsLst>
                    <a:gs pos="0">
                      <a:srgbClr val="707070"/>
                    </a:gs>
                    <a:gs pos="50000">
                      <a:srgbClr val="FFFFFF"/>
                    </a:gs>
                    <a:gs pos="100000">
                      <a:srgbClr val="707070"/>
                    </a:gs>
                  </a:gsLst>
                  <a:lin ang="2700000" scaled="1"/>
                </a:gradFill>
                <a:latin typeface="Arial"/>
                <a:ea typeface="Arial"/>
                <a:cs typeface="Arial"/>
              </a:rPr>
              <a:t>privados de la gloria de Dios."</a:t>
            </a:r>
          </a:p>
        </p:txBody>
      </p:sp>
      <p:sp>
        <p:nvSpPr>
          <p:cNvPr id="45060" name="Text Box 1039"/>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94259" name="Rectangle 1043"/>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19</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AutoShape 2"/>
          <p:cNvSpPr>
            <a:spLocks noChangeArrowheads="1"/>
          </p:cNvSpPr>
          <p:nvPr/>
        </p:nvSpPr>
        <p:spPr bwMode="auto">
          <a:xfrm>
            <a:off x="1841500" y="1844675"/>
            <a:ext cx="5410200" cy="4267200"/>
          </a:xfrm>
          <a:prstGeom prst="triangle">
            <a:avLst>
              <a:gd name="adj" fmla="val 50000"/>
            </a:avLst>
          </a:prstGeom>
          <a:solidFill>
            <a:schemeClr val="bg1"/>
          </a:solidFill>
          <a:ln w="76200">
            <a:solidFill>
              <a:srgbClr val="FFFF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178179" name="Rectangle 3"/>
          <p:cNvSpPr>
            <a:spLocks noChangeArrowheads="1"/>
          </p:cNvSpPr>
          <p:nvPr/>
        </p:nvSpPr>
        <p:spPr bwMode="auto">
          <a:xfrm>
            <a:off x="4962525" y="5624513"/>
            <a:ext cx="2374900"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rgbClr val="A2C1FE"/>
                </a:solidFill>
                <a:latin typeface="Helvetica" pitchFamily="1" charset="0"/>
                <a:ea typeface="+mn-ea"/>
                <a:cs typeface="+mn-cs"/>
              </a:rPr>
              <a:t>TESTAMENTO</a:t>
            </a:r>
          </a:p>
        </p:txBody>
      </p:sp>
      <p:sp>
        <p:nvSpPr>
          <p:cNvPr id="178180" name="Rectangle 4"/>
          <p:cNvSpPr>
            <a:spLocks noChangeArrowheads="1"/>
          </p:cNvSpPr>
          <p:nvPr/>
        </p:nvSpPr>
        <p:spPr bwMode="auto">
          <a:xfrm>
            <a:off x="3302000" y="4114800"/>
            <a:ext cx="2703513" cy="57626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spcBef>
                <a:spcPct val="50000"/>
              </a:spcBef>
              <a:defRPr/>
            </a:pPr>
            <a:r>
              <a:rPr lang="en-US" sz="3200">
                <a:solidFill>
                  <a:schemeClr val="folHlink"/>
                </a:solidFill>
                <a:latin typeface="Helvetica" pitchFamily="1" charset="0"/>
                <a:ea typeface="+mn-ea"/>
                <a:cs typeface="+mn-cs"/>
              </a:rPr>
              <a:t>PACTO</a:t>
            </a:r>
          </a:p>
        </p:txBody>
      </p:sp>
      <p:sp>
        <p:nvSpPr>
          <p:cNvPr id="178181" name="Rectangle 5"/>
          <p:cNvSpPr>
            <a:spLocks noChangeArrowheads="1"/>
          </p:cNvSpPr>
          <p:nvPr/>
        </p:nvSpPr>
        <p:spPr bwMode="auto">
          <a:xfrm>
            <a:off x="3802063" y="2862263"/>
            <a:ext cx="2198687" cy="4540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rgbClr val="A2C1FE"/>
                </a:solidFill>
                <a:latin typeface="Helvetica" pitchFamily="1" charset="0"/>
                <a:ea typeface="+mn-ea"/>
                <a:cs typeface="+mn-cs"/>
              </a:rPr>
              <a:t>Voluntad</a:t>
            </a:r>
          </a:p>
        </p:txBody>
      </p:sp>
      <p:sp>
        <p:nvSpPr>
          <p:cNvPr id="178182" name="Rectangle 6"/>
          <p:cNvSpPr>
            <a:spLocks noChangeArrowheads="1"/>
          </p:cNvSpPr>
          <p:nvPr/>
        </p:nvSpPr>
        <p:spPr bwMode="auto">
          <a:xfrm>
            <a:off x="2151063" y="5610225"/>
            <a:ext cx="2198687" cy="4540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rgbClr val="A2C1FE"/>
                </a:solidFill>
                <a:latin typeface="Helvetica" pitchFamily="1" charset="0"/>
                <a:ea typeface="+mn-ea"/>
                <a:cs typeface="+mn-cs"/>
              </a:rPr>
              <a:t>CONTRATO</a:t>
            </a:r>
          </a:p>
        </p:txBody>
      </p:sp>
      <p:sp>
        <p:nvSpPr>
          <p:cNvPr id="178184" name="Line 8"/>
          <p:cNvSpPr>
            <a:spLocks noChangeShapeType="1"/>
          </p:cNvSpPr>
          <p:nvPr/>
        </p:nvSpPr>
        <p:spPr bwMode="auto">
          <a:xfrm flipV="1">
            <a:off x="2371725" y="4670425"/>
            <a:ext cx="1878013" cy="993775"/>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178185" name="Line 9"/>
          <p:cNvSpPr>
            <a:spLocks noChangeShapeType="1"/>
          </p:cNvSpPr>
          <p:nvPr/>
        </p:nvSpPr>
        <p:spPr bwMode="auto">
          <a:xfrm flipH="1" flipV="1">
            <a:off x="4959350" y="4652963"/>
            <a:ext cx="1776413" cy="1008062"/>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178186" name="Line 10"/>
          <p:cNvSpPr>
            <a:spLocks noChangeShapeType="1"/>
          </p:cNvSpPr>
          <p:nvPr/>
        </p:nvSpPr>
        <p:spPr bwMode="auto">
          <a:xfrm flipH="1">
            <a:off x="4581525" y="3394075"/>
            <a:ext cx="12700" cy="733425"/>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178187" name="Line 11"/>
          <p:cNvSpPr>
            <a:spLocks noChangeShapeType="1"/>
          </p:cNvSpPr>
          <p:nvPr/>
        </p:nvSpPr>
        <p:spPr bwMode="auto">
          <a:xfrm flipV="1">
            <a:off x="2490788" y="3355975"/>
            <a:ext cx="1339850" cy="2032000"/>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178188" name="Line 12"/>
          <p:cNvSpPr>
            <a:spLocks noChangeShapeType="1"/>
          </p:cNvSpPr>
          <p:nvPr/>
        </p:nvSpPr>
        <p:spPr bwMode="auto">
          <a:xfrm flipH="1" flipV="1">
            <a:off x="5226050" y="3336925"/>
            <a:ext cx="1249363" cy="1933575"/>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178192" name="Line 16"/>
          <p:cNvSpPr>
            <a:spLocks noChangeShapeType="1"/>
          </p:cNvSpPr>
          <p:nvPr/>
        </p:nvSpPr>
        <p:spPr bwMode="auto">
          <a:xfrm flipH="1">
            <a:off x="2987675" y="5551488"/>
            <a:ext cx="3213100" cy="0"/>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178195" name="Rectangle 19"/>
          <p:cNvSpPr>
            <a:spLocks noChangeArrowheads="1"/>
          </p:cNvSpPr>
          <p:nvPr/>
        </p:nvSpPr>
        <p:spPr bwMode="auto">
          <a:xfrm>
            <a:off x="3290888" y="4117975"/>
            <a:ext cx="2703512" cy="57626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spcBef>
                <a:spcPct val="50000"/>
              </a:spcBef>
              <a:defRPr/>
            </a:pPr>
            <a:r>
              <a:rPr lang="en-US" sz="3200">
                <a:solidFill>
                  <a:srgbClr val="FF3300"/>
                </a:solidFill>
                <a:latin typeface="Helvetica" pitchFamily="1" charset="0"/>
                <a:ea typeface="+mn-ea"/>
                <a:cs typeface="+mn-cs"/>
              </a:rPr>
              <a:t>PACTO</a:t>
            </a:r>
          </a:p>
        </p:txBody>
      </p:sp>
      <p:sp>
        <p:nvSpPr>
          <p:cNvPr id="178197" name="Text Box 21"/>
          <p:cNvSpPr txBox="1">
            <a:spLocks noChangeArrowheads="1"/>
          </p:cNvSpPr>
          <p:nvPr/>
        </p:nvSpPr>
        <p:spPr bwMode="auto">
          <a:xfrm>
            <a:off x="5432425" y="1766888"/>
            <a:ext cx="3098800" cy="51911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2800" dirty="0">
                <a:solidFill>
                  <a:srgbClr val="99CCFF"/>
                </a:solidFill>
                <a:latin typeface="Kosher-Normal" charset="0"/>
                <a:ea typeface="+mn-ea"/>
                <a:cs typeface="+mn-cs"/>
              </a:rPr>
              <a:t>El Nuevo</a:t>
            </a:r>
          </a:p>
        </p:txBody>
      </p:sp>
      <p:sp>
        <p:nvSpPr>
          <p:cNvPr id="47119" name="Text Box 22"/>
          <p:cNvSpPr txBox="1">
            <a:spLocks noChangeArrowheads="1"/>
          </p:cNvSpPr>
          <p:nvPr/>
        </p:nvSpPr>
        <p:spPr bwMode="auto">
          <a:xfrm>
            <a:off x="8856663"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78201" name="Text Box 25"/>
          <p:cNvSpPr txBox="1">
            <a:spLocks noChangeArrowheads="1"/>
          </p:cNvSpPr>
          <p:nvPr/>
        </p:nvSpPr>
        <p:spPr bwMode="auto">
          <a:xfrm>
            <a:off x="2427288" y="3582988"/>
            <a:ext cx="4249737" cy="1123950"/>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3200">
                <a:solidFill>
                  <a:srgbClr val="FFFF00"/>
                </a:solidFill>
                <a:latin typeface="Comic Sans MS" pitchFamily="1" charset="0"/>
                <a:ea typeface="+mn-ea"/>
                <a:cs typeface="+mn-cs"/>
              </a:rPr>
              <a:t>Ayuda para el estudio  #12</a:t>
            </a:r>
          </a:p>
        </p:txBody>
      </p:sp>
      <p:sp>
        <p:nvSpPr>
          <p:cNvPr id="178204" name="Rectangle 28"/>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20</a:t>
            </a:r>
          </a:p>
        </p:txBody>
      </p:sp>
      <p:sp>
        <p:nvSpPr>
          <p:cNvPr id="47122" name="Text Box 29"/>
          <p:cNvSpPr txBox="1">
            <a:spLocks noChangeArrowheads="1"/>
          </p:cNvSpPr>
          <p:nvPr/>
        </p:nvSpPr>
        <p:spPr bwMode="auto">
          <a:xfrm>
            <a:off x="8532813" y="6462713"/>
            <a:ext cx="431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19</a:t>
            </a:r>
          </a:p>
        </p:txBody>
      </p:sp>
      <p:sp>
        <p:nvSpPr>
          <p:cNvPr id="178210" name="Text Box 34"/>
          <p:cNvSpPr txBox="1">
            <a:spLocks noChangeArrowheads="1"/>
          </p:cNvSpPr>
          <p:nvPr/>
        </p:nvSpPr>
        <p:spPr bwMode="auto">
          <a:xfrm>
            <a:off x="5308600" y="2232025"/>
            <a:ext cx="328612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b="0">
                <a:latin typeface="Kosher-Normal" charset="0"/>
                <a:ea typeface="+mn-ea"/>
                <a:cs typeface="+mn-cs"/>
              </a:rPr>
              <a:t>VOLUNTAD</a:t>
            </a:r>
          </a:p>
        </p:txBody>
      </p:sp>
      <p:sp>
        <p:nvSpPr>
          <p:cNvPr id="178211" name="Text Box 35"/>
          <p:cNvSpPr txBox="1">
            <a:spLocks noChangeArrowheads="1"/>
          </p:cNvSpPr>
          <p:nvPr/>
        </p:nvSpPr>
        <p:spPr bwMode="auto">
          <a:xfrm>
            <a:off x="5299075" y="2239963"/>
            <a:ext cx="328612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b="0">
                <a:latin typeface="Kosher-Normal" charset="0"/>
                <a:ea typeface="+mn-ea"/>
                <a:cs typeface="+mn-cs"/>
              </a:rPr>
              <a:t>PACTO</a:t>
            </a:r>
          </a:p>
        </p:txBody>
      </p:sp>
      <p:sp>
        <p:nvSpPr>
          <p:cNvPr id="178212" name="Text Box 36"/>
          <p:cNvSpPr txBox="1">
            <a:spLocks noChangeArrowheads="1"/>
          </p:cNvSpPr>
          <p:nvPr/>
        </p:nvSpPr>
        <p:spPr bwMode="auto">
          <a:xfrm>
            <a:off x="5348288" y="2239963"/>
            <a:ext cx="328612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b="0">
                <a:latin typeface="Kosher-Normal" charset="0"/>
                <a:ea typeface="+mn-ea"/>
                <a:cs typeface="+mn-cs"/>
              </a:rPr>
              <a:t>CONTRATO</a:t>
            </a:r>
          </a:p>
        </p:txBody>
      </p:sp>
      <p:sp>
        <p:nvSpPr>
          <p:cNvPr id="47126" name="Line 38"/>
          <p:cNvSpPr>
            <a:spLocks noChangeShapeType="1"/>
          </p:cNvSpPr>
          <p:nvPr/>
        </p:nvSpPr>
        <p:spPr bwMode="auto">
          <a:xfrm>
            <a:off x="3871913" y="3262313"/>
            <a:ext cx="1295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7" name="Line 39"/>
          <p:cNvSpPr>
            <a:spLocks noChangeShapeType="1"/>
          </p:cNvSpPr>
          <p:nvPr/>
        </p:nvSpPr>
        <p:spPr bwMode="auto">
          <a:xfrm>
            <a:off x="3332163" y="4614863"/>
            <a:ext cx="237648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8" name="Line 40"/>
          <p:cNvSpPr>
            <a:spLocks noChangeShapeType="1"/>
          </p:cNvSpPr>
          <p:nvPr/>
        </p:nvSpPr>
        <p:spPr bwMode="auto">
          <a:xfrm>
            <a:off x="2041525" y="6007100"/>
            <a:ext cx="195421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9" name="Line 41"/>
          <p:cNvSpPr>
            <a:spLocks noChangeShapeType="1"/>
          </p:cNvSpPr>
          <p:nvPr/>
        </p:nvSpPr>
        <p:spPr bwMode="auto">
          <a:xfrm>
            <a:off x="5024438" y="6024563"/>
            <a:ext cx="195421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8219" name="Text Box 43"/>
          <p:cNvSpPr txBox="1">
            <a:spLocks noChangeArrowheads="1"/>
          </p:cNvSpPr>
          <p:nvPr/>
        </p:nvSpPr>
        <p:spPr bwMode="auto">
          <a:xfrm>
            <a:off x="442913" y="2227263"/>
            <a:ext cx="328612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b="0">
                <a:latin typeface="Kosher-Normal" charset="0"/>
                <a:ea typeface="+mn-ea"/>
                <a:cs typeface="+mn-cs"/>
              </a:rPr>
              <a:t>VOLUNTAD</a:t>
            </a:r>
          </a:p>
        </p:txBody>
      </p:sp>
      <p:sp>
        <p:nvSpPr>
          <p:cNvPr id="178220" name="Text Box 44"/>
          <p:cNvSpPr txBox="1">
            <a:spLocks noChangeArrowheads="1"/>
          </p:cNvSpPr>
          <p:nvPr/>
        </p:nvSpPr>
        <p:spPr bwMode="auto">
          <a:xfrm>
            <a:off x="390525" y="2232025"/>
            <a:ext cx="328612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b="0">
                <a:latin typeface="Kosher-Normal" charset="0"/>
                <a:ea typeface="+mn-ea"/>
                <a:cs typeface="+mn-cs"/>
              </a:rPr>
              <a:t>PACTO</a:t>
            </a:r>
          </a:p>
        </p:txBody>
      </p:sp>
      <p:sp>
        <p:nvSpPr>
          <p:cNvPr id="178221" name="Text Box 45"/>
          <p:cNvSpPr txBox="1">
            <a:spLocks noChangeArrowheads="1"/>
          </p:cNvSpPr>
          <p:nvPr/>
        </p:nvSpPr>
        <p:spPr bwMode="auto">
          <a:xfrm>
            <a:off x="415925" y="2232025"/>
            <a:ext cx="328612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b="0">
                <a:latin typeface="Kosher-Normal" charset="0"/>
                <a:ea typeface="+mn-ea"/>
                <a:cs typeface="+mn-cs"/>
              </a:rPr>
              <a:t>CONTRATO</a:t>
            </a:r>
          </a:p>
        </p:txBody>
      </p:sp>
      <p:sp>
        <p:nvSpPr>
          <p:cNvPr id="178222" name="Text Box 46"/>
          <p:cNvSpPr txBox="1">
            <a:spLocks noChangeArrowheads="1"/>
          </p:cNvSpPr>
          <p:nvPr/>
        </p:nvSpPr>
        <p:spPr bwMode="auto">
          <a:xfrm>
            <a:off x="4968875" y="2227263"/>
            <a:ext cx="3944938"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3600" b="0">
                <a:solidFill>
                  <a:srgbClr val="FC0000"/>
                </a:solidFill>
                <a:latin typeface="Kosher-Normal" charset="0"/>
              </a:rPr>
              <a:t>TESTAMENTO</a:t>
            </a:r>
            <a:endParaRPr lang="en-US" sz="2800">
              <a:solidFill>
                <a:srgbClr val="99CCFF"/>
              </a:solidFill>
              <a:latin typeface="Kosher-Normal" charset="0"/>
            </a:endParaRPr>
          </a:p>
        </p:txBody>
      </p:sp>
      <p:sp>
        <p:nvSpPr>
          <p:cNvPr id="178213" name="Text Box 37"/>
          <p:cNvSpPr txBox="1">
            <a:spLocks noChangeArrowheads="1"/>
          </p:cNvSpPr>
          <p:nvPr/>
        </p:nvSpPr>
        <p:spPr bwMode="auto">
          <a:xfrm>
            <a:off x="284163" y="2232025"/>
            <a:ext cx="354647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b="0">
                <a:solidFill>
                  <a:srgbClr val="FC0000"/>
                </a:solidFill>
                <a:latin typeface="Kosher-Normal" charset="0"/>
                <a:ea typeface="+mn-ea"/>
                <a:cs typeface="+mn-cs"/>
              </a:rPr>
              <a:t>TESTAMENTO</a:t>
            </a:r>
          </a:p>
        </p:txBody>
      </p:sp>
      <p:sp>
        <p:nvSpPr>
          <p:cNvPr id="178224" name="Rectangle 48"/>
          <p:cNvSpPr>
            <a:spLocks noChangeArrowheads="1"/>
          </p:cNvSpPr>
          <p:nvPr/>
        </p:nvSpPr>
        <p:spPr bwMode="auto">
          <a:xfrm>
            <a:off x="990600" y="552450"/>
            <a:ext cx="7083425" cy="8191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s-ES" sz="2400">
                <a:solidFill>
                  <a:srgbClr val="DDEE5E"/>
                </a:solidFill>
                <a:latin typeface="Helvetica" pitchFamily="1" charset="0"/>
                <a:ea typeface="+mn-ea"/>
                <a:cs typeface="+mn-cs"/>
              </a:rPr>
              <a:t>La “columna vertebral” de la revelación bíblica</a:t>
            </a:r>
            <a:r>
              <a:rPr lang="en-US" sz="2400">
                <a:solidFill>
                  <a:srgbClr val="DDEE5E"/>
                </a:solidFill>
                <a:latin typeface="Helvetica" pitchFamily="1" charset="0"/>
                <a:ea typeface="+mn-ea"/>
                <a:cs typeface="+mn-cs"/>
              </a:rPr>
              <a:t>:</a:t>
            </a:r>
          </a:p>
          <a:p>
            <a:pPr algn="ctr">
              <a:defRPr/>
            </a:pPr>
            <a:r>
              <a:rPr lang="en-US" sz="2400">
                <a:solidFill>
                  <a:srgbClr val="DDEE5E"/>
                </a:solidFill>
                <a:latin typeface="Helvetica" pitchFamily="1" charset="0"/>
                <a:ea typeface="+mn-ea"/>
                <a:cs typeface="+mn-cs"/>
              </a:rPr>
              <a:t>El programa incondicional de pactos  de Dios</a:t>
            </a:r>
          </a:p>
        </p:txBody>
      </p:sp>
      <p:sp>
        <p:nvSpPr>
          <p:cNvPr id="178227" name="Text Box 51"/>
          <p:cNvSpPr txBox="1">
            <a:spLocks noChangeArrowheads="1"/>
          </p:cNvSpPr>
          <p:nvPr/>
        </p:nvSpPr>
        <p:spPr bwMode="auto">
          <a:xfrm>
            <a:off x="38100" y="2276475"/>
            <a:ext cx="4111625" cy="5191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ja-JP" altLang="en-US" sz="2800">
                <a:solidFill>
                  <a:srgbClr val="99CCFF"/>
                </a:solidFill>
                <a:latin typeface="Kosher-Normal" charset="0"/>
              </a:rPr>
              <a:t>“</a:t>
            </a:r>
            <a:r>
              <a:rPr lang="en-US" sz="2800">
                <a:solidFill>
                  <a:srgbClr val="99CCFF"/>
                </a:solidFill>
                <a:latin typeface="Kosher-Normal" charset="0"/>
              </a:rPr>
              <a:t>                               </a:t>
            </a:r>
            <a:r>
              <a:rPr lang="ja-JP" altLang="en-US" sz="2800">
                <a:solidFill>
                  <a:srgbClr val="99CCFF"/>
                </a:solidFill>
                <a:latin typeface="Kosher-Normal" charset="0"/>
              </a:rPr>
              <a:t>”</a:t>
            </a:r>
            <a:endParaRPr lang="en-US" sz="2800">
              <a:solidFill>
                <a:srgbClr val="99CCFF"/>
              </a:solidFill>
              <a:latin typeface="Kosher-Normal" charset="0"/>
            </a:endParaRPr>
          </a:p>
        </p:txBody>
      </p:sp>
      <p:sp>
        <p:nvSpPr>
          <p:cNvPr id="178225" name="Text Box 49"/>
          <p:cNvSpPr txBox="1">
            <a:spLocks noChangeArrowheads="1"/>
          </p:cNvSpPr>
          <p:nvPr/>
        </p:nvSpPr>
        <p:spPr bwMode="auto">
          <a:xfrm>
            <a:off x="4957763" y="2239963"/>
            <a:ext cx="3944937" cy="51911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ja-JP" altLang="en-US" sz="2800">
                <a:solidFill>
                  <a:srgbClr val="99CCFF"/>
                </a:solidFill>
                <a:latin typeface="Kosher-Normal" charset="0"/>
              </a:rPr>
              <a:t>“</a:t>
            </a:r>
            <a:r>
              <a:rPr lang="en-US" sz="2800">
                <a:solidFill>
                  <a:srgbClr val="99CCFF"/>
                </a:solidFill>
                <a:latin typeface="Kosher-Normal" charset="0"/>
              </a:rPr>
              <a:t>                                </a:t>
            </a:r>
            <a:r>
              <a:rPr lang="ja-JP" altLang="en-US" sz="2800">
                <a:solidFill>
                  <a:srgbClr val="99CCFF"/>
                </a:solidFill>
                <a:latin typeface="Kosher-Normal" charset="0"/>
              </a:rPr>
              <a:t>”</a:t>
            </a:r>
            <a:endParaRPr lang="en-US" sz="2800">
              <a:solidFill>
                <a:srgbClr val="99CCFF"/>
              </a:solidFill>
              <a:latin typeface="Kosher-Normal" charset="0"/>
            </a:endParaRPr>
          </a:p>
        </p:txBody>
      </p:sp>
      <p:sp>
        <p:nvSpPr>
          <p:cNvPr id="37" name="Text Box 21"/>
          <p:cNvSpPr txBox="1">
            <a:spLocks noChangeArrowheads="1"/>
          </p:cNvSpPr>
          <p:nvPr/>
        </p:nvSpPr>
        <p:spPr bwMode="auto">
          <a:xfrm>
            <a:off x="606425" y="1754188"/>
            <a:ext cx="3098800" cy="51911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2800" dirty="0">
                <a:solidFill>
                  <a:srgbClr val="99CCFF"/>
                </a:solidFill>
                <a:latin typeface="Kosher-Normal" charset="0"/>
                <a:ea typeface="+mn-ea"/>
                <a:cs typeface="+mn-cs"/>
              </a:rPr>
              <a:t>El </a:t>
            </a:r>
            <a:r>
              <a:rPr lang="en-US" sz="2800" dirty="0" err="1">
                <a:solidFill>
                  <a:srgbClr val="99CCFF"/>
                </a:solidFill>
                <a:latin typeface="Kosher-Normal" charset="0"/>
                <a:ea typeface="+mn-ea"/>
                <a:cs typeface="+mn-cs"/>
              </a:rPr>
              <a:t>Antiguo</a:t>
            </a:r>
            <a:endParaRPr lang="en-US" sz="2800" dirty="0">
              <a:solidFill>
                <a:srgbClr val="99CCFF"/>
              </a:solidFill>
              <a:latin typeface="Kosher-Normal"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178201"/>
                                        </p:tgtEl>
                                        <p:attrNameLst>
                                          <p:attrName>style.visibility</p:attrName>
                                        </p:attrNameLst>
                                      </p:cBhvr>
                                      <p:to>
                                        <p:strVal val="visible"/>
                                      </p:to>
                                    </p:set>
                                    <p:anim calcmode="lin" valueType="num">
                                      <p:cBhvr>
                                        <p:cTn id="7" dur="500" fill="hold"/>
                                        <p:tgtEl>
                                          <p:spTgt spid="178201"/>
                                        </p:tgtEl>
                                        <p:attrNameLst>
                                          <p:attrName>ppt_w</p:attrName>
                                        </p:attrNameLst>
                                      </p:cBhvr>
                                      <p:tavLst>
                                        <p:tav tm="0">
                                          <p:val>
                                            <p:fltVal val="0"/>
                                          </p:val>
                                        </p:tav>
                                        <p:tav tm="100000">
                                          <p:val>
                                            <p:strVal val="#ppt_w"/>
                                          </p:val>
                                        </p:tav>
                                      </p:tavLst>
                                    </p:anim>
                                    <p:anim calcmode="lin" valueType="num">
                                      <p:cBhvr>
                                        <p:cTn id="8" dur="500" fill="hold"/>
                                        <p:tgtEl>
                                          <p:spTgt spid="178201"/>
                                        </p:tgtEl>
                                        <p:attrNameLst>
                                          <p:attrName>ppt_h</p:attrName>
                                        </p:attrNameLst>
                                      </p:cBhvr>
                                      <p:tavLst>
                                        <p:tav tm="0">
                                          <p:val>
                                            <p:fltVal val="0"/>
                                          </p:val>
                                        </p:tav>
                                        <p:tav tm="100000">
                                          <p:val>
                                            <p:strVal val="#ppt_h"/>
                                          </p:val>
                                        </p:tav>
                                      </p:tavLst>
                                    </p:anim>
                                    <p:anim calcmode="lin" valueType="num">
                                      <p:cBhvr>
                                        <p:cTn id="9" dur="500" fill="hold"/>
                                        <p:tgtEl>
                                          <p:spTgt spid="178201"/>
                                        </p:tgtEl>
                                        <p:attrNameLst>
                                          <p:attrName>ppt_x</p:attrName>
                                        </p:attrNameLst>
                                      </p:cBhvr>
                                      <p:tavLst>
                                        <p:tav tm="0">
                                          <p:val>
                                            <p:fltVal val="0.5"/>
                                          </p:val>
                                        </p:tav>
                                        <p:tav tm="100000">
                                          <p:val>
                                            <p:strVal val="#ppt_x"/>
                                          </p:val>
                                        </p:tav>
                                      </p:tavLst>
                                    </p:anim>
                                    <p:anim calcmode="lin" valueType="num">
                                      <p:cBhvr>
                                        <p:cTn id="10" dur="500" fill="hold"/>
                                        <p:tgtEl>
                                          <p:spTgt spid="17820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xit" presetSubtype="0" fill="hold" grpId="1" nodeType="clickEffect">
                                  <p:stCondLst>
                                    <p:cond delay="0"/>
                                  </p:stCondLst>
                                  <p:childTnLst>
                                    <p:animEffect transition="out" filter="dissolve">
                                      <p:cBhvr>
                                        <p:cTn id="14" dur="500"/>
                                        <p:tgtEl>
                                          <p:spTgt spid="178201"/>
                                        </p:tgtEl>
                                      </p:cBhvr>
                                    </p:animEffect>
                                    <p:set>
                                      <p:cBhvr>
                                        <p:cTn id="15" dur="1" fill="hold">
                                          <p:stCondLst>
                                            <p:cond delay="499"/>
                                          </p:stCondLst>
                                        </p:cTn>
                                        <p:tgtEl>
                                          <p:spTgt spid="178201"/>
                                        </p:tgtEl>
                                        <p:attrNameLst>
                                          <p:attrName>style.visibility</p:attrName>
                                        </p:attrNameLst>
                                      </p:cBhvr>
                                      <p:to>
                                        <p:strVal val="hidden"/>
                                      </p:to>
                                    </p:set>
                                  </p:childTnLst>
                                </p:cTn>
                              </p:par>
                              <p:par>
                                <p:cTn id="16" presetID="15" presetClass="entr" presetSubtype="0" fill="hold" grpId="0" nodeType="withEffect">
                                  <p:stCondLst>
                                    <p:cond delay="0"/>
                                  </p:stCondLst>
                                  <p:childTnLst>
                                    <p:set>
                                      <p:cBhvr>
                                        <p:cTn id="17" dur="1" fill="hold">
                                          <p:stCondLst>
                                            <p:cond delay="0"/>
                                          </p:stCondLst>
                                        </p:cTn>
                                        <p:tgtEl>
                                          <p:spTgt spid="178181"/>
                                        </p:tgtEl>
                                        <p:attrNameLst>
                                          <p:attrName>style.visibility</p:attrName>
                                        </p:attrNameLst>
                                      </p:cBhvr>
                                      <p:to>
                                        <p:strVal val="visible"/>
                                      </p:to>
                                    </p:set>
                                    <p:anim calcmode="lin" valueType="num">
                                      <p:cBhvr>
                                        <p:cTn id="18" dur="1000" fill="hold"/>
                                        <p:tgtEl>
                                          <p:spTgt spid="178181"/>
                                        </p:tgtEl>
                                        <p:attrNameLst>
                                          <p:attrName>ppt_w</p:attrName>
                                        </p:attrNameLst>
                                      </p:cBhvr>
                                      <p:tavLst>
                                        <p:tav tm="0">
                                          <p:val>
                                            <p:fltVal val="0"/>
                                          </p:val>
                                        </p:tav>
                                        <p:tav tm="100000">
                                          <p:val>
                                            <p:strVal val="#ppt_w"/>
                                          </p:val>
                                        </p:tav>
                                      </p:tavLst>
                                    </p:anim>
                                    <p:anim calcmode="lin" valueType="num">
                                      <p:cBhvr>
                                        <p:cTn id="19" dur="1000" fill="hold"/>
                                        <p:tgtEl>
                                          <p:spTgt spid="178181"/>
                                        </p:tgtEl>
                                        <p:attrNameLst>
                                          <p:attrName>ppt_h</p:attrName>
                                        </p:attrNameLst>
                                      </p:cBhvr>
                                      <p:tavLst>
                                        <p:tav tm="0">
                                          <p:val>
                                            <p:fltVal val="0"/>
                                          </p:val>
                                        </p:tav>
                                        <p:tav tm="100000">
                                          <p:val>
                                            <p:strVal val="#ppt_h"/>
                                          </p:val>
                                        </p:tav>
                                      </p:tavLst>
                                    </p:anim>
                                    <p:anim calcmode="lin" valueType="num">
                                      <p:cBhvr>
                                        <p:cTn id="20" dur="1000" fill="hold"/>
                                        <p:tgtEl>
                                          <p:spTgt spid="178181"/>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781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178182"/>
                                        </p:tgtEl>
                                        <p:attrNameLst>
                                          <p:attrName>style.visibility</p:attrName>
                                        </p:attrNameLst>
                                      </p:cBhvr>
                                      <p:to>
                                        <p:strVal val="visible"/>
                                      </p:to>
                                    </p:set>
                                    <p:anim calcmode="lin" valueType="num">
                                      <p:cBhvr>
                                        <p:cTn id="26" dur="1000" fill="hold"/>
                                        <p:tgtEl>
                                          <p:spTgt spid="178182"/>
                                        </p:tgtEl>
                                        <p:attrNameLst>
                                          <p:attrName>ppt_w</p:attrName>
                                        </p:attrNameLst>
                                      </p:cBhvr>
                                      <p:tavLst>
                                        <p:tav tm="0">
                                          <p:val>
                                            <p:fltVal val="0"/>
                                          </p:val>
                                        </p:tav>
                                        <p:tav tm="100000">
                                          <p:val>
                                            <p:strVal val="#ppt_w"/>
                                          </p:val>
                                        </p:tav>
                                      </p:tavLst>
                                    </p:anim>
                                    <p:anim calcmode="lin" valueType="num">
                                      <p:cBhvr>
                                        <p:cTn id="27" dur="1000" fill="hold"/>
                                        <p:tgtEl>
                                          <p:spTgt spid="178182"/>
                                        </p:tgtEl>
                                        <p:attrNameLst>
                                          <p:attrName>ppt_h</p:attrName>
                                        </p:attrNameLst>
                                      </p:cBhvr>
                                      <p:tavLst>
                                        <p:tav tm="0">
                                          <p:val>
                                            <p:fltVal val="0"/>
                                          </p:val>
                                        </p:tav>
                                        <p:tav tm="100000">
                                          <p:val>
                                            <p:strVal val="#ppt_h"/>
                                          </p:val>
                                        </p:tav>
                                      </p:tavLst>
                                    </p:anim>
                                    <p:anim calcmode="lin" valueType="num">
                                      <p:cBhvr>
                                        <p:cTn id="28" dur="1000" fill="hold"/>
                                        <p:tgtEl>
                                          <p:spTgt spid="178182"/>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781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5" presetClass="entr" presetSubtype="0" fill="hold" grpId="0" nodeType="clickEffect">
                                  <p:stCondLst>
                                    <p:cond delay="0"/>
                                  </p:stCondLst>
                                  <p:childTnLst>
                                    <p:set>
                                      <p:cBhvr>
                                        <p:cTn id="33" dur="1" fill="hold">
                                          <p:stCondLst>
                                            <p:cond delay="0"/>
                                          </p:stCondLst>
                                        </p:cTn>
                                        <p:tgtEl>
                                          <p:spTgt spid="178179"/>
                                        </p:tgtEl>
                                        <p:attrNameLst>
                                          <p:attrName>style.visibility</p:attrName>
                                        </p:attrNameLst>
                                      </p:cBhvr>
                                      <p:to>
                                        <p:strVal val="visible"/>
                                      </p:to>
                                    </p:set>
                                    <p:anim calcmode="lin" valueType="num">
                                      <p:cBhvr>
                                        <p:cTn id="34" dur="1000" fill="hold"/>
                                        <p:tgtEl>
                                          <p:spTgt spid="178179"/>
                                        </p:tgtEl>
                                        <p:attrNameLst>
                                          <p:attrName>ppt_w</p:attrName>
                                        </p:attrNameLst>
                                      </p:cBhvr>
                                      <p:tavLst>
                                        <p:tav tm="0">
                                          <p:val>
                                            <p:fltVal val="0"/>
                                          </p:val>
                                        </p:tav>
                                        <p:tav tm="100000">
                                          <p:val>
                                            <p:strVal val="#ppt_w"/>
                                          </p:val>
                                        </p:tav>
                                      </p:tavLst>
                                    </p:anim>
                                    <p:anim calcmode="lin" valueType="num">
                                      <p:cBhvr>
                                        <p:cTn id="35" dur="1000" fill="hold"/>
                                        <p:tgtEl>
                                          <p:spTgt spid="178179"/>
                                        </p:tgtEl>
                                        <p:attrNameLst>
                                          <p:attrName>ppt_h</p:attrName>
                                        </p:attrNameLst>
                                      </p:cBhvr>
                                      <p:tavLst>
                                        <p:tav tm="0">
                                          <p:val>
                                            <p:fltVal val="0"/>
                                          </p:val>
                                        </p:tav>
                                        <p:tav tm="100000">
                                          <p:val>
                                            <p:strVal val="#ppt_h"/>
                                          </p:val>
                                        </p:tav>
                                      </p:tavLst>
                                    </p:anim>
                                    <p:anim calcmode="lin" valueType="num">
                                      <p:cBhvr>
                                        <p:cTn id="36" dur="1000" fill="hold"/>
                                        <p:tgtEl>
                                          <p:spTgt spid="178179"/>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1781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3" presetClass="entr" presetSubtype="528" fill="hold" grpId="0" nodeType="clickEffect">
                                  <p:stCondLst>
                                    <p:cond delay="0"/>
                                  </p:stCondLst>
                                  <p:childTnLst>
                                    <p:set>
                                      <p:cBhvr>
                                        <p:cTn id="41" dur="1" fill="hold">
                                          <p:stCondLst>
                                            <p:cond delay="0"/>
                                          </p:stCondLst>
                                        </p:cTn>
                                        <p:tgtEl>
                                          <p:spTgt spid="178180"/>
                                        </p:tgtEl>
                                        <p:attrNameLst>
                                          <p:attrName>style.visibility</p:attrName>
                                        </p:attrNameLst>
                                      </p:cBhvr>
                                      <p:to>
                                        <p:strVal val="visible"/>
                                      </p:to>
                                    </p:set>
                                    <p:anim calcmode="lin" valueType="num">
                                      <p:cBhvr>
                                        <p:cTn id="42" dur="500" fill="hold"/>
                                        <p:tgtEl>
                                          <p:spTgt spid="178180"/>
                                        </p:tgtEl>
                                        <p:attrNameLst>
                                          <p:attrName>ppt_w</p:attrName>
                                        </p:attrNameLst>
                                      </p:cBhvr>
                                      <p:tavLst>
                                        <p:tav tm="0">
                                          <p:val>
                                            <p:fltVal val="0"/>
                                          </p:val>
                                        </p:tav>
                                        <p:tav tm="100000">
                                          <p:val>
                                            <p:strVal val="#ppt_w"/>
                                          </p:val>
                                        </p:tav>
                                      </p:tavLst>
                                    </p:anim>
                                    <p:anim calcmode="lin" valueType="num">
                                      <p:cBhvr>
                                        <p:cTn id="43" dur="500" fill="hold"/>
                                        <p:tgtEl>
                                          <p:spTgt spid="178180"/>
                                        </p:tgtEl>
                                        <p:attrNameLst>
                                          <p:attrName>ppt_h</p:attrName>
                                        </p:attrNameLst>
                                      </p:cBhvr>
                                      <p:tavLst>
                                        <p:tav tm="0">
                                          <p:val>
                                            <p:fltVal val="0"/>
                                          </p:val>
                                        </p:tav>
                                        <p:tav tm="100000">
                                          <p:val>
                                            <p:strVal val="#ppt_h"/>
                                          </p:val>
                                        </p:tav>
                                      </p:tavLst>
                                    </p:anim>
                                    <p:anim calcmode="lin" valueType="num">
                                      <p:cBhvr>
                                        <p:cTn id="44" dur="500" fill="hold"/>
                                        <p:tgtEl>
                                          <p:spTgt spid="178180"/>
                                        </p:tgtEl>
                                        <p:attrNameLst>
                                          <p:attrName>ppt_x</p:attrName>
                                        </p:attrNameLst>
                                      </p:cBhvr>
                                      <p:tavLst>
                                        <p:tav tm="0">
                                          <p:val>
                                            <p:fltVal val="0.5"/>
                                          </p:val>
                                        </p:tav>
                                        <p:tav tm="100000">
                                          <p:val>
                                            <p:strVal val="#ppt_x"/>
                                          </p:val>
                                        </p:tav>
                                      </p:tavLst>
                                    </p:anim>
                                    <p:anim calcmode="lin" valueType="num">
                                      <p:cBhvr>
                                        <p:cTn id="45" dur="500" fill="hold"/>
                                        <p:tgtEl>
                                          <p:spTgt spid="178180"/>
                                        </p:tgtEl>
                                        <p:attrNameLst>
                                          <p:attrName>ppt_y</p:attrName>
                                        </p:attrNameLst>
                                      </p:cBhvr>
                                      <p:tavLst>
                                        <p:tav tm="0">
                                          <p:val>
                                            <p:fltVal val="0.5"/>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3" presetClass="entr" presetSubtype="528" fill="hold" nodeType="clickEffect">
                                  <p:stCondLst>
                                    <p:cond delay="0"/>
                                  </p:stCondLst>
                                  <p:childTnLst>
                                    <p:set>
                                      <p:cBhvr>
                                        <p:cTn id="49" dur="1" fill="hold">
                                          <p:stCondLst>
                                            <p:cond delay="0"/>
                                          </p:stCondLst>
                                        </p:cTn>
                                        <p:tgtEl>
                                          <p:spTgt spid="178192"/>
                                        </p:tgtEl>
                                        <p:attrNameLst>
                                          <p:attrName>style.visibility</p:attrName>
                                        </p:attrNameLst>
                                      </p:cBhvr>
                                      <p:to>
                                        <p:strVal val="visible"/>
                                      </p:to>
                                    </p:set>
                                    <p:anim calcmode="lin" valueType="num">
                                      <p:cBhvr>
                                        <p:cTn id="50" dur="500" fill="hold"/>
                                        <p:tgtEl>
                                          <p:spTgt spid="178192"/>
                                        </p:tgtEl>
                                        <p:attrNameLst>
                                          <p:attrName>ppt_w</p:attrName>
                                        </p:attrNameLst>
                                      </p:cBhvr>
                                      <p:tavLst>
                                        <p:tav tm="0">
                                          <p:val>
                                            <p:fltVal val="0"/>
                                          </p:val>
                                        </p:tav>
                                        <p:tav tm="100000">
                                          <p:val>
                                            <p:strVal val="#ppt_w"/>
                                          </p:val>
                                        </p:tav>
                                      </p:tavLst>
                                    </p:anim>
                                    <p:anim calcmode="lin" valueType="num">
                                      <p:cBhvr>
                                        <p:cTn id="51" dur="500" fill="hold"/>
                                        <p:tgtEl>
                                          <p:spTgt spid="178192"/>
                                        </p:tgtEl>
                                        <p:attrNameLst>
                                          <p:attrName>ppt_h</p:attrName>
                                        </p:attrNameLst>
                                      </p:cBhvr>
                                      <p:tavLst>
                                        <p:tav tm="0">
                                          <p:val>
                                            <p:fltVal val="0"/>
                                          </p:val>
                                        </p:tav>
                                        <p:tav tm="100000">
                                          <p:val>
                                            <p:strVal val="#ppt_h"/>
                                          </p:val>
                                        </p:tav>
                                      </p:tavLst>
                                    </p:anim>
                                    <p:anim calcmode="lin" valueType="num">
                                      <p:cBhvr>
                                        <p:cTn id="52" dur="500" fill="hold"/>
                                        <p:tgtEl>
                                          <p:spTgt spid="178192"/>
                                        </p:tgtEl>
                                        <p:attrNameLst>
                                          <p:attrName>ppt_x</p:attrName>
                                        </p:attrNameLst>
                                      </p:cBhvr>
                                      <p:tavLst>
                                        <p:tav tm="0">
                                          <p:val>
                                            <p:fltVal val="0.5"/>
                                          </p:val>
                                        </p:tav>
                                        <p:tav tm="100000">
                                          <p:val>
                                            <p:strVal val="#ppt_x"/>
                                          </p:val>
                                        </p:tav>
                                      </p:tavLst>
                                    </p:anim>
                                    <p:anim calcmode="lin" valueType="num">
                                      <p:cBhvr>
                                        <p:cTn id="53" dur="500" fill="hold"/>
                                        <p:tgtEl>
                                          <p:spTgt spid="178192"/>
                                        </p:tgtEl>
                                        <p:attrNameLst>
                                          <p:attrName>ppt_y</p:attrName>
                                        </p:attrNameLst>
                                      </p:cBhvr>
                                      <p:tavLst>
                                        <p:tav tm="0">
                                          <p:val>
                                            <p:fltVal val="0.5"/>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3" presetClass="entr" presetSubtype="528" fill="hold" nodeType="clickEffect">
                                  <p:stCondLst>
                                    <p:cond delay="0"/>
                                  </p:stCondLst>
                                  <p:childTnLst>
                                    <p:set>
                                      <p:cBhvr>
                                        <p:cTn id="57" dur="1" fill="hold">
                                          <p:stCondLst>
                                            <p:cond delay="0"/>
                                          </p:stCondLst>
                                        </p:cTn>
                                        <p:tgtEl>
                                          <p:spTgt spid="178188"/>
                                        </p:tgtEl>
                                        <p:attrNameLst>
                                          <p:attrName>style.visibility</p:attrName>
                                        </p:attrNameLst>
                                      </p:cBhvr>
                                      <p:to>
                                        <p:strVal val="visible"/>
                                      </p:to>
                                    </p:set>
                                    <p:anim calcmode="lin" valueType="num">
                                      <p:cBhvr>
                                        <p:cTn id="58" dur="500" fill="hold"/>
                                        <p:tgtEl>
                                          <p:spTgt spid="178188"/>
                                        </p:tgtEl>
                                        <p:attrNameLst>
                                          <p:attrName>ppt_w</p:attrName>
                                        </p:attrNameLst>
                                      </p:cBhvr>
                                      <p:tavLst>
                                        <p:tav tm="0">
                                          <p:val>
                                            <p:fltVal val="0"/>
                                          </p:val>
                                        </p:tav>
                                        <p:tav tm="100000">
                                          <p:val>
                                            <p:strVal val="#ppt_w"/>
                                          </p:val>
                                        </p:tav>
                                      </p:tavLst>
                                    </p:anim>
                                    <p:anim calcmode="lin" valueType="num">
                                      <p:cBhvr>
                                        <p:cTn id="59" dur="500" fill="hold"/>
                                        <p:tgtEl>
                                          <p:spTgt spid="178188"/>
                                        </p:tgtEl>
                                        <p:attrNameLst>
                                          <p:attrName>ppt_h</p:attrName>
                                        </p:attrNameLst>
                                      </p:cBhvr>
                                      <p:tavLst>
                                        <p:tav tm="0">
                                          <p:val>
                                            <p:fltVal val="0"/>
                                          </p:val>
                                        </p:tav>
                                        <p:tav tm="100000">
                                          <p:val>
                                            <p:strVal val="#ppt_h"/>
                                          </p:val>
                                        </p:tav>
                                      </p:tavLst>
                                    </p:anim>
                                    <p:anim calcmode="lin" valueType="num">
                                      <p:cBhvr>
                                        <p:cTn id="60" dur="500" fill="hold"/>
                                        <p:tgtEl>
                                          <p:spTgt spid="178188"/>
                                        </p:tgtEl>
                                        <p:attrNameLst>
                                          <p:attrName>ppt_x</p:attrName>
                                        </p:attrNameLst>
                                      </p:cBhvr>
                                      <p:tavLst>
                                        <p:tav tm="0">
                                          <p:val>
                                            <p:fltVal val="0.5"/>
                                          </p:val>
                                        </p:tav>
                                        <p:tav tm="100000">
                                          <p:val>
                                            <p:strVal val="#ppt_x"/>
                                          </p:val>
                                        </p:tav>
                                      </p:tavLst>
                                    </p:anim>
                                    <p:anim calcmode="lin" valueType="num">
                                      <p:cBhvr>
                                        <p:cTn id="61" dur="500" fill="hold"/>
                                        <p:tgtEl>
                                          <p:spTgt spid="178188"/>
                                        </p:tgtEl>
                                        <p:attrNameLst>
                                          <p:attrName>ppt_y</p:attrName>
                                        </p:attrNameLst>
                                      </p:cBhvr>
                                      <p:tavLst>
                                        <p:tav tm="0">
                                          <p:val>
                                            <p:fltVal val="0.5"/>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3" presetClass="entr" presetSubtype="528" fill="hold" nodeType="clickEffect">
                                  <p:stCondLst>
                                    <p:cond delay="0"/>
                                  </p:stCondLst>
                                  <p:childTnLst>
                                    <p:set>
                                      <p:cBhvr>
                                        <p:cTn id="65" dur="1" fill="hold">
                                          <p:stCondLst>
                                            <p:cond delay="0"/>
                                          </p:stCondLst>
                                        </p:cTn>
                                        <p:tgtEl>
                                          <p:spTgt spid="178187"/>
                                        </p:tgtEl>
                                        <p:attrNameLst>
                                          <p:attrName>style.visibility</p:attrName>
                                        </p:attrNameLst>
                                      </p:cBhvr>
                                      <p:to>
                                        <p:strVal val="visible"/>
                                      </p:to>
                                    </p:set>
                                    <p:anim calcmode="lin" valueType="num">
                                      <p:cBhvr>
                                        <p:cTn id="66" dur="500" fill="hold"/>
                                        <p:tgtEl>
                                          <p:spTgt spid="178187"/>
                                        </p:tgtEl>
                                        <p:attrNameLst>
                                          <p:attrName>ppt_w</p:attrName>
                                        </p:attrNameLst>
                                      </p:cBhvr>
                                      <p:tavLst>
                                        <p:tav tm="0">
                                          <p:val>
                                            <p:fltVal val="0"/>
                                          </p:val>
                                        </p:tav>
                                        <p:tav tm="100000">
                                          <p:val>
                                            <p:strVal val="#ppt_w"/>
                                          </p:val>
                                        </p:tav>
                                      </p:tavLst>
                                    </p:anim>
                                    <p:anim calcmode="lin" valueType="num">
                                      <p:cBhvr>
                                        <p:cTn id="67" dur="500" fill="hold"/>
                                        <p:tgtEl>
                                          <p:spTgt spid="178187"/>
                                        </p:tgtEl>
                                        <p:attrNameLst>
                                          <p:attrName>ppt_h</p:attrName>
                                        </p:attrNameLst>
                                      </p:cBhvr>
                                      <p:tavLst>
                                        <p:tav tm="0">
                                          <p:val>
                                            <p:fltVal val="0"/>
                                          </p:val>
                                        </p:tav>
                                        <p:tav tm="100000">
                                          <p:val>
                                            <p:strVal val="#ppt_h"/>
                                          </p:val>
                                        </p:tav>
                                      </p:tavLst>
                                    </p:anim>
                                    <p:anim calcmode="lin" valueType="num">
                                      <p:cBhvr>
                                        <p:cTn id="68" dur="500" fill="hold"/>
                                        <p:tgtEl>
                                          <p:spTgt spid="178187"/>
                                        </p:tgtEl>
                                        <p:attrNameLst>
                                          <p:attrName>ppt_x</p:attrName>
                                        </p:attrNameLst>
                                      </p:cBhvr>
                                      <p:tavLst>
                                        <p:tav tm="0">
                                          <p:val>
                                            <p:fltVal val="0.5"/>
                                          </p:val>
                                        </p:tav>
                                        <p:tav tm="100000">
                                          <p:val>
                                            <p:strVal val="#ppt_x"/>
                                          </p:val>
                                        </p:tav>
                                      </p:tavLst>
                                    </p:anim>
                                    <p:anim calcmode="lin" valueType="num">
                                      <p:cBhvr>
                                        <p:cTn id="69" dur="500" fill="hold"/>
                                        <p:tgtEl>
                                          <p:spTgt spid="178187"/>
                                        </p:tgtEl>
                                        <p:attrNameLst>
                                          <p:attrName>ppt_y</p:attrName>
                                        </p:attrNameLst>
                                      </p:cBhvr>
                                      <p:tavLst>
                                        <p:tav tm="0">
                                          <p:val>
                                            <p:fltVal val="0.5"/>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23" presetClass="entr" presetSubtype="528" fill="hold" nodeType="clickEffect">
                                  <p:stCondLst>
                                    <p:cond delay="0"/>
                                  </p:stCondLst>
                                  <p:childTnLst>
                                    <p:set>
                                      <p:cBhvr>
                                        <p:cTn id="73" dur="1" fill="hold">
                                          <p:stCondLst>
                                            <p:cond delay="0"/>
                                          </p:stCondLst>
                                        </p:cTn>
                                        <p:tgtEl>
                                          <p:spTgt spid="178184"/>
                                        </p:tgtEl>
                                        <p:attrNameLst>
                                          <p:attrName>style.visibility</p:attrName>
                                        </p:attrNameLst>
                                      </p:cBhvr>
                                      <p:to>
                                        <p:strVal val="visible"/>
                                      </p:to>
                                    </p:set>
                                    <p:anim calcmode="lin" valueType="num">
                                      <p:cBhvr>
                                        <p:cTn id="74" dur="500" fill="hold"/>
                                        <p:tgtEl>
                                          <p:spTgt spid="178184"/>
                                        </p:tgtEl>
                                        <p:attrNameLst>
                                          <p:attrName>ppt_w</p:attrName>
                                        </p:attrNameLst>
                                      </p:cBhvr>
                                      <p:tavLst>
                                        <p:tav tm="0">
                                          <p:val>
                                            <p:fltVal val="0"/>
                                          </p:val>
                                        </p:tav>
                                        <p:tav tm="100000">
                                          <p:val>
                                            <p:strVal val="#ppt_w"/>
                                          </p:val>
                                        </p:tav>
                                      </p:tavLst>
                                    </p:anim>
                                    <p:anim calcmode="lin" valueType="num">
                                      <p:cBhvr>
                                        <p:cTn id="75" dur="500" fill="hold"/>
                                        <p:tgtEl>
                                          <p:spTgt spid="178184"/>
                                        </p:tgtEl>
                                        <p:attrNameLst>
                                          <p:attrName>ppt_h</p:attrName>
                                        </p:attrNameLst>
                                      </p:cBhvr>
                                      <p:tavLst>
                                        <p:tav tm="0">
                                          <p:val>
                                            <p:fltVal val="0"/>
                                          </p:val>
                                        </p:tav>
                                        <p:tav tm="100000">
                                          <p:val>
                                            <p:strVal val="#ppt_h"/>
                                          </p:val>
                                        </p:tav>
                                      </p:tavLst>
                                    </p:anim>
                                    <p:anim calcmode="lin" valueType="num">
                                      <p:cBhvr>
                                        <p:cTn id="76" dur="500" fill="hold"/>
                                        <p:tgtEl>
                                          <p:spTgt spid="178184"/>
                                        </p:tgtEl>
                                        <p:attrNameLst>
                                          <p:attrName>ppt_x</p:attrName>
                                        </p:attrNameLst>
                                      </p:cBhvr>
                                      <p:tavLst>
                                        <p:tav tm="0">
                                          <p:val>
                                            <p:fltVal val="0.5"/>
                                          </p:val>
                                        </p:tav>
                                        <p:tav tm="100000">
                                          <p:val>
                                            <p:strVal val="#ppt_x"/>
                                          </p:val>
                                        </p:tav>
                                      </p:tavLst>
                                    </p:anim>
                                    <p:anim calcmode="lin" valueType="num">
                                      <p:cBhvr>
                                        <p:cTn id="77" dur="500" fill="hold"/>
                                        <p:tgtEl>
                                          <p:spTgt spid="178184"/>
                                        </p:tgtEl>
                                        <p:attrNameLst>
                                          <p:attrName>ppt_y</p:attrName>
                                        </p:attrNameLst>
                                      </p:cBhvr>
                                      <p:tavLst>
                                        <p:tav tm="0">
                                          <p:val>
                                            <p:fltVal val="0.5"/>
                                          </p:val>
                                        </p:tav>
                                        <p:tav tm="100000">
                                          <p:val>
                                            <p:strVal val="#ppt_y"/>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23" presetClass="entr" presetSubtype="528" fill="hold" nodeType="clickEffect">
                                  <p:stCondLst>
                                    <p:cond delay="0"/>
                                  </p:stCondLst>
                                  <p:childTnLst>
                                    <p:set>
                                      <p:cBhvr>
                                        <p:cTn id="81" dur="1" fill="hold">
                                          <p:stCondLst>
                                            <p:cond delay="0"/>
                                          </p:stCondLst>
                                        </p:cTn>
                                        <p:tgtEl>
                                          <p:spTgt spid="178185"/>
                                        </p:tgtEl>
                                        <p:attrNameLst>
                                          <p:attrName>style.visibility</p:attrName>
                                        </p:attrNameLst>
                                      </p:cBhvr>
                                      <p:to>
                                        <p:strVal val="visible"/>
                                      </p:to>
                                    </p:set>
                                    <p:anim calcmode="lin" valueType="num">
                                      <p:cBhvr>
                                        <p:cTn id="82" dur="500" fill="hold"/>
                                        <p:tgtEl>
                                          <p:spTgt spid="178185"/>
                                        </p:tgtEl>
                                        <p:attrNameLst>
                                          <p:attrName>ppt_w</p:attrName>
                                        </p:attrNameLst>
                                      </p:cBhvr>
                                      <p:tavLst>
                                        <p:tav tm="0">
                                          <p:val>
                                            <p:fltVal val="0"/>
                                          </p:val>
                                        </p:tav>
                                        <p:tav tm="100000">
                                          <p:val>
                                            <p:strVal val="#ppt_w"/>
                                          </p:val>
                                        </p:tav>
                                      </p:tavLst>
                                    </p:anim>
                                    <p:anim calcmode="lin" valueType="num">
                                      <p:cBhvr>
                                        <p:cTn id="83" dur="500" fill="hold"/>
                                        <p:tgtEl>
                                          <p:spTgt spid="178185"/>
                                        </p:tgtEl>
                                        <p:attrNameLst>
                                          <p:attrName>ppt_h</p:attrName>
                                        </p:attrNameLst>
                                      </p:cBhvr>
                                      <p:tavLst>
                                        <p:tav tm="0">
                                          <p:val>
                                            <p:fltVal val="0"/>
                                          </p:val>
                                        </p:tav>
                                        <p:tav tm="100000">
                                          <p:val>
                                            <p:strVal val="#ppt_h"/>
                                          </p:val>
                                        </p:tav>
                                      </p:tavLst>
                                    </p:anim>
                                    <p:anim calcmode="lin" valueType="num">
                                      <p:cBhvr>
                                        <p:cTn id="84" dur="500" fill="hold"/>
                                        <p:tgtEl>
                                          <p:spTgt spid="178185"/>
                                        </p:tgtEl>
                                        <p:attrNameLst>
                                          <p:attrName>ppt_x</p:attrName>
                                        </p:attrNameLst>
                                      </p:cBhvr>
                                      <p:tavLst>
                                        <p:tav tm="0">
                                          <p:val>
                                            <p:fltVal val="0.5"/>
                                          </p:val>
                                        </p:tav>
                                        <p:tav tm="100000">
                                          <p:val>
                                            <p:strVal val="#ppt_x"/>
                                          </p:val>
                                        </p:tav>
                                      </p:tavLst>
                                    </p:anim>
                                    <p:anim calcmode="lin" valueType="num">
                                      <p:cBhvr>
                                        <p:cTn id="85" dur="500" fill="hold"/>
                                        <p:tgtEl>
                                          <p:spTgt spid="178185"/>
                                        </p:tgtEl>
                                        <p:attrNameLst>
                                          <p:attrName>ppt_y</p:attrName>
                                        </p:attrNameLst>
                                      </p:cBhvr>
                                      <p:tavLst>
                                        <p:tav tm="0">
                                          <p:val>
                                            <p:fltVal val="0.5"/>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23" presetClass="entr" presetSubtype="528" fill="hold" nodeType="clickEffect">
                                  <p:stCondLst>
                                    <p:cond delay="0"/>
                                  </p:stCondLst>
                                  <p:childTnLst>
                                    <p:set>
                                      <p:cBhvr>
                                        <p:cTn id="89" dur="1" fill="hold">
                                          <p:stCondLst>
                                            <p:cond delay="0"/>
                                          </p:stCondLst>
                                        </p:cTn>
                                        <p:tgtEl>
                                          <p:spTgt spid="178186"/>
                                        </p:tgtEl>
                                        <p:attrNameLst>
                                          <p:attrName>style.visibility</p:attrName>
                                        </p:attrNameLst>
                                      </p:cBhvr>
                                      <p:to>
                                        <p:strVal val="visible"/>
                                      </p:to>
                                    </p:set>
                                    <p:anim calcmode="lin" valueType="num">
                                      <p:cBhvr>
                                        <p:cTn id="90" dur="500" fill="hold"/>
                                        <p:tgtEl>
                                          <p:spTgt spid="178186"/>
                                        </p:tgtEl>
                                        <p:attrNameLst>
                                          <p:attrName>ppt_w</p:attrName>
                                        </p:attrNameLst>
                                      </p:cBhvr>
                                      <p:tavLst>
                                        <p:tav tm="0">
                                          <p:val>
                                            <p:fltVal val="0"/>
                                          </p:val>
                                        </p:tav>
                                        <p:tav tm="100000">
                                          <p:val>
                                            <p:strVal val="#ppt_w"/>
                                          </p:val>
                                        </p:tav>
                                      </p:tavLst>
                                    </p:anim>
                                    <p:anim calcmode="lin" valueType="num">
                                      <p:cBhvr>
                                        <p:cTn id="91" dur="500" fill="hold"/>
                                        <p:tgtEl>
                                          <p:spTgt spid="178186"/>
                                        </p:tgtEl>
                                        <p:attrNameLst>
                                          <p:attrName>ppt_h</p:attrName>
                                        </p:attrNameLst>
                                      </p:cBhvr>
                                      <p:tavLst>
                                        <p:tav tm="0">
                                          <p:val>
                                            <p:fltVal val="0"/>
                                          </p:val>
                                        </p:tav>
                                        <p:tav tm="100000">
                                          <p:val>
                                            <p:strVal val="#ppt_h"/>
                                          </p:val>
                                        </p:tav>
                                      </p:tavLst>
                                    </p:anim>
                                    <p:anim calcmode="lin" valueType="num">
                                      <p:cBhvr>
                                        <p:cTn id="92" dur="500" fill="hold"/>
                                        <p:tgtEl>
                                          <p:spTgt spid="178186"/>
                                        </p:tgtEl>
                                        <p:attrNameLst>
                                          <p:attrName>ppt_x</p:attrName>
                                        </p:attrNameLst>
                                      </p:cBhvr>
                                      <p:tavLst>
                                        <p:tav tm="0">
                                          <p:val>
                                            <p:fltVal val="0.5"/>
                                          </p:val>
                                        </p:tav>
                                        <p:tav tm="100000">
                                          <p:val>
                                            <p:strVal val="#ppt_x"/>
                                          </p:val>
                                        </p:tav>
                                      </p:tavLst>
                                    </p:anim>
                                    <p:anim calcmode="lin" valueType="num">
                                      <p:cBhvr>
                                        <p:cTn id="93" dur="500" fill="hold"/>
                                        <p:tgtEl>
                                          <p:spTgt spid="178186"/>
                                        </p:tgtEl>
                                        <p:attrNameLst>
                                          <p:attrName>ppt_y</p:attrName>
                                        </p:attrNameLst>
                                      </p:cBhvr>
                                      <p:tavLst>
                                        <p:tav tm="0">
                                          <p:val>
                                            <p:fltVal val="0.5"/>
                                          </p:val>
                                        </p:tav>
                                        <p:tav tm="100000">
                                          <p:val>
                                            <p:strVal val="#ppt_y"/>
                                          </p:val>
                                        </p:tav>
                                      </p:tavLst>
                                    </p:anim>
                                  </p:childTnLst>
                                </p:cTn>
                              </p:par>
                            </p:childTnLst>
                          </p:cTn>
                        </p:par>
                      </p:childTnLst>
                    </p:cTn>
                  </p:par>
                  <p:par>
                    <p:cTn id="94" fill="hold" nodeType="clickPar">
                      <p:stCondLst>
                        <p:cond delay="indefinite"/>
                      </p:stCondLst>
                      <p:childTnLst>
                        <p:par>
                          <p:cTn id="95" fill="hold" nodeType="withGroup">
                            <p:stCondLst>
                              <p:cond delay="0"/>
                            </p:stCondLst>
                            <p:childTnLst>
                              <p:par>
                                <p:cTn id="96" presetID="23" presetClass="entr" presetSubtype="528" fill="hold" grpId="0" nodeType="clickEffect">
                                  <p:stCondLst>
                                    <p:cond delay="0"/>
                                  </p:stCondLst>
                                  <p:childTnLst>
                                    <p:set>
                                      <p:cBhvr>
                                        <p:cTn id="97" dur="1" fill="hold">
                                          <p:stCondLst>
                                            <p:cond delay="0"/>
                                          </p:stCondLst>
                                        </p:cTn>
                                        <p:tgtEl>
                                          <p:spTgt spid="178195"/>
                                        </p:tgtEl>
                                        <p:attrNameLst>
                                          <p:attrName>style.visibility</p:attrName>
                                        </p:attrNameLst>
                                      </p:cBhvr>
                                      <p:to>
                                        <p:strVal val="visible"/>
                                      </p:to>
                                    </p:set>
                                    <p:anim calcmode="lin" valueType="num">
                                      <p:cBhvr>
                                        <p:cTn id="98" dur="500" fill="hold"/>
                                        <p:tgtEl>
                                          <p:spTgt spid="178195"/>
                                        </p:tgtEl>
                                        <p:attrNameLst>
                                          <p:attrName>ppt_w</p:attrName>
                                        </p:attrNameLst>
                                      </p:cBhvr>
                                      <p:tavLst>
                                        <p:tav tm="0">
                                          <p:val>
                                            <p:fltVal val="0"/>
                                          </p:val>
                                        </p:tav>
                                        <p:tav tm="100000">
                                          <p:val>
                                            <p:strVal val="#ppt_w"/>
                                          </p:val>
                                        </p:tav>
                                      </p:tavLst>
                                    </p:anim>
                                    <p:anim calcmode="lin" valueType="num">
                                      <p:cBhvr>
                                        <p:cTn id="99" dur="500" fill="hold"/>
                                        <p:tgtEl>
                                          <p:spTgt spid="178195"/>
                                        </p:tgtEl>
                                        <p:attrNameLst>
                                          <p:attrName>ppt_h</p:attrName>
                                        </p:attrNameLst>
                                      </p:cBhvr>
                                      <p:tavLst>
                                        <p:tav tm="0">
                                          <p:val>
                                            <p:fltVal val="0"/>
                                          </p:val>
                                        </p:tav>
                                        <p:tav tm="100000">
                                          <p:val>
                                            <p:strVal val="#ppt_h"/>
                                          </p:val>
                                        </p:tav>
                                      </p:tavLst>
                                    </p:anim>
                                    <p:anim calcmode="lin" valueType="num">
                                      <p:cBhvr>
                                        <p:cTn id="100" dur="500" fill="hold"/>
                                        <p:tgtEl>
                                          <p:spTgt spid="178195"/>
                                        </p:tgtEl>
                                        <p:attrNameLst>
                                          <p:attrName>ppt_x</p:attrName>
                                        </p:attrNameLst>
                                      </p:cBhvr>
                                      <p:tavLst>
                                        <p:tav tm="0">
                                          <p:val>
                                            <p:fltVal val="0.5"/>
                                          </p:val>
                                        </p:tav>
                                        <p:tav tm="100000">
                                          <p:val>
                                            <p:strVal val="#ppt_x"/>
                                          </p:val>
                                        </p:tav>
                                      </p:tavLst>
                                    </p:anim>
                                    <p:anim calcmode="lin" valueType="num">
                                      <p:cBhvr>
                                        <p:cTn id="101" dur="500" fill="hold"/>
                                        <p:tgtEl>
                                          <p:spTgt spid="178195"/>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178195"/>
                                        </p:tgtEl>
                                        <p:attrNameLst>
                                          <p:attrName>style.visibility</p:attrName>
                                        </p:attrNameLst>
                                      </p:cBhvr>
                                      <p:to>
                                        <p:strVal val="hidden"/>
                                      </p:to>
                                    </p:set>
                                  </p:subTnLst>
                                </p:cTn>
                              </p:par>
                            </p:childTnLst>
                          </p:cTn>
                        </p:par>
                      </p:childTnLst>
                    </p:cTn>
                  </p:par>
                  <p:par>
                    <p:cTn id="102" fill="hold" nodeType="clickPar">
                      <p:stCondLst>
                        <p:cond delay="indefinite"/>
                      </p:stCondLst>
                      <p:childTnLst>
                        <p:par>
                          <p:cTn id="103" fill="hold" nodeType="withGroup">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37"/>
                                        </p:tgtEl>
                                        <p:attrNameLst>
                                          <p:attrName>style.visibility</p:attrName>
                                        </p:attrNameLst>
                                      </p:cBhvr>
                                      <p:to>
                                        <p:strVal val="visible"/>
                                      </p:to>
                                    </p:set>
                                    <p:animEffect transition="in" filter="fade">
                                      <p:cBhvr>
                                        <p:cTn id="106" dur="2000"/>
                                        <p:tgtEl>
                                          <p:spTgt spid="37"/>
                                        </p:tgtEl>
                                      </p:cBhvr>
                                    </p:animEffect>
                                  </p:childTnLst>
                                </p:cTn>
                              </p:par>
                            </p:childTnLst>
                          </p:cTn>
                        </p:par>
                        <p:par>
                          <p:cTn id="107" fill="hold" nodeType="afterGroup">
                            <p:stCondLst>
                              <p:cond delay="2000"/>
                            </p:stCondLst>
                            <p:childTnLst>
                              <p:par>
                                <p:cTn id="108" presetID="23" presetClass="entr" presetSubtype="272" fill="hold" grpId="0" nodeType="afterEffect">
                                  <p:stCondLst>
                                    <p:cond delay="0"/>
                                  </p:stCondLst>
                                  <p:childTnLst>
                                    <p:set>
                                      <p:cBhvr>
                                        <p:cTn id="109" dur="1" fill="hold">
                                          <p:stCondLst>
                                            <p:cond delay="0"/>
                                          </p:stCondLst>
                                        </p:cTn>
                                        <p:tgtEl>
                                          <p:spTgt spid="178219"/>
                                        </p:tgtEl>
                                        <p:attrNameLst>
                                          <p:attrName>style.visibility</p:attrName>
                                        </p:attrNameLst>
                                      </p:cBhvr>
                                      <p:to>
                                        <p:strVal val="visible"/>
                                      </p:to>
                                    </p:set>
                                    <p:anim calcmode="lin" valueType="num">
                                      <p:cBhvr>
                                        <p:cTn id="110" dur="500" fill="hold"/>
                                        <p:tgtEl>
                                          <p:spTgt spid="178219"/>
                                        </p:tgtEl>
                                        <p:attrNameLst>
                                          <p:attrName>ppt_w</p:attrName>
                                        </p:attrNameLst>
                                      </p:cBhvr>
                                      <p:tavLst>
                                        <p:tav tm="0">
                                          <p:val>
                                            <p:strVal val="2/3*#ppt_w"/>
                                          </p:val>
                                        </p:tav>
                                        <p:tav tm="100000">
                                          <p:val>
                                            <p:strVal val="#ppt_w"/>
                                          </p:val>
                                        </p:tav>
                                      </p:tavLst>
                                    </p:anim>
                                    <p:anim calcmode="lin" valueType="num">
                                      <p:cBhvr>
                                        <p:cTn id="111" dur="500" fill="hold"/>
                                        <p:tgtEl>
                                          <p:spTgt spid="178219"/>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78219"/>
                                        </p:tgtEl>
                                        <p:attrNameLst>
                                          <p:attrName>style.visibility</p:attrName>
                                        </p:attrNameLst>
                                      </p:cBhvr>
                                      <p:to>
                                        <p:strVal val="hidden"/>
                                      </p:to>
                                    </p:set>
                                  </p:subTnLst>
                                </p:cTn>
                              </p:par>
                            </p:childTnLst>
                          </p:cTn>
                        </p:par>
                      </p:childTnLst>
                    </p:cTn>
                  </p:par>
                  <p:par>
                    <p:cTn id="112" fill="hold" nodeType="clickPar">
                      <p:stCondLst>
                        <p:cond delay="indefinite"/>
                      </p:stCondLst>
                      <p:childTnLst>
                        <p:par>
                          <p:cTn id="113" fill="hold" nodeType="withGroup">
                            <p:stCondLst>
                              <p:cond delay="0"/>
                            </p:stCondLst>
                            <p:childTnLst>
                              <p:par>
                                <p:cTn id="114" presetID="23" presetClass="entr" presetSubtype="272" fill="hold" grpId="0" nodeType="clickEffect">
                                  <p:stCondLst>
                                    <p:cond delay="0"/>
                                  </p:stCondLst>
                                  <p:childTnLst>
                                    <p:set>
                                      <p:cBhvr>
                                        <p:cTn id="115" dur="1" fill="hold">
                                          <p:stCondLst>
                                            <p:cond delay="0"/>
                                          </p:stCondLst>
                                        </p:cTn>
                                        <p:tgtEl>
                                          <p:spTgt spid="178220"/>
                                        </p:tgtEl>
                                        <p:attrNameLst>
                                          <p:attrName>style.visibility</p:attrName>
                                        </p:attrNameLst>
                                      </p:cBhvr>
                                      <p:to>
                                        <p:strVal val="visible"/>
                                      </p:to>
                                    </p:set>
                                    <p:anim calcmode="lin" valueType="num">
                                      <p:cBhvr>
                                        <p:cTn id="116" dur="500" fill="hold"/>
                                        <p:tgtEl>
                                          <p:spTgt spid="178220"/>
                                        </p:tgtEl>
                                        <p:attrNameLst>
                                          <p:attrName>ppt_w</p:attrName>
                                        </p:attrNameLst>
                                      </p:cBhvr>
                                      <p:tavLst>
                                        <p:tav tm="0">
                                          <p:val>
                                            <p:strVal val="2/3*#ppt_w"/>
                                          </p:val>
                                        </p:tav>
                                        <p:tav tm="100000">
                                          <p:val>
                                            <p:strVal val="#ppt_w"/>
                                          </p:val>
                                        </p:tav>
                                      </p:tavLst>
                                    </p:anim>
                                    <p:anim calcmode="lin" valueType="num">
                                      <p:cBhvr>
                                        <p:cTn id="117" dur="500" fill="hold"/>
                                        <p:tgtEl>
                                          <p:spTgt spid="178220"/>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78220"/>
                                        </p:tgtEl>
                                        <p:attrNameLst>
                                          <p:attrName>style.visibility</p:attrName>
                                        </p:attrNameLst>
                                      </p:cBhvr>
                                      <p:to>
                                        <p:strVal val="hidden"/>
                                      </p:to>
                                    </p:set>
                                  </p:subTnLst>
                                </p:cTn>
                              </p:par>
                            </p:childTnLst>
                          </p:cTn>
                        </p:par>
                      </p:childTnLst>
                    </p:cTn>
                  </p:par>
                  <p:par>
                    <p:cTn id="118" fill="hold" nodeType="clickPar">
                      <p:stCondLst>
                        <p:cond delay="indefinite"/>
                      </p:stCondLst>
                      <p:childTnLst>
                        <p:par>
                          <p:cTn id="119" fill="hold" nodeType="withGroup">
                            <p:stCondLst>
                              <p:cond delay="0"/>
                            </p:stCondLst>
                            <p:childTnLst>
                              <p:par>
                                <p:cTn id="120" presetID="23" presetClass="entr" presetSubtype="272" fill="hold" grpId="0" nodeType="clickEffect">
                                  <p:stCondLst>
                                    <p:cond delay="0"/>
                                  </p:stCondLst>
                                  <p:childTnLst>
                                    <p:set>
                                      <p:cBhvr>
                                        <p:cTn id="121" dur="1" fill="hold">
                                          <p:stCondLst>
                                            <p:cond delay="0"/>
                                          </p:stCondLst>
                                        </p:cTn>
                                        <p:tgtEl>
                                          <p:spTgt spid="178221"/>
                                        </p:tgtEl>
                                        <p:attrNameLst>
                                          <p:attrName>style.visibility</p:attrName>
                                        </p:attrNameLst>
                                      </p:cBhvr>
                                      <p:to>
                                        <p:strVal val="visible"/>
                                      </p:to>
                                    </p:set>
                                    <p:anim calcmode="lin" valueType="num">
                                      <p:cBhvr>
                                        <p:cTn id="122" dur="500" fill="hold"/>
                                        <p:tgtEl>
                                          <p:spTgt spid="178221"/>
                                        </p:tgtEl>
                                        <p:attrNameLst>
                                          <p:attrName>ppt_w</p:attrName>
                                        </p:attrNameLst>
                                      </p:cBhvr>
                                      <p:tavLst>
                                        <p:tav tm="0">
                                          <p:val>
                                            <p:strVal val="2/3*#ppt_w"/>
                                          </p:val>
                                        </p:tav>
                                        <p:tav tm="100000">
                                          <p:val>
                                            <p:strVal val="#ppt_w"/>
                                          </p:val>
                                        </p:tav>
                                      </p:tavLst>
                                    </p:anim>
                                    <p:anim calcmode="lin" valueType="num">
                                      <p:cBhvr>
                                        <p:cTn id="123" dur="500" fill="hold"/>
                                        <p:tgtEl>
                                          <p:spTgt spid="178221"/>
                                        </p:tgtEl>
                                        <p:attrNameLst>
                                          <p:attrName>ppt_h</p:attrName>
                                        </p:attrNameLst>
                                      </p:cBhvr>
                                      <p:tavLst>
                                        <p:tav tm="0">
                                          <p:val>
                                            <p:strVal val="2/3*#ppt_h"/>
                                          </p:val>
                                        </p:tav>
                                        <p:tav tm="100000">
                                          <p:val>
                                            <p:strVal val="#ppt_h"/>
                                          </p:val>
                                        </p:tav>
                                      </p:tavLst>
                                    </p:anim>
                                  </p:childTnLst>
                                </p:cTn>
                              </p:par>
                            </p:childTnLst>
                          </p:cTn>
                        </p:par>
                        <p:par>
                          <p:cTn id="124" fill="hold" nodeType="afterGroup">
                            <p:stCondLst>
                              <p:cond delay="500"/>
                            </p:stCondLst>
                            <p:childTnLst>
                              <p:par>
                                <p:cTn id="125" presetID="17" presetClass="entr" presetSubtype="8" fill="hold" grpId="0" nodeType="afterEffect">
                                  <p:stCondLst>
                                    <p:cond delay="0"/>
                                  </p:stCondLst>
                                  <p:childTnLst>
                                    <p:set>
                                      <p:cBhvr>
                                        <p:cTn id="126" dur="1" fill="hold">
                                          <p:stCondLst>
                                            <p:cond delay="0"/>
                                          </p:stCondLst>
                                        </p:cTn>
                                        <p:tgtEl>
                                          <p:spTgt spid="178197"/>
                                        </p:tgtEl>
                                        <p:attrNameLst>
                                          <p:attrName>style.visibility</p:attrName>
                                        </p:attrNameLst>
                                      </p:cBhvr>
                                      <p:to>
                                        <p:strVal val="visible"/>
                                      </p:to>
                                    </p:set>
                                    <p:anim calcmode="lin" valueType="num">
                                      <p:cBhvr>
                                        <p:cTn id="127" dur="500" fill="hold"/>
                                        <p:tgtEl>
                                          <p:spTgt spid="178197"/>
                                        </p:tgtEl>
                                        <p:attrNameLst>
                                          <p:attrName>ppt_x</p:attrName>
                                        </p:attrNameLst>
                                      </p:cBhvr>
                                      <p:tavLst>
                                        <p:tav tm="0">
                                          <p:val>
                                            <p:strVal val="#ppt_x-#ppt_w/2"/>
                                          </p:val>
                                        </p:tav>
                                        <p:tav tm="100000">
                                          <p:val>
                                            <p:strVal val="#ppt_x"/>
                                          </p:val>
                                        </p:tav>
                                      </p:tavLst>
                                    </p:anim>
                                    <p:anim calcmode="lin" valueType="num">
                                      <p:cBhvr>
                                        <p:cTn id="128" dur="500" fill="hold"/>
                                        <p:tgtEl>
                                          <p:spTgt spid="178197"/>
                                        </p:tgtEl>
                                        <p:attrNameLst>
                                          <p:attrName>ppt_y</p:attrName>
                                        </p:attrNameLst>
                                      </p:cBhvr>
                                      <p:tavLst>
                                        <p:tav tm="0">
                                          <p:val>
                                            <p:strVal val="#ppt_y"/>
                                          </p:val>
                                        </p:tav>
                                        <p:tav tm="100000">
                                          <p:val>
                                            <p:strVal val="#ppt_y"/>
                                          </p:val>
                                        </p:tav>
                                      </p:tavLst>
                                    </p:anim>
                                    <p:anim calcmode="lin" valueType="num">
                                      <p:cBhvr>
                                        <p:cTn id="129" dur="500" fill="hold"/>
                                        <p:tgtEl>
                                          <p:spTgt spid="178197"/>
                                        </p:tgtEl>
                                        <p:attrNameLst>
                                          <p:attrName>ppt_w</p:attrName>
                                        </p:attrNameLst>
                                      </p:cBhvr>
                                      <p:tavLst>
                                        <p:tav tm="0">
                                          <p:val>
                                            <p:fltVal val="0"/>
                                          </p:val>
                                        </p:tav>
                                        <p:tav tm="100000">
                                          <p:val>
                                            <p:strVal val="#ppt_w"/>
                                          </p:val>
                                        </p:tav>
                                      </p:tavLst>
                                    </p:anim>
                                    <p:anim calcmode="lin" valueType="num">
                                      <p:cBhvr>
                                        <p:cTn id="130" dur="500" fill="hold"/>
                                        <p:tgtEl>
                                          <p:spTgt spid="178197"/>
                                        </p:tgtEl>
                                        <p:attrNameLst>
                                          <p:attrName>ppt_h</p:attrName>
                                        </p:attrNameLst>
                                      </p:cBhvr>
                                      <p:tavLst>
                                        <p:tav tm="0">
                                          <p:val>
                                            <p:strVal val="#ppt_h"/>
                                          </p:val>
                                        </p:tav>
                                        <p:tav tm="100000">
                                          <p:val>
                                            <p:strVal val="#ppt_h"/>
                                          </p:val>
                                        </p:tav>
                                      </p:tavLst>
                                    </p:anim>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3" presetClass="entr" presetSubtype="272" fill="hold" grpId="0" nodeType="clickEffect">
                                  <p:stCondLst>
                                    <p:cond delay="0"/>
                                  </p:stCondLst>
                                  <p:childTnLst>
                                    <p:set>
                                      <p:cBhvr>
                                        <p:cTn id="134" dur="1" fill="hold">
                                          <p:stCondLst>
                                            <p:cond delay="0"/>
                                          </p:stCondLst>
                                        </p:cTn>
                                        <p:tgtEl>
                                          <p:spTgt spid="178210"/>
                                        </p:tgtEl>
                                        <p:attrNameLst>
                                          <p:attrName>style.visibility</p:attrName>
                                        </p:attrNameLst>
                                      </p:cBhvr>
                                      <p:to>
                                        <p:strVal val="visible"/>
                                      </p:to>
                                    </p:set>
                                    <p:anim calcmode="lin" valueType="num">
                                      <p:cBhvr>
                                        <p:cTn id="135" dur="500" fill="hold"/>
                                        <p:tgtEl>
                                          <p:spTgt spid="178210"/>
                                        </p:tgtEl>
                                        <p:attrNameLst>
                                          <p:attrName>ppt_w</p:attrName>
                                        </p:attrNameLst>
                                      </p:cBhvr>
                                      <p:tavLst>
                                        <p:tav tm="0">
                                          <p:val>
                                            <p:strVal val="2/3*#ppt_w"/>
                                          </p:val>
                                        </p:tav>
                                        <p:tav tm="100000">
                                          <p:val>
                                            <p:strVal val="#ppt_w"/>
                                          </p:val>
                                        </p:tav>
                                      </p:tavLst>
                                    </p:anim>
                                    <p:anim calcmode="lin" valueType="num">
                                      <p:cBhvr>
                                        <p:cTn id="136" dur="500" fill="hold"/>
                                        <p:tgtEl>
                                          <p:spTgt spid="178210"/>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78210"/>
                                        </p:tgtEl>
                                        <p:attrNameLst>
                                          <p:attrName>style.visibility</p:attrName>
                                        </p:attrNameLst>
                                      </p:cBhvr>
                                      <p:to>
                                        <p:strVal val="hidden"/>
                                      </p:to>
                                    </p:set>
                                  </p:subTnLst>
                                </p:cTn>
                              </p:par>
                            </p:childTnLst>
                          </p:cTn>
                        </p:par>
                      </p:childTnLst>
                    </p:cTn>
                  </p:par>
                  <p:par>
                    <p:cTn id="137" fill="hold" nodeType="clickPar">
                      <p:stCondLst>
                        <p:cond delay="indefinite"/>
                      </p:stCondLst>
                      <p:childTnLst>
                        <p:par>
                          <p:cTn id="138" fill="hold" nodeType="withGroup">
                            <p:stCondLst>
                              <p:cond delay="0"/>
                            </p:stCondLst>
                            <p:childTnLst>
                              <p:par>
                                <p:cTn id="139" presetID="23" presetClass="entr" presetSubtype="272" fill="hold" grpId="0" nodeType="clickEffect">
                                  <p:stCondLst>
                                    <p:cond delay="0"/>
                                  </p:stCondLst>
                                  <p:childTnLst>
                                    <p:set>
                                      <p:cBhvr>
                                        <p:cTn id="140" dur="1" fill="hold">
                                          <p:stCondLst>
                                            <p:cond delay="0"/>
                                          </p:stCondLst>
                                        </p:cTn>
                                        <p:tgtEl>
                                          <p:spTgt spid="178211"/>
                                        </p:tgtEl>
                                        <p:attrNameLst>
                                          <p:attrName>style.visibility</p:attrName>
                                        </p:attrNameLst>
                                      </p:cBhvr>
                                      <p:to>
                                        <p:strVal val="visible"/>
                                      </p:to>
                                    </p:set>
                                    <p:anim calcmode="lin" valueType="num">
                                      <p:cBhvr>
                                        <p:cTn id="141" dur="500" fill="hold"/>
                                        <p:tgtEl>
                                          <p:spTgt spid="178211"/>
                                        </p:tgtEl>
                                        <p:attrNameLst>
                                          <p:attrName>ppt_w</p:attrName>
                                        </p:attrNameLst>
                                      </p:cBhvr>
                                      <p:tavLst>
                                        <p:tav tm="0">
                                          <p:val>
                                            <p:strVal val="2/3*#ppt_w"/>
                                          </p:val>
                                        </p:tav>
                                        <p:tav tm="100000">
                                          <p:val>
                                            <p:strVal val="#ppt_w"/>
                                          </p:val>
                                        </p:tav>
                                      </p:tavLst>
                                    </p:anim>
                                    <p:anim calcmode="lin" valueType="num">
                                      <p:cBhvr>
                                        <p:cTn id="142" dur="500" fill="hold"/>
                                        <p:tgtEl>
                                          <p:spTgt spid="178211"/>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78211"/>
                                        </p:tgtEl>
                                        <p:attrNameLst>
                                          <p:attrName>style.visibility</p:attrName>
                                        </p:attrNameLst>
                                      </p:cBhvr>
                                      <p:to>
                                        <p:strVal val="hidden"/>
                                      </p:to>
                                    </p:set>
                                  </p:subTnLst>
                                </p:cTn>
                              </p:par>
                            </p:childTnLst>
                          </p:cTn>
                        </p:par>
                      </p:childTnLst>
                    </p:cTn>
                  </p:par>
                  <p:par>
                    <p:cTn id="143" fill="hold" nodeType="clickPar">
                      <p:stCondLst>
                        <p:cond delay="indefinite"/>
                      </p:stCondLst>
                      <p:childTnLst>
                        <p:par>
                          <p:cTn id="144" fill="hold" nodeType="withGroup">
                            <p:stCondLst>
                              <p:cond delay="0"/>
                            </p:stCondLst>
                            <p:childTnLst>
                              <p:par>
                                <p:cTn id="145" presetID="23" presetClass="entr" presetSubtype="272" fill="hold" grpId="0" nodeType="clickEffect">
                                  <p:stCondLst>
                                    <p:cond delay="0"/>
                                  </p:stCondLst>
                                  <p:childTnLst>
                                    <p:set>
                                      <p:cBhvr>
                                        <p:cTn id="146" dur="1" fill="hold">
                                          <p:stCondLst>
                                            <p:cond delay="0"/>
                                          </p:stCondLst>
                                        </p:cTn>
                                        <p:tgtEl>
                                          <p:spTgt spid="178212"/>
                                        </p:tgtEl>
                                        <p:attrNameLst>
                                          <p:attrName>style.visibility</p:attrName>
                                        </p:attrNameLst>
                                      </p:cBhvr>
                                      <p:to>
                                        <p:strVal val="visible"/>
                                      </p:to>
                                    </p:set>
                                    <p:anim calcmode="lin" valueType="num">
                                      <p:cBhvr>
                                        <p:cTn id="147" dur="500" fill="hold"/>
                                        <p:tgtEl>
                                          <p:spTgt spid="178212"/>
                                        </p:tgtEl>
                                        <p:attrNameLst>
                                          <p:attrName>ppt_w</p:attrName>
                                        </p:attrNameLst>
                                      </p:cBhvr>
                                      <p:tavLst>
                                        <p:tav tm="0">
                                          <p:val>
                                            <p:strVal val="2/3*#ppt_w"/>
                                          </p:val>
                                        </p:tav>
                                        <p:tav tm="100000">
                                          <p:val>
                                            <p:strVal val="#ppt_w"/>
                                          </p:val>
                                        </p:tav>
                                      </p:tavLst>
                                    </p:anim>
                                    <p:anim calcmode="lin" valueType="num">
                                      <p:cBhvr>
                                        <p:cTn id="148" dur="500" fill="hold"/>
                                        <p:tgtEl>
                                          <p:spTgt spid="178212"/>
                                        </p:tgtEl>
                                        <p:attrNameLst>
                                          <p:attrName>ppt_h</p:attrName>
                                        </p:attrNameLst>
                                      </p:cBhvr>
                                      <p:tavLst>
                                        <p:tav tm="0">
                                          <p:val>
                                            <p:strVal val="2/3*#ppt_h"/>
                                          </p:val>
                                        </p:tav>
                                        <p:tav tm="100000">
                                          <p:val>
                                            <p:strVal val="#ppt_h"/>
                                          </p:val>
                                        </p:tav>
                                      </p:tavLst>
                                    </p:anim>
                                  </p:childTnLst>
                                </p:cTn>
                              </p:par>
                            </p:childTnLst>
                          </p:cTn>
                        </p:par>
                      </p:childTnLst>
                    </p:cTn>
                  </p:par>
                  <p:par>
                    <p:cTn id="149" fill="hold" nodeType="clickPar">
                      <p:stCondLst>
                        <p:cond delay="indefinite"/>
                      </p:stCondLst>
                      <p:childTnLst>
                        <p:par>
                          <p:cTn id="150" fill="hold" nodeType="withGroup">
                            <p:stCondLst>
                              <p:cond delay="0"/>
                            </p:stCondLst>
                            <p:childTnLst>
                              <p:par>
                                <p:cTn id="151" presetID="10" presetClass="exit" presetSubtype="0" fill="hold" grpId="1" nodeType="clickEffect">
                                  <p:stCondLst>
                                    <p:cond delay="0"/>
                                  </p:stCondLst>
                                  <p:childTnLst>
                                    <p:animEffect transition="out" filter="fade">
                                      <p:cBhvr>
                                        <p:cTn id="152" dur="2000"/>
                                        <p:tgtEl>
                                          <p:spTgt spid="178221"/>
                                        </p:tgtEl>
                                      </p:cBhvr>
                                    </p:animEffect>
                                    <p:set>
                                      <p:cBhvr>
                                        <p:cTn id="153" dur="1" fill="hold">
                                          <p:stCondLst>
                                            <p:cond delay="1999"/>
                                          </p:stCondLst>
                                        </p:cTn>
                                        <p:tgtEl>
                                          <p:spTgt spid="178221"/>
                                        </p:tgtEl>
                                        <p:attrNameLst>
                                          <p:attrName>style.visibility</p:attrName>
                                        </p:attrNameLst>
                                      </p:cBhvr>
                                      <p:to>
                                        <p:strVal val="hidden"/>
                                      </p:to>
                                    </p:set>
                                  </p:childTnLst>
                                </p:cTn>
                              </p:par>
                              <p:par>
                                <p:cTn id="154" presetID="23" presetClass="entr" presetSubtype="272" fill="hold" grpId="0" nodeType="withEffect">
                                  <p:stCondLst>
                                    <p:cond delay="0"/>
                                  </p:stCondLst>
                                  <p:childTnLst>
                                    <p:set>
                                      <p:cBhvr>
                                        <p:cTn id="155" dur="1" fill="hold">
                                          <p:stCondLst>
                                            <p:cond delay="0"/>
                                          </p:stCondLst>
                                        </p:cTn>
                                        <p:tgtEl>
                                          <p:spTgt spid="178213"/>
                                        </p:tgtEl>
                                        <p:attrNameLst>
                                          <p:attrName>style.visibility</p:attrName>
                                        </p:attrNameLst>
                                      </p:cBhvr>
                                      <p:to>
                                        <p:strVal val="visible"/>
                                      </p:to>
                                    </p:set>
                                    <p:anim calcmode="lin" valueType="num">
                                      <p:cBhvr>
                                        <p:cTn id="156" dur="500" fill="hold"/>
                                        <p:tgtEl>
                                          <p:spTgt spid="178213"/>
                                        </p:tgtEl>
                                        <p:attrNameLst>
                                          <p:attrName>ppt_w</p:attrName>
                                        </p:attrNameLst>
                                      </p:cBhvr>
                                      <p:tavLst>
                                        <p:tav tm="0">
                                          <p:val>
                                            <p:strVal val="2/3*#ppt_w"/>
                                          </p:val>
                                        </p:tav>
                                        <p:tav tm="100000">
                                          <p:val>
                                            <p:strVal val="#ppt_w"/>
                                          </p:val>
                                        </p:tav>
                                      </p:tavLst>
                                    </p:anim>
                                    <p:anim calcmode="lin" valueType="num">
                                      <p:cBhvr>
                                        <p:cTn id="157" dur="500" fill="hold"/>
                                        <p:tgtEl>
                                          <p:spTgt spid="178213"/>
                                        </p:tgtEl>
                                        <p:attrNameLst>
                                          <p:attrName>ppt_h</p:attrName>
                                        </p:attrNameLst>
                                      </p:cBhvr>
                                      <p:tavLst>
                                        <p:tav tm="0">
                                          <p:val>
                                            <p:strVal val="2/3*#ppt_h"/>
                                          </p:val>
                                        </p:tav>
                                        <p:tav tm="100000">
                                          <p:val>
                                            <p:strVal val="#ppt_h"/>
                                          </p:val>
                                        </p:tav>
                                      </p:tavLst>
                                    </p:anim>
                                  </p:childTnLst>
                                </p:cTn>
                              </p:par>
                            </p:childTnLst>
                          </p:cTn>
                        </p:par>
                      </p:childTnLst>
                    </p:cTn>
                  </p:par>
                  <p:par>
                    <p:cTn id="158" fill="hold" nodeType="clickPar">
                      <p:stCondLst>
                        <p:cond delay="indefinite"/>
                      </p:stCondLst>
                      <p:childTnLst>
                        <p:par>
                          <p:cTn id="159" fill="hold" nodeType="withGroup">
                            <p:stCondLst>
                              <p:cond delay="0"/>
                            </p:stCondLst>
                            <p:childTnLst>
                              <p:par>
                                <p:cTn id="160" presetID="10" presetClass="exit" presetSubtype="0" fill="hold" grpId="1" nodeType="clickEffect">
                                  <p:stCondLst>
                                    <p:cond delay="0"/>
                                  </p:stCondLst>
                                  <p:childTnLst>
                                    <p:animEffect transition="out" filter="fade">
                                      <p:cBhvr>
                                        <p:cTn id="161" dur="2000"/>
                                        <p:tgtEl>
                                          <p:spTgt spid="178212"/>
                                        </p:tgtEl>
                                      </p:cBhvr>
                                    </p:animEffect>
                                    <p:set>
                                      <p:cBhvr>
                                        <p:cTn id="162" dur="1" fill="hold">
                                          <p:stCondLst>
                                            <p:cond delay="1999"/>
                                          </p:stCondLst>
                                        </p:cTn>
                                        <p:tgtEl>
                                          <p:spTgt spid="178212"/>
                                        </p:tgtEl>
                                        <p:attrNameLst>
                                          <p:attrName>style.visibility</p:attrName>
                                        </p:attrNameLst>
                                      </p:cBhvr>
                                      <p:to>
                                        <p:strVal val="hidden"/>
                                      </p:to>
                                    </p:set>
                                  </p:childTnLst>
                                </p:cTn>
                              </p:par>
                              <p:par>
                                <p:cTn id="163" presetID="23" presetClass="entr" presetSubtype="272" fill="hold" grpId="0" nodeType="withEffect">
                                  <p:stCondLst>
                                    <p:cond delay="0"/>
                                  </p:stCondLst>
                                  <p:childTnLst>
                                    <p:set>
                                      <p:cBhvr>
                                        <p:cTn id="164" dur="1" fill="hold">
                                          <p:stCondLst>
                                            <p:cond delay="0"/>
                                          </p:stCondLst>
                                        </p:cTn>
                                        <p:tgtEl>
                                          <p:spTgt spid="178222"/>
                                        </p:tgtEl>
                                        <p:attrNameLst>
                                          <p:attrName>style.visibility</p:attrName>
                                        </p:attrNameLst>
                                      </p:cBhvr>
                                      <p:to>
                                        <p:strVal val="visible"/>
                                      </p:to>
                                    </p:set>
                                    <p:anim calcmode="lin" valueType="num">
                                      <p:cBhvr>
                                        <p:cTn id="165" dur="500" fill="hold"/>
                                        <p:tgtEl>
                                          <p:spTgt spid="178222"/>
                                        </p:tgtEl>
                                        <p:attrNameLst>
                                          <p:attrName>ppt_w</p:attrName>
                                        </p:attrNameLst>
                                      </p:cBhvr>
                                      <p:tavLst>
                                        <p:tav tm="0">
                                          <p:val>
                                            <p:strVal val="2/3*#ppt_w"/>
                                          </p:val>
                                        </p:tav>
                                        <p:tav tm="100000">
                                          <p:val>
                                            <p:strVal val="#ppt_w"/>
                                          </p:val>
                                        </p:tav>
                                      </p:tavLst>
                                    </p:anim>
                                    <p:anim calcmode="lin" valueType="num">
                                      <p:cBhvr>
                                        <p:cTn id="166" dur="500" fill="hold"/>
                                        <p:tgtEl>
                                          <p:spTgt spid="17822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9" grpId="0" autoUpdateAnimBg="0"/>
      <p:bldP spid="178180" grpId="0" autoUpdateAnimBg="0"/>
      <p:bldP spid="178181" grpId="0" autoUpdateAnimBg="0"/>
      <p:bldP spid="178182" grpId="0" autoUpdateAnimBg="0"/>
      <p:bldP spid="178195" grpId="0" autoUpdateAnimBg="0"/>
      <p:bldP spid="178197" grpId="0" autoUpdateAnimBg="0"/>
      <p:bldP spid="178201" grpId="0" animBg="1" autoUpdateAnimBg="0"/>
      <p:bldP spid="178201" grpId="1" animBg="1" autoUpdateAnimBg="0"/>
      <p:bldP spid="178210" grpId="0" autoUpdateAnimBg="0"/>
      <p:bldP spid="178211" grpId="0" autoUpdateAnimBg="0"/>
      <p:bldP spid="178212" grpId="0" autoUpdateAnimBg="0"/>
      <p:bldP spid="178212" grpId="1"/>
      <p:bldP spid="178219" grpId="0" autoUpdateAnimBg="0"/>
      <p:bldP spid="178220" grpId="0" autoUpdateAnimBg="0"/>
      <p:bldP spid="178221" grpId="0" autoUpdateAnimBg="0"/>
      <p:bldP spid="178221" grpId="1"/>
      <p:bldP spid="178222" grpId="0" autoUpdateAnimBg="0"/>
      <p:bldP spid="178213" grpId="0" autoUpdateAnimBg="0"/>
      <p:bldP spid="3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6"/>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6392" name="Rectangle 8"/>
          <p:cNvSpPr>
            <a:spLocks noChangeArrowheads="1"/>
          </p:cNvSpPr>
          <p:nvPr/>
        </p:nvSpPr>
        <p:spPr bwMode="auto">
          <a:xfrm>
            <a:off x="487363" y="2762250"/>
            <a:ext cx="8205787" cy="17335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pPr>
            <a:r>
              <a:rPr lang="en-US" sz="5400" i="1">
                <a:solidFill>
                  <a:srgbClr val="66FF78"/>
                </a:solidFill>
                <a:latin typeface="Helvetica" charset="0"/>
              </a:rPr>
              <a:t>Pactos y contratos en los tiempos antiguos</a:t>
            </a:r>
            <a:endParaRPr lang="en-US" sz="6000" i="1">
              <a:latin typeface="Helvetica" charset="0"/>
            </a:endParaRPr>
          </a:p>
        </p:txBody>
      </p:sp>
      <p:sp>
        <p:nvSpPr>
          <p:cNvPr id="49156" name="Rectangle 10"/>
          <p:cNvSpPr>
            <a:spLocks noChangeArrowheads="1"/>
          </p:cNvSpPr>
          <p:nvPr/>
        </p:nvSpPr>
        <p:spPr bwMode="auto">
          <a:xfrm>
            <a:off x="8639175" y="514667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0"/>
          </a:p>
        </p:txBody>
      </p:sp>
      <p:sp>
        <p:nvSpPr>
          <p:cNvPr id="16397" name="Rectangle 13"/>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21</a:t>
            </a:r>
          </a:p>
        </p:txBody>
      </p:sp>
      <p:sp>
        <p:nvSpPr>
          <p:cNvPr id="16399" name="Rectangle 15"/>
          <p:cNvSpPr>
            <a:spLocks noChangeArrowheads="1"/>
          </p:cNvSpPr>
          <p:nvPr/>
        </p:nvSpPr>
        <p:spPr bwMode="auto">
          <a:xfrm>
            <a:off x="990600" y="552450"/>
            <a:ext cx="7083425" cy="8191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s-ES" sz="2400">
                <a:solidFill>
                  <a:srgbClr val="DDEE5E"/>
                </a:solidFill>
                <a:latin typeface="Helvetica" pitchFamily="1" charset="0"/>
                <a:ea typeface="+mn-ea"/>
                <a:cs typeface="+mn-cs"/>
              </a:rPr>
              <a:t>La “columna vertebral” de la revelación bíblica</a:t>
            </a:r>
            <a:r>
              <a:rPr lang="en-US" sz="2400">
                <a:solidFill>
                  <a:srgbClr val="DDEE5E"/>
                </a:solidFill>
                <a:latin typeface="Helvetica" pitchFamily="1" charset="0"/>
                <a:ea typeface="+mn-ea"/>
                <a:cs typeface="+mn-cs"/>
              </a:rPr>
              <a:t>:</a:t>
            </a:r>
          </a:p>
          <a:p>
            <a:pPr algn="ctr">
              <a:defRPr/>
            </a:pPr>
            <a:r>
              <a:rPr lang="en-US" sz="2400">
                <a:solidFill>
                  <a:srgbClr val="DDEE5E"/>
                </a:solidFill>
                <a:latin typeface="Helvetica" pitchFamily="1" charset="0"/>
                <a:ea typeface="+mn-ea"/>
                <a:cs typeface="+mn-cs"/>
              </a:rPr>
              <a:t>El programa incondicional de pactos  de Dios</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 Box 4"/>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74470" name="Rectangle 6"/>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22</a:t>
            </a:r>
          </a:p>
        </p:txBody>
      </p:sp>
      <p:sp>
        <p:nvSpPr>
          <p:cNvPr id="51205" name="Text Box 7"/>
          <p:cNvSpPr txBox="1">
            <a:spLocks noChangeArrowheads="1"/>
          </p:cNvSpPr>
          <p:nvPr/>
        </p:nvSpPr>
        <p:spPr bwMode="auto">
          <a:xfrm>
            <a:off x="8567738" y="64293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graphicFrame>
        <p:nvGraphicFramePr>
          <p:cNvPr id="574507" name="Object 2"/>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spid="_x0000_s51211" name="Document" r:id="rId5" imgW="5486400" imgH="4508500" progId="Word.Document.8">
                  <p:embed/>
                </p:oleObj>
              </mc:Choice>
              <mc:Fallback>
                <p:oleObj name="Document" r:id="rId5" imgW="5486400" imgH="4508500" progId="Word.Documen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blurRad="63500" dist="135003" dir="2928844"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74512" name="Rectangle 48"/>
          <p:cNvSpPr>
            <a:spLocks noChangeArrowheads="1"/>
          </p:cNvSpPr>
          <p:nvPr/>
        </p:nvSpPr>
        <p:spPr bwMode="auto">
          <a:xfrm>
            <a:off x="990600" y="552450"/>
            <a:ext cx="7083425" cy="8191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s-ES" sz="2400">
                <a:solidFill>
                  <a:srgbClr val="DDEE5E"/>
                </a:solidFill>
                <a:latin typeface="Helvetica" pitchFamily="1" charset="0"/>
                <a:ea typeface="+mn-ea"/>
                <a:cs typeface="+mn-cs"/>
              </a:rPr>
              <a:t>La “columna vertebral” de la revelación bíblica</a:t>
            </a:r>
            <a:r>
              <a:rPr lang="en-US" sz="2400">
                <a:solidFill>
                  <a:srgbClr val="DDEE5E"/>
                </a:solidFill>
                <a:latin typeface="Helvetica" pitchFamily="1" charset="0"/>
                <a:ea typeface="+mn-ea"/>
                <a:cs typeface="+mn-cs"/>
              </a:rPr>
              <a:t>:</a:t>
            </a:r>
          </a:p>
          <a:p>
            <a:pPr algn="ctr">
              <a:defRPr/>
            </a:pPr>
            <a:r>
              <a:rPr lang="en-US" sz="2400">
                <a:solidFill>
                  <a:srgbClr val="DDEE5E"/>
                </a:solidFill>
                <a:latin typeface="Helvetica" pitchFamily="1" charset="0"/>
                <a:ea typeface="+mn-ea"/>
                <a:cs typeface="+mn-cs"/>
              </a:rPr>
              <a:t>El programa incondicional de pactos  de Dios</a:t>
            </a:r>
          </a:p>
        </p:txBody>
      </p:sp>
      <p:sp>
        <p:nvSpPr>
          <p:cNvPr id="574510" name="Rectangle 46"/>
          <p:cNvSpPr>
            <a:spLocks noChangeArrowheads="1"/>
          </p:cNvSpPr>
          <p:nvPr/>
        </p:nvSpPr>
        <p:spPr bwMode="auto">
          <a:xfrm>
            <a:off x="828675" y="1628775"/>
            <a:ext cx="7400925" cy="8207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pPr>
            <a:r>
              <a:rPr lang="en-US" sz="4800" i="1">
                <a:solidFill>
                  <a:srgbClr val="FFFF00"/>
                </a:solidFill>
                <a:latin typeface="Helvetica" charset="0"/>
              </a:rPr>
              <a:t>Pactos antiguos</a:t>
            </a:r>
            <a:endParaRPr lang="en-US" sz="5400" i="1">
              <a:latin typeface="Helvetica" charset="0"/>
            </a:endParaRPr>
          </a:p>
        </p:txBody>
      </p:sp>
      <p:pic>
        <p:nvPicPr>
          <p:cNvPr id="574508" name="Picture 44" descr="Nahal Beersheba with sheep at water"/>
          <p:cNvPicPr preferRelativeResize="0">
            <a:picLocks noChangeAspect="1" noChangeArrowheads="1"/>
          </p:cNvPicPr>
          <p:nvPr>
            <p:custDataLst>
              <p:tags r:id="rId2"/>
            </p:custDataLst>
          </p:nvPr>
        </p:nvPicPr>
        <p:blipFill>
          <a:blip r:embed="rId7"/>
          <a:srcRect/>
          <a:stretch>
            <a:fillRect/>
          </a:stretch>
        </p:blipFill>
        <p:spPr bwMode="auto">
          <a:xfrm>
            <a:off x="4152900" y="2828925"/>
            <a:ext cx="4891088" cy="36703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51209" name="Text Box 8"/>
          <p:cNvSpPr txBox="1">
            <a:spLocks noChangeArrowheads="1"/>
          </p:cNvSpPr>
          <p:nvPr/>
        </p:nvSpPr>
        <p:spPr bwMode="auto">
          <a:xfrm>
            <a:off x="858837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574474" name="Text Box 10"/>
          <p:cNvSpPr txBox="1">
            <a:spLocks noChangeArrowheads="1"/>
          </p:cNvSpPr>
          <p:nvPr/>
        </p:nvSpPr>
        <p:spPr bwMode="auto">
          <a:xfrm>
            <a:off x="393700" y="339725"/>
            <a:ext cx="4162425" cy="1123950"/>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3200">
                <a:solidFill>
                  <a:srgbClr val="FFFF00"/>
                </a:solidFill>
                <a:latin typeface="Comic Sans MS" pitchFamily="1" charset="0"/>
                <a:ea typeface="+mn-ea"/>
                <a:cs typeface="+mn-cs"/>
              </a:rPr>
              <a:t>Ayuda para el estudio #13</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574474"/>
                                        </p:tgtEl>
                                        <p:attrNameLst>
                                          <p:attrName>style.visibility</p:attrName>
                                        </p:attrNameLst>
                                      </p:cBhvr>
                                      <p:to>
                                        <p:strVal val="visible"/>
                                      </p:to>
                                    </p:set>
                                    <p:anim calcmode="lin" valueType="num">
                                      <p:cBhvr>
                                        <p:cTn id="7" dur="500" fill="hold"/>
                                        <p:tgtEl>
                                          <p:spTgt spid="574474"/>
                                        </p:tgtEl>
                                        <p:attrNameLst>
                                          <p:attrName>ppt_w</p:attrName>
                                        </p:attrNameLst>
                                      </p:cBhvr>
                                      <p:tavLst>
                                        <p:tav tm="0">
                                          <p:val>
                                            <p:fltVal val="0"/>
                                          </p:val>
                                        </p:tav>
                                        <p:tav tm="100000">
                                          <p:val>
                                            <p:strVal val="#ppt_w"/>
                                          </p:val>
                                        </p:tav>
                                      </p:tavLst>
                                    </p:anim>
                                    <p:anim calcmode="lin" valueType="num">
                                      <p:cBhvr>
                                        <p:cTn id="8" dur="500" fill="hold"/>
                                        <p:tgtEl>
                                          <p:spTgt spid="574474"/>
                                        </p:tgtEl>
                                        <p:attrNameLst>
                                          <p:attrName>ppt_h</p:attrName>
                                        </p:attrNameLst>
                                      </p:cBhvr>
                                      <p:tavLst>
                                        <p:tav tm="0">
                                          <p:val>
                                            <p:fltVal val="0"/>
                                          </p:val>
                                        </p:tav>
                                        <p:tav tm="100000">
                                          <p:val>
                                            <p:strVal val="#ppt_h"/>
                                          </p:val>
                                        </p:tav>
                                      </p:tavLst>
                                    </p:anim>
                                    <p:anim calcmode="lin" valueType="num">
                                      <p:cBhvr>
                                        <p:cTn id="9" dur="500" fill="hold"/>
                                        <p:tgtEl>
                                          <p:spTgt spid="574474"/>
                                        </p:tgtEl>
                                        <p:attrNameLst>
                                          <p:attrName>ppt_x</p:attrName>
                                        </p:attrNameLst>
                                      </p:cBhvr>
                                      <p:tavLst>
                                        <p:tav tm="0">
                                          <p:val>
                                            <p:fltVal val="0.5"/>
                                          </p:val>
                                        </p:tav>
                                        <p:tav tm="100000">
                                          <p:val>
                                            <p:strVal val="#ppt_x"/>
                                          </p:val>
                                        </p:tav>
                                      </p:tavLst>
                                    </p:anim>
                                    <p:anim calcmode="lin" valueType="num">
                                      <p:cBhvr>
                                        <p:cTn id="10" dur="500" fill="hold"/>
                                        <p:tgtEl>
                                          <p:spTgt spid="57447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574507"/>
                                        </p:tgtEl>
                                        <p:attrNameLst>
                                          <p:attrName>style.visibility</p:attrName>
                                        </p:attrNameLst>
                                      </p:cBhvr>
                                      <p:to>
                                        <p:strVal val="visible"/>
                                      </p:to>
                                    </p:set>
                                    <p:animEffect transition="in" filter="wipe(left)">
                                      <p:cBhvr>
                                        <p:cTn id="14" dur="500"/>
                                        <p:tgtEl>
                                          <p:spTgt spid="57450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574508"/>
                                        </p:tgtEl>
                                        <p:attrNameLst>
                                          <p:attrName>style.visibility</p:attrName>
                                        </p:attrNameLst>
                                      </p:cBhvr>
                                      <p:to>
                                        <p:strVal val="visible"/>
                                      </p:to>
                                    </p:set>
                                    <p:animEffect transition="in" filter="wipe(left)">
                                      <p:cBhvr>
                                        <p:cTn id="19" dur="500"/>
                                        <p:tgtEl>
                                          <p:spTgt spid="574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74"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3" name="Text Box 3"/>
          <p:cNvSpPr txBox="1">
            <a:spLocks noChangeArrowheads="1"/>
          </p:cNvSpPr>
          <p:nvPr/>
        </p:nvSpPr>
        <p:spPr bwMode="auto">
          <a:xfrm>
            <a:off x="752475" y="66675"/>
            <a:ext cx="3543300" cy="3048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1400"/>
              <a:t>Esdras 10:19; Ezequiel 17:18</a:t>
            </a:r>
            <a:endParaRPr lang="en-US" sz="1400">
              <a:latin typeface="Times New Roman" charset="0"/>
            </a:endParaRPr>
          </a:p>
        </p:txBody>
      </p:sp>
      <p:sp>
        <p:nvSpPr>
          <p:cNvPr id="53252" name="Text Box 4"/>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93926" name="Rectangle 6"/>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23</a:t>
            </a:r>
          </a:p>
        </p:txBody>
      </p:sp>
      <p:sp>
        <p:nvSpPr>
          <p:cNvPr id="53254" name="Text Box 7"/>
          <p:cNvSpPr txBox="1">
            <a:spLocks noChangeArrowheads="1"/>
          </p:cNvSpPr>
          <p:nvPr/>
        </p:nvSpPr>
        <p:spPr bwMode="auto">
          <a:xfrm>
            <a:off x="8518525" y="6429375"/>
            <a:ext cx="282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rPr>
              <a:t> </a:t>
            </a:r>
          </a:p>
        </p:txBody>
      </p:sp>
      <p:graphicFrame>
        <p:nvGraphicFramePr>
          <p:cNvPr id="53250" name="Object 2"/>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spid="_x0000_s53259" name="Document" r:id="rId5" imgW="5486400" imgH="4508500" progId="Word.Document.8">
                  <p:embed/>
                </p:oleObj>
              </mc:Choice>
              <mc:Fallback>
                <p:oleObj name="Document" r:id="rId5" imgW="5486400" imgH="4508500" progId="Word.Documen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blurRad="63500" dist="135003" dir="2928844"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593931" name="Picture 11" descr="Nahal Beersheba with sheep at water"/>
          <p:cNvPicPr preferRelativeResize="0">
            <a:picLocks noChangeAspect="1" noChangeArrowheads="1"/>
          </p:cNvPicPr>
          <p:nvPr>
            <p:custDataLst>
              <p:tags r:id="rId2"/>
            </p:custDataLst>
          </p:nvPr>
        </p:nvPicPr>
        <p:blipFill>
          <a:blip r:embed="rId7"/>
          <a:srcRect/>
          <a:stretch>
            <a:fillRect/>
          </a:stretch>
        </p:blipFill>
        <p:spPr bwMode="auto">
          <a:xfrm>
            <a:off x="4152900" y="2828925"/>
            <a:ext cx="4891088" cy="36703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593933" name="Rectangle 13"/>
          <p:cNvSpPr>
            <a:spLocks noChangeArrowheads="1"/>
          </p:cNvSpPr>
          <p:nvPr/>
        </p:nvSpPr>
        <p:spPr bwMode="auto">
          <a:xfrm>
            <a:off x="2230438" y="2433638"/>
            <a:ext cx="2112962" cy="8207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pPr>
            <a:r>
              <a:rPr lang="en-US" sz="4800" i="1">
                <a:solidFill>
                  <a:srgbClr val="FC0000"/>
                </a:solidFill>
                <a:latin typeface="Helvetica" charset="0"/>
              </a:rPr>
              <a:t>•</a:t>
            </a:r>
            <a:r>
              <a:rPr lang="en-US" sz="3600" i="1">
                <a:solidFill>
                  <a:srgbClr val="FC0000"/>
                </a:solidFill>
                <a:latin typeface="Helvetica" charset="0"/>
              </a:rPr>
              <a:t> </a:t>
            </a:r>
            <a:r>
              <a:rPr lang="en-US" sz="4800" i="1">
                <a:solidFill>
                  <a:srgbClr val="FC0000"/>
                </a:solidFill>
                <a:latin typeface="Helvetica" charset="0"/>
              </a:rPr>
              <a:t>Mano</a:t>
            </a:r>
            <a:endParaRPr lang="en-US" sz="5400" i="1">
              <a:solidFill>
                <a:srgbClr val="FC0000"/>
              </a:solidFill>
              <a:latin typeface="Helvetica" charset="0"/>
            </a:endParaRPr>
          </a:p>
        </p:txBody>
      </p:sp>
      <p:sp>
        <p:nvSpPr>
          <p:cNvPr id="593938" name="Rectangle 18"/>
          <p:cNvSpPr>
            <a:spLocks noChangeArrowheads="1"/>
          </p:cNvSpPr>
          <p:nvPr/>
        </p:nvSpPr>
        <p:spPr bwMode="auto">
          <a:xfrm>
            <a:off x="990600" y="552450"/>
            <a:ext cx="7083425" cy="8191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s-ES" sz="2400">
                <a:solidFill>
                  <a:srgbClr val="DDEE5E"/>
                </a:solidFill>
                <a:latin typeface="Helvetica" pitchFamily="1" charset="0"/>
                <a:ea typeface="+mn-ea"/>
                <a:cs typeface="+mn-cs"/>
              </a:rPr>
              <a:t>La “columna vertebral” de la revelación bíblica</a:t>
            </a:r>
            <a:r>
              <a:rPr lang="en-US" sz="2400">
                <a:solidFill>
                  <a:srgbClr val="DDEE5E"/>
                </a:solidFill>
                <a:latin typeface="Helvetica" pitchFamily="1" charset="0"/>
                <a:ea typeface="+mn-ea"/>
                <a:cs typeface="+mn-cs"/>
              </a:rPr>
              <a:t>:</a:t>
            </a:r>
          </a:p>
          <a:p>
            <a:pPr algn="ctr">
              <a:defRPr/>
            </a:pPr>
            <a:r>
              <a:rPr lang="en-US" sz="2400">
                <a:solidFill>
                  <a:srgbClr val="DDEE5E"/>
                </a:solidFill>
                <a:latin typeface="Helvetica" pitchFamily="1" charset="0"/>
                <a:ea typeface="+mn-ea"/>
                <a:cs typeface="+mn-cs"/>
              </a:rPr>
              <a:t>El programa incondicional de pactos  de Dios</a:t>
            </a:r>
          </a:p>
        </p:txBody>
      </p:sp>
      <p:sp>
        <p:nvSpPr>
          <p:cNvPr id="593939" name="Rectangle 19"/>
          <p:cNvSpPr>
            <a:spLocks noChangeArrowheads="1"/>
          </p:cNvSpPr>
          <p:nvPr/>
        </p:nvSpPr>
        <p:spPr bwMode="auto">
          <a:xfrm>
            <a:off x="828675" y="1628775"/>
            <a:ext cx="7400925" cy="8207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pPr>
            <a:r>
              <a:rPr lang="en-US" sz="4800" i="1">
                <a:solidFill>
                  <a:srgbClr val="FFFF00"/>
                </a:solidFill>
                <a:latin typeface="Helvetica" charset="0"/>
              </a:rPr>
              <a:t>Pactos antiguos</a:t>
            </a:r>
            <a:endParaRPr lang="en-US" sz="5400" i="1">
              <a:latin typeface="Helvetica"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80" name="Text Box 4"/>
          <p:cNvSpPr txBox="1">
            <a:spLocks noChangeArrowheads="1"/>
          </p:cNvSpPr>
          <p:nvPr/>
        </p:nvSpPr>
        <p:spPr bwMode="auto">
          <a:xfrm>
            <a:off x="752475" y="66675"/>
            <a:ext cx="3543300" cy="3048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1400"/>
              <a:t>Rut 4:8</a:t>
            </a:r>
            <a:endParaRPr lang="en-US" sz="1400">
              <a:latin typeface="Times New Roman" charset="0"/>
            </a:endParaRPr>
          </a:p>
        </p:txBody>
      </p:sp>
      <p:sp>
        <p:nvSpPr>
          <p:cNvPr id="55300" name="Text Box 5"/>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87783" name="Rectangle 7"/>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24</a:t>
            </a:r>
          </a:p>
        </p:txBody>
      </p:sp>
      <p:sp>
        <p:nvSpPr>
          <p:cNvPr id="55302" name="Text Box 8"/>
          <p:cNvSpPr txBox="1">
            <a:spLocks noChangeArrowheads="1"/>
          </p:cNvSpPr>
          <p:nvPr/>
        </p:nvSpPr>
        <p:spPr bwMode="auto">
          <a:xfrm>
            <a:off x="8518525" y="6429375"/>
            <a:ext cx="282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rPr>
              <a:t> </a:t>
            </a:r>
          </a:p>
        </p:txBody>
      </p:sp>
      <p:graphicFrame>
        <p:nvGraphicFramePr>
          <p:cNvPr id="55298" name="Object 2"/>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spid="_x0000_s55308" name="Document" r:id="rId6" imgW="5486400" imgH="4508500" progId="Word.Document.8">
                  <p:embed/>
                </p:oleObj>
              </mc:Choice>
              <mc:Fallback>
                <p:oleObj name="Document" r:id="rId6" imgW="5486400" imgH="4508500" progId="Word.Document.8">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blurRad="63500" dist="135003" dir="2928844"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587788" name="Picture 12" descr="Nahal Beersheba with sheep at water"/>
          <p:cNvPicPr preferRelativeResize="0">
            <a:picLocks noChangeAspect="1" noChangeArrowheads="1"/>
          </p:cNvPicPr>
          <p:nvPr>
            <p:custDataLst>
              <p:tags r:id="rId2"/>
            </p:custDataLst>
          </p:nvPr>
        </p:nvPicPr>
        <p:blipFill>
          <a:blip r:embed="rId8"/>
          <a:srcRect/>
          <a:stretch>
            <a:fillRect/>
          </a:stretch>
        </p:blipFill>
        <p:spPr bwMode="auto">
          <a:xfrm>
            <a:off x="4152900" y="2828925"/>
            <a:ext cx="4891088" cy="36703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587792" name="Rectangle 16"/>
          <p:cNvSpPr>
            <a:spLocks noChangeArrowheads="1"/>
          </p:cNvSpPr>
          <p:nvPr/>
        </p:nvSpPr>
        <p:spPr bwMode="auto">
          <a:xfrm>
            <a:off x="2230438" y="2433638"/>
            <a:ext cx="2112962" cy="8207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pPr>
            <a:r>
              <a:rPr lang="en-US" sz="4800" i="1">
                <a:solidFill>
                  <a:srgbClr val="8B8073"/>
                </a:solidFill>
                <a:latin typeface="Helvetica" charset="0"/>
              </a:rPr>
              <a:t>•</a:t>
            </a:r>
            <a:r>
              <a:rPr lang="en-US" sz="3600" i="1">
                <a:solidFill>
                  <a:srgbClr val="8B8073"/>
                </a:solidFill>
                <a:latin typeface="Helvetica" charset="0"/>
              </a:rPr>
              <a:t> </a:t>
            </a:r>
            <a:r>
              <a:rPr lang="en-US" sz="4800" i="1">
                <a:solidFill>
                  <a:srgbClr val="8B8073"/>
                </a:solidFill>
                <a:latin typeface="Helvetica" charset="0"/>
              </a:rPr>
              <a:t>Mano</a:t>
            </a:r>
            <a:endParaRPr lang="en-US" sz="5400" i="1">
              <a:solidFill>
                <a:srgbClr val="8B8073"/>
              </a:solidFill>
              <a:latin typeface="Helvetica" charset="0"/>
            </a:endParaRPr>
          </a:p>
        </p:txBody>
      </p:sp>
      <p:sp>
        <p:nvSpPr>
          <p:cNvPr id="587793" name="Rectangle 17"/>
          <p:cNvSpPr>
            <a:spLocks noChangeArrowheads="1"/>
          </p:cNvSpPr>
          <p:nvPr/>
        </p:nvSpPr>
        <p:spPr bwMode="auto">
          <a:xfrm>
            <a:off x="2952750" y="3559175"/>
            <a:ext cx="3838575" cy="8207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pPr>
            <a:r>
              <a:rPr lang="en-US" sz="4800" i="1">
                <a:solidFill>
                  <a:srgbClr val="FC0000"/>
                </a:solidFill>
                <a:latin typeface="Helvetica" charset="0"/>
              </a:rPr>
              <a:t>•</a:t>
            </a:r>
            <a:r>
              <a:rPr lang="en-US" sz="3600" i="1">
                <a:solidFill>
                  <a:srgbClr val="FC0000"/>
                </a:solidFill>
                <a:latin typeface="Helvetica" charset="0"/>
              </a:rPr>
              <a:t> </a:t>
            </a:r>
            <a:r>
              <a:rPr lang="en-US" sz="4800" i="1">
                <a:solidFill>
                  <a:srgbClr val="FC0000"/>
                </a:solidFill>
                <a:latin typeface="Helvetica" charset="0"/>
              </a:rPr>
              <a:t>Zapato</a:t>
            </a:r>
            <a:r>
              <a:rPr lang="en-US" sz="3600" i="1">
                <a:solidFill>
                  <a:schemeClr val="folHlink"/>
                </a:solidFill>
                <a:latin typeface="Helvetica" charset="0"/>
              </a:rPr>
              <a:t>		</a:t>
            </a:r>
            <a:endParaRPr lang="en-US" sz="5400" i="1">
              <a:solidFill>
                <a:schemeClr val="folHlink"/>
              </a:solidFill>
              <a:latin typeface="Helvetica" charset="0"/>
            </a:endParaRPr>
          </a:p>
        </p:txBody>
      </p:sp>
      <p:sp>
        <p:nvSpPr>
          <p:cNvPr id="587798" name="Rectangle 22"/>
          <p:cNvSpPr>
            <a:spLocks noChangeArrowheads="1"/>
          </p:cNvSpPr>
          <p:nvPr/>
        </p:nvSpPr>
        <p:spPr bwMode="auto">
          <a:xfrm>
            <a:off x="990600" y="552450"/>
            <a:ext cx="7083425" cy="8191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s-ES" sz="2400">
                <a:solidFill>
                  <a:srgbClr val="DDEE5E"/>
                </a:solidFill>
                <a:latin typeface="Helvetica" pitchFamily="1" charset="0"/>
                <a:ea typeface="+mn-ea"/>
                <a:cs typeface="+mn-cs"/>
              </a:rPr>
              <a:t>La “columna vertebral” de la revelación bíblica</a:t>
            </a:r>
            <a:r>
              <a:rPr lang="en-US" sz="2400">
                <a:solidFill>
                  <a:srgbClr val="DDEE5E"/>
                </a:solidFill>
                <a:latin typeface="Helvetica" pitchFamily="1" charset="0"/>
                <a:ea typeface="+mn-ea"/>
                <a:cs typeface="+mn-cs"/>
              </a:rPr>
              <a:t>:</a:t>
            </a:r>
          </a:p>
          <a:p>
            <a:pPr algn="ctr">
              <a:defRPr/>
            </a:pPr>
            <a:r>
              <a:rPr lang="en-US" sz="2400">
                <a:solidFill>
                  <a:srgbClr val="DDEE5E"/>
                </a:solidFill>
                <a:latin typeface="Helvetica" pitchFamily="1" charset="0"/>
                <a:ea typeface="+mn-ea"/>
                <a:cs typeface="+mn-cs"/>
              </a:rPr>
              <a:t>El programa incondicional de pactos  de Dios</a:t>
            </a:r>
          </a:p>
        </p:txBody>
      </p:sp>
      <p:sp>
        <p:nvSpPr>
          <p:cNvPr id="587799" name="Rectangle 23"/>
          <p:cNvSpPr>
            <a:spLocks noChangeArrowheads="1"/>
          </p:cNvSpPr>
          <p:nvPr/>
        </p:nvSpPr>
        <p:spPr bwMode="auto">
          <a:xfrm>
            <a:off x="828675" y="1628775"/>
            <a:ext cx="7400925" cy="8207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pPr>
            <a:r>
              <a:rPr lang="en-US" sz="4800" i="1">
                <a:solidFill>
                  <a:srgbClr val="FFFF00"/>
                </a:solidFill>
                <a:latin typeface="Helvetica" charset="0"/>
              </a:rPr>
              <a:t>Pactos antiguos</a:t>
            </a:r>
            <a:endParaRPr lang="en-US" sz="5400" i="1">
              <a:latin typeface="Helvetica"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90" name="Text Box 1026"/>
          <p:cNvSpPr txBox="1">
            <a:spLocks noChangeArrowheads="1"/>
          </p:cNvSpPr>
          <p:nvPr/>
        </p:nvSpPr>
        <p:spPr bwMode="auto">
          <a:xfrm>
            <a:off x="752475" y="66675"/>
            <a:ext cx="4119563" cy="3048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1400"/>
              <a:t>Lv 2:13; Nm 18:19; 2Cr 13:5</a:t>
            </a:r>
            <a:endParaRPr lang="en-US" sz="1400">
              <a:latin typeface="Times New Roman" charset="0"/>
            </a:endParaRPr>
          </a:p>
        </p:txBody>
      </p:sp>
      <p:sp>
        <p:nvSpPr>
          <p:cNvPr id="57348" name="Text Box 1027"/>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80292" name="Rectangle 1028"/>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25</a:t>
            </a:r>
          </a:p>
        </p:txBody>
      </p:sp>
      <p:sp>
        <p:nvSpPr>
          <p:cNvPr id="57350" name="Text Box 1029"/>
          <p:cNvSpPr txBox="1">
            <a:spLocks noChangeArrowheads="1"/>
          </p:cNvSpPr>
          <p:nvPr/>
        </p:nvSpPr>
        <p:spPr bwMode="auto">
          <a:xfrm>
            <a:off x="8567738" y="64293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graphicFrame>
        <p:nvGraphicFramePr>
          <p:cNvPr id="57346" name="Object 2"/>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spid="_x0000_s57363" name="Document" r:id="rId6" imgW="5486400" imgH="4508500" progId="Word.Document.8">
                  <p:embed/>
                </p:oleObj>
              </mc:Choice>
              <mc:Fallback>
                <p:oleObj name="Document" r:id="rId6" imgW="5486400" imgH="4508500" progId="Word.Document.8">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blurRad="63500" dist="135003" dir="2928844"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780295" name="Picture 1031" descr="Nahal Beersheba with sheep at water"/>
          <p:cNvPicPr preferRelativeResize="0">
            <a:picLocks noChangeAspect="1" noChangeArrowheads="1"/>
          </p:cNvPicPr>
          <p:nvPr>
            <p:custDataLst>
              <p:tags r:id="rId2"/>
            </p:custDataLst>
          </p:nvPr>
        </p:nvPicPr>
        <p:blipFill>
          <a:blip r:embed="rId8"/>
          <a:srcRect/>
          <a:stretch>
            <a:fillRect/>
          </a:stretch>
        </p:blipFill>
        <p:spPr bwMode="auto">
          <a:xfrm>
            <a:off x="4152900" y="2828925"/>
            <a:ext cx="4891088" cy="36703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780296" name="Rectangle 1032"/>
          <p:cNvSpPr>
            <a:spLocks noChangeArrowheads="1"/>
          </p:cNvSpPr>
          <p:nvPr/>
        </p:nvSpPr>
        <p:spPr bwMode="auto">
          <a:xfrm>
            <a:off x="2230438" y="2433638"/>
            <a:ext cx="2112962" cy="8207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pPr>
            <a:r>
              <a:rPr lang="en-US" sz="4800" i="1">
                <a:solidFill>
                  <a:srgbClr val="8B8073"/>
                </a:solidFill>
                <a:latin typeface="Helvetica" charset="0"/>
              </a:rPr>
              <a:t>•</a:t>
            </a:r>
            <a:r>
              <a:rPr lang="en-US" sz="3600" i="1">
                <a:solidFill>
                  <a:srgbClr val="8B8073"/>
                </a:solidFill>
                <a:latin typeface="Helvetica" charset="0"/>
              </a:rPr>
              <a:t> </a:t>
            </a:r>
            <a:r>
              <a:rPr lang="en-US" sz="4800" i="1">
                <a:solidFill>
                  <a:srgbClr val="8B8073"/>
                </a:solidFill>
                <a:latin typeface="Helvetica" charset="0"/>
              </a:rPr>
              <a:t>Mano</a:t>
            </a:r>
            <a:endParaRPr lang="en-US" sz="5400" i="1">
              <a:solidFill>
                <a:srgbClr val="8B8073"/>
              </a:solidFill>
              <a:latin typeface="Helvetica" charset="0"/>
            </a:endParaRPr>
          </a:p>
        </p:txBody>
      </p:sp>
      <p:sp>
        <p:nvSpPr>
          <p:cNvPr id="780297" name="Text Box 1033"/>
          <p:cNvSpPr txBox="1">
            <a:spLocks noChangeArrowheads="1"/>
          </p:cNvSpPr>
          <p:nvPr/>
        </p:nvSpPr>
        <p:spPr bwMode="auto">
          <a:xfrm>
            <a:off x="3636963" y="5780088"/>
            <a:ext cx="3505200" cy="823912"/>
          </a:xfrm>
          <a:prstGeom prst="rect">
            <a:avLst/>
          </a:prstGeom>
          <a:noFill/>
          <a:ln w="12700">
            <a:noFill/>
            <a:miter lim="800000"/>
            <a:headEnd/>
            <a:tailEnd/>
          </a:ln>
          <a:effectLst>
            <a:outerShdw blurRad="63500" dist="85194" dir="3806097" algn="ctr" rotWithShape="0">
              <a:schemeClr val="bg2">
                <a:alpha val="74998"/>
              </a:schemeClr>
            </a:outerShdw>
          </a:effectLst>
        </p:spPr>
        <p:txBody>
          <a:bodyPr wrap="none" anchor="ctr">
            <a:spAutoFit/>
          </a:bodyPr>
          <a:lstStyle/>
          <a:p>
            <a:pPr algn="ctr">
              <a:spcBef>
                <a:spcPct val="50000"/>
              </a:spcBef>
              <a:defRPr/>
            </a:pPr>
            <a:r>
              <a:rPr lang="en-US" sz="3600" i="1">
                <a:solidFill>
                  <a:srgbClr val="ED181E"/>
                </a:solidFill>
                <a:latin typeface="Helvetica" pitchFamily="1" charset="0"/>
                <a:ea typeface="+mn-ea"/>
                <a:cs typeface="+mn-cs"/>
              </a:rPr>
              <a:t>	</a:t>
            </a:r>
            <a:r>
              <a:rPr lang="en-US" sz="4800" i="1">
                <a:solidFill>
                  <a:srgbClr val="ED181E"/>
                </a:solidFill>
                <a:latin typeface="Helvetica" pitchFamily="1" charset="0"/>
                <a:ea typeface="+mn-ea"/>
                <a:cs typeface="+mn-cs"/>
              </a:rPr>
              <a:t>•</a:t>
            </a:r>
            <a:r>
              <a:rPr lang="en-US" sz="3600" i="1">
                <a:solidFill>
                  <a:srgbClr val="ED181E"/>
                </a:solidFill>
                <a:latin typeface="Helvetica" pitchFamily="1" charset="0"/>
                <a:ea typeface="+mn-ea"/>
                <a:cs typeface="+mn-cs"/>
              </a:rPr>
              <a:t> </a:t>
            </a:r>
            <a:r>
              <a:rPr lang="en-US" sz="4800" i="1">
                <a:solidFill>
                  <a:srgbClr val="ED181E"/>
                </a:solidFill>
                <a:latin typeface="Helvetica" pitchFamily="1" charset="0"/>
                <a:ea typeface="+mn-ea"/>
                <a:cs typeface="+mn-cs"/>
              </a:rPr>
              <a:t>Sangre</a:t>
            </a:r>
          </a:p>
        </p:txBody>
      </p:sp>
      <p:sp>
        <p:nvSpPr>
          <p:cNvPr id="780298" name="Oval 1034"/>
          <p:cNvSpPr>
            <a:spLocks noChangeArrowheads="1"/>
          </p:cNvSpPr>
          <p:nvPr/>
        </p:nvSpPr>
        <p:spPr bwMode="auto">
          <a:xfrm>
            <a:off x="3886200" y="5797550"/>
            <a:ext cx="4087813" cy="89376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780299" name="Rectangle 1035"/>
          <p:cNvSpPr>
            <a:spLocks noChangeArrowheads="1"/>
          </p:cNvSpPr>
          <p:nvPr/>
        </p:nvSpPr>
        <p:spPr bwMode="auto">
          <a:xfrm>
            <a:off x="2952750" y="3559175"/>
            <a:ext cx="2519363" cy="8207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pPr>
            <a:r>
              <a:rPr lang="en-US" sz="4800" i="1">
                <a:solidFill>
                  <a:srgbClr val="8B8073"/>
                </a:solidFill>
                <a:latin typeface="Helvetica" charset="0"/>
              </a:rPr>
              <a:t>•</a:t>
            </a:r>
            <a:r>
              <a:rPr lang="en-US" sz="3600" i="1">
                <a:solidFill>
                  <a:srgbClr val="8B8073"/>
                </a:solidFill>
                <a:latin typeface="Helvetica" charset="0"/>
              </a:rPr>
              <a:t> </a:t>
            </a:r>
            <a:r>
              <a:rPr lang="en-US" sz="4800" i="1">
                <a:solidFill>
                  <a:srgbClr val="8B8073"/>
                </a:solidFill>
                <a:latin typeface="Helvetica" charset="0"/>
              </a:rPr>
              <a:t>Zapato</a:t>
            </a:r>
            <a:endParaRPr lang="en-US" sz="5400" i="1">
              <a:solidFill>
                <a:srgbClr val="8B8073"/>
              </a:solidFill>
              <a:latin typeface="Helvetica" charset="0"/>
            </a:endParaRPr>
          </a:p>
        </p:txBody>
      </p:sp>
      <p:sp>
        <p:nvSpPr>
          <p:cNvPr id="780300" name="Rectangle 1036"/>
          <p:cNvSpPr>
            <a:spLocks noChangeArrowheads="1"/>
          </p:cNvSpPr>
          <p:nvPr/>
        </p:nvSpPr>
        <p:spPr bwMode="auto">
          <a:xfrm>
            <a:off x="3679825" y="4840288"/>
            <a:ext cx="3348038" cy="8207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4800" i="1">
                <a:solidFill>
                  <a:srgbClr val="FF0000"/>
                </a:solidFill>
                <a:latin typeface="Helvetica" charset="0"/>
              </a:rPr>
              <a:t>•</a:t>
            </a:r>
            <a:r>
              <a:rPr lang="en-US" sz="3600" i="1">
                <a:solidFill>
                  <a:srgbClr val="FF0000"/>
                </a:solidFill>
                <a:latin typeface="Helvetica" charset="0"/>
              </a:rPr>
              <a:t> </a:t>
            </a:r>
            <a:r>
              <a:rPr lang="en-US" sz="4800" i="1">
                <a:solidFill>
                  <a:srgbClr val="FF0000"/>
                </a:solidFill>
                <a:latin typeface="Helvetica" charset="0"/>
              </a:rPr>
              <a:t>Sal</a:t>
            </a:r>
            <a:r>
              <a:rPr lang="en-US" sz="3600" i="1">
                <a:solidFill>
                  <a:srgbClr val="FF0000"/>
                </a:solidFill>
                <a:latin typeface="Helvetica" charset="0"/>
              </a:rPr>
              <a:t>		</a:t>
            </a:r>
            <a:endParaRPr lang="en-US" sz="5400" i="1">
              <a:solidFill>
                <a:srgbClr val="FF0000"/>
              </a:solidFill>
              <a:latin typeface="Helvetica" charset="0"/>
            </a:endParaRPr>
          </a:p>
        </p:txBody>
      </p:sp>
      <p:sp>
        <p:nvSpPr>
          <p:cNvPr id="57357" name="Text Box 1038"/>
          <p:cNvSpPr txBox="1">
            <a:spLocks noChangeArrowheads="1"/>
          </p:cNvSpPr>
          <p:nvPr/>
        </p:nvSpPr>
        <p:spPr bwMode="auto">
          <a:xfrm>
            <a:off x="8591550"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
        <p:nvSpPr>
          <p:cNvPr id="780304" name="Text Box 1040"/>
          <p:cNvSpPr txBox="1">
            <a:spLocks noChangeArrowheads="1"/>
          </p:cNvSpPr>
          <p:nvPr/>
        </p:nvSpPr>
        <p:spPr bwMode="auto">
          <a:xfrm>
            <a:off x="1531938" y="3911600"/>
            <a:ext cx="1270000" cy="1874838"/>
          </a:xfrm>
          <a:prstGeom prst="rect">
            <a:avLst/>
          </a:prstGeom>
          <a:noFill/>
          <a:ln w="9525">
            <a:noFill/>
            <a:miter lim="800000"/>
            <a:headEnd/>
            <a:tailEnd/>
          </a:ln>
          <a:effectLst>
            <a:outerShdw blurRad="63500" dist="58866" dir="3765876"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1700">
                <a:solidFill>
                  <a:srgbClr val="FF0000"/>
                </a:solidFill>
                <a:cs typeface="Zapf Dingbats" charset="0"/>
              </a:rPr>
              <a:t>✗</a:t>
            </a:r>
            <a:endParaRPr lang="en-US" sz="11700">
              <a:solidFill>
                <a:srgbClr val="FF0000"/>
              </a:solidFill>
            </a:endParaRPr>
          </a:p>
        </p:txBody>
      </p:sp>
      <p:sp>
        <p:nvSpPr>
          <p:cNvPr id="780305" name="Text Box 1041"/>
          <p:cNvSpPr txBox="1">
            <a:spLocks noChangeArrowheads="1"/>
          </p:cNvSpPr>
          <p:nvPr/>
        </p:nvSpPr>
        <p:spPr bwMode="auto">
          <a:xfrm>
            <a:off x="6240463" y="4125913"/>
            <a:ext cx="1270000" cy="1874837"/>
          </a:xfrm>
          <a:prstGeom prst="rect">
            <a:avLst/>
          </a:prstGeom>
          <a:noFill/>
          <a:ln w="9525">
            <a:noFill/>
            <a:miter lim="800000"/>
            <a:headEnd/>
            <a:tailEnd/>
          </a:ln>
          <a:effectLst>
            <a:outerShdw blurRad="63500" dist="58866" dir="3765876"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1700">
                <a:solidFill>
                  <a:srgbClr val="FF0000"/>
                </a:solidFill>
                <a:cs typeface="Zapf Dingbats" charset="0"/>
              </a:rPr>
              <a:t>✗</a:t>
            </a:r>
            <a:endParaRPr lang="en-US" sz="11700">
              <a:solidFill>
                <a:srgbClr val="FF0000"/>
              </a:solidFill>
            </a:endParaRPr>
          </a:p>
        </p:txBody>
      </p:sp>
      <p:sp>
        <p:nvSpPr>
          <p:cNvPr id="780307" name="Rectangle 1043"/>
          <p:cNvSpPr>
            <a:spLocks noChangeArrowheads="1"/>
          </p:cNvSpPr>
          <p:nvPr/>
        </p:nvSpPr>
        <p:spPr bwMode="auto">
          <a:xfrm>
            <a:off x="3683000" y="4843463"/>
            <a:ext cx="2101850" cy="8207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4800" i="1">
                <a:solidFill>
                  <a:srgbClr val="8B8073"/>
                </a:solidFill>
                <a:latin typeface="Helvetica" charset="0"/>
              </a:rPr>
              <a:t>•</a:t>
            </a:r>
            <a:r>
              <a:rPr lang="en-US" sz="3600" i="1">
                <a:solidFill>
                  <a:srgbClr val="8B8073"/>
                </a:solidFill>
                <a:latin typeface="Helvetica" charset="0"/>
              </a:rPr>
              <a:t> </a:t>
            </a:r>
            <a:r>
              <a:rPr lang="en-US" sz="4800" i="1">
                <a:solidFill>
                  <a:srgbClr val="8B8073"/>
                </a:solidFill>
                <a:latin typeface="Helvetica" charset="0"/>
              </a:rPr>
              <a:t>Sal</a:t>
            </a:r>
            <a:r>
              <a:rPr lang="en-US" sz="3600" i="1">
                <a:solidFill>
                  <a:srgbClr val="8B8073"/>
                </a:solidFill>
                <a:latin typeface="Helvetica" charset="0"/>
              </a:rPr>
              <a:t>	</a:t>
            </a:r>
            <a:endParaRPr lang="en-US" sz="5400" i="1">
              <a:solidFill>
                <a:srgbClr val="8B8073"/>
              </a:solidFill>
              <a:latin typeface="Helvetica" charset="0"/>
            </a:endParaRPr>
          </a:p>
        </p:txBody>
      </p:sp>
      <p:sp>
        <p:nvSpPr>
          <p:cNvPr id="780308" name="Rectangle 1044"/>
          <p:cNvSpPr>
            <a:spLocks noChangeArrowheads="1"/>
          </p:cNvSpPr>
          <p:nvPr/>
        </p:nvSpPr>
        <p:spPr bwMode="auto">
          <a:xfrm>
            <a:off x="990600" y="552450"/>
            <a:ext cx="7083425" cy="8191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s-ES" sz="2400">
                <a:solidFill>
                  <a:srgbClr val="DDEE5E"/>
                </a:solidFill>
                <a:latin typeface="Helvetica" pitchFamily="1" charset="0"/>
                <a:ea typeface="+mn-ea"/>
                <a:cs typeface="+mn-cs"/>
              </a:rPr>
              <a:t>La “columna vertebral” de la revelación bíblica</a:t>
            </a:r>
            <a:r>
              <a:rPr lang="en-US" sz="2400">
                <a:solidFill>
                  <a:srgbClr val="DDEE5E"/>
                </a:solidFill>
                <a:latin typeface="Helvetica" pitchFamily="1" charset="0"/>
                <a:ea typeface="+mn-ea"/>
                <a:cs typeface="+mn-cs"/>
              </a:rPr>
              <a:t>:</a:t>
            </a:r>
          </a:p>
          <a:p>
            <a:pPr algn="ctr">
              <a:defRPr/>
            </a:pPr>
            <a:r>
              <a:rPr lang="en-US" sz="2400">
                <a:solidFill>
                  <a:srgbClr val="DDEE5E"/>
                </a:solidFill>
                <a:latin typeface="Helvetica" pitchFamily="1" charset="0"/>
                <a:ea typeface="+mn-ea"/>
                <a:cs typeface="+mn-cs"/>
              </a:rPr>
              <a:t>El programa incondicional de pactos  de Dios</a:t>
            </a:r>
          </a:p>
        </p:txBody>
      </p:sp>
      <p:sp>
        <p:nvSpPr>
          <p:cNvPr id="780309" name="Rectangle 1045"/>
          <p:cNvSpPr>
            <a:spLocks noChangeArrowheads="1"/>
          </p:cNvSpPr>
          <p:nvPr/>
        </p:nvSpPr>
        <p:spPr bwMode="auto">
          <a:xfrm>
            <a:off x="828675" y="1628775"/>
            <a:ext cx="7400925" cy="8207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pPr>
            <a:r>
              <a:rPr lang="en-US" sz="4800" i="1">
                <a:solidFill>
                  <a:srgbClr val="FFFF00"/>
                </a:solidFill>
                <a:latin typeface="Helvetica" charset="0"/>
              </a:rPr>
              <a:t>Pactos antiguos</a:t>
            </a:r>
            <a:endParaRPr lang="en-US" sz="5400" i="1">
              <a:latin typeface="Helvetica"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2000"/>
                                        <p:tgtEl>
                                          <p:spTgt spid="780300"/>
                                        </p:tgtEl>
                                      </p:cBhvr>
                                    </p:animEffect>
                                    <p:set>
                                      <p:cBhvr>
                                        <p:cTn id="7" dur="1" fill="hold">
                                          <p:stCondLst>
                                            <p:cond delay="1999"/>
                                          </p:stCondLst>
                                        </p:cTn>
                                        <p:tgtEl>
                                          <p:spTgt spid="780300"/>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780307"/>
                                        </p:tgtEl>
                                        <p:attrNameLst>
                                          <p:attrName>style.visibility</p:attrName>
                                        </p:attrNameLst>
                                      </p:cBhvr>
                                      <p:to>
                                        <p:strVal val="visible"/>
                                      </p:to>
                                    </p:set>
                                    <p:animEffect transition="in" filter="fade">
                                      <p:cBhvr>
                                        <p:cTn id="10" dur="2000"/>
                                        <p:tgtEl>
                                          <p:spTgt spid="780307"/>
                                        </p:tgtEl>
                                      </p:cBhvr>
                                    </p:animEffect>
                                  </p:childTnLst>
                                </p:cTn>
                              </p:par>
                              <p:par>
                                <p:cTn id="11" presetID="1" presetClass="entr" presetSubtype="0" fill="hold" grpId="0" nodeType="withEffect">
                                  <p:stCondLst>
                                    <p:cond delay="0"/>
                                  </p:stCondLst>
                                  <p:childTnLst>
                                    <p:set>
                                      <p:cBhvr>
                                        <p:cTn id="12" dur="1" fill="hold">
                                          <p:stCondLst>
                                            <p:cond delay="499"/>
                                          </p:stCondLst>
                                        </p:cTn>
                                        <p:tgtEl>
                                          <p:spTgt spid="780297"/>
                                        </p:tgtEl>
                                        <p:attrNameLst>
                                          <p:attrName>style.visibility</p:attrName>
                                        </p:attrNameLst>
                                      </p:cBhvr>
                                      <p:to>
                                        <p:strVal val="visible"/>
                                      </p:to>
                                    </p:set>
                                  </p:childTnLst>
                                </p:cTn>
                              </p:par>
                              <p:par>
                                <p:cTn id="13" presetID="23" presetClass="entr" presetSubtype="528" fill="hold" grpId="0" nodeType="withEffect">
                                  <p:stCondLst>
                                    <p:cond delay="0"/>
                                  </p:stCondLst>
                                  <p:childTnLst>
                                    <p:set>
                                      <p:cBhvr>
                                        <p:cTn id="14" dur="1" fill="hold">
                                          <p:stCondLst>
                                            <p:cond delay="0"/>
                                          </p:stCondLst>
                                        </p:cTn>
                                        <p:tgtEl>
                                          <p:spTgt spid="780298"/>
                                        </p:tgtEl>
                                        <p:attrNameLst>
                                          <p:attrName>style.visibility</p:attrName>
                                        </p:attrNameLst>
                                      </p:cBhvr>
                                      <p:to>
                                        <p:strVal val="visible"/>
                                      </p:to>
                                    </p:set>
                                    <p:anim calcmode="lin" valueType="num">
                                      <p:cBhvr>
                                        <p:cTn id="15" dur="500" fill="hold"/>
                                        <p:tgtEl>
                                          <p:spTgt spid="780298"/>
                                        </p:tgtEl>
                                        <p:attrNameLst>
                                          <p:attrName>ppt_w</p:attrName>
                                        </p:attrNameLst>
                                      </p:cBhvr>
                                      <p:tavLst>
                                        <p:tav tm="0">
                                          <p:val>
                                            <p:fltVal val="0"/>
                                          </p:val>
                                        </p:tav>
                                        <p:tav tm="100000">
                                          <p:val>
                                            <p:strVal val="#ppt_w"/>
                                          </p:val>
                                        </p:tav>
                                      </p:tavLst>
                                    </p:anim>
                                    <p:anim calcmode="lin" valueType="num">
                                      <p:cBhvr>
                                        <p:cTn id="16" dur="500" fill="hold"/>
                                        <p:tgtEl>
                                          <p:spTgt spid="780298"/>
                                        </p:tgtEl>
                                        <p:attrNameLst>
                                          <p:attrName>ppt_h</p:attrName>
                                        </p:attrNameLst>
                                      </p:cBhvr>
                                      <p:tavLst>
                                        <p:tav tm="0">
                                          <p:val>
                                            <p:fltVal val="0"/>
                                          </p:val>
                                        </p:tav>
                                        <p:tav tm="100000">
                                          <p:val>
                                            <p:strVal val="#ppt_h"/>
                                          </p:val>
                                        </p:tav>
                                      </p:tavLst>
                                    </p:anim>
                                    <p:anim calcmode="lin" valueType="num">
                                      <p:cBhvr>
                                        <p:cTn id="17" dur="500" fill="hold"/>
                                        <p:tgtEl>
                                          <p:spTgt spid="780298"/>
                                        </p:tgtEl>
                                        <p:attrNameLst>
                                          <p:attrName>ppt_x</p:attrName>
                                        </p:attrNameLst>
                                      </p:cBhvr>
                                      <p:tavLst>
                                        <p:tav tm="0">
                                          <p:val>
                                            <p:fltVal val="0.5"/>
                                          </p:val>
                                        </p:tav>
                                        <p:tav tm="100000">
                                          <p:val>
                                            <p:strVal val="#ppt_x"/>
                                          </p:val>
                                        </p:tav>
                                      </p:tavLst>
                                    </p:anim>
                                    <p:anim calcmode="lin" valueType="num">
                                      <p:cBhvr>
                                        <p:cTn id="18" dur="500" fill="hold"/>
                                        <p:tgtEl>
                                          <p:spTgt spid="780298"/>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xit" presetSubtype="0" fill="hold" grpId="1" nodeType="clickEffect">
                                  <p:stCondLst>
                                    <p:cond delay="0"/>
                                  </p:stCondLst>
                                  <p:childTnLst>
                                    <p:animEffect transition="out" filter="dissolve">
                                      <p:cBhvr>
                                        <p:cTn id="22" dur="500"/>
                                        <p:tgtEl>
                                          <p:spTgt spid="780298"/>
                                        </p:tgtEl>
                                      </p:cBhvr>
                                    </p:animEffect>
                                    <p:set>
                                      <p:cBhvr>
                                        <p:cTn id="23" dur="1" fill="hold">
                                          <p:stCondLst>
                                            <p:cond delay="499"/>
                                          </p:stCondLst>
                                        </p:cTn>
                                        <p:tgtEl>
                                          <p:spTgt spid="780298"/>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780304"/>
                                        </p:tgtEl>
                                        <p:attrNameLst>
                                          <p:attrName>style.visibility</p:attrName>
                                        </p:attrNameLst>
                                      </p:cBhvr>
                                      <p:to>
                                        <p:strVal val="visible"/>
                                      </p:to>
                                    </p:set>
                                    <p:animEffect transition="in" filter="fade">
                                      <p:cBhvr>
                                        <p:cTn id="26" dur="500"/>
                                        <p:tgtEl>
                                          <p:spTgt spid="780304"/>
                                        </p:tgtEl>
                                      </p:cBhvr>
                                    </p:animEffect>
                                  </p:childTnLst>
                                </p:cTn>
                              </p:par>
                            </p:childTnLst>
                          </p:cTn>
                        </p:par>
                        <p:par>
                          <p:cTn id="27" fill="hold" nodeType="afterGroup">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780305"/>
                                        </p:tgtEl>
                                        <p:attrNameLst>
                                          <p:attrName>style.visibility</p:attrName>
                                        </p:attrNameLst>
                                      </p:cBhvr>
                                      <p:to>
                                        <p:strVal val="visible"/>
                                      </p:to>
                                    </p:set>
                                    <p:animEffect transition="in" filter="fade">
                                      <p:cBhvr>
                                        <p:cTn id="30" dur="500"/>
                                        <p:tgtEl>
                                          <p:spTgt spid="780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0297" grpId="0" autoUpdateAnimBg="0"/>
      <p:bldP spid="780298" grpId="0" animBg="1"/>
      <p:bldP spid="780298" grpId="1" animBg="1"/>
      <p:bldP spid="780300" grpId="0"/>
      <p:bldP spid="780304" grpId="0"/>
      <p:bldP spid="780305" grpId="0"/>
      <p:bldP spid="78030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0050" name="Picture 2" descr="Nahal Beersheba with sheep at water"/>
          <p:cNvPicPr preferRelativeResize="0">
            <a:picLocks noChangeAspect="1" noChangeArrowheads="1"/>
          </p:cNvPicPr>
          <p:nvPr>
            <p:custDataLst>
              <p:tags r:id="rId1"/>
            </p:custDataLst>
          </p:nvPr>
        </p:nvPicPr>
        <p:blipFill>
          <a:blip r:embed="rId4"/>
          <a:srcRect/>
          <a:stretch>
            <a:fillRect/>
          </a:stretch>
        </p:blipFill>
        <p:spPr bwMode="auto">
          <a:xfrm>
            <a:off x="4152900" y="2828925"/>
            <a:ext cx="4891088" cy="36703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770051" name="Text Box 3"/>
          <p:cNvSpPr txBox="1">
            <a:spLocks noChangeArrowheads="1"/>
          </p:cNvSpPr>
          <p:nvPr/>
        </p:nvSpPr>
        <p:spPr bwMode="auto">
          <a:xfrm>
            <a:off x="3638550" y="5780088"/>
            <a:ext cx="3505200" cy="823912"/>
          </a:xfrm>
          <a:prstGeom prst="rect">
            <a:avLst/>
          </a:prstGeom>
          <a:noFill/>
          <a:ln w="12700">
            <a:noFill/>
            <a:miter lim="800000"/>
            <a:headEnd/>
            <a:tailEnd/>
          </a:ln>
          <a:effectLst>
            <a:outerShdw blurRad="63500" dist="85194" dir="3806097" algn="ctr" rotWithShape="0">
              <a:schemeClr val="bg2">
                <a:alpha val="74998"/>
              </a:schemeClr>
            </a:outerShdw>
          </a:effectLst>
        </p:spPr>
        <p:txBody>
          <a:bodyPr wrap="none" anchor="ctr">
            <a:spAutoFit/>
          </a:bodyPr>
          <a:lstStyle/>
          <a:p>
            <a:pPr algn="ctr">
              <a:spcBef>
                <a:spcPct val="50000"/>
              </a:spcBef>
              <a:defRPr/>
            </a:pPr>
            <a:r>
              <a:rPr lang="en-US" sz="3600" i="1">
                <a:solidFill>
                  <a:srgbClr val="ED181E"/>
                </a:solidFill>
                <a:latin typeface="Helvetica" pitchFamily="1" charset="0"/>
                <a:ea typeface="+mn-ea"/>
                <a:cs typeface="+mn-cs"/>
              </a:rPr>
              <a:t>	</a:t>
            </a:r>
            <a:r>
              <a:rPr lang="en-US" sz="4800" i="1">
                <a:solidFill>
                  <a:srgbClr val="ED181E"/>
                </a:solidFill>
                <a:latin typeface="Helvetica" pitchFamily="1" charset="0"/>
                <a:ea typeface="+mn-ea"/>
                <a:cs typeface="+mn-cs"/>
              </a:rPr>
              <a:t>•</a:t>
            </a:r>
            <a:r>
              <a:rPr lang="en-US" sz="3600" i="1">
                <a:solidFill>
                  <a:srgbClr val="ED181E"/>
                </a:solidFill>
                <a:latin typeface="Helvetica" pitchFamily="1" charset="0"/>
                <a:ea typeface="+mn-ea"/>
                <a:cs typeface="+mn-cs"/>
              </a:rPr>
              <a:t> </a:t>
            </a:r>
            <a:r>
              <a:rPr lang="en-US" sz="4800" i="1">
                <a:solidFill>
                  <a:srgbClr val="ED181E"/>
                </a:solidFill>
                <a:latin typeface="Helvetica" pitchFamily="1" charset="0"/>
                <a:ea typeface="+mn-ea"/>
                <a:cs typeface="+mn-cs"/>
              </a:rPr>
              <a:t>Sangre</a:t>
            </a:r>
          </a:p>
        </p:txBody>
      </p:sp>
      <p:sp>
        <p:nvSpPr>
          <p:cNvPr id="770052" name="AutoShape 4"/>
          <p:cNvSpPr>
            <a:spLocks noChangeArrowheads="1"/>
          </p:cNvSpPr>
          <p:nvPr/>
        </p:nvSpPr>
        <p:spPr bwMode="auto">
          <a:xfrm rot="4670237">
            <a:off x="1889919" y="40266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99190" dir="2388334" algn="ctr" rotWithShape="0">
              <a:schemeClr val="bg2">
                <a:alpha val="74997"/>
              </a:schemeClr>
            </a:outerShdw>
          </a:effectLst>
        </p:spPr>
        <p:txBody>
          <a:bodyPr rot="10800000" vert="eaVert" wrap="none" anchor="ctr"/>
          <a:lstStyle/>
          <a:p>
            <a:pPr>
              <a:defRPr/>
            </a:pPr>
            <a:endParaRPr lang="en-US">
              <a:latin typeface="Comic Sans MS" pitchFamily="1" charset="0"/>
              <a:ea typeface="+mn-ea"/>
              <a:cs typeface="+mn-cs"/>
            </a:endParaRPr>
          </a:p>
        </p:txBody>
      </p:sp>
      <p:sp>
        <p:nvSpPr>
          <p:cNvPr id="770053" name="AutoShape 5"/>
          <p:cNvSpPr>
            <a:spLocks noChangeArrowheads="1"/>
          </p:cNvSpPr>
          <p:nvPr/>
        </p:nvSpPr>
        <p:spPr bwMode="auto">
          <a:xfrm rot="6436271">
            <a:off x="4715669" y="41282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81320" dir="3080412" algn="ctr" rotWithShape="0">
              <a:schemeClr val="bg2">
                <a:alpha val="74997"/>
              </a:schemeClr>
            </a:outerShdw>
          </a:effectLst>
        </p:spPr>
        <p:txBody>
          <a:bodyPr rot="10800000" vert="eaVert" wrap="none" anchor="ctr"/>
          <a:lstStyle/>
          <a:p>
            <a:pPr>
              <a:defRPr/>
            </a:pPr>
            <a:endParaRPr lang="en-US">
              <a:latin typeface="Comic Sans MS" pitchFamily="1" charset="0"/>
              <a:ea typeface="+mn-ea"/>
              <a:cs typeface="+mn-cs"/>
            </a:endParaRPr>
          </a:p>
        </p:txBody>
      </p:sp>
      <p:sp>
        <p:nvSpPr>
          <p:cNvPr id="770054" name="Rectangle 6"/>
          <p:cNvSpPr>
            <a:spLocks noChangeArrowheads="1"/>
          </p:cNvSpPr>
          <p:nvPr/>
        </p:nvSpPr>
        <p:spPr bwMode="auto">
          <a:xfrm>
            <a:off x="8118475" y="6532563"/>
            <a:ext cx="339725" cy="244475"/>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anchor="ctr">
            <a:spAutoFit/>
          </a:bodyPr>
          <a:lstStyle/>
          <a:p>
            <a:pPr algn="ctr"/>
            <a:r>
              <a:rPr lang="en-US" sz="1000">
                <a:effectLst>
                  <a:outerShdw blurRad="38100" dist="38100" dir="2700000" algn="tl">
                    <a:srgbClr val="000000"/>
                  </a:outerShdw>
                </a:effectLst>
              </a:rPr>
              <a:t>26</a:t>
            </a:r>
          </a:p>
        </p:txBody>
      </p:sp>
      <p:sp>
        <p:nvSpPr>
          <p:cNvPr id="59399" name="Text Box 7"/>
          <p:cNvSpPr txBox="1">
            <a:spLocks noChangeArrowheads="1"/>
          </p:cNvSpPr>
          <p:nvPr/>
        </p:nvSpPr>
        <p:spPr bwMode="auto">
          <a:xfrm>
            <a:off x="8588375" y="6465888"/>
            <a:ext cx="307975" cy="33655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anchor="ctr">
            <a:spAutoFit/>
          </a:bodyPr>
          <a:lstStyle/>
          <a:p>
            <a:pPr algn="ctr">
              <a:spcBef>
                <a:spcPct val="50000"/>
              </a:spcBef>
              <a:defRPr/>
            </a:pPr>
            <a:r>
              <a:rPr lang="en-US">
                <a:solidFill>
                  <a:srgbClr val="FFFFFF"/>
                </a:solidFill>
                <a:latin typeface="Comic Sans MS" pitchFamily="1" charset="0"/>
                <a:ea typeface="+mn-ea"/>
                <a:cs typeface="+mn-cs"/>
              </a:rPr>
              <a:t>3</a:t>
            </a:r>
          </a:p>
        </p:txBody>
      </p:sp>
      <p:sp>
        <p:nvSpPr>
          <p:cNvPr id="770056" name="Text Box 8"/>
          <p:cNvSpPr txBox="1">
            <a:spLocks noChangeArrowheads="1"/>
          </p:cNvSpPr>
          <p:nvPr/>
        </p:nvSpPr>
        <p:spPr bwMode="auto">
          <a:xfrm>
            <a:off x="752475" y="66675"/>
            <a:ext cx="3543300" cy="3048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1400"/>
              <a:t>Génesis 15</a:t>
            </a:r>
            <a:endParaRPr lang="en-US" sz="1400">
              <a:latin typeface="Times New Roman" charset="0"/>
            </a:endParaRPr>
          </a:p>
        </p:txBody>
      </p:sp>
      <p:sp>
        <p:nvSpPr>
          <p:cNvPr id="770057" name="AutoShape 9"/>
          <p:cNvSpPr>
            <a:spLocks noChangeArrowheads="1"/>
          </p:cNvSpPr>
          <p:nvPr/>
        </p:nvSpPr>
        <p:spPr bwMode="auto">
          <a:xfrm rot="4670237">
            <a:off x="1889919" y="40266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99190" dir="2388334" algn="ctr" rotWithShape="0">
              <a:schemeClr val="bg2">
                <a:alpha val="74997"/>
              </a:schemeClr>
            </a:outerShdw>
          </a:effectLst>
        </p:spPr>
        <p:txBody>
          <a:bodyPr rot="10800000" vert="eaVert" wrap="none" anchor="ctr"/>
          <a:lstStyle/>
          <a:p>
            <a:pPr>
              <a:defRPr/>
            </a:pPr>
            <a:endParaRPr lang="en-US">
              <a:latin typeface="Comic Sans MS" pitchFamily="1" charset="0"/>
              <a:ea typeface="+mn-ea"/>
              <a:cs typeface="+mn-cs"/>
            </a:endParaRPr>
          </a:p>
        </p:txBody>
      </p:sp>
      <p:sp>
        <p:nvSpPr>
          <p:cNvPr id="770058" name="AutoShape 10"/>
          <p:cNvSpPr>
            <a:spLocks noChangeArrowheads="1"/>
          </p:cNvSpPr>
          <p:nvPr/>
        </p:nvSpPr>
        <p:spPr bwMode="auto">
          <a:xfrm rot="6436271">
            <a:off x="4715669" y="41282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81320" dir="3080412" algn="ctr" rotWithShape="0">
              <a:schemeClr val="bg2">
                <a:alpha val="74997"/>
              </a:schemeClr>
            </a:outerShdw>
          </a:effectLst>
        </p:spPr>
        <p:txBody>
          <a:bodyPr rot="10800000" vert="eaVert" wrap="none" anchor="ctr"/>
          <a:lstStyle/>
          <a:p>
            <a:pPr>
              <a:defRPr/>
            </a:pPr>
            <a:endParaRPr lang="en-US">
              <a:latin typeface="Comic Sans MS" pitchFamily="1" charset="0"/>
              <a:ea typeface="+mn-ea"/>
              <a:cs typeface="+mn-cs"/>
            </a:endParaRPr>
          </a:p>
        </p:txBody>
      </p:sp>
      <p:sp>
        <p:nvSpPr>
          <p:cNvPr id="770059" name="Text Box 11"/>
          <p:cNvSpPr txBox="1">
            <a:spLocks noChangeArrowheads="1"/>
          </p:cNvSpPr>
          <p:nvPr/>
        </p:nvSpPr>
        <p:spPr bwMode="auto">
          <a:xfrm>
            <a:off x="2270125" y="4505325"/>
            <a:ext cx="552450" cy="823913"/>
          </a:xfrm>
          <a:prstGeom prst="rect">
            <a:avLst/>
          </a:prstGeom>
          <a:noFill/>
          <a:ln w="9525">
            <a:noFill/>
            <a:miter lim="800000"/>
            <a:headEnd/>
            <a:tailEnd/>
          </a:ln>
          <a:effectLst>
            <a:outerShdw blurRad="63500" dist="68978" dir="4020649" algn="ctr" rotWithShape="0">
              <a:schemeClr val="bg2">
                <a:alpha val="74998"/>
              </a:schemeClr>
            </a:outerShdw>
          </a:effectLst>
        </p:spPr>
        <p:txBody>
          <a:bodyPr>
            <a:spAutoFit/>
          </a:bodyPr>
          <a:lstStyle/>
          <a:p>
            <a:pPr>
              <a:spcBef>
                <a:spcPct val="50000"/>
              </a:spcBef>
              <a:defRPr/>
            </a:pPr>
            <a:r>
              <a:rPr lang="en-US" sz="4800">
                <a:solidFill>
                  <a:srgbClr val="ED181E"/>
                </a:solidFill>
                <a:latin typeface="Comic Sans MS" pitchFamily="1" charset="0"/>
                <a:ea typeface="+mn-ea"/>
                <a:cs typeface="+mn-cs"/>
              </a:rPr>
              <a:t>X</a:t>
            </a:r>
          </a:p>
        </p:txBody>
      </p:sp>
      <p:pic>
        <p:nvPicPr>
          <p:cNvPr id="770060" name="Picture 12"/>
          <p:cNvPicPr>
            <a:picLocks noChangeAspect="1" noChangeArrowheads="1"/>
          </p:cNvPicPr>
          <p:nvPr/>
        </p:nvPicPr>
        <p:blipFill>
          <a:blip r:embed="rId5">
            <a:extLst>
              <a:ext uri="{28A0092B-C50C-407E-A947-70E740481C1C}">
                <a14:useLocalDpi xmlns:a14="http://schemas.microsoft.com/office/drawing/2010/main" val="0"/>
              </a:ext>
            </a:extLst>
          </a:blip>
          <a:srcRect r="8595" b="16156"/>
          <a:stretch>
            <a:fillRect/>
          </a:stretch>
        </p:blipFill>
        <p:spPr bwMode="auto">
          <a:xfrm>
            <a:off x="971550" y="2036763"/>
            <a:ext cx="5310188" cy="3649662"/>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0180" name="Picture 132" descr="200px-PLATE8DX_foruth_sixth"/>
          <p:cNvPicPr>
            <a:picLocks noChangeAspect="1" noChangeArrowheads="1"/>
          </p:cNvPicPr>
          <p:nvPr/>
        </p:nvPicPr>
        <p:blipFill>
          <a:blip r:embed="rId6"/>
          <a:srcRect/>
          <a:stretch>
            <a:fillRect/>
          </a:stretch>
        </p:blipFill>
        <p:spPr bwMode="auto">
          <a:xfrm>
            <a:off x="2286000" y="3476625"/>
            <a:ext cx="1198563" cy="1685925"/>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770181" name="Picture 133" descr="200px-PLATE8DX_foruth_sixth"/>
          <p:cNvPicPr>
            <a:picLocks noChangeAspect="1" noChangeArrowheads="1"/>
          </p:cNvPicPr>
          <p:nvPr/>
        </p:nvPicPr>
        <p:blipFill>
          <a:blip r:embed="rId6"/>
          <a:srcRect/>
          <a:stretch>
            <a:fillRect/>
          </a:stretch>
        </p:blipFill>
        <p:spPr bwMode="auto">
          <a:xfrm>
            <a:off x="2478088" y="3494088"/>
            <a:ext cx="1198562" cy="1685925"/>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770182" name="Picture 134" descr="200px-PLATE8DX_foruth_sixth"/>
          <p:cNvPicPr>
            <a:picLocks noChangeAspect="1" noChangeArrowheads="1"/>
          </p:cNvPicPr>
          <p:nvPr/>
        </p:nvPicPr>
        <p:blipFill>
          <a:blip r:embed="rId6"/>
          <a:srcRect/>
          <a:stretch>
            <a:fillRect/>
          </a:stretch>
        </p:blipFill>
        <p:spPr bwMode="auto">
          <a:xfrm>
            <a:off x="2574925" y="3629025"/>
            <a:ext cx="1330325" cy="1873250"/>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770183" name="Picture 135" descr="200px-PLATE8DX_foruth_sixth"/>
          <p:cNvPicPr>
            <a:picLocks noChangeAspect="1" noChangeArrowheads="1"/>
          </p:cNvPicPr>
          <p:nvPr/>
        </p:nvPicPr>
        <p:blipFill>
          <a:blip r:embed="rId6"/>
          <a:srcRect/>
          <a:stretch>
            <a:fillRect/>
          </a:stretch>
        </p:blipFill>
        <p:spPr bwMode="auto">
          <a:xfrm>
            <a:off x="2735263" y="3670300"/>
            <a:ext cx="1501775" cy="2114550"/>
          </a:xfrm>
          <a:prstGeom prst="rect">
            <a:avLst/>
          </a:prstGeom>
          <a:noFill/>
          <a:ln w="9525">
            <a:noFill/>
            <a:miter lim="800000"/>
            <a:headEnd/>
            <a:tailEnd/>
          </a:ln>
          <a:effectLst>
            <a:outerShdw blurRad="63500" dist="38099" dir="2700000" algn="ctr" rotWithShape="0">
              <a:srgbClr val="000000">
                <a:alpha val="74998"/>
              </a:srgbClr>
            </a:outerShdw>
          </a:effectLst>
        </p:spPr>
      </p:pic>
      <p:sp>
        <p:nvSpPr>
          <p:cNvPr id="770195" name="Freeform 147"/>
          <p:cNvSpPr>
            <a:spLocks/>
          </p:cNvSpPr>
          <p:nvPr/>
        </p:nvSpPr>
        <p:spPr bwMode="auto">
          <a:xfrm>
            <a:off x="1282700" y="5316538"/>
            <a:ext cx="1169988" cy="200025"/>
          </a:xfrm>
          <a:custGeom>
            <a:avLst/>
            <a:gdLst>
              <a:gd name="T0" fmla="*/ 2147483647 w 737"/>
              <a:gd name="T1" fmla="*/ 2147483647 h 126"/>
              <a:gd name="T2" fmla="*/ 0 w 737"/>
              <a:gd name="T3" fmla="*/ 2147483647 h 126"/>
              <a:gd name="T4" fmla="*/ 2147483647 w 737"/>
              <a:gd name="T5" fmla="*/ 2147483647 h 126"/>
              <a:gd name="T6" fmla="*/ 2147483647 w 737"/>
              <a:gd name="T7" fmla="*/ 2147483647 h 126"/>
              <a:gd name="T8" fmla="*/ 2147483647 w 737"/>
              <a:gd name="T9" fmla="*/ 2147483647 h 126"/>
              <a:gd name="T10" fmla="*/ 2147483647 w 737"/>
              <a:gd name="T11" fmla="*/ 2147483647 h 126"/>
              <a:gd name="T12" fmla="*/ 2147483647 w 737"/>
              <a:gd name="T13" fmla="*/ 2147483647 h 126"/>
              <a:gd name="T14" fmla="*/ 2147483647 w 737"/>
              <a:gd name="T15" fmla="*/ 2147483647 h 126"/>
              <a:gd name="T16" fmla="*/ 2147483647 w 737"/>
              <a:gd name="T17" fmla="*/ 2147483647 h 126"/>
              <a:gd name="T18" fmla="*/ 2147483647 w 737"/>
              <a:gd name="T19" fmla="*/ 2147483647 h 126"/>
              <a:gd name="T20" fmla="*/ 2147483647 w 737"/>
              <a:gd name="T21" fmla="*/ 2147483647 h 126"/>
              <a:gd name="T22" fmla="*/ 2147483647 w 737"/>
              <a:gd name="T23" fmla="*/ 2147483647 h 126"/>
              <a:gd name="T24" fmla="*/ 2147483647 w 737"/>
              <a:gd name="T25" fmla="*/ 0 h 126"/>
              <a:gd name="T26" fmla="*/ 2147483647 w 737"/>
              <a:gd name="T27" fmla="*/ 2147483647 h 126"/>
              <a:gd name="T28" fmla="*/ 2147483647 w 737"/>
              <a:gd name="T29" fmla="*/ 2147483647 h 126"/>
              <a:gd name="T30" fmla="*/ 2147483647 w 737"/>
              <a:gd name="T31" fmla="*/ 2147483647 h 1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37"/>
              <a:gd name="T49" fmla="*/ 0 h 126"/>
              <a:gd name="T50" fmla="*/ 737 w 737"/>
              <a:gd name="T51" fmla="*/ 126 h 12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37" h="126">
                <a:moveTo>
                  <a:pt x="31" y="24"/>
                </a:moveTo>
                <a:cubicBezTo>
                  <a:pt x="14" y="49"/>
                  <a:pt x="9" y="73"/>
                  <a:pt x="0" y="102"/>
                </a:cubicBezTo>
                <a:cubicBezTo>
                  <a:pt x="52" y="120"/>
                  <a:pt x="86" y="95"/>
                  <a:pt x="133" y="79"/>
                </a:cubicBezTo>
                <a:cubicBezTo>
                  <a:pt x="138" y="86"/>
                  <a:pt x="141" y="97"/>
                  <a:pt x="149" y="102"/>
                </a:cubicBezTo>
                <a:cubicBezTo>
                  <a:pt x="163" y="110"/>
                  <a:pt x="196" y="118"/>
                  <a:pt x="196" y="118"/>
                </a:cubicBezTo>
                <a:cubicBezTo>
                  <a:pt x="237" y="114"/>
                  <a:pt x="285" y="125"/>
                  <a:pt x="321" y="102"/>
                </a:cubicBezTo>
                <a:cubicBezTo>
                  <a:pt x="385" y="59"/>
                  <a:pt x="259" y="92"/>
                  <a:pt x="384" y="71"/>
                </a:cubicBezTo>
                <a:cubicBezTo>
                  <a:pt x="466" y="91"/>
                  <a:pt x="371" y="64"/>
                  <a:pt x="439" y="94"/>
                </a:cubicBezTo>
                <a:cubicBezTo>
                  <a:pt x="454" y="100"/>
                  <a:pt x="486" y="110"/>
                  <a:pt x="486" y="110"/>
                </a:cubicBezTo>
                <a:cubicBezTo>
                  <a:pt x="543" y="101"/>
                  <a:pt x="586" y="107"/>
                  <a:pt x="643" y="126"/>
                </a:cubicBezTo>
                <a:cubicBezTo>
                  <a:pt x="685" y="111"/>
                  <a:pt x="702" y="81"/>
                  <a:pt x="737" y="55"/>
                </a:cubicBezTo>
                <a:cubicBezTo>
                  <a:pt x="709" y="36"/>
                  <a:pt x="698" y="28"/>
                  <a:pt x="667" y="40"/>
                </a:cubicBezTo>
                <a:cubicBezTo>
                  <a:pt x="574" y="32"/>
                  <a:pt x="498" y="8"/>
                  <a:pt x="408" y="0"/>
                </a:cubicBezTo>
                <a:cubicBezTo>
                  <a:pt x="345" y="4"/>
                  <a:pt x="279" y="3"/>
                  <a:pt x="219" y="24"/>
                </a:cubicBezTo>
                <a:cubicBezTo>
                  <a:pt x="154" y="2"/>
                  <a:pt x="188" y="5"/>
                  <a:pt x="118" y="16"/>
                </a:cubicBezTo>
                <a:cubicBezTo>
                  <a:pt x="74" y="30"/>
                  <a:pt x="102" y="24"/>
                  <a:pt x="31" y="24"/>
                </a:cubicBezTo>
                <a:close/>
              </a:path>
            </a:pathLst>
          </a:custGeom>
          <a:solidFill>
            <a:srgbClr val="800000"/>
          </a:solidFill>
          <a:ln w="9525">
            <a:noFill/>
            <a:round/>
            <a:headEnd/>
            <a:tailEnd/>
          </a:ln>
          <a:effectLst>
            <a:outerShdw blurRad="63500" dist="38099" dir="2700000" algn="ctr" rotWithShape="0">
              <a:srgbClr val="000000">
                <a:alpha val="74998"/>
              </a:srgbClr>
            </a:outerShdw>
          </a:effectLst>
        </p:spPr>
        <p:txBody>
          <a:bodyPr wrap="none" anchor="ctr"/>
          <a:lstStyle/>
          <a:p>
            <a:pPr>
              <a:defRPr/>
            </a:pPr>
            <a:endParaRPr lang="en-US">
              <a:latin typeface="Comic Sans MS" pitchFamily="1" charset="0"/>
              <a:ea typeface="+mn-ea"/>
              <a:cs typeface="+mn-cs"/>
            </a:endParaRPr>
          </a:p>
        </p:txBody>
      </p:sp>
      <p:grpSp>
        <p:nvGrpSpPr>
          <p:cNvPr id="2" name="Group 137"/>
          <p:cNvGrpSpPr>
            <a:grpSpLocks/>
          </p:cNvGrpSpPr>
          <p:nvPr/>
        </p:nvGrpSpPr>
        <p:grpSpPr bwMode="auto">
          <a:xfrm>
            <a:off x="1306513" y="4962525"/>
            <a:ext cx="1082675" cy="490538"/>
            <a:chOff x="823" y="3126"/>
            <a:chExt cx="682" cy="309"/>
          </a:xfrm>
        </p:grpSpPr>
        <p:grpSp>
          <p:nvGrpSpPr>
            <p:cNvPr id="59431" name="Group 119"/>
            <p:cNvGrpSpPr>
              <a:grpSpLocks/>
            </p:cNvGrpSpPr>
            <p:nvPr/>
          </p:nvGrpSpPr>
          <p:grpSpPr bwMode="auto">
            <a:xfrm flipH="1">
              <a:off x="823" y="3137"/>
              <a:ext cx="527" cy="298"/>
              <a:chOff x="935" y="3150"/>
              <a:chExt cx="647" cy="298"/>
            </a:xfrm>
          </p:grpSpPr>
          <p:pic>
            <p:nvPicPr>
              <p:cNvPr id="770168" name="Picture 120" descr="Frozen_Beef_Meat__Frozen_Beef_Pieces"/>
              <p:cNvPicPr>
                <a:picLocks noChangeAspect="1" noChangeArrowheads="1"/>
              </p:cNvPicPr>
              <p:nvPr/>
            </p:nvPicPr>
            <p:blipFill>
              <a:blip r:embed="rId7"/>
              <a:srcRect/>
              <a:stretch>
                <a:fillRect/>
              </a:stretch>
            </p:blipFill>
            <p:spPr bwMode="auto">
              <a:xfrm>
                <a:off x="1239" y="3285"/>
                <a:ext cx="340" cy="163"/>
              </a:xfrm>
              <a:prstGeom prst="rect">
                <a:avLst/>
              </a:prstGeom>
              <a:noFill/>
              <a:effectLst>
                <a:outerShdw blurRad="63500" dist="47928" dir="3347959" algn="ctr" rotWithShape="0">
                  <a:srgbClr val="000000">
                    <a:alpha val="74998"/>
                  </a:srgbClr>
                </a:outerShdw>
              </a:effectLst>
            </p:spPr>
          </p:pic>
          <p:pic>
            <p:nvPicPr>
              <p:cNvPr id="770169" name="Picture 121" descr="Frozen_Beef_Meat__Frozen_Beef_Pieces"/>
              <p:cNvPicPr>
                <a:picLocks noChangeAspect="1" noChangeArrowheads="1"/>
              </p:cNvPicPr>
              <p:nvPr/>
            </p:nvPicPr>
            <p:blipFill>
              <a:blip r:embed="rId8"/>
              <a:srcRect/>
              <a:stretch>
                <a:fillRect/>
              </a:stretch>
            </p:blipFill>
            <p:spPr bwMode="auto">
              <a:xfrm>
                <a:off x="1232" y="3150"/>
                <a:ext cx="350" cy="219"/>
              </a:xfrm>
              <a:prstGeom prst="rect">
                <a:avLst/>
              </a:prstGeom>
              <a:noFill/>
              <a:effectLst>
                <a:outerShdw blurRad="63500" dist="47928" dir="3347959" algn="ctr" rotWithShape="0">
                  <a:srgbClr val="000000">
                    <a:alpha val="74998"/>
                  </a:srgbClr>
                </a:outerShdw>
              </a:effectLst>
            </p:spPr>
          </p:pic>
          <p:pic>
            <p:nvPicPr>
              <p:cNvPr id="770170" name="Picture 122" descr="Frozen_Beef_Meat__Frozen_Beef_Pieces"/>
              <p:cNvPicPr>
                <a:picLocks noChangeAspect="1" noChangeArrowheads="1"/>
              </p:cNvPicPr>
              <p:nvPr/>
            </p:nvPicPr>
            <p:blipFill>
              <a:blip r:embed="rId9"/>
              <a:srcRect/>
              <a:stretch>
                <a:fillRect/>
              </a:stretch>
            </p:blipFill>
            <p:spPr bwMode="auto">
              <a:xfrm>
                <a:off x="935" y="3233"/>
                <a:ext cx="425" cy="190"/>
              </a:xfrm>
              <a:prstGeom prst="rect">
                <a:avLst/>
              </a:prstGeom>
              <a:noFill/>
              <a:effectLst>
                <a:outerShdw blurRad="63500" dist="58866" dir="3765876" algn="ctr" rotWithShape="0">
                  <a:srgbClr val="000000">
                    <a:alpha val="74998"/>
                  </a:srgbClr>
                </a:outerShdw>
              </a:effectLst>
            </p:spPr>
          </p:pic>
        </p:grpSp>
        <p:grpSp>
          <p:nvGrpSpPr>
            <p:cNvPr id="59432" name="Group 113"/>
            <p:cNvGrpSpPr>
              <a:grpSpLocks/>
            </p:cNvGrpSpPr>
            <p:nvPr/>
          </p:nvGrpSpPr>
          <p:grpSpPr bwMode="auto">
            <a:xfrm>
              <a:off x="858" y="3126"/>
              <a:ext cx="647" cy="298"/>
              <a:chOff x="935" y="3150"/>
              <a:chExt cx="647" cy="298"/>
            </a:xfrm>
          </p:grpSpPr>
          <p:pic>
            <p:nvPicPr>
              <p:cNvPr id="770152" name="Picture 104" descr="Frozen_Beef_Meat__Frozen_Beef_Pieces"/>
              <p:cNvPicPr>
                <a:picLocks noChangeAspect="1" noChangeArrowheads="1"/>
              </p:cNvPicPr>
              <p:nvPr/>
            </p:nvPicPr>
            <p:blipFill>
              <a:blip r:embed="rId7"/>
              <a:srcRect/>
              <a:stretch>
                <a:fillRect/>
              </a:stretch>
            </p:blipFill>
            <p:spPr bwMode="auto">
              <a:xfrm>
                <a:off x="1239" y="3285"/>
                <a:ext cx="342" cy="163"/>
              </a:xfrm>
              <a:prstGeom prst="rect">
                <a:avLst/>
              </a:prstGeom>
              <a:noFill/>
              <a:effectLst>
                <a:outerShdw blurRad="63500" dist="35987" dir="19108175" algn="ctr" rotWithShape="0">
                  <a:srgbClr val="000000">
                    <a:alpha val="74998"/>
                  </a:srgbClr>
                </a:outerShdw>
              </a:effectLst>
            </p:spPr>
          </p:pic>
          <p:pic>
            <p:nvPicPr>
              <p:cNvPr id="770155" name="Picture 107" descr="Frozen_Beef_Meat__Frozen_Beef_Pieces"/>
              <p:cNvPicPr>
                <a:picLocks noChangeAspect="1" noChangeArrowheads="1"/>
              </p:cNvPicPr>
              <p:nvPr/>
            </p:nvPicPr>
            <p:blipFill>
              <a:blip r:embed="rId8"/>
              <a:srcRect/>
              <a:stretch>
                <a:fillRect/>
              </a:stretch>
            </p:blipFill>
            <p:spPr bwMode="auto">
              <a:xfrm>
                <a:off x="1232" y="3150"/>
                <a:ext cx="350" cy="219"/>
              </a:xfrm>
              <a:prstGeom prst="rect">
                <a:avLst/>
              </a:prstGeom>
              <a:noFill/>
              <a:effectLst>
                <a:outerShdw blurRad="63500" dist="35987" dir="19108175" algn="ctr" rotWithShape="0">
                  <a:srgbClr val="000000">
                    <a:alpha val="74998"/>
                  </a:srgbClr>
                </a:outerShdw>
              </a:effectLst>
            </p:spPr>
          </p:pic>
          <p:pic>
            <p:nvPicPr>
              <p:cNvPr id="770157" name="Picture 109" descr="Frozen_Beef_Meat__Frozen_Beef_Pieces"/>
              <p:cNvPicPr>
                <a:picLocks noChangeAspect="1" noChangeArrowheads="1"/>
              </p:cNvPicPr>
              <p:nvPr/>
            </p:nvPicPr>
            <p:blipFill>
              <a:blip r:embed="rId9"/>
              <a:srcRect/>
              <a:stretch>
                <a:fillRect/>
              </a:stretch>
            </p:blipFill>
            <p:spPr bwMode="auto">
              <a:xfrm>
                <a:off x="935" y="3233"/>
                <a:ext cx="425" cy="190"/>
              </a:xfrm>
              <a:prstGeom prst="rect">
                <a:avLst/>
              </a:prstGeom>
              <a:noFill/>
              <a:effectLst>
                <a:outerShdw blurRad="63500" dist="29160" dir="20249882" algn="ctr" rotWithShape="0">
                  <a:srgbClr val="000000">
                    <a:alpha val="74998"/>
                  </a:srgbClr>
                </a:outerShdw>
              </a:effectLst>
            </p:spPr>
          </p:pic>
        </p:grpSp>
      </p:grpSp>
      <p:sp>
        <p:nvSpPr>
          <p:cNvPr id="770196" name="Freeform 148"/>
          <p:cNvSpPr>
            <a:spLocks/>
          </p:cNvSpPr>
          <p:nvPr/>
        </p:nvSpPr>
        <p:spPr bwMode="auto">
          <a:xfrm>
            <a:off x="4494213" y="5229225"/>
            <a:ext cx="1165225" cy="361950"/>
          </a:xfrm>
          <a:custGeom>
            <a:avLst/>
            <a:gdLst>
              <a:gd name="T0" fmla="*/ 2147483647 w 734"/>
              <a:gd name="T1" fmla="*/ 2147483647 h 228"/>
              <a:gd name="T2" fmla="*/ 2147483647 w 734"/>
              <a:gd name="T3" fmla="*/ 2147483647 h 228"/>
              <a:gd name="T4" fmla="*/ 2147483647 w 734"/>
              <a:gd name="T5" fmla="*/ 2147483647 h 228"/>
              <a:gd name="T6" fmla="*/ 2147483647 w 734"/>
              <a:gd name="T7" fmla="*/ 2147483647 h 228"/>
              <a:gd name="T8" fmla="*/ 2147483647 w 734"/>
              <a:gd name="T9" fmla="*/ 2147483647 h 228"/>
              <a:gd name="T10" fmla="*/ 2147483647 w 734"/>
              <a:gd name="T11" fmla="*/ 0 h 228"/>
              <a:gd name="T12" fmla="*/ 2147483647 w 734"/>
              <a:gd name="T13" fmla="*/ 2147483647 h 228"/>
              <a:gd name="T14" fmla="*/ 2147483647 w 734"/>
              <a:gd name="T15" fmla="*/ 2147483647 h 228"/>
              <a:gd name="T16" fmla="*/ 2147483647 w 734"/>
              <a:gd name="T17" fmla="*/ 2147483647 h 228"/>
              <a:gd name="T18" fmla="*/ 2147483647 w 734"/>
              <a:gd name="T19" fmla="*/ 2147483647 h 228"/>
              <a:gd name="T20" fmla="*/ 2147483647 w 734"/>
              <a:gd name="T21" fmla="*/ 2147483647 h 228"/>
              <a:gd name="T22" fmla="*/ 2147483647 w 734"/>
              <a:gd name="T23" fmla="*/ 2147483647 h 228"/>
              <a:gd name="T24" fmla="*/ 2147483647 w 734"/>
              <a:gd name="T25" fmla="*/ 2147483647 h 228"/>
              <a:gd name="T26" fmla="*/ 2147483647 w 734"/>
              <a:gd name="T27" fmla="*/ 2147483647 h 228"/>
              <a:gd name="T28" fmla="*/ 2147483647 w 734"/>
              <a:gd name="T29" fmla="*/ 2147483647 h 228"/>
              <a:gd name="T30" fmla="*/ 2147483647 w 734"/>
              <a:gd name="T31" fmla="*/ 2147483647 h 228"/>
              <a:gd name="T32" fmla="*/ 2147483647 w 734"/>
              <a:gd name="T33" fmla="*/ 2147483647 h 228"/>
              <a:gd name="T34" fmla="*/ 2147483647 w 734"/>
              <a:gd name="T35" fmla="*/ 2147483647 h 228"/>
              <a:gd name="T36" fmla="*/ 2147483647 w 734"/>
              <a:gd name="T37" fmla="*/ 2147483647 h 228"/>
              <a:gd name="T38" fmla="*/ 0 w 734"/>
              <a:gd name="T39" fmla="*/ 2147483647 h 228"/>
              <a:gd name="T40" fmla="*/ 2147483647 w 734"/>
              <a:gd name="T41" fmla="*/ 2147483647 h 2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34"/>
              <a:gd name="T64" fmla="*/ 0 h 228"/>
              <a:gd name="T65" fmla="*/ 734 w 734"/>
              <a:gd name="T66" fmla="*/ 228 h 2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34" h="228">
                <a:moveTo>
                  <a:pt x="16" y="142"/>
                </a:moveTo>
                <a:cubicBezTo>
                  <a:pt x="21" y="134"/>
                  <a:pt x="25" y="124"/>
                  <a:pt x="32" y="118"/>
                </a:cubicBezTo>
                <a:cubicBezTo>
                  <a:pt x="38" y="111"/>
                  <a:pt x="49" y="109"/>
                  <a:pt x="55" y="102"/>
                </a:cubicBezTo>
                <a:cubicBezTo>
                  <a:pt x="96" y="49"/>
                  <a:pt x="20" y="107"/>
                  <a:pt x="87" y="63"/>
                </a:cubicBezTo>
                <a:cubicBezTo>
                  <a:pt x="108" y="30"/>
                  <a:pt x="137" y="27"/>
                  <a:pt x="173" y="16"/>
                </a:cubicBezTo>
                <a:cubicBezTo>
                  <a:pt x="188" y="10"/>
                  <a:pt x="220" y="0"/>
                  <a:pt x="220" y="0"/>
                </a:cubicBezTo>
                <a:cubicBezTo>
                  <a:pt x="251" y="5"/>
                  <a:pt x="283" y="8"/>
                  <a:pt x="314" y="16"/>
                </a:cubicBezTo>
                <a:cubicBezTo>
                  <a:pt x="330" y="19"/>
                  <a:pt x="345" y="26"/>
                  <a:pt x="361" y="32"/>
                </a:cubicBezTo>
                <a:cubicBezTo>
                  <a:pt x="368" y="34"/>
                  <a:pt x="385" y="40"/>
                  <a:pt x="385" y="40"/>
                </a:cubicBezTo>
                <a:cubicBezTo>
                  <a:pt x="397" y="74"/>
                  <a:pt x="409" y="66"/>
                  <a:pt x="440" y="87"/>
                </a:cubicBezTo>
                <a:cubicBezTo>
                  <a:pt x="461" y="147"/>
                  <a:pt x="624" y="147"/>
                  <a:pt x="659" y="149"/>
                </a:cubicBezTo>
                <a:cubicBezTo>
                  <a:pt x="728" y="160"/>
                  <a:pt x="734" y="156"/>
                  <a:pt x="722" y="228"/>
                </a:cubicBezTo>
                <a:cubicBezTo>
                  <a:pt x="613" y="214"/>
                  <a:pt x="693" y="226"/>
                  <a:pt x="628" y="181"/>
                </a:cubicBezTo>
                <a:cubicBezTo>
                  <a:pt x="544" y="189"/>
                  <a:pt x="554" y="198"/>
                  <a:pt x="487" y="212"/>
                </a:cubicBezTo>
                <a:cubicBezTo>
                  <a:pt x="463" y="207"/>
                  <a:pt x="438" y="204"/>
                  <a:pt x="416" y="197"/>
                </a:cubicBezTo>
                <a:cubicBezTo>
                  <a:pt x="400" y="191"/>
                  <a:pt x="369" y="181"/>
                  <a:pt x="369" y="181"/>
                </a:cubicBezTo>
                <a:cubicBezTo>
                  <a:pt x="332" y="183"/>
                  <a:pt x="295" y="190"/>
                  <a:pt x="259" y="189"/>
                </a:cubicBezTo>
                <a:cubicBezTo>
                  <a:pt x="115" y="181"/>
                  <a:pt x="306" y="156"/>
                  <a:pt x="165" y="181"/>
                </a:cubicBezTo>
                <a:cubicBezTo>
                  <a:pt x="93" y="205"/>
                  <a:pt x="145" y="206"/>
                  <a:pt x="40" y="197"/>
                </a:cubicBezTo>
                <a:cubicBezTo>
                  <a:pt x="24" y="173"/>
                  <a:pt x="16" y="149"/>
                  <a:pt x="0" y="126"/>
                </a:cubicBezTo>
                <a:cubicBezTo>
                  <a:pt x="17" y="114"/>
                  <a:pt x="32" y="102"/>
                  <a:pt x="55" y="102"/>
                </a:cubicBezTo>
              </a:path>
            </a:pathLst>
          </a:custGeom>
          <a:solidFill>
            <a:srgbClr val="800000"/>
          </a:solidFill>
          <a:ln w="9525">
            <a:noFill/>
            <a:round/>
            <a:headEnd/>
            <a:tailEnd/>
          </a:ln>
          <a:effectLst>
            <a:outerShdw blurRad="63500" dist="38099" dir="2700000" algn="ctr" rotWithShape="0">
              <a:srgbClr val="000000">
                <a:alpha val="74998"/>
              </a:srgbClr>
            </a:outerShdw>
          </a:effectLst>
        </p:spPr>
        <p:txBody>
          <a:bodyPr wrap="none" anchor="ctr"/>
          <a:lstStyle/>
          <a:p>
            <a:pPr>
              <a:defRPr/>
            </a:pPr>
            <a:endParaRPr lang="en-US">
              <a:latin typeface="Comic Sans MS" pitchFamily="1" charset="0"/>
              <a:ea typeface="+mn-ea"/>
              <a:cs typeface="+mn-cs"/>
            </a:endParaRPr>
          </a:p>
        </p:txBody>
      </p:sp>
      <p:grpSp>
        <p:nvGrpSpPr>
          <p:cNvPr id="5" name="Group 138"/>
          <p:cNvGrpSpPr>
            <a:grpSpLocks/>
          </p:cNvGrpSpPr>
          <p:nvPr/>
        </p:nvGrpSpPr>
        <p:grpSpPr bwMode="auto">
          <a:xfrm>
            <a:off x="4033838" y="4956175"/>
            <a:ext cx="1281112" cy="509588"/>
            <a:chOff x="2353" y="3099"/>
            <a:chExt cx="807" cy="321"/>
          </a:xfrm>
        </p:grpSpPr>
        <p:grpSp>
          <p:nvGrpSpPr>
            <p:cNvPr id="59423" name="Group 115"/>
            <p:cNvGrpSpPr>
              <a:grpSpLocks/>
            </p:cNvGrpSpPr>
            <p:nvPr/>
          </p:nvGrpSpPr>
          <p:grpSpPr bwMode="auto">
            <a:xfrm>
              <a:off x="2513" y="3099"/>
              <a:ext cx="647" cy="298"/>
              <a:chOff x="935" y="3150"/>
              <a:chExt cx="647" cy="298"/>
            </a:xfrm>
          </p:grpSpPr>
          <p:pic>
            <p:nvPicPr>
              <p:cNvPr id="770164" name="Picture 116" descr="Frozen_Beef_Meat__Frozen_Beef_Pieces"/>
              <p:cNvPicPr>
                <a:picLocks noChangeAspect="1" noChangeArrowheads="1"/>
              </p:cNvPicPr>
              <p:nvPr/>
            </p:nvPicPr>
            <p:blipFill>
              <a:blip r:embed="rId7"/>
              <a:srcRect/>
              <a:stretch>
                <a:fillRect/>
              </a:stretch>
            </p:blipFill>
            <p:spPr bwMode="auto">
              <a:xfrm>
                <a:off x="1239" y="3285"/>
                <a:ext cx="342" cy="163"/>
              </a:xfrm>
              <a:prstGeom prst="rect">
                <a:avLst/>
              </a:prstGeom>
              <a:noFill/>
              <a:effectLst>
                <a:outerShdw blurRad="63500" dist="26984" dir="196302" algn="ctr" rotWithShape="0">
                  <a:srgbClr val="000000">
                    <a:alpha val="74998"/>
                  </a:srgbClr>
                </a:outerShdw>
              </a:effectLst>
            </p:spPr>
          </p:pic>
          <p:pic>
            <p:nvPicPr>
              <p:cNvPr id="770165" name="Picture 117" descr="Frozen_Beef_Meat__Frozen_Beef_Pieces"/>
              <p:cNvPicPr>
                <a:picLocks noChangeAspect="1" noChangeArrowheads="1"/>
              </p:cNvPicPr>
              <p:nvPr/>
            </p:nvPicPr>
            <p:blipFill>
              <a:blip r:embed="rId8"/>
              <a:srcRect/>
              <a:stretch>
                <a:fillRect/>
              </a:stretch>
            </p:blipFill>
            <p:spPr bwMode="auto">
              <a:xfrm>
                <a:off x="1232" y="3150"/>
                <a:ext cx="350" cy="219"/>
              </a:xfrm>
              <a:prstGeom prst="rect">
                <a:avLst/>
              </a:prstGeom>
              <a:noFill/>
              <a:effectLst>
                <a:outerShdw blurRad="63500" dist="26984" dir="196302" algn="ctr" rotWithShape="0">
                  <a:srgbClr val="000000">
                    <a:alpha val="74998"/>
                  </a:srgbClr>
                </a:outerShdw>
              </a:effectLst>
            </p:spPr>
          </p:pic>
          <p:pic>
            <p:nvPicPr>
              <p:cNvPr id="770166" name="Picture 118" descr="Frozen_Beef_Meat__Frozen_Beef_Pieces"/>
              <p:cNvPicPr>
                <a:picLocks noChangeAspect="1" noChangeArrowheads="1"/>
              </p:cNvPicPr>
              <p:nvPr/>
            </p:nvPicPr>
            <p:blipFill>
              <a:blip r:embed="rId9"/>
              <a:srcRect/>
              <a:stretch>
                <a:fillRect/>
              </a:stretch>
            </p:blipFill>
            <p:spPr bwMode="auto">
              <a:xfrm>
                <a:off x="935" y="3233"/>
                <a:ext cx="425" cy="190"/>
              </a:xfrm>
              <a:prstGeom prst="rect">
                <a:avLst/>
              </a:prstGeom>
              <a:noFill/>
              <a:effectLst>
                <a:outerShdw blurRad="63500" dist="30472" dir="1671608" algn="ctr" rotWithShape="0">
                  <a:srgbClr val="000000">
                    <a:alpha val="74998"/>
                  </a:srgbClr>
                </a:outerShdw>
              </a:effectLst>
            </p:spPr>
          </p:pic>
        </p:grpSp>
        <p:grpSp>
          <p:nvGrpSpPr>
            <p:cNvPr id="59424" name="Group 112"/>
            <p:cNvGrpSpPr>
              <a:grpSpLocks/>
            </p:cNvGrpSpPr>
            <p:nvPr/>
          </p:nvGrpSpPr>
          <p:grpSpPr bwMode="auto">
            <a:xfrm>
              <a:off x="2353" y="3133"/>
              <a:ext cx="537" cy="287"/>
              <a:chOff x="2441" y="3121"/>
              <a:chExt cx="537" cy="335"/>
            </a:xfrm>
          </p:grpSpPr>
          <p:pic>
            <p:nvPicPr>
              <p:cNvPr id="770159" name="Picture 111" descr="Frozen_Beef_Meat__Frozen_Beef_Pieces"/>
              <p:cNvPicPr>
                <a:picLocks noChangeAspect="1" noChangeArrowheads="1"/>
              </p:cNvPicPr>
              <p:nvPr/>
            </p:nvPicPr>
            <p:blipFill>
              <a:blip r:embed="rId8"/>
              <a:srcRect/>
              <a:stretch>
                <a:fillRect/>
              </a:stretch>
            </p:blipFill>
            <p:spPr bwMode="auto">
              <a:xfrm flipV="1">
                <a:off x="2628" y="3121"/>
                <a:ext cx="350" cy="249"/>
              </a:xfrm>
              <a:prstGeom prst="rect">
                <a:avLst/>
              </a:prstGeom>
              <a:noFill/>
              <a:effectLst>
                <a:outerShdw blurRad="63500" dist="30472" dir="1671608" algn="ctr" rotWithShape="0">
                  <a:srgbClr val="000000">
                    <a:alpha val="74998"/>
                  </a:srgbClr>
                </a:outerShdw>
              </a:effectLst>
            </p:spPr>
          </p:pic>
          <p:pic>
            <p:nvPicPr>
              <p:cNvPr id="770153" name="Picture 105" descr="Frozen_Beef_Meat__Frozen_Beef_Pieces"/>
              <p:cNvPicPr>
                <a:picLocks noChangeAspect="1" noChangeArrowheads="1"/>
              </p:cNvPicPr>
              <p:nvPr/>
            </p:nvPicPr>
            <p:blipFill>
              <a:blip r:embed="rId9"/>
              <a:srcRect/>
              <a:stretch>
                <a:fillRect/>
              </a:stretch>
            </p:blipFill>
            <p:spPr bwMode="auto">
              <a:xfrm flipH="1">
                <a:off x="2469" y="3223"/>
                <a:ext cx="337" cy="177"/>
              </a:xfrm>
              <a:prstGeom prst="rect">
                <a:avLst/>
              </a:prstGeom>
              <a:noFill/>
              <a:effectLst>
                <a:outerShdw blurRad="63500" dist="26984" dir="196302" algn="ctr" rotWithShape="0">
                  <a:srgbClr val="000000">
                    <a:alpha val="74998"/>
                  </a:srgbClr>
                </a:outerShdw>
              </a:effectLst>
            </p:spPr>
          </p:pic>
          <p:pic>
            <p:nvPicPr>
              <p:cNvPr id="770156" name="Picture 108" descr="Frozen_Beef_Meat__Frozen_Beef_Pieces"/>
              <p:cNvPicPr>
                <a:picLocks noChangeAspect="1" noChangeArrowheads="1"/>
              </p:cNvPicPr>
              <p:nvPr/>
            </p:nvPicPr>
            <p:blipFill>
              <a:blip r:embed="rId7"/>
              <a:srcRect/>
              <a:stretch>
                <a:fillRect/>
              </a:stretch>
            </p:blipFill>
            <p:spPr bwMode="auto">
              <a:xfrm>
                <a:off x="2441" y="3303"/>
                <a:ext cx="499" cy="153"/>
              </a:xfrm>
              <a:prstGeom prst="rect">
                <a:avLst/>
              </a:prstGeom>
              <a:noFill/>
              <a:effectLst>
                <a:outerShdw blurRad="63500" dist="26984" dir="196302" algn="ctr" rotWithShape="0">
                  <a:srgbClr val="000000">
                    <a:alpha val="74998"/>
                  </a:srgbClr>
                </a:outerShdw>
              </a:effectLst>
            </p:spPr>
          </p:pic>
        </p:grpSp>
      </p:grpSp>
      <p:sp>
        <p:nvSpPr>
          <p:cNvPr id="770197" name="Rectangle 149"/>
          <p:cNvSpPr>
            <a:spLocks noChangeArrowheads="1"/>
          </p:cNvSpPr>
          <p:nvPr/>
        </p:nvSpPr>
        <p:spPr bwMode="auto">
          <a:xfrm>
            <a:off x="990600" y="552450"/>
            <a:ext cx="7083425" cy="8191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s-ES" sz="2400">
                <a:solidFill>
                  <a:srgbClr val="DDEE5E"/>
                </a:solidFill>
                <a:latin typeface="Helvetica" pitchFamily="1" charset="0"/>
                <a:ea typeface="+mn-ea"/>
                <a:cs typeface="+mn-cs"/>
              </a:rPr>
              <a:t>La “columna vertebral” de la revelación bíblica</a:t>
            </a:r>
            <a:r>
              <a:rPr lang="en-US" sz="2400">
                <a:solidFill>
                  <a:srgbClr val="DDEE5E"/>
                </a:solidFill>
                <a:latin typeface="Helvetica" pitchFamily="1" charset="0"/>
                <a:ea typeface="+mn-ea"/>
                <a:cs typeface="+mn-cs"/>
              </a:rPr>
              <a:t>:</a:t>
            </a:r>
          </a:p>
          <a:p>
            <a:pPr algn="ctr">
              <a:defRPr/>
            </a:pPr>
            <a:r>
              <a:rPr lang="en-US" sz="2400">
                <a:solidFill>
                  <a:srgbClr val="DDEE5E"/>
                </a:solidFill>
                <a:latin typeface="Helvetica" pitchFamily="1" charset="0"/>
                <a:ea typeface="+mn-ea"/>
                <a:cs typeface="+mn-cs"/>
              </a:rPr>
              <a:t>El programa incondicional de pactos  de Dios</a:t>
            </a:r>
          </a:p>
        </p:txBody>
      </p:sp>
      <p:sp>
        <p:nvSpPr>
          <p:cNvPr id="770198" name="Rectangle 150"/>
          <p:cNvSpPr>
            <a:spLocks noChangeArrowheads="1"/>
          </p:cNvSpPr>
          <p:nvPr/>
        </p:nvSpPr>
        <p:spPr bwMode="auto">
          <a:xfrm>
            <a:off x="828675" y="1628775"/>
            <a:ext cx="7400925" cy="8207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pPr>
            <a:r>
              <a:rPr lang="en-US" sz="4800" i="1">
                <a:solidFill>
                  <a:srgbClr val="FFFF00"/>
                </a:solidFill>
                <a:latin typeface="Helvetica" charset="0"/>
              </a:rPr>
              <a:t>Pactos antiguos</a:t>
            </a:r>
            <a:endParaRPr lang="en-US" sz="5400" i="1">
              <a:latin typeface="Helvetica" charset="0"/>
            </a:endParaRPr>
          </a:p>
        </p:txBody>
      </p:sp>
      <p:pic>
        <p:nvPicPr>
          <p:cNvPr id="770184" name="Picture 136" descr="200px-PLATE8DX_foruth_sixth"/>
          <p:cNvPicPr>
            <a:picLocks noChangeAspect="1" noChangeArrowheads="1"/>
          </p:cNvPicPr>
          <p:nvPr/>
        </p:nvPicPr>
        <p:blipFill>
          <a:blip r:embed="rId6"/>
          <a:srcRect/>
          <a:stretch>
            <a:fillRect/>
          </a:stretch>
        </p:blipFill>
        <p:spPr bwMode="auto">
          <a:xfrm>
            <a:off x="2914650" y="3859213"/>
            <a:ext cx="1660525" cy="233521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770194" name="Picture 146" descr="200px-PLATE8DX_foruth_sixth"/>
          <p:cNvPicPr>
            <a:picLocks noChangeAspect="1" noChangeArrowheads="1"/>
          </p:cNvPicPr>
          <p:nvPr/>
        </p:nvPicPr>
        <p:blipFill>
          <a:blip r:embed="rId6"/>
          <a:srcRect/>
          <a:stretch>
            <a:fillRect/>
          </a:stretch>
        </p:blipFill>
        <p:spPr bwMode="auto">
          <a:xfrm>
            <a:off x="3240088" y="4160838"/>
            <a:ext cx="1809750" cy="2544762"/>
          </a:xfrm>
          <a:prstGeom prst="rect">
            <a:avLst/>
          </a:prstGeom>
          <a:noFill/>
          <a:ln w="9525">
            <a:noFill/>
            <a:miter lim="800000"/>
            <a:headEnd/>
            <a:tailEnd/>
          </a:ln>
          <a:effectLst>
            <a:outerShdw blurRad="63500" dist="38099" dir="2700000" algn="ctr" rotWithShape="0">
              <a:srgbClr val="000000">
                <a:alpha val="74998"/>
              </a:srgbClr>
            </a:outerShdw>
          </a:effectLst>
        </p:spPr>
      </p:pic>
      <p:grpSp>
        <p:nvGrpSpPr>
          <p:cNvPr id="8" name="Group 151"/>
          <p:cNvGrpSpPr>
            <a:grpSpLocks/>
          </p:cNvGrpSpPr>
          <p:nvPr/>
        </p:nvGrpSpPr>
        <p:grpSpPr bwMode="auto">
          <a:xfrm>
            <a:off x="366713" y="646113"/>
            <a:ext cx="8372475" cy="5051425"/>
            <a:chOff x="239" y="540"/>
            <a:chExt cx="5274" cy="3182"/>
          </a:xfrm>
        </p:grpSpPr>
        <p:sp>
          <p:nvSpPr>
            <p:cNvPr id="770200" name="AutoShape 152"/>
            <p:cNvSpPr>
              <a:spLocks noChangeArrowheads="1"/>
            </p:cNvSpPr>
            <p:nvPr/>
          </p:nvSpPr>
          <p:spPr bwMode="auto">
            <a:xfrm>
              <a:off x="239" y="540"/>
              <a:ext cx="5274" cy="3182"/>
            </a:xfrm>
            <a:prstGeom prst="roundRect">
              <a:avLst>
                <a:gd name="adj" fmla="val 16667"/>
              </a:avLst>
            </a:prstGeom>
            <a:gradFill rotWithShape="0">
              <a:gsLst>
                <a:gs pos="0">
                  <a:srgbClr val="FF3300">
                    <a:gamma/>
                    <a:shade val="46275"/>
                    <a:invGamma/>
                  </a:srgbClr>
                </a:gs>
                <a:gs pos="50000">
                  <a:srgbClr val="FF3300"/>
                </a:gs>
                <a:gs pos="100000">
                  <a:srgbClr val="FF3300">
                    <a:gamma/>
                    <a:shade val="46275"/>
                    <a:invGamma/>
                  </a:srgbClr>
                </a:gs>
              </a:gsLst>
              <a:lin ang="5400000" scaled="1"/>
            </a:grad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770201" name="Text Box 153"/>
            <p:cNvSpPr txBox="1">
              <a:spLocks noChangeArrowheads="1"/>
            </p:cNvSpPr>
            <p:nvPr/>
          </p:nvSpPr>
          <p:spPr bwMode="auto">
            <a:xfrm>
              <a:off x="427" y="921"/>
              <a:ext cx="4871" cy="2363"/>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4800"/>
                <a:t>Un </a:t>
              </a:r>
              <a:r>
                <a:rPr lang="ja-JP" altLang="en-US" sz="4800"/>
                <a:t>“</a:t>
              </a:r>
              <a:r>
                <a:rPr lang="en-US" sz="4800"/>
                <a:t>pacto de sangre</a:t>
              </a:r>
              <a:r>
                <a:rPr lang="ja-JP" altLang="en-US" sz="4800"/>
                <a:t>”</a:t>
              </a:r>
              <a:r>
                <a:rPr lang="en-US" sz="4800"/>
                <a:t>: totalmente obligatorio hasta la muerte de una de las partes  </a:t>
              </a:r>
              <a:r>
                <a:rPr lang="ja-JP" altLang="en-US" sz="4800"/>
                <a:t>“</a:t>
              </a:r>
              <a:r>
                <a:rPr lang="en-US" sz="4800"/>
                <a:t>firmantes</a:t>
              </a:r>
              <a:r>
                <a:rPr lang="ja-JP" altLang="en-US" sz="4800"/>
                <a:t>”</a:t>
              </a:r>
              <a:r>
                <a:rPr lang="en-US" sz="4800"/>
                <a:t>!</a:t>
              </a:r>
              <a:endParaRPr lang="en-US" sz="4800">
                <a:solidFill>
                  <a:srgbClr val="0000FF"/>
                </a:solidFill>
              </a:endParaRPr>
            </a:p>
          </p:txBody>
        </p:sp>
      </p:grpSp>
      <p:grpSp>
        <p:nvGrpSpPr>
          <p:cNvPr id="9" name="Group 157"/>
          <p:cNvGrpSpPr>
            <a:grpSpLocks/>
          </p:cNvGrpSpPr>
          <p:nvPr/>
        </p:nvGrpSpPr>
        <p:grpSpPr bwMode="auto">
          <a:xfrm>
            <a:off x="366713" y="654050"/>
            <a:ext cx="8372475" cy="5113338"/>
            <a:chOff x="283" y="978"/>
            <a:chExt cx="5274" cy="3221"/>
          </a:xfrm>
        </p:grpSpPr>
        <p:sp>
          <p:nvSpPr>
            <p:cNvPr id="770206" name="AutoShape 158"/>
            <p:cNvSpPr>
              <a:spLocks noChangeArrowheads="1"/>
            </p:cNvSpPr>
            <p:nvPr/>
          </p:nvSpPr>
          <p:spPr bwMode="auto">
            <a:xfrm>
              <a:off x="283" y="978"/>
              <a:ext cx="5274" cy="3182"/>
            </a:xfrm>
            <a:prstGeom prst="roundRect">
              <a:avLst>
                <a:gd name="adj" fmla="val 16667"/>
              </a:avLst>
            </a:prstGeom>
            <a:gradFill rotWithShape="0">
              <a:gsLst>
                <a:gs pos="0">
                  <a:srgbClr val="2D26FF"/>
                </a:gs>
                <a:gs pos="50000">
                  <a:srgbClr val="2D26FF">
                    <a:gamma/>
                    <a:shade val="0"/>
                    <a:invGamma/>
                  </a:srgbClr>
                </a:gs>
                <a:gs pos="100000">
                  <a:srgbClr val="2D26FF"/>
                </a:gs>
              </a:gsLst>
              <a:lin ang="5400000" scaled="1"/>
            </a:gradFill>
            <a:ln w="76200">
              <a:solidFill>
                <a:srgbClr val="FF0000"/>
              </a:solidFill>
              <a:round/>
              <a:headEnd/>
              <a:tailEnd/>
            </a:ln>
            <a:effectLst>
              <a:outerShdw blurRad="63500" dist="68978" dir="1379351"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770207" name="Text Box 159"/>
            <p:cNvSpPr txBox="1">
              <a:spLocks noChangeArrowheads="1"/>
            </p:cNvSpPr>
            <p:nvPr/>
          </p:nvSpPr>
          <p:spPr bwMode="auto">
            <a:xfrm>
              <a:off x="438" y="1177"/>
              <a:ext cx="4917" cy="3022"/>
            </a:xfrm>
            <a:prstGeom prst="rect">
              <a:avLst/>
            </a:prstGeom>
            <a:noFill/>
            <a:ln w="9525">
              <a:noFill/>
              <a:miter lim="800000"/>
              <a:headEnd/>
              <a:tailEnd/>
            </a:ln>
            <a:effectLst>
              <a:outerShdw blurRad="63500" dist="109250" dir="2132261" algn="ctr" rotWithShape="0">
                <a:schemeClr val="bg2">
                  <a:alpha val="74998"/>
                </a:schemeClr>
              </a:outerShdw>
            </a:effectLst>
          </p:spPr>
          <p:txBody>
            <a:bodyPr>
              <a:spAutoFit/>
            </a:bodyPr>
            <a:lstStyle/>
            <a:p>
              <a:pPr algn="ctr">
                <a:spcBef>
                  <a:spcPct val="50000"/>
                </a:spcBef>
                <a:defRPr/>
              </a:pPr>
              <a:r>
                <a:rPr lang="en-US" sz="3200">
                  <a:latin typeface="Arial" pitchFamily="1" charset="0"/>
                  <a:ea typeface="+mn-ea"/>
                  <a:cs typeface="+mn-cs"/>
                </a:rPr>
                <a:t>[Dios]</a:t>
              </a:r>
              <a:r>
                <a:rPr lang="en-US" sz="2400">
                  <a:latin typeface="Arial" pitchFamily="1" charset="0"/>
                  <a:ea typeface="+mn-ea"/>
                  <a:cs typeface="+mn-cs"/>
                </a:rPr>
                <a:t> </a:t>
              </a:r>
              <a:r>
                <a:rPr lang="en-US" sz="3200">
                  <a:latin typeface="Arial" pitchFamily="1" charset="0"/>
                  <a:ea typeface="+mn-ea"/>
                  <a:cs typeface="+mn-cs"/>
                </a:rPr>
                <a:t>vino e hizo</a:t>
              </a:r>
              <a:r>
                <a:rPr lang="en-US" sz="2400">
                  <a:latin typeface="Arial" pitchFamily="1" charset="0"/>
                  <a:ea typeface="+mn-ea"/>
                  <a:cs typeface="+mn-cs"/>
                </a:rPr>
                <a:t> </a:t>
              </a:r>
              <a:r>
                <a:rPr lang="en-US" sz="3200">
                  <a:latin typeface="Arial" pitchFamily="1" charset="0"/>
                  <a:ea typeface="+mn-ea"/>
                  <a:cs typeface="+mn-cs"/>
                </a:rPr>
                <a:t> (literalmente, “cortó”) un acuerdo  formal con Abraham (el pacto abrahámico).  Ya que Dios no podía “jurar” (confirmar el pacto) por nadie más grande, “juró por sí mismo” (Heb 6:13).  En otras palabras, este fue un pacto unilateral. Así que sus promesas son absolutamente seguras.”</a:t>
              </a:r>
              <a:endParaRPr lang="en-US" sz="2400">
                <a:latin typeface="Arial" pitchFamily="1" charset="0"/>
                <a:ea typeface="+mn-ea"/>
                <a:cs typeface="+mn-cs"/>
              </a:endParaRPr>
            </a:p>
            <a:p>
              <a:pPr algn="ctr">
                <a:spcBef>
                  <a:spcPct val="50000"/>
                </a:spcBef>
                <a:defRPr/>
              </a:pPr>
              <a:r>
                <a:rPr lang="en-US" sz="1400">
                  <a:latin typeface="Arial" pitchFamily="1" charset="0"/>
                  <a:ea typeface="+mn-ea"/>
                  <a:cs typeface="+mn-cs"/>
                </a:rPr>
                <a:t>                                           Walvoord/Zuck, </a:t>
              </a:r>
              <a:r>
                <a:rPr lang="en-US" sz="1400" i="1">
                  <a:latin typeface="Arial" pitchFamily="1" charset="0"/>
                  <a:ea typeface="+mn-ea"/>
                  <a:cs typeface="+mn-cs"/>
                </a:rPr>
                <a:t>The Bible Knowledge Commentary</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6*min(max(#ppt_w*#ppt_h,.3),1)-7.4)/-.7*#ppt_w"/>
                                          </p:val>
                                        </p:tav>
                                        <p:tav tm="100000">
                                          <p:val>
                                            <p:strVal val="#ppt_w"/>
                                          </p:val>
                                        </p:tav>
                                      </p:tavLst>
                                    </p:anim>
                                    <p:anim calcmode="lin" valueType="num">
                                      <p:cBhvr>
                                        <p:cTn id="8" dur="1000" fill="hold"/>
                                        <p:tgtEl>
                                          <p:spTgt spid="2"/>
                                        </p:tgtEl>
                                        <p:attrNameLst>
                                          <p:attrName>ppt_h</p:attrName>
                                        </p:attrNameLst>
                                      </p:cBhvr>
                                      <p:tavLst>
                                        <p:tav tm="0">
                                          <p:val>
                                            <p:strVal val="(6*min(max(#ppt_w*#ppt_h,.3),1)-7.4)/-.7*#ppt_h"/>
                                          </p:val>
                                        </p:tav>
                                        <p:tav tm="100000">
                                          <p:val>
                                            <p:strVal val="#ppt_h"/>
                                          </p:val>
                                        </p:tav>
                                      </p:tavLst>
                                    </p:anim>
                                    <p:anim calcmode="lin" valueType="num">
                                      <p:cBhvr>
                                        <p:cTn id="9" dur="1000" fill="hold"/>
                                        <p:tgtEl>
                                          <p:spTgt spid="2"/>
                                        </p:tgtEl>
                                        <p:attrNameLst>
                                          <p:attrName>ppt_x</p:attrName>
                                        </p:attrNameLst>
                                      </p:cBhvr>
                                      <p:tavLst>
                                        <p:tav tm="0">
                                          <p:val>
                                            <p:fltVal val="0.5"/>
                                          </p:val>
                                        </p:tav>
                                        <p:tav tm="100000">
                                          <p:val>
                                            <p:strVal val="#ppt_x"/>
                                          </p:val>
                                        </p:tav>
                                      </p:tavLst>
                                    </p:anim>
                                    <p:anim calcmode="lin" valueType="num">
                                      <p:cBhvr>
                                        <p:cTn id="10" dur="1000" fill="hold"/>
                                        <p:tgtEl>
                                          <p:spTgt spid="2"/>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1000"/>
                            </p:stCondLst>
                            <p:childTnLst>
                              <p:par>
                                <p:cTn id="12" presetID="23" presetClass="entr" presetSubtype="36"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6*min(max(#ppt_w*#ppt_h,.3),1)-7.4)/-.7*#ppt_w"/>
                                          </p:val>
                                        </p:tav>
                                        <p:tav tm="100000">
                                          <p:val>
                                            <p:strVal val="#ppt_w"/>
                                          </p:val>
                                        </p:tav>
                                      </p:tavLst>
                                    </p:anim>
                                    <p:anim calcmode="lin" valueType="num">
                                      <p:cBhvr>
                                        <p:cTn id="15" dur="1000" fill="hold"/>
                                        <p:tgtEl>
                                          <p:spTgt spid="5"/>
                                        </p:tgtEl>
                                        <p:attrNameLst>
                                          <p:attrName>ppt_h</p:attrName>
                                        </p:attrNameLst>
                                      </p:cBhvr>
                                      <p:tavLst>
                                        <p:tav tm="0">
                                          <p:val>
                                            <p:strVal val="(6*min(max(#ppt_w*#ppt_h,.3),1)-7.4)/-.7*#ppt_h"/>
                                          </p:val>
                                        </p:tav>
                                        <p:tav tm="100000">
                                          <p:val>
                                            <p:strVal val="#ppt_h"/>
                                          </p:val>
                                        </p:tav>
                                      </p:tavLst>
                                    </p:anim>
                                    <p:anim calcmode="lin" valueType="num">
                                      <p:cBhvr>
                                        <p:cTn id="16" dur="1000" fill="hold"/>
                                        <p:tgtEl>
                                          <p:spTgt spid="5"/>
                                        </p:tgtEl>
                                        <p:attrNameLst>
                                          <p:attrName>ppt_x</p:attrName>
                                        </p:attrNameLst>
                                      </p:cBhvr>
                                      <p:tavLst>
                                        <p:tav tm="0">
                                          <p:val>
                                            <p:fltVal val="0.5"/>
                                          </p:val>
                                        </p:tav>
                                        <p:tav tm="100000">
                                          <p:val>
                                            <p:strVal val="#ppt_x"/>
                                          </p:val>
                                        </p:tav>
                                      </p:tavLst>
                                    </p:anim>
                                    <p:anim calcmode="lin" valueType="num">
                                      <p:cBhvr>
                                        <p:cTn id="17" dur="1000" fill="hold"/>
                                        <p:tgtEl>
                                          <p:spTgt spid="5"/>
                                        </p:tgtEl>
                                        <p:attrNameLst>
                                          <p:attrName>ppt_y</p:attrName>
                                        </p:attrNameLst>
                                      </p:cBhvr>
                                      <p:tavLst>
                                        <p:tav tm="0">
                                          <p:val>
                                            <p:strVal val="1+(6*min(max(#ppt_w*#ppt_h,.3),1)-7.4)/-.7*#ppt_h/2"/>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770195"/>
                                        </p:tgtEl>
                                        <p:attrNameLst>
                                          <p:attrName>style.visibility</p:attrName>
                                        </p:attrNameLst>
                                      </p:cBhvr>
                                      <p:to>
                                        <p:strVal val="visible"/>
                                      </p:to>
                                    </p:set>
                                    <p:animEffect transition="in" filter="fade">
                                      <p:cBhvr>
                                        <p:cTn id="20" dur="2000"/>
                                        <p:tgtEl>
                                          <p:spTgt spid="77019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70196"/>
                                        </p:tgtEl>
                                        <p:attrNameLst>
                                          <p:attrName>style.visibility</p:attrName>
                                        </p:attrNameLst>
                                      </p:cBhvr>
                                      <p:to>
                                        <p:strVal val="visible"/>
                                      </p:to>
                                    </p:set>
                                    <p:animEffect transition="in" filter="fade">
                                      <p:cBhvr>
                                        <p:cTn id="23" dur="2000"/>
                                        <p:tgtEl>
                                          <p:spTgt spid="77019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xit" presetSubtype="0" fill="hold" nodeType="clickEffect">
                                  <p:stCondLst>
                                    <p:cond delay="0"/>
                                  </p:stCondLst>
                                  <p:childTnLst>
                                    <p:animEffect transition="out" filter="fade">
                                      <p:cBhvr>
                                        <p:cTn id="27" dur="1000"/>
                                        <p:tgtEl>
                                          <p:spTgt spid="770180"/>
                                        </p:tgtEl>
                                      </p:cBhvr>
                                    </p:animEffect>
                                    <p:set>
                                      <p:cBhvr>
                                        <p:cTn id="28" dur="1" fill="hold">
                                          <p:stCondLst>
                                            <p:cond delay="999"/>
                                          </p:stCondLst>
                                        </p:cTn>
                                        <p:tgtEl>
                                          <p:spTgt spid="770180"/>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770181"/>
                                        </p:tgtEl>
                                        <p:attrNameLst>
                                          <p:attrName>style.visibility</p:attrName>
                                        </p:attrNameLst>
                                      </p:cBhvr>
                                      <p:to>
                                        <p:strVal val="visible"/>
                                      </p:to>
                                    </p:set>
                                    <p:animEffect transition="in" filter="fade">
                                      <p:cBhvr>
                                        <p:cTn id="31" dur="500"/>
                                        <p:tgtEl>
                                          <p:spTgt spid="770181"/>
                                        </p:tgtEl>
                                      </p:cBhvr>
                                    </p:animEffect>
                                  </p:childTnLst>
                                </p:cTn>
                              </p:par>
                            </p:childTnLst>
                          </p:cTn>
                        </p:par>
                        <p:par>
                          <p:cTn id="32" fill="hold" nodeType="afterGroup">
                            <p:stCondLst>
                              <p:cond delay="1000"/>
                            </p:stCondLst>
                            <p:childTnLst>
                              <p:par>
                                <p:cTn id="33" presetID="10" presetClass="exit" presetSubtype="0" fill="hold" nodeType="afterEffect">
                                  <p:stCondLst>
                                    <p:cond delay="0"/>
                                  </p:stCondLst>
                                  <p:childTnLst>
                                    <p:animEffect transition="out" filter="fade">
                                      <p:cBhvr>
                                        <p:cTn id="34" dur="1000"/>
                                        <p:tgtEl>
                                          <p:spTgt spid="770181"/>
                                        </p:tgtEl>
                                      </p:cBhvr>
                                    </p:animEffect>
                                    <p:set>
                                      <p:cBhvr>
                                        <p:cTn id="35" dur="1" fill="hold">
                                          <p:stCondLst>
                                            <p:cond delay="999"/>
                                          </p:stCondLst>
                                        </p:cTn>
                                        <p:tgtEl>
                                          <p:spTgt spid="770181"/>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770182"/>
                                        </p:tgtEl>
                                        <p:attrNameLst>
                                          <p:attrName>style.visibility</p:attrName>
                                        </p:attrNameLst>
                                      </p:cBhvr>
                                      <p:to>
                                        <p:strVal val="visible"/>
                                      </p:to>
                                    </p:set>
                                    <p:animEffect transition="in" filter="fade">
                                      <p:cBhvr>
                                        <p:cTn id="38" dur="500"/>
                                        <p:tgtEl>
                                          <p:spTgt spid="770182"/>
                                        </p:tgtEl>
                                      </p:cBhvr>
                                    </p:animEffect>
                                  </p:childTnLst>
                                </p:cTn>
                              </p:par>
                            </p:childTnLst>
                          </p:cTn>
                        </p:par>
                        <p:par>
                          <p:cTn id="39" fill="hold" nodeType="afterGroup">
                            <p:stCondLst>
                              <p:cond delay="2000"/>
                            </p:stCondLst>
                            <p:childTnLst>
                              <p:par>
                                <p:cTn id="40" presetID="10" presetClass="exit" presetSubtype="0" fill="hold" nodeType="afterEffect">
                                  <p:stCondLst>
                                    <p:cond delay="0"/>
                                  </p:stCondLst>
                                  <p:childTnLst>
                                    <p:animEffect transition="out" filter="fade">
                                      <p:cBhvr>
                                        <p:cTn id="41" dur="1000"/>
                                        <p:tgtEl>
                                          <p:spTgt spid="770182"/>
                                        </p:tgtEl>
                                      </p:cBhvr>
                                    </p:animEffect>
                                    <p:set>
                                      <p:cBhvr>
                                        <p:cTn id="42" dur="1" fill="hold">
                                          <p:stCondLst>
                                            <p:cond delay="999"/>
                                          </p:stCondLst>
                                        </p:cTn>
                                        <p:tgtEl>
                                          <p:spTgt spid="770182"/>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770183"/>
                                        </p:tgtEl>
                                        <p:attrNameLst>
                                          <p:attrName>style.visibility</p:attrName>
                                        </p:attrNameLst>
                                      </p:cBhvr>
                                      <p:to>
                                        <p:strVal val="visible"/>
                                      </p:to>
                                    </p:set>
                                    <p:animEffect transition="in" filter="fade">
                                      <p:cBhvr>
                                        <p:cTn id="45" dur="500"/>
                                        <p:tgtEl>
                                          <p:spTgt spid="770183"/>
                                        </p:tgtEl>
                                      </p:cBhvr>
                                    </p:animEffect>
                                  </p:childTnLst>
                                </p:cTn>
                              </p:par>
                            </p:childTnLst>
                          </p:cTn>
                        </p:par>
                        <p:par>
                          <p:cTn id="46" fill="hold" nodeType="afterGroup">
                            <p:stCondLst>
                              <p:cond delay="3000"/>
                            </p:stCondLst>
                            <p:childTnLst>
                              <p:par>
                                <p:cTn id="47" presetID="10" presetClass="exit" presetSubtype="0" fill="hold" nodeType="afterEffect">
                                  <p:stCondLst>
                                    <p:cond delay="0"/>
                                  </p:stCondLst>
                                  <p:childTnLst>
                                    <p:animEffect transition="out" filter="fade">
                                      <p:cBhvr>
                                        <p:cTn id="48" dur="1000"/>
                                        <p:tgtEl>
                                          <p:spTgt spid="770183"/>
                                        </p:tgtEl>
                                      </p:cBhvr>
                                    </p:animEffect>
                                    <p:set>
                                      <p:cBhvr>
                                        <p:cTn id="49" dur="1" fill="hold">
                                          <p:stCondLst>
                                            <p:cond delay="999"/>
                                          </p:stCondLst>
                                        </p:cTn>
                                        <p:tgtEl>
                                          <p:spTgt spid="770183"/>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770184"/>
                                        </p:tgtEl>
                                        <p:attrNameLst>
                                          <p:attrName>style.visibility</p:attrName>
                                        </p:attrNameLst>
                                      </p:cBhvr>
                                      <p:to>
                                        <p:strVal val="visible"/>
                                      </p:to>
                                    </p:set>
                                    <p:animEffect transition="in" filter="fade">
                                      <p:cBhvr>
                                        <p:cTn id="52" dur="500"/>
                                        <p:tgtEl>
                                          <p:spTgt spid="770184"/>
                                        </p:tgtEl>
                                      </p:cBhvr>
                                    </p:animEffect>
                                  </p:childTnLst>
                                </p:cTn>
                              </p:par>
                            </p:childTnLst>
                          </p:cTn>
                        </p:par>
                        <p:par>
                          <p:cTn id="53" fill="hold" nodeType="afterGroup">
                            <p:stCondLst>
                              <p:cond delay="4000"/>
                            </p:stCondLst>
                            <p:childTnLst>
                              <p:par>
                                <p:cTn id="54" presetID="10" presetClass="exit" presetSubtype="0" fill="hold" nodeType="afterEffect">
                                  <p:stCondLst>
                                    <p:cond delay="0"/>
                                  </p:stCondLst>
                                  <p:childTnLst>
                                    <p:animEffect transition="out" filter="fade">
                                      <p:cBhvr>
                                        <p:cTn id="55" dur="2000"/>
                                        <p:tgtEl>
                                          <p:spTgt spid="770184"/>
                                        </p:tgtEl>
                                      </p:cBhvr>
                                    </p:animEffect>
                                    <p:set>
                                      <p:cBhvr>
                                        <p:cTn id="56" dur="1" fill="hold">
                                          <p:stCondLst>
                                            <p:cond delay="1999"/>
                                          </p:stCondLst>
                                        </p:cTn>
                                        <p:tgtEl>
                                          <p:spTgt spid="770184"/>
                                        </p:tgtEl>
                                        <p:attrNameLst>
                                          <p:attrName>style.visibility</p:attrName>
                                        </p:attrNameLst>
                                      </p:cBhvr>
                                      <p:to>
                                        <p:strVal val="hidden"/>
                                      </p:to>
                                    </p:set>
                                  </p:childTnLst>
                                </p:cTn>
                              </p:par>
                              <p:par>
                                <p:cTn id="57" presetID="10" presetClass="entr" presetSubtype="0" fill="hold" nodeType="withEffect">
                                  <p:stCondLst>
                                    <p:cond delay="0"/>
                                  </p:stCondLst>
                                  <p:childTnLst>
                                    <p:set>
                                      <p:cBhvr>
                                        <p:cTn id="58" dur="1" fill="hold">
                                          <p:stCondLst>
                                            <p:cond delay="0"/>
                                          </p:stCondLst>
                                        </p:cTn>
                                        <p:tgtEl>
                                          <p:spTgt spid="770194"/>
                                        </p:tgtEl>
                                        <p:attrNameLst>
                                          <p:attrName>style.visibility</p:attrName>
                                        </p:attrNameLst>
                                      </p:cBhvr>
                                      <p:to>
                                        <p:strVal val="visible"/>
                                      </p:to>
                                    </p:set>
                                    <p:animEffect transition="in" filter="fade">
                                      <p:cBhvr>
                                        <p:cTn id="59" dur="500"/>
                                        <p:tgtEl>
                                          <p:spTgt spid="770194"/>
                                        </p:tgtEl>
                                      </p:cBhvr>
                                    </p:animEffect>
                                  </p:childTnLst>
                                  <p:subTnLst>
                                    <p:set>
                                      <p:cBhvr override="childStyle">
                                        <p:cTn dur="1" fill="hold" display="0" masterRel="nextClick" afterEffect="1"/>
                                        <p:tgtEl>
                                          <p:spTgt spid="770194"/>
                                        </p:tgtEl>
                                        <p:attrNameLst>
                                          <p:attrName>style.visibility</p:attrName>
                                        </p:attrNameLst>
                                      </p:cBhvr>
                                      <p:to>
                                        <p:strVal val="hidden"/>
                                      </p:to>
                                    </p:set>
                                  </p:sub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ntr" presetSubtype="0"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1000"/>
                                        <p:tgtEl>
                                          <p:spTgt spid="8"/>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4" fill="hold" nodeType="clickEffect">
                                  <p:stCondLst>
                                    <p:cond delay="0"/>
                                  </p:stCondLst>
                                  <p:childTnLst>
                                    <p:set>
                                      <p:cBhvr>
                                        <p:cTn id="68" dur="1" fill="hold">
                                          <p:stCondLst>
                                            <p:cond delay="0"/>
                                          </p:stCondLst>
                                        </p:cTn>
                                        <p:tgtEl>
                                          <p:spTgt spid="9"/>
                                        </p:tgtEl>
                                        <p:attrNameLst>
                                          <p:attrName>style.visibility</p:attrName>
                                        </p:attrNameLst>
                                      </p:cBhvr>
                                      <p:to>
                                        <p:strVal val="visible"/>
                                      </p:to>
                                    </p:set>
                                    <p:anim calcmode="lin" valueType="num">
                                      <p:cBhvr additive="base">
                                        <p:cTn id="69" dur="1000" fill="hold"/>
                                        <p:tgtEl>
                                          <p:spTgt spid="9"/>
                                        </p:tgtEl>
                                        <p:attrNameLst>
                                          <p:attrName>ppt_x</p:attrName>
                                        </p:attrNameLst>
                                      </p:cBhvr>
                                      <p:tavLst>
                                        <p:tav tm="0">
                                          <p:val>
                                            <p:strVal val="#ppt_x"/>
                                          </p:val>
                                        </p:tav>
                                        <p:tav tm="100000">
                                          <p:val>
                                            <p:strVal val="#ppt_x"/>
                                          </p:val>
                                        </p:tav>
                                      </p:tavLst>
                                    </p:anim>
                                    <p:anim calcmode="lin" valueType="num">
                                      <p:cBhvr additive="base">
                                        <p:cTn id="70"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0195" grpId="0" animBg="1"/>
      <p:bldP spid="77019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Line 2"/>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33795" name="Line 3"/>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33797" name="Line 5"/>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33798" name="Line 6"/>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pic>
        <p:nvPicPr>
          <p:cNvPr id="33807" name="Picture 15"/>
          <p:cNvPicPr>
            <a:picLocks noChangeAspect="1" noChangeArrowheads="1"/>
          </p:cNvPicPr>
          <p:nvPr/>
        </p:nvPicPr>
        <p:blipFill>
          <a:blip r:embed="rId3"/>
          <a:srcRect l="11243" t="22478" r="32263" b="26430"/>
          <a:stretch>
            <a:fillRect/>
          </a:stretch>
        </p:blipFill>
        <p:spPr bwMode="auto">
          <a:xfrm>
            <a:off x="5784850" y="3430588"/>
            <a:ext cx="3181350" cy="2159000"/>
          </a:xfrm>
          <a:prstGeom prst="rect">
            <a:avLst/>
          </a:prstGeom>
          <a:noFill/>
          <a:effectLst>
            <a:outerShdw blurRad="63500" dist="71842" dir="2700000" algn="ctr" rotWithShape="0">
              <a:schemeClr val="bg2">
                <a:alpha val="74998"/>
              </a:schemeClr>
            </a:outerShdw>
          </a:effectLst>
        </p:spPr>
      </p:pic>
      <p:pic>
        <p:nvPicPr>
          <p:cNvPr id="33812" name="Picture 20"/>
          <p:cNvPicPr>
            <a:picLocks noChangeAspect="1" noChangeArrowheads="1"/>
          </p:cNvPicPr>
          <p:nvPr/>
        </p:nvPicPr>
        <p:blipFill>
          <a:blip r:embed="rId4"/>
          <a:srcRect l="19531" t="29182" r="24866" b="14841"/>
          <a:stretch>
            <a:fillRect/>
          </a:stretch>
        </p:blipFill>
        <p:spPr bwMode="auto">
          <a:xfrm>
            <a:off x="3322638" y="3481388"/>
            <a:ext cx="3962400" cy="2992437"/>
          </a:xfrm>
          <a:prstGeom prst="rect">
            <a:avLst/>
          </a:prstGeom>
          <a:noFill/>
          <a:effectLst>
            <a:outerShdw blurRad="63500" dist="71842" dir="2700000" algn="ctr" rotWithShape="0">
              <a:schemeClr val="bg2">
                <a:alpha val="74998"/>
              </a:schemeClr>
            </a:outerShdw>
          </a:effectLst>
        </p:spPr>
      </p:pic>
      <p:pic>
        <p:nvPicPr>
          <p:cNvPr id="33826" name="Picture 34"/>
          <p:cNvPicPr>
            <a:picLocks noChangeAspect="1" noChangeArrowheads="1"/>
          </p:cNvPicPr>
          <p:nvPr/>
        </p:nvPicPr>
        <p:blipFill>
          <a:blip r:embed="rId5"/>
          <a:srcRect/>
          <a:stretch>
            <a:fillRect/>
          </a:stretch>
        </p:blipFill>
        <p:spPr bwMode="auto">
          <a:xfrm>
            <a:off x="376238" y="3276600"/>
            <a:ext cx="2130425" cy="3181350"/>
          </a:xfrm>
          <a:prstGeom prst="rect">
            <a:avLst/>
          </a:prstGeom>
          <a:noFill/>
          <a:effectLst>
            <a:outerShdw blurRad="63500" dist="71842" dir="2700000" algn="ctr" rotWithShape="0">
              <a:schemeClr val="bg2">
                <a:alpha val="74998"/>
              </a:schemeClr>
            </a:outerShdw>
          </a:effectLst>
        </p:spPr>
      </p:pic>
      <p:pic>
        <p:nvPicPr>
          <p:cNvPr id="33827" name="Picture 35"/>
          <p:cNvPicPr>
            <a:picLocks noChangeAspect="1" noChangeArrowheads="1"/>
          </p:cNvPicPr>
          <p:nvPr/>
        </p:nvPicPr>
        <p:blipFill>
          <a:blip r:embed="rId6"/>
          <a:srcRect/>
          <a:stretch>
            <a:fillRect/>
          </a:stretch>
        </p:blipFill>
        <p:spPr bwMode="auto">
          <a:xfrm>
            <a:off x="387350" y="280988"/>
            <a:ext cx="4116388" cy="2755900"/>
          </a:xfrm>
          <a:prstGeom prst="rect">
            <a:avLst/>
          </a:prstGeom>
          <a:noFill/>
          <a:effectLst>
            <a:outerShdw blurRad="63500" dist="71842" dir="2700000" algn="ctr" rotWithShape="0">
              <a:schemeClr val="bg2">
                <a:alpha val="74998"/>
              </a:schemeClr>
            </a:outerShdw>
          </a:effectLst>
        </p:spPr>
      </p:pic>
      <p:pic>
        <p:nvPicPr>
          <p:cNvPr id="33828" name="Picture 36"/>
          <p:cNvPicPr>
            <a:picLocks noChangeAspect="1" noChangeArrowheads="1"/>
          </p:cNvPicPr>
          <p:nvPr/>
        </p:nvPicPr>
        <p:blipFill>
          <a:blip r:embed="rId7"/>
          <a:srcRect/>
          <a:stretch>
            <a:fillRect/>
          </a:stretch>
        </p:blipFill>
        <p:spPr bwMode="auto">
          <a:xfrm>
            <a:off x="1276350" y="2571750"/>
            <a:ext cx="3600450" cy="2409825"/>
          </a:xfrm>
          <a:prstGeom prst="rect">
            <a:avLst/>
          </a:prstGeom>
          <a:noFill/>
          <a:effectLst>
            <a:outerShdw blurRad="63500" dist="71842" dir="2700000" algn="ctr" rotWithShape="0">
              <a:schemeClr val="bg2">
                <a:alpha val="74998"/>
              </a:schemeClr>
            </a:outerShdw>
          </a:effectLst>
        </p:spPr>
      </p:pic>
      <p:pic>
        <p:nvPicPr>
          <p:cNvPr id="33829" name="Picture 37"/>
          <p:cNvPicPr>
            <a:picLocks noChangeAspect="1" noChangeArrowheads="1"/>
          </p:cNvPicPr>
          <p:nvPr/>
        </p:nvPicPr>
        <p:blipFill>
          <a:blip r:embed="rId8"/>
          <a:srcRect/>
          <a:stretch>
            <a:fillRect/>
          </a:stretch>
        </p:blipFill>
        <p:spPr bwMode="auto">
          <a:xfrm>
            <a:off x="3668713" y="0"/>
            <a:ext cx="3089275" cy="2066925"/>
          </a:xfrm>
          <a:prstGeom prst="rect">
            <a:avLst/>
          </a:prstGeom>
          <a:noFill/>
          <a:effectLst>
            <a:outerShdw blurRad="63500" dist="71842" dir="2700000" algn="ctr" rotWithShape="0">
              <a:schemeClr val="bg2">
                <a:alpha val="74998"/>
              </a:schemeClr>
            </a:outerShdw>
          </a:effectLst>
        </p:spPr>
      </p:pic>
      <p:pic>
        <p:nvPicPr>
          <p:cNvPr id="33810" name="Picture 18"/>
          <p:cNvPicPr>
            <a:picLocks noChangeAspect="1" noChangeArrowheads="1"/>
          </p:cNvPicPr>
          <p:nvPr/>
        </p:nvPicPr>
        <p:blipFill>
          <a:blip r:embed="rId9"/>
          <a:srcRect l="33130" t="32338" r="35803" b="14844"/>
          <a:stretch>
            <a:fillRect/>
          </a:stretch>
        </p:blipFill>
        <p:spPr bwMode="auto">
          <a:xfrm>
            <a:off x="7050088" y="1244600"/>
            <a:ext cx="1727200" cy="2201863"/>
          </a:xfrm>
          <a:prstGeom prst="rect">
            <a:avLst/>
          </a:prstGeom>
          <a:noFill/>
          <a:effectLst>
            <a:outerShdw blurRad="63500" dist="71842" dir="2700000" algn="ctr" rotWithShape="0">
              <a:schemeClr val="bg2">
                <a:alpha val="74998"/>
              </a:schemeClr>
            </a:outerShdw>
          </a:effectLst>
        </p:spPr>
      </p:pic>
      <p:pic>
        <p:nvPicPr>
          <p:cNvPr id="33825" name="Picture 33"/>
          <p:cNvPicPr>
            <a:picLocks noChangeAspect="1" noChangeArrowheads="1"/>
          </p:cNvPicPr>
          <p:nvPr/>
        </p:nvPicPr>
        <p:blipFill>
          <a:blip r:embed="rId10"/>
          <a:srcRect/>
          <a:stretch>
            <a:fillRect/>
          </a:stretch>
        </p:blipFill>
        <p:spPr bwMode="auto">
          <a:xfrm>
            <a:off x="5384800" y="415925"/>
            <a:ext cx="2992438" cy="2001838"/>
          </a:xfrm>
          <a:prstGeom prst="rect">
            <a:avLst/>
          </a:prstGeom>
          <a:noFill/>
          <a:effectLst>
            <a:outerShdw blurRad="63500" dist="71842" dir="2700000" algn="ctr" rotWithShape="0">
              <a:schemeClr val="bg2">
                <a:alpha val="74998"/>
              </a:schemeClr>
            </a:outerShdw>
          </a:effectLst>
        </p:spPr>
      </p:pic>
      <p:pic>
        <p:nvPicPr>
          <p:cNvPr id="33806" name="Picture 14"/>
          <p:cNvPicPr>
            <a:picLocks noChangeAspect="1" noChangeArrowheads="1"/>
          </p:cNvPicPr>
          <p:nvPr/>
        </p:nvPicPr>
        <p:blipFill>
          <a:blip r:embed="rId11"/>
          <a:srcRect l="30176" t="40234" r="34216" b="23566"/>
          <a:stretch>
            <a:fillRect/>
          </a:stretch>
        </p:blipFill>
        <p:spPr bwMode="auto">
          <a:xfrm>
            <a:off x="2184400" y="1443038"/>
            <a:ext cx="4902200" cy="3733800"/>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pic>
      <p:grpSp>
        <p:nvGrpSpPr>
          <p:cNvPr id="2" name="Group 51"/>
          <p:cNvGrpSpPr>
            <a:grpSpLocks/>
          </p:cNvGrpSpPr>
          <p:nvPr/>
        </p:nvGrpSpPr>
        <p:grpSpPr bwMode="auto">
          <a:xfrm>
            <a:off x="1073150" y="4573588"/>
            <a:ext cx="7169150" cy="1682750"/>
            <a:chOff x="676" y="2881"/>
            <a:chExt cx="4516" cy="1060"/>
          </a:xfrm>
        </p:grpSpPr>
        <p:grpSp>
          <p:nvGrpSpPr>
            <p:cNvPr id="61459" name="Group 39"/>
            <p:cNvGrpSpPr>
              <a:grpSpLocks/>
            </p:cNvGrpSpPr>
            <p:nvPr/>
          </p:nvGrpSpPr>
          <p:grpSpPr bwMode="auto">
            <a:xfrm>
              <a:off x="676" y="2881"/>
              <a:ext cx="4516" cy="1060"/>
              <a:chOff x="674" y="2802"/>
              <a:chExt cx="4516" cy="1037"/>
            </a:xfrm>
          </p:grpSpPr>
          <p:sp>
            <p:nvSpPr>
              <p:cNvPr id="33832" name="Rectangle 40"/>
              <p:cNvSpPr>
                <a:spLocks noChangeArrowheads="1"/>
              </p:cNvSpPr>
              <p:nvPr/>
            </p:nvSpPr>
            <p:spPr bwMode="auto">
              <a:xfrm>
                <a:off x="674" y="2802"/>
                <a:ext cx="4510" cy="1037"/>
              </a:xfrm>
              <a:prstGeom prst="rect">
                <a:avLst/>
              </a:prstGeom>
              <a:gradFill rotWithShape="0">
                <a:gsLst>
                  <a:gs pos="0">
                    <a:srgbClr val="0033CC"/>
                  </a:gs>
                  <a:gs pos="100000">
                    <a:srgbClr val="003300"/>
                  </a:gs>
                </a:gsLst>
                <a:lin ang="5400000" scaled="1"/>
              </a:grad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2400" b="0">
                  <a:latin typeface="Times" pitchFamily="1" charset="0"/>
                  <a:ea typeface="+mn-ea"/>
                  <a:cs typeface="+mn-cs"/>
                </a:endParaRPr>
              </a:p>
            </p:txBody>
          </p:sp>
          <p:sp>
            <p:nvSpPr>
              <p:cNvPr id="33833" name="Rectangle 41"/>
              <p:cNvSpPr>
                <a:spLocks noChangeArrowheads="1"/>
              </p:cNvSpPr>
              <p:nvPr/>
            </p:nvSpPr>
            <p:spPr bwMode="auto">
              <a:xfrm>
                <a:off x="729" y="2990"/>
                <a:ext cx="4461" cy="472"/>
              </a:xfrm>
              <a:prstGeom prst="rect">
                <a:avLst/>
              </a:prstGeom>
              <a:noFill/>
              <a:ln w="12700">
                <a:noFill/>
                <a:miter lim="800000"/>
                <a:headEnd/>
                <a:tailEnd/>
              </a:ln>
              <a:effectLst>
                <a:outerShdw blurRad="63500" dist="119812" dir="1920323" algn="ctr" rotWithShape="0">
                  <a:schemeClr val="bg2">
                    <a:alpha val="74998"/>
                  </a:schemeClr>
                </a:outerShdw>
              </a:effectLst>
            </p:spPr>
            <p:txBody>
              <a:bodyPr lIns="90487" tIns="44450" rIns="90487" bIns="44450">
                <a:spAutoFit/>
              </a:bodyPr>
              <a:lstStyle/>
              <a:p>
                <a:pPr algn="ctr">
                  <a:defRPr/>
                </a:pPr>
                <a:endParaRPr lang="en-US" sz="4400">
                  <a:solidFill>
                    <a:schemeClr val="folHlink"/>
                  </a:solidFill>
                  <a:latin typeface="Helvetica" pitchFamily="1" charset="0"/>
                  <a:ea typeface="+mn-ea"/>
                  <a:cs typeface="+mn-cs"/>
                </a:endParaRPr>
              </a:p>
            </p:txBody>
          </p:sp>
        </p:grpSp>
        <p:sp>
          <p:nvSpPr>
            <p:cNvPr id="33834" name="Text Box 42"/>
            <p:cNvSpPr txBox="1">
              <a:spLocks noChangeArrowheads="1"/>
            </p:cNvSpPr>
            <p:nvPr/>
          </p:nvSpPr>
          <p:spPr bwMode="auto">
            <a:xfrm>
              <a:off x="817" y="3129"/>
              <a:ext cx="4202" cy="519"/>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800">
                  <a:solidFill>
                    <a:schemeClr val="folHlink"/>
                  </a:solidFill>
                  <a:latin typeface="Helvetica" pitchFamily="1" charset="0"/>
                  <a:ea typeface="+mn-ea"/>
                  <a:cs typeface="+mn-cs"/>
                </a:rPr>
                <a:t>¿Qué une todo esto?</a:t>
              </a:r>
            </a:p>
          </p:txBody>
        </p:sp>
      </p:grpSp>
      <p:sp>
        <p:nvSpPr>
          <p:cNvPr id="61456" name="Text Box 43"/>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3841" name="Rectangle 49"/>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27</a:t>
            </a:r>
          </a:p>
        </p:txBody>
      </p:sp>
      <p:sp>
        <p:nvSpPr>
          <p:cNvPr id="61458" name="Text Box 50"/>
          <p:cNvSpPr txBox="1">
            <a:spLocks noChangeArrowheads="1"/>
          </p:cNvSpPr>
          <p:nvPr/>
        </p:nvSpPr>
        <p:spPr bwMode="auto">
          <a:xfrm>
            <a:off x="8591550"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500"/>
                                  </p:stCondLst>
                                  <p:childTnLst>
                                    <p:set>
                                      <p:cBhvr>
                                        <p:cTn id="6" dur="1" fill="hold">
                                          <p:stCondLst>
                                            <p:cond delay="0"/>
                                          </p:stCondLst>
                                        </p:cTn>
                                        <p:tgtEl>
                                          <p:spTgt spid="33807"/>
                                        </p:tgtEl>
                                        <p:attrNameLst>
                                          <p:attrName>style.visibility</p:attrName>
                                        </p:attrNameLst>
                                      </p:cBhvr>
                                      <p:to>
                                        <p:strVal val="visible"/>
                                      </p:to>
                                    </p:set>
                                    <p:anim calcmode="lin" valueType="num">
                                      <p:cBhvr>
                                        <p:cTn id="7" dur="500" fill="hold"/>
                                        <p:tgtEl>
                                          <p:spTgt spid="33807"/>
                                        </p:tgtEl>
                                        <p:attrNameLst>
                                          <p:attrName>ppt_w</p:attrName>
                                        </p:attrNameLst>
                                      </p:cBhvr>
                                      <p:tavLst>
                                        <p:tav tm="0">
                                          <p:val>
                                            <p:fltVal val="0"/>
                                          </p:val>
                                        </p:tav>
                                        <p:tav tm="100000">
                                          <p:val>
                                            <p:strVal val="#ppt_w"/>
                                          </p:val>
                                        </p:tav>
                                      </p:tavLst>
                                    </p:anim>
                                    <p:anim calcmode="lin" valueType="num">
                                      <p:cBhvr>
                                        <p:cTn id="8" dur="500" fill="hold"/>
                                        <p:tgtEl>
                                          <p:spTgt spid="33807"/>
                                        </p:tgtEl>
                                        <p:attrNameLst>
                                          <p:attrName>ppt_h</p:attrName>
                                        </p:attrNameLst>
                                      </p:cBhvr>
                                      <p:tavLst>
                                        <p:tav tm="0">
                                          <p:val>
                                            <p:fltVal val="0"/>
                                          </p:val>
                                        </p:tav>
                                        <p:tav tm="100000">
                                          <p:val>
                                            <p:strVal val="#ppt_h"/>
                                          </p:val>
                                        </p:tav>
                                      </p:tavLst>
                                    </p:anim>
                                    <p:anim calcmode="lin" valueType="num">
                                      <p:cBhvr>
                                        <p:cTn id="9" dur="500" fill="hold"/>
                                        <p:tgtEl>
                                          <p:spTgt spid="33807"/>
                                        </p:tgtEl>
                                        <p:attrNameLst>
                                          <p:attrName>ppt_x</p:attrName>
                                        </p:attrNameLst>
                                      </p:cBhvr>
                                      <p:tavLst>
                                        <p:tav tm="0">
                                          <p:val>
                                            <p:fltVal val="0.5"/>
                                          </p:val>
                                        </p:tav>
                                        <p:tav tm="100000">
                                          <p:val>
                                            <p:strVal val="#ppt_x"/>
                                          </p:val>
                                        </p:tav>
                                      </p:tavLst>
                                    </p:anim>
                                    <p:anim calcmode="lin" valueType="num">
                                      <p:cBhvr>
                                        <p:cTn id="10" dur="500" fill="hold"/>
                                        <p:tgtEl>
                                          <p:spTgt spid="33807"/>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000"/>
                            </p:stCondLst>
                            <p:childTnLst>
                              <p:par>
                                <p:cTn id="12" presetID="23" presetClass="entr" presetSubtype="528" fill="hold" nodeType="afterEffect">
                                  <p:stCondLst>
                                    <p:cond delay="500"/>
                                  </p:stCondLst>
                                  <p:childTnLst>
                                    <p:set>
                                      <p:cBhvr>
                                        <p:cTn id="13" dur="1" fill="hold">
                                          <p:stCondLst>
                                            <p:cond delay="0"/>
                                          </p:stCondLst>
                                        </p:cTn>
                                        <p:tgtEl>
                                          <p:spTgt spid="33810"/>
                                        </p:tgtEl>
                                        <p:attrNameLst>
                                          <p:attrName>style.visibility</p:attrName>
                                        </p:attrNameLst>
                                      </p:cBhvr>
                                      <p:to>
                                        <p:strVal val="visible"/>
                                      </p:to>
                                    </p:set>
                                    <p:anim calcmode="lin" valueType="num">
                                      <p:cBhvr>
                                        <p:cTn id="14" dur="500" fill="hold"/>
                                        <p:tgtEl>
                                          <p:spTgt spid="33810"/>
                                        </p:tgtEl>
                                        <p:attrNameLst>
                                          <p:attrName>ppt_w</p:attrName>
                                        </p:attrNameLst>
                                      </p:cBhvr>
                                      <p:tavLst>
                                        <p:tav tm="0">
                                          <p:val>
                                            <p:fltVal val="0"/>
                                          </p:val>
                                        </p:tav>
                                        <p:tav tm="100000">
                                          <p:val>
                                            <p:strVal val="#ppt_w"/>
                                          </p:val>
                                        </p:tav>
                                      </p:tavLst>
                                    </p:anim>
                                    <p:anim calcmode="lin" valueType="num">
                                      <p:cBhvr>
                                        <p:cTn id="15" dur="500" fill="hold"/>
                                        <p:tgtEl>
                                          <p:spTgt spid="33810"/>
                                        </p:tgtEl>
                                        <p:attrNameLst>
                                          <p:attrName>ppt_h</p:attrName>
                                        </p:attrNameLst>
                                      </p:cBhvr>
                                      <p:tavLst>
                                        <p:tav tm="0">
                                          <p:val>
                                            <p:fltVal val="0"/>
                                          </p:val>
                                        </p:tav>
                                        <p:tav tm="100000">
                                          <p:val>
                                            <p:strVal val="#ppt_h"/>
                                          </p:val>
                                        </p:tav>
                                      </p:tavLst>
                                    </p:anim>
                                    <p:anim calcmode="lin" valueType="num">
                                      <p:cBhvr>
                                        <p:cTn id="16" dur="500" fill="hold"/>
                                        <p:tgtEl>
                                          <p:spTgt spid="33810"/>
                                        </p:tgtEl>
                                        <p:attrNameLst>
                                          <p:attrName>ppt_x</p:attrName>
                                        </p:attrNameLst>
                                      </p:cBhvr>
                                      <p:tavLst>
                                        <p:tav tm="0">
                                          <p:val>
                                            <p:fltVal val="0.5"/>
                                          </p:val>
                                        </p:tav>
                                        <p:tav tm="100000">
                                          <p:val>
                                            <p:strVal val="#ppt_x"/>
                                          </p:val>
                                        </p:tav>
                                      </p:tavLst>
                                    </p:anim>
                                    <p:anim calcmode="lin" valueType="num">
                                      <p:cBhvr>
                                        <p:cTn id="17" dur="500" fill="hold"/>
                                        <p:tgtEl>
                                          <p:spTgt spid="3381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2000"/>
                            </p:stCondLst>
                            <p:childTnLst>
                              <p:par>
                                <p:cTn id="19" presetID="23" presetClass="entr" presetSubtype="528" fill="hold" nodeType="afterEffect">
                                  <p:stCondLst>
                                    <p:cond delay="500"/>
                                  </p:stCondLst>
                                  <p:childTnLst>
                                    <p:set>
                                      <p:cBhvr>
                                        <p:cTn id="20" dur="1" fill="hold">
                                          <p:stCondLst>
                                            <p:cond delay="0"/>
                                          </p:stCondLst>
                                        </p:cTn>
                                        <p:tgtEl>
                                          <p:spTgt spid="33812"/>
                                        </p:tgtEl>
                                        <p:attrNameLst>
                                          <p:attrName>style.visibility</p:attrName>
                                        </p:attrNameLst>
                                      </p:cBhvr>
                                      <p:to>
                                        <p:strVal val="visible"/>
                                      </p:to>
                                    </p:set>
                                    <p:anim calcmode="lin" valueType="num">
                                      <p:cBhvr>
                                        <p:cTn id="21" dur="500" fill="hold"/>
                                        <p:tgtEl>
                                          <p:spTgt spid="33812"/>
                                        </p:tgtEl>
                                        <p:attrNameLst>
                                          <p:attrName>ppt_w</p:attrName>
                                        </p:attrNameLst>
                                      </p:cBhvr>
                                      <p:tavLst>
                                        <p:tav tm="0">
                                          <p:val>
                                            <p:fltVal val="0"/>
                                          </p:val>
                                        </p:tav>
                                        <p:tav tm="100000">
                                          <p:val>
                                            <p:strVal val="#ppt_w"/>
                                          </p:val>
                                        </p:tav>
                                      </p:tavLst>
                                    </p:anim>
                                    <p:anim calcmode="lin" valueType="num">
                                      <p:cBhvr>
                                        <p:cTn id="22" dur="500" fill="hold"/>
                                        <p:tgtEl>
                                          <p:spTgt spid="33812"/>
                                        </p:tgtEl>
                                        <p:attrNameLst>
                                          <p:attrName>ppt_h</p:attrName>
                                        </p:attrNameLst>
                                      </p:cBhvr>
                                      <p:tavLst>
                                        <p:tav tm="0">
                                          <p:val>
                                            <p:fltVal val="0"/>
                                          </p:val>
                                        </p:tav>
                                        <p:tav tm="100000">
                                          <p:val>
                                            <p:strVal val="#ppt_h"/>
                                          </p:val>
                                        </p:tav>
                                      </p:tavLst>
                                    </p:anim>
                                    <p:anim calcmode="lin" valueType="num">
                                      <p:cBhvr>
                                        <p:cTn id="23" dur="500" fill="hold"/>
                                        <p:tgtEl>
                                          <p:spTgt spid="33812"/>
                                        </p:tgtEl>
                                        <p:attrNameLst>
                                          <p:attrName>ppt_x</p:attrName>
                                        </p:attrNameLst>
                                      </p:cBhvr>
                                      <p:tavLst>
                                        <p:tav tm="0">
                                          <p:val>
                                            <p:fltVal val="0.5"/>
                                          </p:val>
                                        </p:tav>
                                        <p:tav tm="100000">
                                          <p:val>
                                            <p:strVal val="#ppt_x"/>
                                          </p:val>
                                        </p:tav>
                                      </p:tavLst>
                                    </p:anim>
                                    <p:anim calcmode="lin" valueType="num">
                                      <p:cBhvr>
                                        <p:cTn id="24" dur="500" fill="hold"/>
                                        <p:tgtEl>
                                          <p:spTgt spid="33812"/>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3000"/>
                            </p:stCondLst>
                            <p:childTnLst>
                              <p:par>
                                <p:cTn id="26" presetID="23" presetClass="entr" presetSubtype="528" fill="hold" nodeType="afterEffect">
                                  <p:stCondLst>
                                    <p:cond delay="100"/>
                                  </p:stCondLst>
                                  <p:childTnLst>
                                    <p:set>
                                      <p:cBhvr>
                                        <p:cTn id="27" dur="1" fill="hold">
                                          <p:stCondLst>
                                            <p:cond delay="0"/>
                                          </p:stCondLst>
                                        </p:cTn>
                                        <p:tgtEl>
                                          <p:spTgt spid="33826"/>
                                        </p:tgtEl>
                                        <p:attrNameLst>
                                          <p:attrName>style.visibility</p:attrName>
                                        </p:attrNameLst>
                                      </p:cBhvr>
                                      <p:to>
                                        <p:strVal val="visible"/>
                                      </p:to>
                                    </p:set>
                                    <p:anim calcmode="lin" valueType="num">
                                      <p:cBhvr>
                                        <p:cTn id="28" dur="500" fill="hold"/>
                                        <p:tgtEl>
                                          <p:spTgt spid="33826"/>
                                        </p:tgtEl>
                                        <p:attrNameLst>
                                          <p:attrName>ppt_w</p:attrName>
                                        </p:attrNameLst>
                                      </p:cBhvr>
                                      <p:tavLst>
                                        <p:tav tm="0">
                                          <p:val>
                                            <p:fltVal val="0"/>
                                          </p:val>
                                        </p:tav>
                                        <p:tav tm="100000">
                                          <p:val>
                                            <p:strVal val="#ppt_w"/>
                                          </p:val>
                                        </p:tav>
                                      </p:tavLst>
                                    </p:anim>
                                    <p:anim calcmode="lin" valueType="num">
                                      <p:cBhvr>
                                        <p:cTn id="29" dur="500" fill="hold"/>
                                        <p:tgtEl>
                                          <p:spTgt spid="33826"/>
                                        </p:tgtEl>
                                        <p:attrNameLst>
                                          <p:attrName>ppt_h</p:attrName>
                                        </p:attrNameLst>
                                      </p:cBhvr>
                                      <p:tavLst>
                                        <p:tav tm="0">
                                          <p:val>
                                            <p:fltVal val="0"/>
                                          </p:val>
                                        </p:tav>
                                        <p:tav tm="100000">
                                          <p:val>
                                            <p:strVal val="#ppt_h"/>
                                          </p:val>
                                        </p:tav>
                                      </p:tavLst>
                                    </p:anim>
                                    <p:anim calcmode="lin" valueType="num">
                                      <p:cBhvr>
                                        <p:cTn id="30" dur="500" fill="hold"/>
                                        <p:tgtEl>
                                          <p:spTgt spid="33826"/>
                                        </p:tgtEl>
                                        <p:attrNameLst>
                                          <p:attrName>ppt_x</p:attrName>
                                        </p:attrNameLst>
                                      </p:cBhvr>
                                      <p:tavLst>
                                        <p:tav tm="0">
                                          <p:val>
                                            <p:fltVal val="0.5"/>
                                          </p:val>
                                        </p:tav>
                                        <p:tav tm="100000">
                                          <p:val>
                                            <p:strVal val="#ppt_x"/>
                                          </p:val>
                                        </p:tav>
                                      </p:tavLst>
                                    </p:anim>
                                    <p:anim calcmode="lin" valueType="num">
                                      <p:cBhvr>
                                        <p:cTn id="31" dur="500" fill="hold"/>
                                        <p:tgtEl>
                                          <p:spTgt spid="33826"/>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3600"/>
                            </p:stCondLst>
                            <p:childTnLst>
                              <p:par>
                                <p:cTn id="33" presetID="23" presetClass="entr" presetSubtype="528" fill="hold" nodeType="afterEffect">
                                  <p:stCondLst>
                                    <p:cond delay="100"/>
                                  </p:stCondLst>
                                  <p:childTnLst>
                                    <p:set>
                                      <p:cBhvr>
                                        <p:cTn id="34" dur="1" fill="hold">
                                          <p:stCondLst>
                                            <p:cond delay="0"/>
                                          </p:stCondLst>
                                        </p:cTn>
                                        <p:tgtEl>
                                          <p:spTgt spid="33827"/>
                                        </p:tgtEl>
                                        <p:attrNameLst>
                                          <p:attrName>style.visibility</p:attrName>
                                        </p:attrNameLst>
                                      </p:cBhvr>
                                      <p:to>
                                        <p:strVal val="visible"/>
                                      </p:to>
                                    </p:set>
                                    <p:anim calcmode="lin" valueType="num">
                                      <p:cBhvr>
                                        <p:cTn id="35" dur="500" fill="hold"/>
                                        <p:tgtEl>
                                          <p:spTgt spid="33827"/>
                                        </p:tgtEl>
                                        <p:attrNameLst>
                                          <p:attrName>ppt_w</p:attrName>
                                        </p:attrNameLst>
                                      </p:cBhvr>
                                      <p:tavLst>
                                        <p:tav tm="0">
                                          <p:val>
                                            <p:fltVal val="0"/>
                                          </p:val>
                                        </p:tav>
                                        <p:tav tm="100000">
                                          <p:val>
                                            <p:strVal val="#ppt_w"/>
                                          </p:val>
                                        </p:tav>
                                      </p:tavLst>
                                    </p:anim>
                                    <p:anim calcmode="lin" valueType="num">
                                      <p:cBhvr>
                                        <p:cTn id="36" dur="500" fill="hold"/>
                                        <p:tgtEl>
                                          <p:spTgt spid="33827"/>
                                        </p:tgtEl>
                                        <p:attrNameLst>
                                          <p:attrName>ppt_h</p:attrName>
                                        </p:attrNameLst>
                                      </p:cBhvr>
                                      <p:tavLst>
                                        <p:tav tm="0">
                                          <p:val>
                                            <p:fltVal val="0"/>
                                          </p:val>
                                        </p:tav>
                                        <p:tav tm="100000">
                                          <p:val>
                                            <p:strVal val="#ppt_h"/>
                                          </p:val>
                                        </p:tav>
                                      </p:tavLst>
                                    </p:anim>
                                    <p:anim calcmode="lin" valueType="num">
                                      <p:cBhvr>
                                        <p:cTn id="37" dur="500" fill="hold"/>
                                        <p:tgtEl>
                                          <p:spTgt spid="33827"/>
                                        </p:tgtEl>
                                        <p:attrNameLst>
                                          <p:attrName>ppt_x</p:attrName>
                                        </p:attrNameLst>
                                      </p:cBhvr>
                                      <p:tavLst>
                                        <p:tav tm="0">
                                          <p:val>
                                            <p:fltVal val="0.5"/>
                                          </p:val>
                                        </p:tav>
                                        <p:tav tm="100000">
                                          <p:val>
                                            <p:strVal val="#ppt_x"/>
                                          </p:val>
                                        </p:tav>
                                      </p:tavLst>
                                    </p:anim>
                                    <p:anim calcmode="lin" valueType="num">
                                      <p:cBhvr>
                                        <p:cTn id="38" dur="500" fill="hold"/>
                                        <p:tgtEl>
                                          <p:spTgt spid="33827"/>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4200"/>
                            </p:stCondLst>
                            <p:childTnLst>
                              <p:par>
                                <p:cTn id="40" presetID="23" presetClass="entr" presetSubtype="528" fill="hold" nodeType="afterEffect">
                                  <p:stCondLst>
                                    <p:cond delay="100"/>
                                  </p:stCondLst>
                                  <p:childTnLst>
                                    <p:set>
                                      <p:cBhvr>
                                        <p:cTn id="41" dur="1" fill="hold">
                                          <p:stCondLst>
                                            <p:cond delay="0"/>
                                          </p:stCondLst>
                                        </p:cTn>
                                        <p:tgtEl>
                                          <p:spTgt spid="33828"/>
                                        </p:tgtEl>
                                        <p:attrNameLst>
                                          <p:attrName>style.visibility</p:attrName>
                                        </p:attrNameLst>
                                      </p:cBhvr>
                                      <p:to>
                                        <p:strVal val="visible"/>
                                      </p:to>
                                    </p:set>
                                    <p:anim calcmode="lin" valueType="num">
                                      <p:cBhvr>
                                        <p:cTn id="42" dur="500" fill="hold"/>
                                        <p:tgtEl>
                                          <p:spTgt spid="33828"/>
                                        </p:tgtEl>
                                        <p:attrNameLst>
                                          <p:attrName>ppt_w</p:attrName>
                                        </p:attrNameLst>
                                      </p:cBhvr>
                                      <p:tavLst>
                                        <p:tav tm="0">
                                          <p:val>
                                            <p:fltVal val="0"/>
                                          </p:val>
                                        </p:tav>
                                        <p:tav tm="100000">
                                          <p:val>
                                            <p:strVal val="#ppt_w"/>
                                          </p:val>
                                        </p:tav>
                                      </p:tavLst>
                                    </p:anim>
                                    <p:anim calcmode="lin" valueType="num">
                                      <p:cBhvr>
                                        <p:cTn id="43" dur="500" fill="hold"/>
                                        <p:tgtEl>
                                          <p:spTgt spid="33828"/>
                                        </p:tgtEl>
                                        <p:attrNameLst>
                                          <p:attrName>ppt_h</p:attrName>
                                        </p:attrNameLst>
                                      </p:cBhvr>
                                      <p:tavLst>
                                        <p:tav tm="0">
                                          <p:val>
                                            <p:fltVal val="0"/>
                                          </p:val>
                                        </p:tav>
                                        <p:tav tm="100000">
                                          <p:val>
                                            <p:strVal val="#ppt_h"/>
                                          </p:val>
                                        </p:tav>
                                      </p:tavLst>
                                    </p:anim>
                                    <p:anim calcmode="lin" valueType="num">
                                      <p:cBhvr>
                                        <p:cTn id="44" dur="500" fill="hold"/>
                                        <p:tgtEl>
                                          <p:spTgt spid="33828"/>
                                        </p:tgtEl>
                                        <p:attrNameLst>
                                          <p:attrName>ppt_x</p:attrName>
                                        </p:attrNameLst>
                                      </p:cBhvr>
                                      <p:tavLst>
                                        <p:tav tm="0">
                                          <p:val>
                                            <p:fltVal val="0.5"/>
                                          </p:val>
                                        </p:tav>
                                        <p:tav tm="100000">
                                          <p:val>
                                            <p:strVal val="#ppt_x"/>
                                          </p:val>
                                        </p:tav>
                                      </p:tavLst>
                                    </p:anim>
                                    <p:anim calcmode="lin" valueType="num">
                                      <p:cBhvr>
                                        <p:cTn id="45" dur="500" fill="hold"/>
                                        <p:tgtEl>
                                          <p:spTgt spid="33828"/>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4800"/>
                            </p:stCondLst>
                            <p:childTnLst>
                              <p:par>
                                <p:cTn id="47" presetID="23" presetClass="entr" presetSubtype="528" fill="hold" nodeType="afterEffect">
                                  <p:stCondLst>
                                    <p:cond delay="100"/>
                                  </p:stCondLst>
                                  <p:childTnLst>
                                    <p:set>
                                      <p:cBhvr>
                                        <p:cTn id="48" dur="1" fill="hold">
                                          <p:stCondLst>
                                            <p:cond delay="0"/>
                                          </p:stCondLst>
                                        </p:cTn>
                                        <p:tgtEl>
                                          <p:spTgt spid="33829"/>
                                        </p:tgtEl>
                                        <p:attrNameLst>
                                          <p:attrName>style.visibility</p:attrName>
                                        </p:attrNameLst>
                                      </p:cBhvr>
                                      <p:to>
                                        <p:strVal val="visible"/>
                                      </p:to>
                                    </p:set>
                                    <p:anim calcmode="lin" valueType="num">
                                      <p:cBhvr>
                                        <p:cTn id="49" dur="500" fill="hold"/>
                                        <p:tgtEl>
                                          <p:spTgt spid="33829"/>
                                        </p:tgtEl>
                                        <p:attrNameLst>
                                          <p:attrName>ppt_w</p:attrName>
                                        </p:attrNameLst>
                                      </p:cBhvr>
                                      <p:tavLst>
                                        <p:tav tm="0">
                                          <p:val>
                                            <p:fltVal val="0"/>
                                          </p:val>
                                        </p:tav>
                                        <p:tav tm="100000">
                                          <p:val>
                                            <p:strVal val="#ppt_w"/>
                                          </p:val>
                                        </p:tav>
                                      </p:tavLst>
                                    </p:anim>
                                    <p:anim calcmode="lin" valueType="num">
                                      <p:cBhvr>
                                        <p:cTn id="50" dur="500" fill="hold"/>
                                        <p:tgtEl>
                                          <p:spTgt spid="33829"/>
                                        </p:tgtEl>
                                        <p:attrNameLst>
                                          <p:attrName>ppt_h</p:attrName>
                                        </p:attrNameLst>
                                      </p:cBhvr>
                                      <p:tavLst>
                                        <p:tav tm="0">
                                          <p:val>
                                            <p:fltVal val="0"/>
                                          </p:val>
                                        </p:tav>
                                        <p:tav tm="100000">
                                          <p:val>
                                            <p:strVal val="#ppt_h"/>
                                          </p:val>
                                        </p:tav>
                                      </p:tavLst>
                                    </p:anim>
                                    <p:anim calcmode="lin" valueType="num">
                                      <p:cBhvr>
                                        <p:cTn id="51" dur="500" fill="hold"/>
                                        <p:tgtEl>
                                          <p:spTgt spid="33829"/>
                                        </p:tgtEl>
                                        <p:attrNameLst>
                                          <p:attrName>ppt_x</p:attrName>
                                        </p:attrNameLst>
                                      </p:cBhvr>
                                      <p:tavLst>
                                        <p:tav tm="0">
                                          <p:val>
                                            <p:fltVal val="0.5"/>
                                          </p:val>
                                        </p:tav>
                                        <p:tav tm="100000">
                                          <p:val>
                                            <p:strVal val="#ppt_x"/>
                                          </p:val>
                                        </p:tav>
                                      </p:tavLst>
                                    </p:anim>
                                    <p:anim calcmode="lin" valueType="num">
                                      <p:cBhvr>
                                        <p:cTn id="52" dur="500" fill="hold"/>
                                        <p:tgtEl>
                                          <p:spTgt spid="33829"/>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5400"/>
                            </p:stCondLst>
                            <p:childTnLst>
                              <p:par>
                                <p:cTn id="54" presetID="23" presetClass="entr" presetSubtype="528" fill="hold" nodeType="afterEffect">
                                  <p:stCondLst>
                                    <p:cond delay="100"/>
                                  </p:stCondLst>
                                  <p:childTnLst>
                                    <p:set>
                                      <p:cBhvr>
                                        <p:cTn id="55" dur="1" fill="hold">
                                          <p:stCondLst>
                                            <p:cond delay="0"/>
                                          </p:stCondLst>
                                        </p:cTn>
                                        <p:tgtEl>
                                          <p:spTgt spid="33825"/>
                                        </p:tgtEl>
                                        <p:attrNameLst>
                                          <p:attrName>style.visibility</p:attrName>
                                        </p:attrNameLst>
                                      </p:cBhvr>
                                      <p:to>
                                        <p:strVal val="visible"/>
                                      </p:to>
                                    </p:set>
                                    <p:anim calcmode="lin" valueType="num">
                                      <p:cBhvr>
                                        <p:cTn id="56" dur="500" fill="hold"/>
                                        <p:tgtEl>
                                          <p:spTgt spid="33825"/>
                                        </p:tgtEl>
                                        <p:attrNameLst>
                                          <p:attrName>ppt_w</p:attrName>
                                        </p:attrNameLst>
                                      </p:cBhvr>
                                      <p:tavLst>
                                        <p:tav tm="0">
                                          <p:val>
                                            <p:fltVal val="0"/>
                                          </p:val>
                                        </p:tav>
                                        <p:tav tm="100000">
                                          <p:val>
                                            <p:strVal val="#ppt_w"/>
                                          </p:val>
                                        </p:tav>
                                      </p:tavLst>
                                    </p:anim>
                                    <p:anim calcmode="lin" valueType="num">
                                      <p:cBhvr>
                                        <p:cTn id="57" dur="500" fill="hold"/>
                                        <p:tgtEl>
                                          <p:spTgt spid="33825"/>
                                        </p:tgtEl>
                                        <p:attrNameLst>
                                          <p:attrName>ppt_h</p:attrName>
                                        </p:attrNameLst>
                                      </p:cBhvr>
                                      <p:tavLst>
                                        <p:tav tm="0">
                                          <p:val>
                                            <p:fltVal val="0"/>
                                          </p:val>
                                        </p:tav>
                                        <p:tav tm="100000">
                                          <p:val>
                                            <p:strVal val="#ppt_h"/>
                                          </p:val>
                                        </p:tav>
                                      </p:tavLst>
                                    </p:anim>
                                    <p:anim calcmode="lin" valueType="num">
                                      <p:cBhvr>
                                        <p:cTn id="58" dur="500" fill="hold"/>
                                        <p:tgtEl>
                                          <p:spTgt spid="33825"/>
                                        </p:tgtEl>
                                        <p:attrNameLst>
                                          <p:attrName>ppt_x</p:attrName>
                                        </p:attrNameLst>
                                      </p:cBhvr>
                                      <p:tavLst>
                                        <p:tav tm="0">
                                          <p:val>
                                            <p:fltVal val="0.5"/>
                                          </p:val>
                                        </p:tav>
                                        <p:tav tm="100000">
                                          <p:val>
                                            <p:strVal val="#ppt_x"/>
                                          </p:val>
                                        </p:tav>
                                      </p:tavLst>
                                    </p:anim>
                                    <p:anim calcmode="lin" valueType="num">
                                      <p:cBhvr>
                                        <p:cTn id="59" dur="500" fill="hold"/>
                                        <p:tgtEl>
                                          <p:spTgt spid="33825"/>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6000"/>
                            </p:stCondLst>
                            <p:childTnLst>
                              <p:par>
                                <p:cTn id="61" presetID="7" presetClass="entr" presetSubtype="4" fill="hold" nodeType="afterEffect">
                                  <p:stCondLst>
                                    <p:cond delay="500"/>
                                  </p:stCondLst>
                                  <p:childTnLst>
                                    <p:set>
                                      <p:cBhvr>
                                        <p:cTn id="62" dur="1" fill="hold">
                                          <p:stCondLst>
                                            <p:cond delay="0"/>
                                          </p:stCondLst>
                                        </p:cTn>
                                        <p:tgtEl>
                                          <p:spTgt spid="33806"/>
                                        </p:tgtEl>
                                        <p:attrNameLst>
                                          <p:attrName>style.visibility</p:attrName>
                                        </p:attrNameLst>
                                      </p:cBhvr>
                                      <p:to>
                                        <p:strVal val="visible"/>
                                      </p:to>
                                    </p:set>
                                    <p:anim calcmode="lin" valueType="num">
                                      <p:cBhvr additive="base">
                                        <p:cTn id="63" dur="5000" fill="hold"/>
                                        <p:tgtEl>
                                          <p:spTgt spid="33806"/>
                                        </p:tgtEl>
                                        <p:attrNameLst>
                                          <p:attrName>ppt_x</p:attrName>
                                        </p:attrNameLst>
                                      </p:cBhvr>
                                      <p:tavLst>
                                        <p:tav tm="0">
                                          <p:val>
                                            <p:strVal val="#ppt_x"/>
                                          </p:val>
                                        </p:tav>
                                        <p:tav tm="100000">
                                          <p:val>
                                            <p:strVal val="#ppt_x"/>
                                          </p:val>
                                        </p:tav>
                                      </p:tavLst>
                                    </p:anim>
                                    <p:anim calcmode="lin" valueType="num">
                                      <p:cBhvr additive="base">
                                        <p:cTn id="64" dur="5000" fill="hold"/>
                                        <p:tgtEl>
                                          <p:spTgt spid="33806"/>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0" presetClass="entr" presetSubtype="0" fill="hold" nodeType="click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fade">
                                      <p:cBhvr>
                                        <p:cTn id="6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Line 2"/>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443395" name="Line 3"/>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443396" name="Line 4"/>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443397" name="Line 5"/>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pic>
        <p:nvPicPr>
          <p:cNvPr id="443398" name="Picture 6"/>
          <p:cNvPicPr>
            <a:picLocks noChangeAspect="1" noChangeArrowheads="1"/>
          </p:cNvPicPr>
          <p:nvPr/>
        </p:nvPicPr>
        <p:blipFill>
          <a:blip r:embed="rId3"/>
          <a:srcRect l="11243" t="22478" r="32263" b="26430"/>
          <a:stretch>
            <a:fillRect/>
          </a:stretch>
        </p:blipFill>
        <p:spPr bwMode="auto">
          <a:xfrm>
            <a:off x="5784850" y="3430588"/>
            <a:ext cx="3181350" cy="2159000"/>
          </a:xfrm>
          <a:prstGeom prst="rect">
            <a:avLst/>
          </a:prstGeom>
          <a:noFill/>
          <a:effectLst>
            <a:outerShdw blurRad="63500" dist="71842" dir="2700000" algn="ctr" rotWithShape="0">
              <a:schemeClr val="bg2">
                <a:alpha val="74998"/>
              </a:schemeClr>
            </a:outerShdw>
          </a:effectLst>
        </p:spPr>
      </p:pic>
      <p:pic>
        <p:nvPicPr>
          <p:cNvPr id="443399" name="Picture 7"/>
          <p:cNvPicPr>
            <a:picLocks noChangeAspect="1" noChangeArrowheads="1"/>
          </p:cNvPicPr>
          <p:nvPr/>
        </p:nvPicPr>
        <p:blipFill>
          <a:blip r:embed="rId4"/>
          <a:srcRect l="19531" t="29182" r="24866" b="14841"/>
          <a:stretch>
            <a:fillRect/>
          </a:stretch>
        </p:blipFill>
        <p:spPr bwMode="auto">
          <a:xfrm>
            <a:off x="3322638" y="3481388"/>
            <a:ext cx="3962400" cy="2992437"/>
          </a:xfrm>
          <a:prstGeom prst="rect">
            <a:avLst/>
          </a:prstGeom>
          <a:noFill/>
          <a:effectLst>
            <a:outerShdw blurRad="63500" dist="71842" dir="2700000" algn="ctr" rotWithShape="0">
              <a:schemeClr val="bg2">
                <a:alpha val="74998"/>
              </a:schemeClr>
            </a:outerShdw>
          </a:effectLst>
        </p:spPr>
      </p:pic>
      <p:pic>
        <p:nvPicPr>
          <p:cNvPr id="443401" name="Picture 9"/>
          <p:cNvPicPr>
            <a:picLocks noChangeAspect="1" noChangeArrowheads="1"/>
          </p:cNvPicPr>
          <p:nvPr/>
        </p:nvPicPr>
        <p:blipFill>
          <a:blip r:embed="rId5"/>
          <a:srcRect/>
          <a:stretch>
            <a:fillRect/>
          </a:stretch>
        </p:blipFill>
        <p:spPr bwMode="auto">
          <a:xfrm>
            <a:off x="376238" y="3276600"/>
            <a:ext cx="2130425" cy="3181350"/>
          </a:xfrm>
          <a:prstGeom prst="rect">
            <a:avLst/>
          </a:prstGeom>
          <a:noFill/>
          <a:effectLst>
            <a:outerShdw blurRad="63500" dist="71842" dir="2700000" algn="ctr" rotWithShape="0">
              <a:schemeClr val="bg2">
                <a:alpha val="74998"/>
              </a:schemeClr>
            </a:outerShdw>
          </a:effectLst>
        </p:spPr>
      </p:pic>
      <p:pic>
        <p:nvPicPr>
          <p:cNvPr id="443402" name="Picture 10"/>
          <p:cNvPicPr>
            <a:picLocks noChangeAspect="1" noChangeArrowheads="1"/>
          </p:cNvPicPr>
          <p:nvPr/>
        </p:nvPicPr>
        <p:blipFill>
          <a:blip r:embed="rId6"/>
          <a:srcRect/>
          <a:stretch>
            <a:fillRect/>
          </a:stretch>
        </p:blipFill>
        <p:spPr bwMode="auto">
          <a:xfrm>
            <a:off x="387350" y="280988"/>
            <a:ext cx="4116388" cy="2755900"/>
          </a:xfrm>
          <a:prstGeom prst="rect">
            <a:avLst/>
          </a:prstGeom>
          <a:noFill/>
          <a:effectLst>
            <a:outerShdw blurRad="63500" dist="71842" dir="2700000" algn="ctr" rotWithShape="0">
              <a:schemeClr val="bg2">
                <a:alpha val="74998"/>
              </a:schemeClr>
            </a:outerShdw>
          </a:effectLst>
        </p:spPr>
      </p:pic>
      <p:pic>
        <p:nvPicPr>
          <p:cNvPr id="443403" name="Picture 11"/>
          <p:cNvPicPr>
            <a:picLocks noChangeAspect="1" noChangeArrowheads="1"/>
          </p:cNvPicPr>
          <p:nvPr/>
        </p:nvPicPr>
        <p:blipFill>
          <a:blip r:embed="rId7"/>
          <a:srcRect/>
          <a:stretch>
            <a:fillRect/>
          </a:stretch>
        </p:blipFill>
        <p:spPr bwMode="auto">
          <a:xfrm>
            <a:off x="1276350" y="2571750"/>
            <a:ext cx="3600450" cy="2409825"/>
          </a:xfrm>
          <a:prstGeom prst="rect">
            <a:avLst/>
          </a:prstGeom>
          <a:noFill/>
          <a:effectLst>
            <a:outerShdw blurRad="63500" dist="71842" dir="2700000" algn="ctr" rotWithShape="0">
              <a:schemeClr val="bg2">
                <a:alpha val="74998"/>
              </a:schemeClr>
            </a:outerShdw>
          </a:effectLst>
        </p:spPr>
      </p:pic>
      <p:pic>
        <p:nvPicPr>
          <p:cNvPr id="443404" name="Picture 12"/>
          <p:cNvPicPr>
            <a:picLocks noChangeAspect="1" noChangeArrowheads="1"/>
          </p:cNvPicPr>
          <p:nvPr/>
        </p:nvPicPr>
        <p:blipFill>
          <a:blip r:embed="rId8"/>
          <a:srcRect/>
          <a:stretch>
            <a:fillRect/>
          </a:stretch>
        </p:blipFill>
        <p:spPr bwMode="auto">
          <a:xfrm>
            <a:off x="3668713" y="0"/>
            <a:ext cx="3089275" cy="2066925"/>
          </a:xfrm>
          <a:prstGeom prst="rect">
            <a:avLst/>
          </a:prstGeom>
          <a:noFill/>
          <a:effectLst>
            <a:outerShdw blurRad="63500" dist="71842" dir="2700000" algn="ctr" rotWithShape="0">
              <a:schemeClr val="bg2">
                <a:alpha val="74998"/>
              </a:schemeClr>
            </a:outerShdw>
          </a:effectLst>
        </p:spPr>
      </p:pic>
      <p:pic>
        <p:nvPicPr>
          <p:cNvPr id="443405" name="Picture 13"/>
          <p:cNvPicPr>
            <a:picLocks noChangeAspect="1" noChangeArrowheads="1"/>
          </p:cNvPicPr>
          <p:nvPr/>
        </p:nvPicPr>
        <p:blipFill>
          <a:blip r:embed="rId9"/>
          <a:srcRect l="33130" t="32338" r="35803" b="14844"/>
          <a:stretch>
            <a:fillRect/>
          </a:stretch>
        </p:blipFill>
        <p:spPr bwMode="auto">
          <a:xfrm>
            <a:off x="7050088" y="1244600"/>
            <a:ext cx="1727200" cy="2201863"/>
          </a:xfrm>
          <a:prstGeom prst="rect">
            <a:avLst/>
          </a:prstGeom>
          <a:noFill/>
          <a:effectLst>
            <a:outerShdw blurRad="63500" dist="71842" dir="2700000" algn="ctr" rotWithShape="0">
              <a:schemeClr val="bg2">
                <a:alpha val="74998"/>
              </a:schemeClr>
            </a:outerShdw>
          </a:effectLst>
        </p:spPr>
      </p:pic>
      <p:pic>
        <p:nvPicPr>
          <p:cNvPr id="443406" name="Picture 14"/>
          <p:cNvPicPr>
            <a:picLocks noChangeAspect="1" noChangeArrowheads="1"/>
          </p:cNvPicPr>
          <p:nvPr/>
        </p:nvPicPr>
        <p:blipFill>
          <a:blip r:embed="rId10"/>
          <a:srcRect/>
          <a:stretch>
            <a:fillRect/>
          </a:stretch>
        </p:blipFill>
        <p:spPr bwMode="auto">
          <a:xfrm>
            <a:off x="5384800" y="415925"/>
            <a:ext cx="2992438" cy="2001838"/>
          </a:xfrm>
          <a:prstGeom prst="rect">
            <a:avLst/>
          </a:prstGeom>
          <a:noFill/>
          <a:effectLst>
            <a:outerShdw blurRad="63500" dist="71842" dir="2700000" algn="ctr" rotWithShape="0">
              <a:schemeClr val="bg2">
                <a:alpha val="74998"/>
              </a:schemeClr>
            </a:outerShdw>
          </a:effectLst>
        </p:spPr>
      </p:pic>
      <p:pic>
        <p:nvPicPr>
          <p:cNvPr id="443407" name="Picture 15"/>
          <p:cNvPicPr>
            <a:picLocks noChangeAspect="1" noChangeArrowheads="1"/>
          </p:cNvPicPr>
          <p:nvPr/>
        </p:nvPicPr>
        <p:blipFill>
          <a:blip r:embed="rId11"/>
          <a:srcRect l="30176" t="40234" r="34216" b="23566"/>
          <a:stretch>
            <a:fillRect/>
          </a:stretch>
        </p:blipFill>
        <p:spPr bwMode="auto">
          <a:xfrm>
            <a:off x="2184400" y="1443038"/>
            <a:ext cx="4902200" cy="3733800"/>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pic>
      <p:grpSp>
        <p:nvGrpSpPr>
          <p:cNvPr id="63503" name="Group 21"/>
          <p:cNvGrpSpPr>
            <a:grpSpLocks/>
          </p:cNvGrpSpPr>
          <p:nvPr/>
        </p:nvGrpSpPr>
        <p:grpSpPr bwMode="auto">
          <a:xfrm>
            <a:off x="1073150" y="4586288"/>
            <a:ext cx="7169150" cy="1682750"/>
            <a:chOff x="644" y="2697"/>
            <a:chExt cx="4516" cy="1060"/>
          </a:xfrm>
        </p:grpSpPr>
        <p:grpSp>
          <p:nvGrpSpPr>
            <p:cNvPr id="63507" name="Group 22"/>
            <p:cNvGrpSpPr>
              <a:grpSpLocks/>
            </p:cNvGrpSpPr>
            <p:nvPr/>
          </p:nvGrpSpPr>
          <p:grpSpPr bwMode="auto">
            <a:xfrm>
              <a:off x="644" y="2697"/>
              <a:ext cx="4516" cy="1060"/>
              <a:chOff x="674" y="2802"/>
              <a:chExt cx="4516" cy="1037"/>
            </a:xfrm>
          </p:grpSpPr>
          <p:sp>
            <p:nvSpPr>
              <p:cNvPr id="443415" name="Rectangle 23"/>
              <p:cNvSpPr>
                <a:spLocks noChangeArrowheads="1"/>
              </p:cNvSpPr>
              <p:nvPr/>
            </p:nvSpPr>
            <p:spPr bwMode="auto">
              <a:xfrm>
                <a:off x="674" y="2802"/>
                <a:ext cx="4510" cy="1037"/>
              </a:xfrm>
              <a:prstGeom prst="rect">
                <a:avLst/>
              </a:prstGeom>
              <a:gradFill rotWithShape="0">
                <a:gsLst>
                  <a:gs pos="0">
                    <a:srgbClr val="0033CC"/>
                  </a:gs>
                  <a:gs pos="100000">
                    <a:srgbClr val="003300"/>
                  </a:gs>
                </a:gsLst>
                <a:lin ang="5400000" scaled="1"/>
              </a:grad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2400" b="0">
                  <a:latin typeface="Times" pitchFamily="1" charset="0"/>
                  <a:ea typeface="+mn-ea"/>
                  <a:cs typeface="+mn-cs"/>
                </a:endParaRPr>
              </a:p>
            </p:txBody>
          </p:sp>
          <p:sp>
            <p:nvSpPr>
              <p:cNvPr id="443416" name="Rectangle 24"/>
              <p:cNvSpPr>
                <a:spLocks noChangeArrowheads="1"/>
              </p:cNvSpPr>
              <p:nvPr/>
            </p:nvSpPr>
            <p:spPr bwMode="auto">
              <a:xfrm>
                <a:off x="729" y="2990"/>
                <a:ext cx="4461" cy="472"/>
              </a:xfrm>
              <a:prstGeom prst="rect">
                <a:avLst/>
              </a:prstGeom>
              <a:noFill/>
              <a:ln w="12700">
                <a:noFill/>
                <a:miter lim="800000"/>
                <a:headEnd/>
                <a:tailEnd/>
              </a:ln>
              <a:effectLst>
                <a:outerShdw blurRad="63500" dist="119812" dir="1920323" algn="ctr" rotWithShape="0">
                  <a:schemeClr val="bg2">
                    <a:alpha val="74998"/>
                  </a:schemeClr>
                </a:outerShdw>
              </a:effectLst>
            </p:spPr>
            <p:txBody>
              <a:bodyPr lIns="90487" tIns="44450" rIns="90487" bIns="44450">
                <a:spAutoFit/>
              </a:bodyPr>
              <a:lstStyle/>
              <a:p>
                <a:pPr algn="ctr">
                  <a:defRPr/>
                </a:pPr>
                <a:endParaRPr lang="en-US" sz="4400">
                  <a:solidFill>
                    <a:schemeClr val="folHlink"/>
                  </a:solidFill>
                  <a:latin typeface="Helvetica" pitchFamily="1" charset="0"/>
                  <a:ea typeface="+mn-ea"/>
                  <a:cs typeface="+mn-cs"/>
                </a:endParaRPr>
              </a:p>
            </p:txBody>
          </p:sp>
        </p:grpSp>
        <p:sp>
          <p:nvSpPr>
            <p:cNvPr id="443417" name="Text Box 25"/>
            <p:cNvSpPr txBox="1">
              <a:spLocks noChangeArrowheads="1"/>
            </p:cNvSpPr>
            <p:nvPr/>
          </p:nvSpPr>
          <p:spPr bwMode="auto">
            <a:xfrm>
              <a:off x="785" y="2753"/>
              <a:ext cx="4202" cy="519"/>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endParaRPr lang="en-US" sz="4800">
                <a:solidFill>
                  <a:schemeClr val="folHlink"/>
                </a:solidFill>
                <a:latin typeface="Helvetica" pitchFamily="1" charset="0"/>
                <a:ea typeface="+mn-ea"/>
                <a:cs typeface="+mn-cs"/>
              </a:endParaRPr>
            </a:p>
          </p:txBody>
        </p:sp>
      </p:grpSp>
      <p:sp>
        <p:nvSpPr>
          <p:cNvPr id="63504" name="Text Box 27"/>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43425" name="Rectangle 33"/>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28</a:t>
            </a:r>
          </a:p>
        </p:txBody>
      </p:sp>
      <p:sp>
        <p:nvSpPr>
          <p:cNvPr id="443426" name="Rectangle 34"/>
          <p:cNvSpPr>
            <a:spLocks noChangeArrowheads="1"/>
          </p:cNvSpPr>
          <p:nvPr/>
        </p:nvSpPr>
        <p:spPr bwMode="auto">
          <a:xfrm>
            <a:off x="1063625" y="4697413"/>
            <a:ext cx="7081838" cy="1492250"/>
          </a:xfrm>
          <a:prstGeom prst="rect">
            <a:avLst/>
          </a:prstGeom>
          <a:noFill/>
          <a:ln w="12700">
            <a:noFill/>
            <a:miter lim="800000"/>
            <a:headEnd/>
            <a:tailEnd/>
          </a:ln>
          <a:effectLst>
            <a:outerShdw blurRad="63500" dist="119812" dir="1920323" algn="ctr" rotWithShape="0">
              <a:schemeClr val="bg2">
                <a:alpha val="74998"/>
              </a:schemeClr>
            </a:outerShdw>
          </a:effectLst>
        </p:spPr>
        <p:txBody>
          <a:bodyPr lIns="90487" tIns="44450" rIns="90487" bIns="44450">
            <a:spAutoFit/>
          </a:bodyPr>
          <a:lstStyle/>
          <a:p>
            <a:pPr algn="ctr"/>
            <a:r>
              <a:rPr lang="en-US" sz="3600">
                <a:solidFill>
                  <a:schemeClr val="folHlink"/>
                </a:solidFill>
                <a:latin typeface="Helvetica" charset="0"/>
              </a:rPr>
              <a:t>La constitución de los   Estados Unidos</a:t>
            </a:r>
          </a:p>
          <a:p>
            <a:pPr algn="ctr"/>
            <a:r>
              <a:rPr lang="en-US" sz="2000">
                <a:solidFill>
                  <a:schemeClr val="folHlink"/>
                </a:solidFill>
                <a:latin typeface="Helvetica" charset="0"/>
              </a:rPr>
              <a:t>La misma  </a:t>
            </a:r>
            <a:r>
              <a:rPr lang="en-US" sz="2000" i="1" u="sng">
                <a:solidFill>
                  <a:schemeClr val="folHlink"/>
                </a:solidFill>
                <a:latin typeface="Helvetica" charset="0"/>
              </a:rPr>
              <a:t>columna vertebral</a:t>
            </a:r>
            <a:r>
              <a:rPr lang="en-US" sz="2000">
                <a:solidFill>
                  <a:schemeClr val="folHlink"/>
                </a:solidFill>
                <a:latin typeface="Helvetica" charset="0"/>
              </a:rPr>
              <a:t> de la vida norteamericana</a:t>
            </a:r>
            <a:endParaRPr lang="en-US" sz="3600">
              <a:solidFill>
                <a:schemeClr val="folHlink"/>
              </a:solidFill>
              <a:latin typeface="Helvetica"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2"/>
          <p:cNvSpPr>
            <a:spLocks noChangeArrowheads="1"/>
          </p:cNvSpPr>
          <p:nvPr/>
        </p:nvSpPr>
        <p:spPr bwMode="auto">
          <a:xfrm>
            <a:off x="0" y="0"/>
            <a:ext cx="9144000" cy="6858000"/>
          </a:xfrm>
          <a:prstGeom prst="rect">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w="12700">
            <a:noFill/>
            <a:miter lim="800000"/>
            <a:headEnd/>
            <a:tailEnd/>
          </a:ln>
          <a:effectLst/>
        </p:spPr>
        <p:txBody>
          <a:bodyPr wrap="none" anchor="ctr"/>
          <a:lstStyle/>
          <a:p>
            <a:pPr>
              <a:defRPr/>
            </a:pPr>
            <a:endParaRPr lang="en-US">
              <a:latin typeface="Comic Sans MS" pitchFamily="1" charset="0"/>
              <a:ea typeface="+mn-ea"/>
              <a:cs typeface="+mn-cs"/>
            </a:endParaRPr>
          </a:p>
        </p:txBody>
      </p:sp>
      <p:sp>
        <p:nvSpPr>
          <p:cNvPr id="10243" name="Rectangle 3"/>
          <p:cNvSpPr>
            <a:spLocks noChangeArrowheads="1"/>
          </p:cNvSpPr>
          <p:nvPr/>
        </p:nvSpPr>
        <p:spPr bwMode="auto">
          <a:xfrm>
            <a:off x="-1047750" y="1225550"/>
            <a:ext cx="7870825" cy="56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0">
                <a:solidFill>
                  <a:srgbClr val="000000"/>
                </a:solidFill>
                <a:miter lim="800000"/>
                <a:headEnd/>
                <a:tailEnd/>
              </a14:hiddenLine>
            </a:ext>
          </a:extLst>
        </p:spPr>
        <p:txBody>
          <a:bodyPr wrap="none" anchor="ctr"/>
          <a:lstStyle/>
          <a:p>
            <a:endParaRPr lang="en-US"/>
          </a:p>
        </p:txBody>
      </p:sp>
      <p:sp>
        <p:nvSpPr>
          <p:cNvPr id="10244" name="Text Box 4"/>
          <p:cNvSpPr txBox="1">
            <a:spLocks noChangeArrowheads="1"/>
          </p:cNvSpPr>
          <p:nvPr/>
        </p:nvSpPr>
        <p:spPr bwMode="auto">
          <a:xfrm>
            <a:off x="8099425" y="6530975"/>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rPr>
              <a:t>02</a:t>
            </a:r>
            <a:endParaRPr lang="en-US" sz="1400" b="0">
              <a:solidFill>
                <a:srgbClr val="FFFFFF"/>
              </a:solidFill>
            </a:endParaRPr>
          </a:p>
        </p:txBody>
      </p:sp>
      <p:sp>
        <p:nvSpPr>
          <p:cNvPr id="10245" name="Text Box 5"/>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©2012 TBBMI</a:t>
            </a:r>
          </a:p>
        </p:txBody>
      </p:sp>
      <p:sp>
        <p:nvSpPr>
          <p:cNvPr id="10246" name="Rectangle 7"/>
          <p:cNvSpPr>
            <a:spLocks noChangeArrowheads="1"/>
          </p:cNvSpPr>
          <p:nvPr/>
        </p:nvSpPr>
        <p:spPr bwMode="auto">
          <a:xfrm>
            <a:off x="-1082675" y="1217613"/>
            <a:ext cx="7870825" cy="564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0">
                <a:solidFill>
                  <a:srgbClr val="000000"/>
                </a:solidFill>
                <a:miter lim="800000"/>
                <a:headEnd/>
                <a:tailEnd/>
              </a14:hiddenLine>
            </a:ext>
          </a:extLst>
        </p:spPr>
        <p:txBody>
          <a:bodyPr wrap="none" anchor="ctr"/>
          <a:lstStyle/>
          <a:p>
            <a:endParaRPr lang="en-US"/>
          </a:p>
        </p:txBody>
      </p:sp>
      <p:sp>
        <p:nvSpPr>
          <p:cNvPr id="10247" name="Rectangle 8"/>
          <p:cNvSpPr>
            <a:spLocks noChangeArrowheads="1"/>
          </p:cNvSpPr>
          <p:nvPr/>
        </p:nvSpPr>
        <p:spPr bwMode="auto">
          <a:xfrm>
            <a:off x="692150" y="622300"/>
            <a:ext cx="8086725" cy="5915025"/>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pic>
        <p:nvPicPr>
          <p:cNvPr id="1024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63" y="612775"/>
            <a:ext cx="7854950"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10249" name="Rectangle 10"/>
          <p:cNvSpPr>
            <a:spLocks noChangeArrowheads="1"/>
          </p:cNvSpPr>
          <p:nvPr/>
        </p:nvSpPr>
        <p:spPr bwMode="auto">
          <a:xfrm>
            <a:off x="596900" y="615950"/>
            <a:ext cx="7870825" cy="5640388"/>
          </a:xfrm>
          <a:prstGeom prst="rect">
            <a:avLst/>
          </a:prstGeom>
          <a:noFill/>
          <a:ln w="190500">
            <a:solidFill>
              <a:srgbClr val="79001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0250" name="Picture 11"/>
          <p:cNvPicPr>
            <a:picLocks noChangeAspect="1" noChangeArrowheads="1"/>
          </p:cNvPicPr>
          <p:nvPr/>
        </p:nvPicPr>
        <p:blipFill>
          <a:blip r:embed="rId3">
            <a:extLst>
              <a:ext uri="{28A0092B-C50C-407E-A947-70E740481C1C}">
                <a14:useLocalDpi xmlns:a14="http://schemas.microsoft.com/office/drawing/2010/main" val="0"/>
              </a:ext>
            </a:extLst>
          </a:blip>
          <a:srcRect t="1367"/>
          <a:stretch>
            <a:fillRect/>
          </a:stretch>
        </p:blipFill>
        <p:spPr bwMode="auto">
          <a:xfrm>
            <a:off x="871538" y="687388"/>
            <a:ext cx="7499350" cy="549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621580" name="Picture 12"/>
          <p:cNvPicPr>
            <a:picLocks noChangeAspect="1" noChangeArrowheads="1"/>
          </p:cNvPicPr>
          <p:nvPr/>
        </p:nvPicPr>
        <p:blipFill>
          <a:blip r:embed="rId4">
            <a:extLst>
              <a:ext uri="{28A0092B-C50C-407E-A947-70E740481C1C}">
                <a14:useLocalDpi xmlns:a14="http://schemas.microsoft.com/office/drawing/2010/main" val="0"/>
              </a:ext>
            </a:extLst>
          </a:blip>
          <a:srcRect b="2444"/>
          <a:stretch>
            <a:fillRect/>
          </a:stretch>
        </p:blipFill>
        <p:spPr bwMode="auto">
          <a:xfrm>
            <a:off x="720725" y="696913"/>
            <a:ext cx="7680325"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621581" name="Rectangle 13"/>
          <p:cNvSpPr>
            <a:spLocks noChangeArrowheads="1"/>
          </p:cNvSpPr>
          <p:nvPr/>
        </p:nvSpPr>
        <p:spPr bwMode="auto">
          <a:xfrm>
            <a:off x="698500" y="674688"/>
            <a:ext cx="7696200" cy="5568950"/>
          </a:xfrm>
          <a:prstGeom prst="rect">
            <a:avLst/>
          </a:prstGeom>
          <a:solidFill>
            <a:srgbClr val="080808">
              <a:alpha val="50195"/>
            </a:srgbClr>
          </a:soli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p>
            <a:endParaRPr lang="en-US"/>
          </a:p>
        </p:txBody>
      </p:sp>
      <p:sp>
        <p:nvSpPr>
          <p:cNvPr id="621583" name="Text Box 15"/>
          <p:cNvSpPr txBox="1">
            <a:spLocks noChangeArrowheads="1"/>
          </p:cNvSpPr>
          <p:nvPr/>
        </p:nvSpPr>
        <p:spPr bwMode="auto">
          <a:xfrm>
            <a:off x="725488" y="1903413"/>
            <a:ext cx="7889875" cy="19208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6000" i="1">
                <a:solidFill>
                  <a:srgbClr val="FFFC1E"/>
                </a:solidFill>
                <a:latin typeface="Arial" charset="0"/>
              </a:rPr>
              <a:t>La Biblia… Básicamente</a:t>
            </a:r>
            <a:endParaRPr lang="en-US" sz="6000" i="1" baseline="100000">
              <a:solidFill>
                <a:srgbClr val="27FC31"/>
              </a:solidFill>
              <a:latin typeface="Arial" charset="0"/>
            </a:endParaRPr>
          </a:p>
        </p:txBody>
      </p:sp>
      <p:sp>
        <p:nvSpPr>
          <p:cNvPr id="621584" name="Text Box 16"/>
          <p:cNvSpPr txBox="1">
            <a:spLocks noChangeArrowheads="1"/>
          </p:cNvSpPr>
          <p:nvPr/>
        </p:nvSpPr>
        <p:spPr bwMode="auto">
          <a:xfrm>
            <a:off x="7007225" y="2997200"/>
            <a:ext cx="371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i="1">
                <a:solidFill>
                  <a:srgbClr val="FFFC1E"/>
                </a:solidFill>
                <a:latin typeface="Arial" charset="0"/>
              </a:rPr>
              <a:t>®</a:t>
            </a:r>
          </a:p>
        </p:txBody>
      </p:sp>
      <p:sp>
        <p:nvSpPr>
          <p:cNvPr id="621585" name="Text Box 17"/>
          <p:cNvSpPr txBox="1">
            <a:spLocks noChangeArrowheads="1"/>
          </p:cNvSpPr>
          <p:nvPr/>
        </p:nvSpPr>
        <p:spPr bwMode="auto">
          <a:xfrm>
            <a:off x="436563" y="1263650"/>
            <a:ext cx="8061325" cy="488950"/>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600" i="1">
                <a:effectLst>
                  <a:outerShdw blurRad="38100" dist="38100" dir="2700000" algn="tl">
                    <a:srgbClr val="000000"/>
                  </a:outerShdw>
                </a:effectLst>
              </a:rPr>
              <a:t>(¡Fue por esto que sucedió)</a:t>
            </a:r>
          </a:p>
        </p:txBody>
      </p:sp>
      <p:sp>
        <p:nvSpPr>
          <p:cNvPr id="621587" name="Text Box 19"/>
          <p:cNvSpPr txBox="1">
            <a:spLocks noChangeArrowheads="1"/>
          </p:cNvSpPr>
          <p:nvPr/>
        </p:nvSpPr>
        <p:spPr bwMode="auto">
          <a:xfrm>
            <a:off x="3186113" y="4125913"/>
            <a:ext cx="2578100" cy="5794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3200">
                <a:effectLst>
                  <a:outerShdw blurRad="38100" dist="38100" dir="2700000" algn="tl">
                    <a:srgbClr val="000000"/>
                  </a:outerShdw>
                </a:effectLst>
                <a:latin typeface="Arial" charset="0"/>
              </a:rPr>
              <a:t>Quinta parte</a:t>
            </a:r>
          </a:p>
        </p:txBody>
      </p:sp>
      <p:sp>
        <p:nvSpPr>
          <p:cNvPr id="621588" name="Text Box 20"/>
          <p:cNvSpPr txBox="1">
            <a:spLocks noChangeArrowheads="1"/>
          </p:cNvSpPr>
          <p:nvPr/>
        </p:nvSpPr>
        <p:spPr bwMode="auto">
          <a:xfrm>
            <a:off x="969963" y="4922838"/>
            <a:ext cx="7024687" cy="762000"/>
          </a:xfrm>
          <a:prstGeom prst="rect">
            <a:avLst/>
          </a:prstGeom>
          <a:noFill/>
          <a:ln w="12700">
            <a:noFill/>
            <a:miter lim="800000"/>
            <a:headEnd/>
            <a:tailEnd/>
          </a:ln>
          <a:effectLst>
            <a:outerShdw blurRad="63500" dist="53882" dir="2700000" algn="ctr" rotWithShape="0">
              <a:schemeClr val="bg2">
                <a:alpha val="74998"/>
              </a:schemeClr>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4400" i="1">
                <a:solidFill>
                  <a:srgbClr val="00CC66"/>
                </a:solidFill>
                <a:effectLst>
                  <a:outerShdw blurRad="38100" dist="38100" dir="2700000" algn="tl">
                    <a:srgbClr val="000000"/>
                  </a:outerShdw>
                </a:effectLst>
                <a:latin typeface="Arial" charset="0"/>
              </a:rPr>
              <a:t>El fundamento bíblico</a:t>
            </a:r>
            <a:endParaRPr lang="en-US" sz="4800" i="1">
              <a:solidFill>
                <a:srgbClr val="00CC66"/>
              </a:solidFill>
              <a:effectLst>
                <a:outerShdw blurRad="38100" dist="38100" dir="2700000" algn="tl">
                  <a:srgbClr val="000000"/>
                </a:outerShdw>
              </a:effectLst>
              <a:latin typeface="Arial" charset="0"/>
            </a:endParaRPr>
          </a:p>
        </p:txBody>
      </p:sp>
      <p:sp>
        <p:nvSpPr>
          <p:cNvPr id="621589" name="Rectangle 21"/>
          <p:cNvSpPr>
            <a:spLocks noChangeArrowheads="1"/>
          </p:cNvSpPr>
          <p:nvPr/>
        </p:nvSpPr>
        <p:spPr bwMode="auto">
          <a:xfrm>
            <a:off x="7570788" y="6529388"/>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621580"/>
                                        </p:tgtEl>
                                        <p:attrNameLst>
                                          <p:attrName>style.visibility</p:attrName>
                                        </p:attrNameLst>
                                      </p:cBhvr>
                                      <p:to>
                                        <p:strVal val="visible"/>
                                      </p:to>
                                    </p:set>
                                    <p:animEffect transition="in" filter="fade">
                                      <p:cBhvr>
                                        <p:cTn id="7" dur="1000"/>
                                        <p:tgtEl>
                                          <p:spTgt spid="621580"/>
                                        </p:tgtEl>
                                      </p:cBhvr>
                                    </p:animEffect>
                                  </p:childTnLst>
                                </p:cTn>
                              </p:par>
                            </p:childTnLst>
                          </p:cTn>
                        </p:par>
                        <p:par>
                          <p:cTn id="8" fill="hold" nodeType="afterGroup">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621581"/>
                                        </p:tgtEl>
                                        <p:attrNameLst>
                                          <p:attrName>style.visibility</p:attrName>
                                        </p:attrNameLst>
                                      </p:cBhvr>
                                      <p:to>
                                        <p:strVal val="visible"/>
                                      </p:to>
                                    </p:set>
                                    <p:animEffect transition="in" filter="fade">
                                      <p:cBhvr>
                                        <p:cTn id="11" dur="1000"/>
                                        <p:tgtEl>
                                          <p:spTgt spid="621581"/>
                                        </p:tgtEl>
                                      </p:cBhvr>
                                    </p:animEffect>
                                  </p:childTnLst>
                                </p:cTn>
                              </p:par>
                            </p:childTnLst>
                          </p:cTn>
                        </p:par>
                        <p:par>
                          <p:cTn id="12" fill="hold" nodeType="afterGroup">
                            <p:stCondLst>
                              <p:cond delay="2500"/>
                            </p:stCondLst>
                            <p:childTnLst>
                              <p:par>
                                <p:cTn id="13" presetID="23" presetClass="entr" presetSubtype="16" fill="hold" grpId="0" nodeType="afterEffect">
                                  <p:stCondLst>
                                    <p:cond delay="0"/>
                                  </p:stCondLst>
                                  <p:childTnLst>
                                    <p:set>
                                      <p:cBhvr>
                                        <p:cTn id="14" dur="1" fill="hold">
                                          <p:stCondLst>
                                            <p:cond delay="0"/>
                                          </p:stCondLst>
                                        </p:cTn>
                                        <p:tgtEl>
                                          <p:spTgt spid="621583"/>
                                        </p:tgtEl>
                                        <p:attrNameLst>
                                          <p:attrName>style.visibility</p:attrName>
                                        </p:attrNameLst>
                                      </p:cBhvr>
                                      <p:to>
                                        <p:strVal val="visible"/>
                                      </p:to>
                                    </p:set>
                                    <p:anim calcmode="lin" valueType="num">
                                      <p:cBhvr>
                                        <p:cTn id="15" dur="500" fill="hold"/>
                                        <p:tgtEl>
                                          <p:spTgt spid="621583"/>
                                        </p:tgtEl>
                                        <p:attrNameLst>
                                          <p:attrName>ppt_w</p:attrName>
                                        </p:attrNameLst>
                                      </p:cBhvr>
                                      <p:tavLst>
                                        <p:tav tm="0">
                                          <p:val>
                                            <p:fltVal val="0"/>
                                          </p:val>
                                        </p:tav>
                                        <p:tav tm="100000">
                                          <p:val>
                                            <p:strVal val="#ppt_w"/>
                                          </p:val>
                                        </p:tav>
                                      </p:tavLst>
                                    </p:anim>
                                    <p:anim calcmode="lin" valueType="num">
                                      <p:cBhvr>
                                        <p:cTn id="16" dur="500" fill="hold"/>
                                        <p:tgtEl>
                                          <p:spTgt spid="621583"/>
                                        </p:tgtEl>
                                        <p:attrNameLst>
                                          <p:attrName>ppt_h</p:attrName>
                                        </p:attrNameLst>
                                      </p:cBhvr>
                                      <p:tavLst>
                                        <p:tav tm="0">
                                          <p:val>
                                            <p:fltVal val="0"/>
                                          </p:val>
                                        </p:tav>
                                        <p:tav tm="100000">
                                          <p:val>
                                            <p:strVal val="#ppt_h"/>
                                          </p:val>
                                        </p:tav>
                                      </p:tavLst>
                                    </p:anim>
                                  </p:childTnLst>
                                </p:cTn>
                              </p:par>
                            </p:childTnLst>
                          </p:cTn>
                        </p:par>
                        <p:par>
                          <p:cTn id="17" fill="hold" nodeType="afterGroup">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621584"/>
                                        </p:tgtEl>
                                        <p:attrNameLst>
                                          <p:attrName>style.visibility</p:attrName>
                                        </p:attrNameLst>
                                      </p:cBhvr>
                                      <p:to>
                                        <p:strVal val="visible"/>
                                      </p:to>
                                    </p:set>
                                    <p:animEffect transition="in" filter="fade">
                                      <p:cBhvr>
                                        <p:cTn id="20" dur="2000"/>
                                        <p:tgtEl>
                                          <p:spTgt spid="62158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21587"/>
                                        </p:tgtEl>
                                        <p:attrNameLst>
                                          <p:attrName>style.visibility</p:attrName>
                                        </p:attrNameLst>
                                      </p:cBhvr>
                                      <p:to>
                                        <p:strVal val="visible"/>
                                      </p:to>
                                    </p:set>
                                    <p:animEffect transition="in" filter="fade">
                                      <p:cBhvr>
                                        <p:cTn id="23" dur="2000"/>
                                        <p:tgtEl>
                                          <p:spTgt spid="62158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21588"/>
                                        </p:tgtEl>
                                        <p:attrNameLst>
                                          <p:attrName>style.visibility</p:attrName>
                                        </p:attrNameLst>
                                      </p:cBhvr>
                                      <p:to>
                                        <p:strVal val="visible"/>
                                      </p:to>
                                    </p:set>
                                    <p:animEffect transition="in" filter="fade">
                                      <p:cBhvr>
                                        <p:cTn id="26" dur="2000"/>
                                        <p:tgtEl>
                                          <p:spTgt spid="621588"/>
                                        </p:tgtEl>
                                      </p:cBhvr>
                                    </p:animEffect>
                                  </p:childTnLst>
                                </p:cTn>
                              </p:par>
                            </p:childTnLst>
                          </p:cTn>
                        </p:par>
                        <p:par>
                          <p:cTn id="27" fill="hold" nodeType="afterGroup">
                            <p:stCondLst>
                              <p:cond delay="5000"/>
                            </p:stCondLst>
                            <p:childTnLst>
                              <p:par>
                                <p:cTn id="28" presetID="22" presetClass="entr" presetSubtype="8" fill="hold" grpId="0" nodeType="afterEffect">
                                  <p:stCondLst>
                                    <p:cond delay="0"/>
                                  </p:stCondLst>
                                  <p:childTnLst>
                                    <p:set>
                                      <p:cBhvr>
                                        <p:cTn id="29" dur="1" fill="hold">
                                          <p:stCondLst>
                                            <p:cond delay="0"/>
                                          </p:stCondLst>
                                        </p:cTn>
                                        <p:tgtEl>
                                          <p:spTgt spid="621585"/>
                                        </p:tgtEl>
                                        <p:attrNameLst>
                                          <p:attrName>style.visibility</p:attrName>
                                        </p:attrNameLst>
                                      </p:cBhvr>
                                      <p:to>
                                        <p:strVal val="visible"/>
                                      </p:to>
                                    </p:set>
                                    <p:animEffect transition="in" filter="wipe(left)">
                                      <p:cBhvr>
                                        <p:cTn id="30" dur="2000"/>
                                        <p:tgtEl>
                                          <p:spTgt spid="621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81" grpId="0" animBg="1"/>
      <p:bldP spid="621583" grpId="0"/>
      <p:bldP spid="621584" grpId="0"/>
      <p:bldP spid="621585" grpId="0"/>
      <p:bldP spid="621587" grpId="0"/>
      <p:bldP spid="62158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Line 2"/>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444419" name="Line 3"/>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444420" name="Line 4"/>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444421" name="Line 5"/>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pic>
        <p:nvPicPr>
          <p:cNvPr id="444422" name="Picture 6"/>
          <p:cNvPicPr>
            <a:picLocks noChangeAspect="1" noChangeArrowheads="1"/>
          </p:cNvPicPr>
          <p:nvPr/>
        </p:nvPicPr>
        <p:blipFill>
          <a:blip r:embed="rId3"/>
          <a:srcRect l="11243" t="22478" r="32263" b="26430"/>
          <a:stretch>
            <a:fillRect/>
          </a:stretch>
        </p:blipFill>
        <p:spPr bwMode="auto">
          <a:xfrm>
            <a:off x="5784850" y="3430588"/>
            <a:ext cx="3181350" cy="2159000"/>
          </a:xfrm>
          <a:prstGeom prst="rect">
            <a:avLst/>
          </a:prstGeom>
          <a:noFill/>
          <a:effectLst>
            <a:outerShdw blurRad="63500" dist="71842" dir="2700000" algn="ctr" rotWithShape="0">
              <a:schemeClr val="bg2">
                <a:alpha val="74998"/>
              </a:schemeClr>
            </a:outerShdw>
          </a:effectLst>
        </p:spPr>
      </p:pic>
      <p:pic>
        <p:nvPicPr>
          <p:cNvPr id="444423" name="Picture 7"/>
          <p:cNvPicPr>
            <a:picLocks noChangeAspect="1" noChangeArrowheads="1"/>
          </p:cNvPicPr>
          <p:nvPr/>
        </p:nvPicPr>
        <p:blipFill>
          <a:blip r:embed="rId4"/>
          <a:srcRect l="19531" t="29182" r="24866" b="14841"/>
          <a:stretch>
            <a:fillRect/>
          </a:stretch>
        </p:blipFill>
        <p:spPr bwMode="auto">
          <a:xfrm>
            <a:off x="3322638" y="3481388"/>
            <a:ext cx="3962400" cy="2992437"/>
          </a:xfrm>
          <a:prstGeom prst="rect">
            <a:avLst/>
          </a:prstGeom>
          <a:noFill/>
          <a:effectLst>
            <a:outerShdw blurRad="63500" dist="71842" dir="2700000" algn="ctr" rotWithShape="0">
              <a:schemeClr val="bg2">
                <a:alpha val="74998"/>
              </a:schemeClr>
            </a:outerShdw>
          </a:effectLst>
        </p:spPr>
      </p:pic>
      <p:pic>
        <p:nvPicPr>
          <p:cNvPr id="444425" name="Picture 9"/>
          <p:cNvPicPr>
            <a:picLocks noChangeAspect="1" noChangeArrowheads="1"/>
          </p:cNvPicPr>
          <p:nvPr/>
        </p:nvPicPr>
        <p:blipFill>
          <a:blip r:embed="rId5"/>
          <a:srcRect/>
          <a:stretch>
            <a:fillRect/>
          </a:stretch>
        </p:blipFill>
        <p:spPr bwMode="auto">
          <a:xfrm>
            <a:off x="376238" y="3276600"/>
            <a:ext cx="2130425" cy="3181350"/>
          </a:xfrm>
          <a:prstGeom prst="rect">
            <a:avLst/>
          </a:prstGeom>
          <a:noFill/>
          <a:effectLst>
            <a:outerShdw blurRad="63500" dist="71842" dir="2700000" algn="ctr" rotWithShape="0">
              <a:schemeClr val="bg2">
                <a:alpha val="74998"/>
              </a:schemeClr>
            </a:outerShdw>
          </a:effectLst>
        </p:spPr>
      </p:pic>
      <p:pic>
        <p:nvPicPr>
          <p:cNvPr id="444426" name="Picture 10"/>
          <p:cNvPicPr>
            <a:picLocks noChangeAspect="1" noChangeArrowheads="1"/>
          </p:cNvPicPr>
          <p:nvPr/>
        </p:nvPicPr>
        <p:blipFill>
          <a:blip r:embed="rId6"/>
          <a:srcRect/>
          <a:stretch>
            <a:fillRect/>
          </a:stretch>
        </p:blipFill>
        <p:spPr bwMode="auto">
          <a:xfrm>
            <a:off x="387350" y="280988"/>
            <a:ext cx="4116388" cy="2755900"/>
          </a:xfrm>
          <a:prstGeom prst="rect">
            <a:avLst/>
          </a:prstGeom>
          <a:noFill/>
          <a:effectLst>
            <a:outerShdw blurRad="63500" dist="71842" dir="2700000" algn="ctr" rotWithShape="0">
              <a:schemeClr val="bg2">
                <a:alpha val="74998"/>
              </a:schemeClr>
            </a:outerShdw>
          </a:effectLst>
        </p:spPr>
      </p:pic>
      <p:pic>
        <p:nvPicPr>
          <p:cNvPr id="444427" name="Picture 11"/>
          <p:cNvPicPr>
            <a:picLocks noChangeAspect="1" noChangeArrowheads="1"/>
          </p:cNvPicPr>
          <p:nvPr/>
        </p:nvPicPr>
        <p:blipFill>
          <a:blip r:embed="rId7"/>
          <a:srcRect/>
          <a:stretch>
            <a:fillRect/>
          </a:stretch>
        </p:blipFill>
        <p:spPr bwMode="auto">
          <a:xfrm>
            <a:off x="1276350" y="2571750"/>
            <a:ext cx="3600450" cy="2409825"/>
          </a:xfrm>
          <a:prstGeom prst="rect">
            <a:avLst/>
          </a:prstGeom>
          <a:noFill/>
          <a:effectLst>
            <a:outerShdw blurRad="63500" dist="71842" dir="2700000" algn="ctr" rotWithShape="0">
              <a:schemeClr val="bg2">
                <a:alpha val="74998"/>
              </a:schemeClr>
            </a:outerShdw>
          </a:effectLst>
        </p:spPr>
      </p:pic>
      <p:pic>
        <p:nvPicPr>
          <p:cNvPr id="444428" name="Picture 12"/>
          <p:cNvPicPr>
            <a:picLocks noChangeAspect="1" noChangeArrowheads="1"/>
          </p:cNvPicPr>
          <p:nvPr/>
        </p:nvPicPr>
        <p:blipFill>
          <a:blip r:embed="rId8"/>
          <a:srcRect/>
          <a:stretch>
            <a:fillRect/>
          </a:stretch>
        </p:blipFill>
        <p:spPr bwMode="auto">
          <a:xfrm>
            <a:off x="3668713" y="0"/>
            <a:ext cx="3089275" cy="2066925"/>
          </a:xfrm>
          <a:prstGeom prst="rect">
            <a:avLst/>
          </a:prstGeom>
          <a:noFill/>
          <a:effectLst>
            <a:outerShdw blurRad="63500" dist="71842" dir="2700000" algn="ctr" rotWithShape="0">
              <a:schemeClr val="bg2">
                <a:alpha val="74998"/>
              </a:schemeClr>
            </a:outerShdw>
          </a:effectLst>
        </p:spPr>
      </p:pic>
      <p:pic>
        <p:nvPicPr>
          <p:cNvPr id="444429" name="Picture 13"/>
          <p:cNvPicPr>
            <a:picLocks noChangeAspect="1" noChangeArrowheads="1"/>
          </p:cNvPicPr>
          <p:nvPr/>
        </p:nvPicPr>
        <p:blipFill>
          <a:blip r:embed="rId9"/>
          <a:srcRect l="33130" t="32338" r="35803" b="14844"/>
          <a:stretch>
            <a:fillRect/>
          </a:stretch>
        </p:blipFill>
        <p:spPr bwMode="auto">
          <a:xfrm>
            <a:off x="7050088" y="1244600"/>
            <a:ext cx="1727200" cy="2201863"/>
          </a:xfrm>
          <a:prstGeom prst="rect">
            <a:avLst/>
          </a:prstGeom>
          <a:noFill/>
          <a:effectLst>
            <a:outerShdw blurRad="63500" dist="71842" dir="2700000" algn="ctr" rotWithShape="0">
              <a:schemeClr val="bg2">
                <a:alpha val="74998"/>
              </a:schemeClr>
            </a:outerShdw>
          </a:effectLst>
        </p:spPr>
      </p:pic>
      <p:pic>
        <p:nvPicPr>
          <p:cNvPr id="444430" name="Picture 14"/>
          <p:cNvPicPr>
            <a:picLocks noChangeAspect="1" noChangeArrowheads="1"/>
          </p:cNvPicPr>
          <p:nvPr/>
        </p:nvPicPr>
        <p:blipFill>
          <a:blip r:embed="rId10"/>
          <a:srcRect/>
          <a:stretch>
            <a:fillRect/>
          </a:stretch>
        </p:blipFill>
        <p:spPr bwMode="auto">
          <a:xfrm>
            <a:off x="5384800" y="415925"/>
            <a:ext cx="2992438" cy="2001838"/>
          </a:xfrm>
          <a:prstGeom prst="rect">
            <a:avLst/>
          </a:prstGeom>
          <a:noFill/>
          <a:effectLst>
            <a:outerShdw blurRad="63500" dist="71842" dir="2700000" algn="ctr" rotWithShape="0">
              <a:schemeClr val="bg2">
                <a:alpha val="74998"/>
              </a:schemeClr>
            </a:outerShdw>
          </a:effectLst>
        </p:spPr>
      </p:pic>
      <p:pic>
        <p:nvPicPr>
          <p:cNvPr id="444431" name="Picture 15"/>
          <p:cNvPicPr>
            <a:picLocks noChangeAspect="1" noChangeArrowheads="1"/>
          </p:cNvPicPr>
          <p:nvPr/>
        </p:nvPicPr>
        <p:blipFill>
          <a:blip r:embed="rId11"/>
          <a:srcRect l="30176" t="40234" r="34216" b="23566"/>
          <a:stretch>
            <a:fillRect/>
          </a:stretch>
        </p:blipFill>
        <p:spPr bwMode="auto">
          <a:xfrm>
            <a:off x="2184400" y="1443038"/>
            <a:ext cx="4902200" cy="3733800"/>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pic>
      <p:pic>
        <p:nvPicPr>
          <p:cNvPr id="444438" name="Picture 22"/>
          <p:cNvPicPr>
            <a:picLocks noChangeAspect="1" noChangeArrowheads="1"/>
          </p:cNvPicPr>
          <p:nvPr/>
        </p:nvPicPr>
        <p:blipFill>
          <a:blip r:embed="rId12"/>
          <a:srcRect/>
          <a:stretch>
            <a:fillRect/>
          </a:stretch>
        </p:blipFill>
        <p:spPr bwMode="auto">
          <a:xfrm>
            <a:off x="2033588" y="298450"/>
            <a:ext cx="5189537" cy="6262688"/>
          </a:xfrm>
          <a:prstGeom prst="rect">
            <a:avLst/>
          </a:prstGeom>
          <a:noFill/>
          <a:ln w="76200">
            <a:solidFill>
              <a:schemeClr val="tx1"/>
            </a:solidFill>
            <a:miter lim="800000"/>
            <a:headEnd/>
            <a:tailEnd/>
          </a:ln>
          <a:effectLst>
            <a:outerShdw blurRad="63500" dist="135003" dir="2928844" algn="ctr" rotWithShape="0">
              <a:schemeClr val="bg2">
                <a:alpha val="74998"/>
              </a:schemeClr>
            </a:outerShdw>
          </a:effectLst>
        </p:spPr>
      </p:pic>
      <p:grpSp>
        <p:nvGrpSpPr>
          <p:cNvPr id="65552" name="Group 16"/>
          <p:cNvGrpSpPr>
            <a:grpSpLocks/>
          </p:cNvGrpSpPr>
          <p:nvPr/>
        </p:nvGrpSpPr>
        <p:grpSpPr bwMode="auto">
          <a:xfrm>
            <a:off x="1073150" y="4586288"/>
            <a:ext cx="7169150" cy="1682750"/>
            <a:chOff x="644" y="2697"/>
            <a:chExt cx="4516" cy="1060"/>
          </a:xfrm>
        </p:grpSpPr>
        <p:grpSp>
          <p:nvGrpSpPr>
            <p:cNvPr id="65560" name="Group 17"/>
            <p:cNvGrpSpPr>
              <a:grpSpLocks/>
            </p:cNvGrpSpPr>
            <p:nvPr/>
          </p:nvGrpSpPr>
          <p:grpSpPr bwMode="auto">
            <a:xfrm>
              <a:off x="644" y="2697"/>
              <a:ext cx="4516" cy="1060"/>
              <a:chOff x="674" y="2802"/>
              <a:chExt cx="4516" cy="1037"/>
            </a:xfrm>
          </p:grpSpPr>
          <p:sp>
            <p:nvSpPr>
              <p:cNvPr id="444434" name="Rectangle 18"/>
              <p:cNvSpPr>
                <a:spLocks noChangeArrowheads="1"/>
              </p:cNvSpPr>
              <p:nvPr/>
            </p:nvSpPr>
            <p:spPr bwMode="auto">
              <a:xfrm>
                <a:off x="674" y="2802"/>
                <a:ext cx="4510" cy="1037"/>
              </a:xfrm>
              <a:prstGeom prst="rect">
                <a:avLst/>
              </a:prstGeom>
              <a:gradFill rotWithShape="0">
                <a:gsLst>
                  <a:gs pos="0">
                    <a:srgbClr val="0033CC"/>
                  </a:gs>
                  <a:gs pos="100000">
                    <a:srgbClr val="003300"/>
                  </a:gs>
                </a:gsLst>
                <a:lin ang="5400000" scaled="1"/>
              </a:grad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2400" b="0">
                  <a:latin typeface="Times" pitchFamily="1" charset="0"/>
                  <a:ea typeface="+mn-ea"/>
                  <a:cs typeface="+mn-cs"/>
                </a:endParaRPr>
              </a:p>
            </p:txBody>
          </p:sp>
          <p:sp>
            <p:nvSpPr>
              <p:cNvPr id="444435" name="Rectangle 19"/>
              <p:cNvSpPr>
                <a:spLocks noChangeArrowheads="1"/>
              </p:cNvSpPr>
              <p:nvPr/>
            </p:nvSpPr>
            <p:spPr bwMode="auto">
              <a:xfrm>
                <a:off x="729" y="2990"/>
                <a:ext cx="4461" cy="472"/>
              </a:xfrm>
              <a:prstGeom prst="rect">
                <a:avLst/>
              </a:prstGeom>
              <a:noFill/>
              <a:ln w="12700">
                <a:noFill/>
                <a:miter lim="800000"/>
                <a:headEnd/>
                <a:tailEnd/>
              </a:ln>
              <a:effectLst>
                <a:outerShdw blurRad="63500" dist="119812" dir="1920323" algn="ctr" rotWithShape="0">
                  <a:schemeClr val="bg2">
                    <a:alpha val="74998"/>
                  </a:schemeClr>
                </a:outerShdw>
              </a:effectLst>
            </p:spPr>
            <p:txBody>
              <a:bodyPr lIns="90487" tIns="44450" rIns="90487" bIns="44450">
                <a:spAutoFit/>
              </a:bodyPr>
              <a:lstStyle/>
              <a:p>
                <a:pPr algn="ctr">
                  <a:defRPr/>
                </a:pPr>
                <a:endParaRPr lang="en-US" sz="4400">
                  <a:solidFill>
                    <a:schemeClr val="folHlink"/>
                  </a:solidFill>
                  <a:latin typeface="Helvetica" pitchFamily="1" charset="0"/>
                  <a:ea typeface="+mn-ea"/>
                  <a:cs typeface="+mn-cs"/>
                </a:endParaRPr>
              </a:p>
            </p:txBody>
          </p:sp>
        </p:grpSp>
        <p:sp>
          <p:nvSpPr>
            <p:cNvPr id="444436" name="Text Box 20"/>
            <p:cNvSpPr txBox="1">
              <a:spLocks noChangeArrowheads="1"/>
            </p:cNvSpPr>
            <p:nvPr/>
          </p:nvSpPr>
          <p:spPr bwMode="auto">
            <a:xfrm>
              <a:off x="785" y="2753"/>
              <a:ext cx="4202" cy="519"/>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endParaRPr lang="en-US" sz="4800">
                <a:solidFill>
                  <a:schemeClr val="folHlink"/>
                </a:solidFill>
                <a:latin typeface="Helvetica" pitchFamily="1" charset="0"/>
                <a:ea typeface="+mn-ea"/>
                <a:cs typeface="+mn-cs"/>
              </a:endParaRPr>
            </a:p>
          </p:txBody>
        </p:sp>
      </p:grpSp>
      <p:grpSp>
        <p:nvGrpSpPr>
          <p:cNvPr id="4" name="Group 25"/>
          <p:cNvGrpSpPr>
            <a:grpSpLocks/>
          </p:cNvGrpSpPr>
          <p:nvPr/>
        </p:nvGrpSpPr>
        <p:grpSpPr bwMode="auto">
          <a:xfrm>
            <a:off x="534988" y="1682750"/>
            <a:ext cx="8102600" cy="1836738"/>
            <a:chOff x="337" y="1060"/>
            <a:chExt cx="5104" cy="1157"/>
          </a:xfrm>
        </p:grpSpPr>
        <p:sp>
          <p:nvSpPr>
            <p:cNvPr id="65558" name="Rectangle 23"/>
            <p:cNvSpPr>
              <a:spLocks noChangeArrowheads="1"/>
            </p:cNvSpPr>
            <p:nvPr/>
          </p:nvSpPr>
          <p:spPr bwMode="auto">
            <a:xfrm>
              <a:off x="337" y="1060"/>
              <a:ext cx="5104" cy="1157"/>
            </a:xfrm>
            <a:prstGeom prst="rect">
              <a:avLst/>
            </a:prstGeom>
            <a:gradFill rotWithShape="0">
              <a:gsLst>
                <a:gs pos="0">
                  <a:srgbClr val="0000FF"/>
                </a:gs>
                <a:gs pos="100000">
                  <a:srgbClr val="000000"/>
                </a:gs>
              </a:gsLst>
              <a:lin ang="5400000" scaled="1"/>
            </a:gradFill>
            <a:ln w="76200">
              <a:solidFill>
                <a:schemeClr val="folHlink"/>
              </a:solidFill>
              <a:miter lim="800000"/>
              <a:headEnd/>
              <a:tailEnd/>
            </a:ln>
          </p:spPr>
          <p:txBody>
            <a:bodyPr wrap="none" anchor="ctr"/>
            <a:lstStyle/>
            <a:p>
              <a:endParaRPr lang="en-US"/>
            </a:p>
          </p:txBody>
        </p:sp>
        <p:sp>
          <p:nvSpPr>
            <p:cNvPr id="444440" name="Text Box 24"/>
            <p:cNvSpPr txBox="1">
              <a:spLocks noChangeArrowheads="1"/>
            </p:cNvSpPr>
            <p:nvPr/>
          </p:nvSpPr>
          <p:spPr bwMode="auto">
            <a:xfrm>
              <a:off x="584" y="1135"/>
              <a:ext cx="4609" cy="979"/>
            </a:xfrm>
            <a:prstGeom prst="rect">
              <a:avLst/>
            </a:prstGeom>
            <a:noFill/>
            <a:ln w="9525">
              <a:noFill/>
              <a:miter lim="800000"/>
              <a:headEnd/>
              <a:tailEnd/>
            </a:ln>
            <a:effectLst>
              <a:outerShdw blurRad="63500" dist="68978" dir="4020649" algn="ctr" rotWithShape="0">
                <a:schemeClr val="bg2">
                  <a:alpha val="74998"/>
                </a:schemeClr>
              </a:outerShdw>
            </a:effectLst>
          </p:spPr>
          <p:txBody>
            <a:bodyPr>
              <a:spAutoFit/>
            </a:bodyPr>
            <a:lstStyle/>
            <a:p>
              <a:pPr algn="ctr">
                <a:spcBef>
                  <a:spcPct val="50000"/>
                </a:spcBef>
                <a:defRPr/>
              </a:pPr>
              <a:r>
                <a:rPr lang="en-US" sz="3200">
                  <a:solidFill>
                    <a:schemeClr val="folHlink"/>
                  </a:solidFill>
                  <a:latin typeface="Arial" pitchFamily="1" charset="0"/>
                  <a:ea typeface="+mn-ea"/>
                  <a:cs typeface="+mn-cs"/>
                </a:rPr>
                <a:t>¡Un documento legal de entendimiento entre los hombres y su gobierno!</a:t>
              </a:r>
            </a:p>
          </p:txBody>
        </p:sp>
      </p:grpSp>
      <p:sp>
        <p:nvSpPr>
          <p:cNvPr id="65554" name="Text Box 26"/>
          <p:cNvSpPr txBox="1">
            <a:spLocks noChangeArrowheads="1"/>
          </p:cNvSpPr>
          <p:nvPr/>
        </p:nvSpPr>
        <p:spPr bwMode="auto">
          <a:xfrm>
            <a:off x="8891588" y="63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444448" name="Rectangle 32"/>
          <p:cNvSpPr>
            <a:spLocks noChangeArrowheads="1"/>
          </p:cNvSpPr>
          <p:nvPr/>
        </p:nvSpPr>
        <p:spPr bwMode="auto">
          <a:xfrm>
            <a:off x="8102600"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29</a:t>
            </a:r>
          </a:p>
        </p:txBody>
      </p:sp>
      <p:sp>
        <p:nvSpPr>
          <p:cNvPr id="65556" name="Text Box 34"/>
          <p:cNvSpPr txBox="1">
            <a:spLocks noChangeArrowheads="1"/>
          </p:cNvSpPr>
          <p:nvPr/>
        </p:nvSpPr>
        <p:spPr bwMode="auto">
          <a:xfrm>
            <a:off x="8588375"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444451" name="Rectangle 35"/>
          <p:cNvSpPr>
            <a:spLocks noChangeArrowheads="1"/>
          </p:cNvSpPr>
          <p:nvPr/>
        </p:nvSpPr>
        <p:spPr bwMode="auto">
          <a:xfrm>
            <a:off x="1063625" y="4697413"/>
            <a:ext cx="7081838" cy="1492250"/>
          </a:xfrm>
          <a:prstGeom prst="rect">
            <a:avLst/>
          </a:prstGeom>
          <a:noFill/>
          <a:ln w="12700">
            <a:noFill/>
            <a:miter lim="800000"/>
            <a:headEnd/>
            <a:tailEnd/>
          </a:ln>
          <a:effectLst>
            <a:outerShdw blurRad="63500" dist="119812" dir="1920323" algn="ctr" rotWithShape="0">
              <a:schemeClr val="bg2">
                <a:alpha val="74998"/>
              </a:schemeClr>
            </a:outerShdw>
          </a:effectLst>
        </p:spPr>
        <p:txBody>
          <a:bodyPr lIns="90487" tIns="44450" rIns="90487" bIns="44450">
            <a:spAutoFit/>
          </a:bodyPr>
          <a:lstStyle/>
          <a:p>
            <a:pPr algn="ctr"/>
            <a:r>
              <a:rPr lang="en-US" sz="3600">
                <a:solidFill>
                  <a:schemeClr val="folHlink"/>
                </a:solidFill>
                <a:latin typeface="Helvetica" charset="0"/>
              </a:rPr>
              <a:t>La constitución de los   Estados Unidos</a:t>
            </a:r>
          </a:p>
          <a:p>
            <a:pPr algn="ctr"/>
            <a:r>
              <a:rPr lang="en-US" sz="2000">
                <a:solidFill>
                  <a:schemeClr val="folHlink"/>
                </a:solidFill>
                <a:latin typeface="Helvetica" charset="0"/>
              </a:rPr>
              <a:t>La misma  </a:t>
            </a:r>
            <a:r>
              <a:rPr lang="en-US" sz="2000" i="1" u="sng">
                <a:solidFill>
                  <a:schemeClr val="folHlink"/>
                </a:solidFill>
                <a:latin typeface="Helvetica" charset="0"/>
              </a:rPr>
              <a:t>columna vertebral</a:t>
            </a:r>
            <a:r>
              <a:rPr lang="en-US" sz="2000">
                <a:solidFill>
                  <a:schemeClr val="folHlink"/>
                </a:solidFill>
                <a:latin typeface="Helvetica" charset="0"/>
              </a:rPr>
              <a:t> de la vida norteamericana</a:t>
            </a:r>
            <a:endParaRPr lang="en-US" sz="3600">
              <a:solidFill>
                <a:schemeClr val="folHlink"/>
              </a:solidFill>
              <a:latin typeface="Helvetica"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444438"/>
                                        </p:tgtEl>
                                        <p:attrNameLst>
                                          <p:attrName>style.visibility</p:attrName>
                                        </p:attrNameLst>
                                      </p:cBhvr>
                                      <p:to>
                                        <p:strVal val="visible"/>
                                      </p:to>
                                    </p:set>
                                    <p:anim calcmode="lin" valueType="num">
                                      <p:cBhvr additive="base">
                                        <p:cTn id="7" dur="2000" fill="hold"/>
                                        <p:tgtEl>
                                          <p:spTgt spid="444438"/>
                                        </p:tgtEl>
                                        <p:attrNameLst>
                                          <p:attrName>ppt_x</p:attrName>
                                        </p:attrNameLst>
                                      </p:cBhvr>
                                      <p:tavLst>
                                        <p:tav tm="0">
                                          <p:val>
                                            <p:strVal val="#ppt_x"/>
                                          </p:val>
                                        </p:tav>
                                        <p:tav tm="100000">
                                          <p:val>
                                            <p:strVal val="#ppt_x"/>
                                          </p:val>
                                        </p:tav>
                                      </p:tavLst>
                                    </p:anim>
                                    <p:anim calcmode="lin" valueType="num">
                                      <p:cBhvr additive="base">
                                        <p:cTn id="8" dur="2000" fill="hold"/>
                                        <p:tgtEl>
                                          <p:spTgt spid="44443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3555" name="Rectangle 3"/>
          <p:cNvSpPr>
            <a:spLocks noChangeArrowheads="1"/>
          </p:cNvSpPr>
          <p:nvPr/>
        </p:nvSpPr>
        <p:spPr bwMode="auto">
          <a:xfrm>
            <a:off x="5738813" y="4878388"/>
            <a:ext cx="2005012"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a:solidFill>
                  <a:schemeClr val="folHlink"/>
                </a:solidFill>
                <a:latin typeface="Comic Sans MS" pitchFamily="1" charset="0"/>
                <a:ea typeface="+mn-ea"/>
                <a:cs typeface="+mn-cs"/>
              </a:rPr>
              <a:t>12 tribus</a:t>
            </a:r>
          </a:p>
        </p:txBody>
      </p:sp>
      <p:sp>
        <p:nvSpPr>
          <p:cNvPr id="663556" name="Rectangle 4"/>
          <p:cNvSpPr>
            <a:spLocks noChangeArrowheads="1"/>
          </p:cNvSpPr>
          <p:nvPr/>
        </p:nvSpPr>
        <p:spPr bwMode="auto">
          <a:xfrm>
            <a:off x="6916738" y="2241550"/>
            <a:ext cx="119538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latin typeface="Comic Sans MS" pitchFamily="1" charset="0"/>
                <a:ea typeface="+mn-ea"/>
                <a:cs typeface="+mn-cs"/>
              </a:rPr>
              <a:t>Éxodo</a:t>
            </a:r>
          </a:p>
        </p:txBody>
      </p:sp>
      <p:sp>
        <p:nvSpPr>
          <p:cNvPr id="663557" name="Rectangle 5"/>
          <p:cNvSpPr>
            <a:spLocks noChangeArrowheads="1"/>
          </p:cNvSpPr>
          <p:nvPr/>
        </p:nvSpPr>
        <p:spPr bwMode="auto">
          <a:xfrm>
            <a:off x="1892300" y="5978525"/>
            <a:ext cx="2270125"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Comic Sans MS" pitchFamily="1" charset="0"/>
                <a:ea typeface="+mn-ea"/>
                <a:cs typeface="+mn-cs"/>
              </a:rPr>
              <a:t>5  sermones</a:t>
            </a:r>
          </a:p>
        </p:txBody>
      </p:sp>
      <p:sp>
        <p:nvSpPr>
          <p:cNvPr id="663558" name="Rectangle 6"/>
          <p:cNvSpPr>
            <a:spLocks noChangeArrowheads="1"/>
          </p:cNvSpPr>
          <p:nvPr/>
        </p:nvSpPr>
        <p:spPr bwMode="auto">
          <a:xfrm>
            <a:off x="3765550" y="1693863"/>
            <a:ext cx="332105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99CCFF"/>
                </a:solidFill>
                <a:latin typeface="Comic Sans MS" pitchFamily="1" charset="0"/>
                <a:ea typeface="+mn-ea"/>
                <a:cs typeface="+mn-cs"/>
              </a:rPr>
              <a:t>Territorio dividido</a:t>
            </a:r>
          </a:p>
        </p:txBody>
      </p:sp>
      <p:sp>
        <p:nvSpPr>
          <p:cNvPr id="663559" name="Rectangle 7"/>
          <p:cNvSpPr>
            <a:spLocks noChangeArrowheads="1"/>
          </p:cNvSpPr>
          <p:nvPr/>
        </p:nvSpPr>
        <p:spPr bwMode="auto">
          <a:xfrm>
            <a:off x="1766888" y="5332413"/>
            <a:ext cx="13557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Comic Sans MS" pitchFamily="1" charset="0"/>
                <a:ea typeface="+mn-ea"/>
                <a:cs typeface="+mn-cs"/>
              </a:rPr>
              <a:t>Jueces</a:t>
            </a:r>
          </a:p>
        </p:txBody>
      </p:sp>
      <p:sp>
        <p:nvSpPr>
          <p:cNvPr id="663560" name="Rectangle 8"/>
          <p:cNvSpPr>
            <a:spLocks noChangeArrowheads="1"/>
          </p:cNvSpPr>
          <p:nvPr/>
        </p:nvSpPr>
        <p:spPr bwMode="auto">
          <a:xfrm>
            <a:off x="1046163" y="939800"/>
            <a:ext cx="190500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Comic Sans MS" pitchFamily="1" charset="0"/>
                <a:ea typeface="+mn-ea"/>
                <a:cs typeface="+mn-cs"/>
              </a:rPr>
              <a:t>Evangelios</a:t>
            </a:r>
          </a:p>
        </p:txBody>
      </p:sp>
      <p:sp>
        <p:nvSpPr>
          <p:cNvPr id="663561" name="Rectangle 9"/>
          <p:cNvSpPr>
            <a:spLocks noChangeArrowheads="1"/>
          </p:cNvSpPr>
          <p:nvPr/>
        </p:nvSpPr>
        <p:spPr bwMode="auto">
          <a:xfrm>
            <a:off x="196850" y="5453063"/>
            <a:ext cx="15224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Comic Sans MS" pitchFamily="1" charset="0"/>
                <a:ea typeface="+mn-ea"/>
                <a:cs typeface="+mn-cs"/>
              </a:rPr>
              <a:t>M-C-C </a:t>
            </a:r>
          </a:p>
        </p:txBody>
      </p:sp>
      <p:sp>
        <p:nvSpPr>
          <p:cNvPr id="663562" name="Rectangle 10"/>
          <p:cNvSpPr>
            <a:spLocks noChangeArrowheads="1"/>
          </p:cNvSpPr>
          <p:nvPr/>
        </p:nvSpPr>
        <p:spPr bwMode="auto">
          <a:xfrm>
            <a:off x="180975" y="312738"/>
            <a:ext cx="19161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3300"/>
                </a:solidFill>
                <a:latin typeface="Comic Sans MS" pitchFamily="1" charset="0"/>
                <a:ea typeface="+mn-ea"/>
                <a:cs typeface="+mn-cs"/>
              </a:rPr>
              <a:t>El llamado</a:t>
            </a:r>
          </a:p>
        </p:txBody>
      </p:sp>
      <p:sp>
        <p:nvSpPr>
          <p:cNvPr id="663563" name="Rectangle 11"/>
          <p:cNvSpPr>
            <a:spLocks noChangeArrowheads="1"/>
          </p:cNvSpPr>
          <p:nvPr/>
        </p:nvSpPr>
        <p:spPr bwMode="auto">
          <a:xfrm>
            <a:off x="2871788" y="4668838"/>
            <a:ext cx="873125"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a:solidFill>
                  <a:srgbClr val="99CCFF"/>
                </a:solidFill>
                <a:latin typeface="Comic Sans MS" pitchFamily="1" charset="0"/>
                <a:ea typeface="+mn-ea"/>
                <a:cs typeface="+mn-cs"/>
              </a:rPr>
              <a:t>I-I</a:t>
            </a:r>
          </a:p>
        </p:txBody>
      </p:sp>
      <p:sp>
        <p:nvSpPr>
          <p:cNvPr id="663564" name="Rectangle 12"/>
          <p:cNvSpPr>
            <a:spLocks noChangeArrowheads="1"/>
          </p:cNvSpPr>
          <p:nvPr/>
        </p:nvSpPr>
        <p:spPr bwMode="auto">
          <a:xfrm>
            <a:off x="4787900" y="6342063"/>
            <a:ext cx="212566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r>
              <a:rPr lang="en-US" sz="2800">
                <a:solidFill>
                  <a:schemeClr val="folHlink"/>
                </a:solidFill>
              </a:rPr>
              <a:t>Esclavitud</a:t>
            </a:r>
            <a:endParaRPr lang="en-US" sz="2000">
              <a:solidFill>
                <a:schemeClr val="folHlink"/>
              </a:solidFill>
            </a:endParaRPr>
          </a:p>
        </p:txBody>
      </p:sp>
      <p:sp>
        <p:nvSpPr>
          <p:cNvPr id="663565" name="Rectangle 13"/>
          <p:cNvSpPr>
            <a:spLocks noChangeArrowheads="1"/>
          </p:cNvSpPr>
          <p:nvPr/>
        </p:nvSpPr>
        <p:spPr bwMode="auto">
          <a:xfrm>
            <a:off x="3497263" y="1104900"/>
            <a:ext cx="10112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00CC00"/>
                </a:solidFill>
                <a:latin typeface="Comic Sans MS" pitchFamily="1" charset="0"/>
                <a:ea typeface="+mn-ea"/>
                <a:cs typeface="+mn-cs"/>
              </a:rPr>
              <a:t>Sinaí</a:t>
            </a:r>
          </a:p>
        </p:txBody>
      </p:sp>
      <p:sp>
        <p:nvSpPr>
          <p:cNvPr id="663566" name="Rectangle 14"/>
          <p:cNvSpPr>
            <a:spLocks noChangeArrowheads="1"/>
          </p:cNvSpPr>
          <p:nvPr/>
        </p:nvSpPr>
        <p:spPr bwMode="auto">
          <a:xfrm>
            <a:off x="6270625" y="5856288"/>
            <a:ext cx="253365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3300"/>
                </a:solidFill>
                <a:latin typeface="Comic Sans MS" pitchFamily="1" charset="0"/>
                <a:ea typeface="+mn-ea"/>
                <a:cs typeface="+mn-cs"/>
              </a:rPr>
              <a:t>3 viajes largo</a:t>
            </a:r>
          </a:p>
        </p:txBody>
      </p:sp>
      <p:sp>
        <p:nvSpPr>
          <p:cNvPr id="663567" name="Rectangle 15"/>
          <p:cNvSpPr>
            <a:spLocks noChangeArrowheads="1"/>
          </p:cNvSpPr>
          <p:nvPr/>
        </p:nvSpPr>
        <p:spPr bwMode="auto">
          <a:xfrm>
            <a:off x="6926263" y="1546225"/>
            <a:ext cx="13668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3300"/>
                </a:solidFill>
                <a:latin typeface="Comic Sans MS" pitchFamily="1" charset="0"/>
                <a:ea typeface="+mn-ea"/>
                <a:cs typeface="+mn-cs"/>
              </a:rPr>
              <a:t>Israel </a:t>
            </a:r>
          </a:p>
        </p:txBody>
      </p:sp>
      <p:sp>
        <p:nvSpPr>
          <p:cNvPr id="663568" name="Rectangle 16"/>
          <p:cNvSpPr>
            <a:spLocks noChangeArrowheads="1"/>
          </p:cNvSpPr>
          <p:nvPr/>
        </p:nvSpPr>
        <p:spPr bwMode="auto">
          <a:xfrm>
            <a:off x="244475" y="3128963"/>
            <a:ext cx="952500"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a:solidFill>
                  <a:srgbClr val="00CC00"/>
                </a:solidFill>
                <a:latin typeface="Comic Sans MS" pitchFamily="1" charset="0"/>
                <a:ea typeface="+mn-ea"/>
                <a:cs typeface="+mn-cs"/>
              </a:rPr>
              <a:t>J-E</a:t>
            </a:r>
          </a:p>
        </p:txBody>
      </p:sp>
      <p:sp>
        <p:nvSpPr>
          <p:cNvPr id="663569" name="Rectangle 17"/>
          <p:cNvSpPr>
            <a:spLocks noChangeArrowheads="1"/>
          </p:cNvSpPr>
          <p:nvPr/>
        </p:nvSpPr>
        <p:spPr bwMode="auto">
          <a:xfrm>
            <a:off x="2500313" y="1639888"/>
            <a:ext cx="83185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Comic Sans MS" pitchFamily="1" charset="0"/>
                <a:ea typeface="+mn-ea"/>
                <a:cs typeface="+mn-cs"/>
              </a:rPr>
              <a:t>430</a:t>
            </a:r>
          </a:p>
        </p:txBody>
      </p:sp>
      <p:sp>
        <p:nvSpPr>
          <p:cNvPr id="663570" name="Rectangle 18"/>
          <p:cNvSpPr>
            <a:spLocks noChangeArrowheads="1"/>
          </p:cNvSpPr>
          <p:nvPr/>
        </p:nvSpPr>
        <p:spPr bwMode="auto">
          <a:xfrm>
            <a:off x="3498850" y="541338"/>
            <a:ext cx="136525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latin typeface="Comic Sans MS" pitchFamily="1" charset="0"/>
                <a:ea typeface="+mn-ea"/>
                <a:cs typeface="+mn-cs"/>
              </a:rPr>
              <a:t>S-D-S</a:t>
            </a:r>
          </a:p>
        </p:txBody>
      </p:sp>
      <p:sp>
        <p:nvSpPr>
          <p:cNvPr id="663571" name="Rectangle 19"/>
          <p:cNvSpPr>
            <a:spLocks noChangeArrowheads="1"/>
          </p:cNvSpPr>
          <p:nvPr/>
        </p:nvSpPr>
        <p:spPr bwMode="auto">
          <a:xfrm>
            <a:off x="3919538" y="5467350"/>
            <a:ext cx="137318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00CC00"/>
                </a:solidFill>
                <a:latin typeface="Comic Sans MS" pitchFamily="1" charset="0"/>
                <a:ea typeface="+mn-ea"/>
                <a:cs typeface="+mn-cs"/>
              </a:rPr>
              <a:t>Z-E-N</a:t>
            </a:r>
          </a:p>
        </p:txBody>
      </p:sp>
      <p:sp>
        <p:nvSpPr>
          <p:cNvPr id="663572" name="Rectangle 20"/>
          <p:cNvSpPr>
            <a:spLocks noChangeArrowheads="1"/>
          </p:cNvSpPr>
          <p:nvPr/>
        </p:nvSpPr>
        <p:spPr bwMode="auto">
          <a:xfrm>
            <a:off x="7721600" y="5338763"/>
            <a:ext cx="140176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Comic Sans MS" pitchFamily="1" charset="0"/>
                <a:ea typeface="+mn-ea"/>
                <a:cs typeface="+mn-cs"/>
              </a:rPr>
              <a:t>Hechos</a:t>
            </a:r>
          </a:p>
        </p:txBody>
      </p:sp>
      <p:sp>
        <p:nvSpPr>
          <p:cNvPr id="663573" name="Rectangle 21"/>
          <p:cNvSpPr>
            <a:spLocks noChangeArrowheads="1"/>
          </p:cNvSpPr>
          <p:nvPr/>
        </p:nvSpPr>
        <p:spPr bwMode="auto">
          <a:xfrm>
            <a:off x="7196138" y="1047750"/>
            <a:ext cx="168910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tx2"/>
                </a:solidFill>
                <a:latin typeface="Comic Sans MS" pitchFamily="1" charset="0"/>
                <a:ea typeface="+mn-ea"/>
                <a:cs typeface="+mn-cs"/>
              </a:rPr>
              <a:t>Epístolas</a:t>
            </a:r>
          </a:p>
        </p:txBody>
      </p:sp>
      <p:sp>
        <p:nvSpPr>
          <p:cNvPr id="663574" name="Rectangle 22"/>
          <p:cNvSpPr>
            <a:spLocks noChangeArrowheads="1"/>
          </p:cNvSpPr>
          <p:nvPr/>
        </p:nvSpPr>
        <p:spPr bwMode="auto">
          <a:xfrm>
            <a:off x="5257800" y="217488"/>
            <a:ext cx="2230438" cy="4540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400">
                <a:solidFill>
                  <a:srgbClr val="00CC00"/>
                </a:solidFill>
                <a:latin typeface="Comic Sans MS" pitchFamily="1" charset="0"/>
                <a:ea typeface="+mn-ea"/>
                <a:cs typeface="+mn-cs"/>
              </a:rPr>
              <a:t>Cades-Barnea</a:t>
            </a:r>
          </a:p>
        </p:txBody>
      </p:sp>
      <p:sp>
        <p:nvSpPr>
          <p:cNvPr id="663575" name="Rectangle 23"/>
          <p:cNvSpPr>
            <a:spLocks noChangeArrowheads="1"/>
          </p:cNvSpPr>
          <p:nvPr/>
        </p:nvSpPr>
        <p:spPr bwMode="auto">
          <a:xfrm>
            <a:off x="8080375" y="3024188"/>
            <a:ext cx="83185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latin typeface="Comic Sans MS" pitchFamily="1" charset="0"/>
                <a:ea typeface="+mn-ea"/>
                <a:cs typeface="+mn-cs"/>
              </a:rPr>
              <a:t>350</a:t>
            </a:r>
          </a:p>
        </p:txBody>
      </p:sp>
      <p:sp>
        <p:nvSpPr>
          <p:cNvPr id="663576" name="Rectangle 24"/>
          <p:cNvSpPr>
            <a:spLocks noChangeArrowheads="1"/>
          </p:cNvSpPr>
          <p:nvPr/>
        </p:nvSpPr>
        <p:spPr bwMode="auto">
          <a:xfrm>
            <a:off x="4013200" y="4859338"/>
            <a:ext cx="1163638"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00CC00"/>
                </a:solidFill>
                <a:latin typeface="Comic Sans MS" pitchFamily="1" charset="0"/>
                <a:ea typeface="+mn-ea"/>
                <a:cs typeface="+mn-cs"/>
              </a:rPr>
              <a:t> Judá</a:t>
            </a:r>
          </a:p>
        </p:txBody>
      </p:sp>
      <p:sp>
        <p:nvSpPr>
          <p:cNvPr id="663577" name="Rectangle 25"/>
          <p:cNvSpPr>
            <a:spLocks noChangeArrowheads="1"/>
          </p:cNvSpPr>
          <p:nvPr/>
        </p:nvSpPr>
        <p:spPr bwMode="auto">
          <a:xfrm>
            <a:off x="2212975" y="46038"/>
            <a:ext cx="1512888"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Comic Sans MS" pitchFamily="1" charset="0"/>
                <a:ea typeface="+mn-ea"/>
                <a:cs typeface="+mn-cs"/>
              </a:rPr>
              <a:t>70 años</a:t>
            </a:r>
          </a:p>
        </p:txBody>
      </p:sp>
      <p:sp>
        <p:nvSpPr>
          <p:cNvPr id="663578" name="Rectangle 26"/>
          <p:cNvSpPr>
            <a:spLocks noChangeArrowheads="1"/>
          </p:cNvSpPr>
          <p:nvPr/>
        </p:nvSpPr>
        <p:spPr bwMode="auto">
          <a:xfrm>
            <a:off x="366713" y="2363788"/>
            <a:ext cx="13303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r>
              <a:rPr lang="en-US" sz="2800"/>
              <a:t>Iglesia</a:t>
            </a:r>
            <a:endParaRPr lang="en-US" sz="2800" i="1"/>
          </a:p>
        </p:txBody>
      </p:sp>
      <p:sp>
        <p:nvSpPr>
          <p:cNvPr id="663579" name="Rectangle 27"/>
          <p:cNvSpPr>
            <a:spLocks noChangeArrowheads="1"/>
          </p:cNvSpPr>
          <p:nvPr/>
        </p:nvSpPr>
        <p:spPr bwMode="auto">
          <a:xfrm>
            <a:off x="7862888" y="4230688"/>
            <a:ext cx="133350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Comic Sans MS" pitchFamily="1" charset="0"/>
                <a:ea typeface="+mn-ea"/>
                <a:cs typeface="+mn-cs"/>
              </a:rPr>
              <a:t>T-S-B</a:t>
            </a:r>
          </a:p>
        </p:txBody>
      </p:sp>
      <p:sp>
        <p:nvSpPr>
          <p:cNvPr id="663580" name="Rectangle 28"/>
          <p:cNvSpPr>
            <a:spLocks noChangeArrowheads="1"/>
          </p:cNvSpPr>
          <p:nvPr/>
        </p:nvSpPr>
        <p:spPr bwMode="auto">
          <a:xfrm>
            <a:off x="5927725" y="904875"/>
            <a:ext cx="61436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Comic Sans MS" pitchFamily="1" charset="0"/>
                <a:ea typeface="+mn-ea"/>
                <a:cs typeface="+mn-cs"/>
              </a:rPr>
              <a:t>40</a:t>
            </a:r>
          </a:p>
        </p:txBody>
      </p:sp>
      <p:sp>
        <p:nvSpPr>
          <p:cNvPr id="663581" name="Rectangle 29"/>
          <p:cNvSpPr>
            <a:spLocks noChangeArrowheads="1"/>
          </p:cNvSpPr>
          <p:nvPr/>
        </p:nvSpPr>
        <p:spPr bwMode="auto">
          <a:xfrm>
            <a:off x="561975" y="1557338"/>
            <a:ext cx="12557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r>
              <a:rPr lang="en-US" sz="2800">
                <a:solidFill>
                  <a:srgbClr val="00CC00"/>
                </a:solidFill>
              </a:rPr>
              <a:t>Jericó</a:t>
            </a:r>
            <a:endParaRPr lang="en-US" sz="2800">
              <a:solidFill>
                <a:schemeClr val="folHlink"/>
              </a:solidFill>
            </a:endParaRPr>
          </a:p>
        </p:txBody>
      </p:sp>
      <p:sp>
        <p:nvSpPr>
          <p:cNvPr id="663582" name="Rectangle 30"/>
          <p:cNvSpPr>
            <a:spLocks noChangeArrowheads="1"/>
          </p:cNvSpPr>
          <p:nvPr/>
        </p:nvSpPr>
        <p:spPr bwMode="auto">
          <a:xfrm>
            <a:off x="0" y="4660900"/>
            <a:ext cx="203200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3300"/>
                </a:solidFill>
                <a:latin typeface="Comic Sans MS" pitchFamily="1" charset="0"/>
                <a:ea typeface="+mn-ea"/>
                <a:cs typeface="+mn-cs"/>
              </a:rPr>
              <a:t>Apocalipsis</a:t>
            </a:r>
          </a:p>
        </p:txBody>
      </p:sp>
      <p:sp>
        <p:nvSpPr>
          <p:cNvPr id="663583" name="Rectangle 31"/>
          <p:cNvSpPr>
            <a:spLocks noChangeArrowheads="1"/>
          </p:cNvSpPr>
          <p:nvPr/>
        </p:nvSpPr>
        <p:spPr bwMode="auto">
          <a:xfrm>
            <a:off x="6616700" y="604838"/>
            <a:ext cx="1646238"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3300"/>
                </a:solidFill>
                <a:latin typeface="Comic Sans MS" pitchFamily="1" charset="0"/>
                <a:ea typeface="+mn-ea"/>
                <a:cs typeface="+mn-cs"/>
              </a:rPr>
              <a:t>Profetas</a:t>
            </a:r>
          </a:p>
        </p:txBody>
      </p:sp>
      <p:sp>
        <p:nvSpPr>
          <p:cNvPr id="67616" name="Text Box 32"/>
          <p:cNvSpPr txBox="1">
            <a:spLocks noChangeArrowheads="1"/>
          </p:cNvSpPr>
          <p:nvPr/>
        </p:nvSpPr>
        <p:spPr bwMode="auto">
          <a:xfrm>
            <a:off x="8891588" y="63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663585" name="Rectangle 33"/>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30</a:t>
            </a:r>
          </a:p>
        </p:txBody>
      </p:sp>
      <p:sp>
        <p:nvSpPr>
          <p:cNvPr id="67618" name="Text Box 34"/>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2012</a:t>
            </a:r>
            <a:r>
              <a:rPr lang="en-US" sz="900">
                <a:solidFill>
                  <a:srgbClr val="FFFFFF"/>
                </a:solidFill>
                <a:latin typeface="Arial" charset="0"/>
              </a:rPr>
              <a:t> TBBMI</a:t>
            </a:r>
          </a:p>
        </p:txBody>
      </p:sp>
      <p:sp>
        <p:nvSpPr>
          <p:cNvPr id="663587" name="Rectangle 35"/>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Tree>
  </p:cSld>
  <p:clrMapOvr>
    <a:masterClrMapping/>
  </p:clrMapOvr>
  <p:transition xmlns:p14="http://schemas.microsoft.com/office/powerpoint/2010/main" spd="med" advClick="0" advTm="1000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63562"/>
                                        </p:tgtEl>
                                        <p:attrNameLst>
                                          <p:attrName>style.visibility</p:attrName>
                                        </p:attrNameLst>
                                      </p:cBhvr>
                                      <p:to>
                                        <p:strVal val="visible"/>
                                      </p:to>
                                    </p:set>
                                    <p:anim calcmode="lin" valueType="num">
                                      <p:cBhvr>
                                        <p:cTn id="7" dur="500" fill="hold"/>
                                        <p:tgtEl>
                                          <p:spTgt spid="663562"/>
                                        </p:tgtEl>
                                        <p:attrNameLst>
                                          <p:attrName>ppt_w</p:attrName>
                                        </p:attrNameLst>
                                      </p:cBhvr>
                                      <p:tavLst>
                                        <p:tav tm="0">
                                          <p:val>
                                            <p:fltVal val="0"/>
                                          </p:val>
                                        </p:tav>
                                        <p:tav tm="100000">
                                          <p:val>
                                            <p:strVal val="#ppt_w"/>
                                          </p:val>
                                        </p:tav>
                                      </p:tavLst>
                                    </p:anim>
                                    <p:anim calcmode="lin" valueType="num">
                                      <p:cBhvr>
                                        <p:cTn id="8" dur="500" fill="hold"/>
                                        <p:tgtEl>
                                          <p:spTgt spid="663562"/>
                                        </p:tgtEl>
                                        <p:attrNameLst>
                                          <p:attrName>ppt_h</p:attrName>
                                        </p:attrNameLst>
                                      </p:cBhvr>
                                      <p:tavLst>
                                        <p:tav tm="0">
                                          <p:val>
                                            <p:fltVal val="0"/>
                                          </p:val>
                                        </p:tav>
                                        <p:tav tm="100000">
                                          <p:val>
                                            <p:strVal val="#ppt_h"/>
                                          </p:val>
                                        </p:tav>
                                      </p:tavLst>
                                    </p:anim>
                                    <p:anim calcmode="lin" valueType="num">
                                      <p:cBhvr>
                                        <p:cTn id="9" dur="500" fill="hold"/>
                                        <p:tgtEl>
                                          <p:spTgt spid="663562"/>
                                        </p:tgtEl>
                                        <p:attrNameLst>
                                          <p:attrName>ppt_x</p:attrName>
                                        </p:attrNameLst>
                                      </p:cBhvr>
                                      <p:tavLst>
                                        <p:tav tm="0">
                                          <p:val>
                                            <p:fltVal val="0.5"/>
                                          </p:val>
                                        </p:tav>
                                        <p:tav tm="100000">
                                          <p:val>
                                            <p:strVal val="#ppt_x"/>
                                          </p:val>
                                        </p:tav>
                                      </p:tavLst>
                                    </p:anim>
                                    <p:anim calcmode="lin" valueType="num">
                                      <p:cBhvr>
                                        <p:cTn id="10" dur="500" fill="hold"/>
                                        <p:tgtEl>
                                          <p:spTgt spid="66356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663579"/>
                                        </p:tgtEl>
                                        <p:attrNameLst>
                                          <p:attrName>style.visibility</p:attrName>
                                        </p:attrNameLst>
                                      </p:cBhvr>
                                      <p:to>
                                        <p:strVal val="visible"/>
                                      </p:to>
                                    </p:set>
                                    <p:anim calcmode="lin" valueType="num">
                                      <p:cBhvr>
                                        <p:cTn id="14" dur="500" fill="hold"/>
                                        <p:tgtEl>
                                          <p:spTgt spid="663579"/>
                                        </p:tgtEl>
                                        <p:attrNameLst>
                                          <p:attrName>ppt_w</p:attrName>
                                        </p:attrNameLst>
                                      </p:cBhvr>
                                      <p:tavLst>
                                        <p:tav tm="0">
                                          <p:val>
                                            <p:fltVal val="0"/>
                                          </p:val>
                                        </p:tav>
                                        <p:tav tm="100000">
                                          <p:val>
                                            <p:strVal val="#ppt_w"/>
                                          </p:val>
                                        </p:tav>
                                      </p:tavLst>
                                    </p:anim>
                                    <p:anim calcmode="lin" valueType="num">
                                      <p:cBhvr>
                                        <p:cTn id="15" dur="500" fill="hold"/>
                                        <p:tgtEl>
                                          <p:spTgt spid="663579"/>
                                        </p:tgtEl>
                                        <p:attrNameLst>
                                          <p:attrName>ppt_h</p:attrName>
                                        </p:attrNameLst>
                                      </p:cBhvr>
                                      <p:tavLst>
                                        <p:tav tm="0">
                                          <p:val>
                                            <p:fltVal val="0"/>
                                          </p:val>
                                        </p:tav>
                                        <p:tav tm="100000">
                                          <p:val>
                                            <p:strVal val="#ppt_h"/>
                                          </p:val>
                                        </p:tav>
                                      </p:tavLst>
                                    </p:anim>
                                    <p:anim calcmode="lin" valueType="num">
                                      <p:cBhvr>
                                        <p:cTn id="16" dur="500" fill="hold"/>
                                        <p:tgtEl>
                                          <p:spTgt spid="663579"/>
                                        </p:tgtEl>
                                        <p:attrNameLst>
                                          <p:attrName>ppt_x</p:attrName>
                                        </p:attrNameLst>
                                      </p:cBhvr>
                                      <p:tavLst>
                                        <p:tav tm="0">
                                          <p:val>
                                            <p:fltVal val="0.5"/>
                                          </p:val>
                                        </p:tav>
                                        <p:tav tm="100000">
                                          <p:val>
                                            <p:strVal val="#ppt_x"/>
                                          </p:val>
                                        </p:tav>
                                      </p:tavLst>
                                    </p:anim>
                                    <p:anim calcmode="lin" valueType="num">
                                      <p:cBhvr>
                                        <p:cTn id="17" dur="500" fill="hold"/>
                                        <p:tgtEl>
                                          <p:spTgt spid="663579"/>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663563"/>
                                        </p:tgtEl>
                                        <p:attrNameLst>
                                          <p:attrName>style.visibility</p:attrName>
                                        </p:attrNameLst>
                                      </p:cBhvr>
                                      <p:to>
                                        <p:strVal val="visible"/>
                                      </p:to>
                                    </p:set>
                                    <p:anim calcmode="lin" valueType="num">
                                      <p:cBhvr>
                                        <p:cTn id="21" dur="500" fill="hold"/>
                                        <p:tgtEl>
                                          <p:spTgt spid="663563"/>
                                        </p:tgtEl>
                                        <p:attrNameLst>
                                          <p:attrName>ppt_w</p:attrName>
                                        </p:attrNameLst>
                                      </p:cBhvr>
                                      <p:tavLst>
                                        <p:tav tm="0">
                                          <p:val>
                                            <p:fltVal val="0"/>
                                          </p:val>
                                        </p:tav>
                                        <p:tav tm="100000">
                                          <p:val>
                                            <p:strVal val="#ppt_w"/>
                                          </p:val>
                                        </p:tav>
                                      </p:tavLst>
                                    </p:anim>
                                    <p:anim calcmode="lin" valueType="num">
                                      <p:cBhvr>
                                        <p:cTn id="22" dur="500" fill="hold"/>
                                        <p:tgtEl>
                                          <p:spTgt spid="663563"/>
                                        </p:tgtEl>
                                        <p:attrNameLst>
                                          <p:attrName>ppt_h</p:attrName>
                                        </p:attrNameLst>
                                      </p:cBhvr>
                                      <p:tavLst>
                                        <p:tav tm="0">
                                          <p:val>
                                            <p:fltVal val="0"/>
                                          </p:val>
                                        </p:tav>
                                        <p:tav tm="100000">
                                          <p:val>
                                            <p:strVal val="#ppt_h"/>
                                          </p:val>
                                        </p:tav>
                                      </p:tavLst>
                                    </p:anim>
                                    <p:anim calcmode="lin" valueType="num">
                                      <p:cBhvr>
                                        <p:cTn id="23" dur="500" fill="hold"/>
                                        <p:tgtEl>
                                          <p:spTgt spid="663563"/>
                                        </p:tgtEl>
                                        <p:attrNameLst>
                                          <p:attrName>ppt_x</p:attrName>
                                        </p:attrNameLst>
                                      </p:cBhvr>
                                      <p:tavLst>
                                        <p:tav tm="0">
                                          <p:val>
                                            <p:fltVal val="0.5"/>
                                          </p:val>
                                        </p:tav>
                                        <p:tav tm="100000">
                                          <p:val>
                                            <p:strVal val="#ppt_x"/>
                                          </p:val>
                                        </p:tav>
                                      </p:tavLst>
                                    </p:anim>
                                    <p:anim calcmode="lin" valueType="num">
                                      <p:cBhvr>
                                        <p:cTn id="24" dur="500" fill="hold"/>
                                        <p:tgtEl>
                                          <p:spTgt spid="663563"/>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663555"/>
                                        </p:tgtEl>
                                        <p:attrNameLst>
                                          <p:attrName>style.visibility</p:attrName>
                                        </p:attrNameLst>
                                      </p:cBhvr>
                                      <p:to>
                                        <p:strVal val="visible"/>
                                      </p:to>
                                    </p:set>
                                    <p:anim calcmode="lin" valueType="num">
                                      <p:cBhvr>
                                        <p:cTn id="28" dur="500" fill="hold"/>
                                        <p:tgtEl>
                                          <p:spTgt spid="663555"/>
                                        </p:tgtEl>
                                        <p:attrNameLst>
                                          <p:attrName>ppt_w</p:attrName>
                                        </p:attrNameLst>
                                      </p:cBhvr>
                                      <p:tavLst>
                                        <p:tav tm="0">
                                          <p:val>
                                            <p:fltVal val="0"/>
                                          </p:val>
                                        </p:tav>
                                        <p:tav tm="100000">
                                          <p:val>
                                            <p:strVal val="#ppt_w"/>
                                          </p:val>
                                        </p:tav>
                                      </p:tavLst>
                                    </p:anim>
                                    <p:anim calcmode="lin" valueType="num">
                                      <p:cBhvr>
                                        <p:cTn id="29" dur="500" fill="hold"/>
                                        <p:tgtEl>
                                          <p:spTgt spid="663555"/>
                                        </p:tgtEl>
                                        <p:attrNameLst>
                                          <p:attrName>ppt_h</p:attrName>
                                        </p:attrNameLst>
                                      </p:cBhvr>
                                      <p:tavLst>
                                        <p:tav tm="0">
                                          <p:val>
                                            <p:fltVal val="0"/>
                                          </p:val>
                                        </p:tav>
                                        <p:tav tm="100000">
                                          <p:val>
                                            <p:strVal val="#ppt_h"/>
                                          </p:val>
                                        </p:tav>
                                      </p:tavLst>
                                    </p:anim>
                                    <p:anim calcmode="lin" valueType="num">
                                      <p:cBhvr>
                                        <p:cTn id="30" dur="500" fill="hold"/>
                                        <p:tgtEl>
                                          <p:spTgt spid="663555"/>
                                        </p:tgtEl>
                                        <p:attrNameLst>
                                          <p:attrName>ppt_x</p:attrName>
                                        </p:attrNameLst>
                                      </p:cBhvr>
                                      <p:tavLst>
                                        <p:tav tm="0">
                                          <p:val>
                                            <p:fltVal val="0.5"/>
                                          </p:val>
                                        </p:tav>
                                        <p:tav tm="100000">
                                          <p:val>
                                            <p:strVal val="#ppt_x"/>
                                          </p:val>
                                        </p:tav>
                                      </p:tavLst>
                                    </p:anim>
                                    <p:anim calcmode="lin" valueType="num">
                                      <p:cBhvr>
                                        <p:cTn id="31" dur="500" fill="hold"/>
                                        <p:tgtEl>
                                          <p:spTgt spid="663555"/>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grpId="0" nodeType="afterEffect">
                                  <p:stCondLst>
                                    <p:cond delay="0"/>
                                  </p:stCondLst>
                                  <p:childTnLst>
                                    <p:set>
                                      <p:cBhvr>
                                        <p:cTn id="34" dur="1" fill="hold">
                                          <p:stCondLst>
                                            <p:cond delay="0"/>
                                          </p:stCondLst>
                                        </p:cTn>
                                        <p:tgtEl>
                                          <p:spTgt spid="663564"/>
                                        </p:tgtEl>
                                        <p:attrNameLst>
                                          <p:attrName>style.visibility</p:attrName>
                                        </p:attrNameLst>
                                      </p:cBhvr>
                                      <p:to>
                                        <p:strVal val="visible"/>
                                      </p:to>
                                    </p:set>
                                    <p:anim calcmode="lin" valueType="num">
                                      <p:cBhvr>
                                        <p:cTn id="35" dur="500" fill="hold"/>
                                        <p:tgtEl>
                                          <p:spTgt spid="663564"/>
                                        </p:tgtEl>
                                        <p:attrNameLst>
                                          <p:attrName>ppt_w</p:attrName>
                                        </p:attrNameLst>
                                      </p:cBhvr>
                                      <p:tavLst>
                                        <p:tav tm="0">
                                          <p:val>
                                            <p:fltVal val="0"/>
                                          </p:val>
                                        </p:tav>
                                        <p:tav tm="100000">
                                          <p:val>
                                            <p:strVal val="#ppt_w"/>
                                          </p:val>
                                        </p:tav>
                                      </p:tavLst>
                                    </p:anim>
                                    <p:anim calcmode="lin" valueType="num">
                                      <p:cBhvr>
                                        <p:cTn id="36" dur="500" fill="hold"/>
                                        <p:tgtEl>
                                          <p:spTgt spid="663564"/>
                                        </p:tgtEl>
                                        <p:attrNameLst>
                                          <p:attrName>ppt_h</p:attrName>
                                        </p:attrNameLst>
                                      </p:cBhvr>
                                      <p:tavLst>
                                        <p:tav tm="0">
                                          <p:val>
                                            <p:fltVal val="0"/>
                                          </p:val>
                                        </p:tav>
                                        <p:tav tm="100000">
                                          <p:val>
                                            <p:strVal val="#ppt_h"/>
                                          </p:val>
                                        </p:tav>
                                      </p:tavLst>
                                    </p:anim>
                                    <p:anim calcmode="lin" valueType="num">
                                      <p:cBhvr>
                                        <p:cTn id="37" dur="500" fill="hold"/>
                                        <p:tgtEl>
                                          <p:spTgt spid="663564"/>
                                        </p:tgtEl>
                                        <p:attrNameLst>
                                          <p:attrName>ppt_x</p:attrName>
                                        </p:attrNameLst>
                                      </p:cBhvr>
                                      <p:tavLst>
                                        <p:tav tm="0">
                                          <p:val>
                                            <p:fltVal val="0.5"/>
                                          </p:val>
                                        </p:tav>
                                        <p:tav tm="100000">
                                          <p:val>
                                            <p:strVal val="#ppt_x"/>
                                          </p:val>
                                        </p:tav>
                                      </p:tavLst>
                                    </p:anim>
                                    <p:anim calcmode="lin" valueType="num">
                                      <p:cBhvr>
                                        <p:cTn id="38" dur="500" fill="hold"/>
                                        <p:tgtEl>
                                          <p:spTgt spid="663564"/>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grpId="0" nodeType="afterEffect">
                                  <p:stCondLst>
                                    <p:cond delay="0"/>
                                  </p:stCondLst>
                                  <p:childTnLst>
                                    <p:set>
                                      <p:cBhvr>
                                        <p:cTn id="41" dur="1" fill="hold">
                                          <p:stCondLst>
                                            <p:cond delay="0"/>
                                          </p:stCondLst>
                                        </p:cTn>
                                        <p:tgtEl>
                                          <p:spTgt spid="663556"/>
                                        </p:tgtEl>
                                        <p:attrNameLst>
                                          <p:attrName>style.visibility</p:attrName>
                                        </p:attrNameLst>
                                      </p:cBhvr>
                                      <p:to>
                                        <p:strVal val="visible"/>
                                      </p:to>
                                    </p:set>
                                    <p:anim calcmode="lin" valueType="num">
                                      <p:cBhvr>
                                        <p:cTn id="42" dur="500" fill="hold"/>
                                        <p:tgtEl>
                                          <p:spTgt spid="663556"/>
                                        </p:tgtEl>
                                        <p:attrNameLst>
                                          <p:attrName>ppt_w</p:attrName>
                                        </p:attrNameLst>
                                      </p:cBhvr>
                                      <p:tavLst>
                                        <p:tav tm="0">
                                          <p:val>
                                            <p:fltVal val="0"/>
                                          </p:val>
                                        </p:tav>
                                        <p:tav tm="100000">
                                          <p:val>
                                            <p:strVal val="#ppt_w"/>
                                          </p:val>
                                        </p:tav>
                                      </p:tavLst>
                                    </p:anim>
                                    <p:anim calcmode="lin" valueType="num">
                                      <p:cBhvr>
                                        <p:cTn id="43" dur="500" fill="hold"/>
                                        <p:tgtEl>
                                          <p:spTgt spid="663556"/>
                                        </p:tgtEl>
                                        <p:attrNameLst>
                                          <p:attrName>ppt_h</p:attrName>
                                        </p:attrNameLst>
                                      </p:cBhvr>
                                      <p:tavLst>
                                        <p:tav tm="0">
                                          <p:val>
                                            <p:fltVal val="0"/>
                                          </p:val>
                                        </p:tav>
                                        <p:tav tm="100000">
                                          <p:val>
                                            <p:strVal val="#ppt_h"/>
                                          </p:val>
                                        </p:tav>
                                      </p:tavLst>
                                    </p:anim>
                                    <p:anim calcmode="lin" valueType="num">
                                      <p:cBhvr>
                                        <p:cTn id="44" dur="500" fill="hold"/>
                                        <p:tgtEl>
                                          <p:spTgt spid="663556"/>
                                        </p:tgtEl>
                                        <p:attrNameLst>
                                          <p:attrName>ppt_x</p:attrName>
                                        </p:attrNameLst>
                                      </p:cBhvr>
                                      <p:tavLst>
                                        <p:tav tm="0">
                                          <p:val>
                                            <p:fltVal val="0.5"/>
                                          </p:val>
                                        </p:tav>
                                        <p:tav tm="100000">
                                          <p:val>
                                            <p:strVal val="#ppt_x"/>
                                          </p:val>
                                        </p:tav>
                                      </p:tavLst>
                                    </p:anim>
                                    <p:anim calcmode="lin" valueType="num">
                                      <p:cBhvr>
                                        <p:cTn id="45" dur="500" fill="hold"/>
                                        <p:tgtEl>
                                          <p:spTgt spid="663556"/>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000"/>
                            </p:stCondLst>
                            <p:childTnLst>
                              <p:par>
                                <p:cTn id="47" presetID="23" presetClass="entr" presetSubtype="528" fill="hold" grpId="0" nodeType="afterEffect">
                                  <p:stCondLst>
                                    <p:cond delay="0"/>
                                  </p:stCondLst>
                                  <p:childTnLst>
                                    <p:set>
                                      <p:cBhvr>
                                        <p:cTn id="48" dur="1" fill="hold">
                                          <p:stCondLst>
                                            <p:cond delay="0"/>
                                          </p:stCondLst>
                                        </p:cTn>
                                        <p:tgtEl>
                                          <p:spTgt spid="663565"/>
                                        </p:tgtEl>
                                        <p:attrNameLst>
                                          <p:attrName>style.visibility</p:attrName>
                                        </p:attrNameLst>
                                      </p:cBhvr>
                                      <p:to>
                                        <p:strVal val="visible"/>
                                      </p:to>
                                    </p:set>
                                    <p:anim calcmode="lin" valueType="num">
                                      <p:cBhvr>
                                        <p:cTn id="49" dur="500" fill="hold"/>
                                        <p:tgtEl>
                                          <p:spTgt spid="663565"/>
                                        </p:tgtEl>
                                        <p:attrNameLst>
                                          <p:attrName>ppt_w</p:attrName>
                                        </p:attrNameLst>
                                      </p:cBhvr>
                                      <p:tavLst>
                                        <p:tav tm="0">
                                          <p:val>
                                            <p:fltVal val="0"/>
                                          </p:val>
                                        </p:tav>
                                        <p:tav tm="100000">
                                          <p:val>
                                            <p:strVal val="#ppt_w"/>
                                          </p:val>
                                        </p:tav>
                                      </p:tavLst>
                                    </p:anim>
                                    <p:anim calcmode="lin" valueType="num">
                                      <p:cBhvr>
                                        <p:cTn id="50" dur="500" fill="hold"/>
                                        <p:tgtEl>
                                          <p:spTgt spid="663565"/>
                                        </p:tgtEl>
                                        <p:attrNameLst>
                                          <p:attrName>ppt_h</p:attrName>
                                        </p:attrNameLst>
                                      </p:cBhvr>
                                      <p:tavLst>
                                        <p:tav tm="0">
                                          <p:val>
                                            <p:fltVal val="0"/>
                                          </p:val>
                                        </p:tav>
                                        <p:tav tm="100000">
                                          <p:val>
                                            <p:strVal val="#ppt_h"/>
                                          </p:val>
                                        </p:tav>
                                      </p:tavLst>
                                    </p:anim>
                                    <p:anim calcmode="lin" valueType="num">
                                      <p:cBhvr>
                                        <p:cTn id="51" dur="500" fill="hold"/>
                                        <p:tgtEl>
                                          <p:spTgt spid="663565"/>
                                        </p:tgtEl>
                                        <p:attrNameLst>
                                          <p:attrName>ppt_x</p:attrName>
                                        </p:attrNameLst>
                                      </p:cBhvr>
                                      <p:tavLst>
                                        <p:tav tm="0">
                                          <p:val>
                                            <p:fltVal val="0.5"/>
                                          </p:val>
                                        </p:tav>
                                        <p:tav tm="100000">
                                          <p:val>
                                            <p:strVal val="#ppt_x"/>
                                          </p:val>
                                        </p:tav>
                                      </p:tavLst>
                                    </p:anim>
                                    <p:anim calcmode="lin" valueType="num">
                                      <p:cBhvr>
                                        <p:cTn id="52" dur="500" fill="hold"/>
                                        <p:tgtEl>
                                          <p:spTgt spid="663565"/>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3500"/>
                            </p:stCondLst>
                            <p:childTnLst>
                              <p:par>
                                <p:cTn id="54" presetID="23" presetClass="entr" presetSubtype="528" fill="hold" grpId="0" nodeType="afterEffect">
                                  <p:stCondLst>
                                    <p:cond delay="0"/>
                                  </p:stCondLst>
                                  <p:childTnLst>
                                    <p:set>
                                      <p:cBhvr>
                                        <p:cTn id="55" dur="1" fill="hold">
                                          <p:stCondLst>
                                            <p:cond delay="0"/>
                                          </p:stCondLst>
                                        </p:cTn>
                                        <p:tgtEl>
                                          <p:spTgt spid="663561"/>
                                        </p:tgtEl>
                                        <p:attrNameLst>
                                          <p:attrName>style.visibility</p:attrName>
                                        </p:attrNameLst>
                                      </p:cBhvr>
                                      <p:to>
                                        <p:strVal val="visible"/>
                                      </p:to>
                                    </p:set>
                                    <p:anim calcmode="lin" valueType="num">
                                      <p:cBhvr>
                                        <p:cTn id="56" dur="500" fill="hold"/>
                                        <p:tgtEl>
                                          <p:spTgt spid="663561"/>
                                        </p:tgtEl>
                                        <p:attrNameLst>
                                          <p:attrName>ppt_w</p:attrName>
                                        </p:attrNameLst>
                                      </p:cBhvr>
                                      <p:tavLst>
                                        <p:tav tm="0">
                                          <p:val>
                                            <p:fltVal val="0"/>
                                          </p:val>
                                        </p:tav>
                                        <p:tav tm="100000">
                                          <p:val>
                                            <p:strVal val="#ppt_w"/>
                                          </p:val>
                                        </p:tav>
                                      </p:tavLst>
                                    </p:anim>
                                    <p:anim calcmode="lin" valueType="num">
                                      <p:cBhvr>
                                        <p:cTn id="57" dur="500" fill="hold"/>
                                        <p:tgtEl>
                                          <p:spTgt spid="663561"/>
                                        </p:tgtEl>
                                        <p:attrNameLst>
                                          <p:attrName>ppt_h</p:attrName>
                                        </p:attrNameLst>
                                      </p:cBhvr>
                                      <p:tavLst>
                                        <p:tav tm="0">
                                          <p:val>
                                            <p:fltVal val="0"/>
                                          </p:val>
                                        </p:tav>
                                        <p:tav tm="100000">
                                          <p:val>
                                            <p:strVal val="#ppt_h"/>
                                          </p:val>
                                        </p:tav>
                                      </p:tavLst>
                                    </p:anim>
                                    <p:anim calcmode="lin" valueType="num">
                                      <p:cBhvr>
                                        <p:cTn id="58" dur="500" fill="hold"/>
                                        <p:tgtEl>
                                          <p:spTgt spid="663561"/>
                                        </p:tgtEl>
                                        <p:attrNameLst>
                                          <p:attrName>ppt_x</p:attrName>
                                        </p:attrNameLst>
                                      </p:cBhvr>
                                      <p:tavLst>
                                        <p:tav tm="0">
                                          <p:val>
                                            <p:fltVal val="0.5"/>
                                          </p:val>
                                        </p:tav>
                                        <p:tav tm="100000">
                                          <p:val>
                                            <p:strVal val="#ppt_x"/>
                                          </p:val>
                                        </p:tav>
                                      </p:tavLst>
                                    </p:anim>
                                    <p:anim calcmode="lin" valueType="num">
                                      <p:cBhvr>
                                        <p:cTn id="59" dur="500" fill="hold"/>
                                        <p:tgtEl>
                                          <p:spTgt spid="663561"/>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000"/>
                            </p:stCondLst>
                            <p:childTnLst>
                              <p:par>
                                <p:cTn id="61" presetID="23" presetClass="entr" presetSubtype="528" fill="hold" grpId="0" nodeType="afterEffect">
                                  <p:stCondLst>
                                    <p:cond delay="0"/>
                                  </p:stCondLst>
                                  <p:childTnLst>
                                    <p:set>
                                      <p:cBhvr>
                                        <p:cTn id="62" dur="1" fill="hold">
                                          <p:stCondLst>
                                            <p:cond delay="0"/>
                                          </p:stCondLst>
                                        </p:cTn>
                                        <p:tgtEl>
                                          <p:spTgt spid="663580"/>
                                        </p:tgtEl>
                                        <p:attrNameLst>
                                          <p:attrName>style.visibility</p:attrName>
                                        </p:attrNameLst>
                                      </p:cBhvr>
                                      <p:to>
                                        <p:strVal val="visible"/>
                                      </p:to>
                                    </p:set>
                                    <p:anim calcmode="lin" valueType="num">
                                      <p:cBhvr>
                                        <p:cTn id="63" dur="500" fill="hold"/>
                                        <p:tgtEl>
                                          <p:spTgt spid="663580"/>
                                        </p:tgtEl>
                                        <p:attrNameLst>
                                          <p:attrName>ppt_w</p:attrName>
                                        </p:attrNameLst>
                                      </p:cBhvr>
                                      <p:tavLst>
                                        <p:tav tm="0">
                                          <p:val>
                                            <p:fltVal val="0"/>
                                          </p:val>
                                        </p:tav>
                                        <p:tav tm="100000">
                                          <p:val>
                                            <p:strVal val="#ppt_w"/>
                                          </p:val>
                                        </p:tav>
                                      </p:tavLst>
                                    </p:anim>
                                    <p:anim calcmode="lin" valueType="num">
                                      <p:cBhvr>
                                        <p:cTn id="64" dur="500" fill="hold"/>
                                        <p:tgtEl>
                                          <p:spTgt spid="663580"/>
                                        </p:tgtEl>
                                        <p:attrNameLst>
                                          <p:attrName>ppt_h</p:attrName>
                                        </p:attrNameLst>
                                      </p:cBhvr>
                                      <p:tavLst>
                                        <p:tav tm="0">
                                          <p:val>
                                            <p:fltVal val="0"/>
                                          </p:val>
                                        </p:tav>
                                        <p:tav tm="100000">
                                          <p:val>
                                            <p:strVal val="#ppt_h"/>
                                          </p:val>
                                        </p:tav>
                                      </p:tavLst>
                                    </p:anim>
                                    <p:anim calcmode="lin" valueType="num">
                                      <p:cBhvr>
                                        <p:cTn id="65" dur="500" fill="hold"/>
                                        <p:tgtEl>
                                          <p:spTgt spid="663580"/>
                                        </p:tgtEl>
                                        <p:attrNameLst>
                                          <p:attrName>ppt_x</p:attrName>
                                        </p:attrNameLst>
                                      </p:cBhvr>
                                      <p:tavLst>
                                        <p:tav tm="0">
                                          <p:val>
                                            <p:fltVal val="0.5"/>
                                          </p:val>
                                        </p:tav>
                                        <p:tav tm="100000">
                                          <p:val>
                                            <p:strVal val="#ppt_x"/>
                                          </p:val>
                                        </p:tav>
                                      </p:tavLst>
                                    </p:anim>
                                    <p:anim calcmode="lin" valueType="num">
                                      <p:cBhvr>
                                        <p:cTn id="66" dur="500" fill="hold"/>
                                        <p:tgtEl>
                                          <p:spTgt spid="663580"/>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4500"/>
                            </p:stCondLst>
                            <p:childTnLst>
                              <p:par>
                                <p:cTn id="68" presetID="23" presetClass="entr" presetSubtype="528" fill="hold" grpId="0" nodeType="afterEffect">
                                  <p:stCondLst>
                                    <p:cond delay="0"/>
                                  </p:stCondLst>
                                  <p:childTnLst>
                                    <p:set>
                                      <p:cBhvr>
                                        <p:cTn id="69" dur="1" fill="hold">
                                          <p:stCondLst>
                                            <p:cond delay="0"/>
                                          </p:stCondLst>
                                        </p:cTn>
                                        <p:tgtEl>
                                          <p:spTgt spid="663557"/>
                                        </p:tgtEl>
                                        <p:attrNameLst>
                                          <p:attrName>style.visibility</p:attrName>
                                        </p:attrNameLst>
                                      </p:cBhvr>
                                      <p:to>
                                        <p:strVal val="visible"/>
                                      </p:to>
                                    </p:set>
                                    <p:anim calcmode="lin" valueType="num">
                                      <p:cBhvr>
                                        <p:cTn id="70" dur="500" fill="hold"/>
                                        <p:tgtEl>
                                          <p:spTgt spid="663557"/>
                                        </p:tgtEl>
                                        <p:attrNameLst>
                                          <p:attrName>ppt_w</p:attrName>
                                        </p:attrNameLst>
                                      </p:cBhvr>
                                      <p:tavLst>
                                        <p:tav tm="0">
                                          <p:val>
                                            <p:fltVal val="0"/>
                                          </p:val>
                                        </p:tav>
                                        <p:tav tm="100000">
                                          <p:val>
                                            <p:strVal val="#ppt_w"/>
                                          </p:val>
                                        </p:tav>
                                      </p:tavLst>
                                    </p:anim>
                                    <p:anim calcmode="lin" valueType="num">
                                      <p:cBhvr>
                                        <p:cTn id="71" dur="500" fill="hold"/>
                                        <p:tgtEl>
                                          <p:spTgt spid="663557"/>
                                        </p:tgtEl>
                                        <p:attrNameLst>
                                          <p:attrName>ppt_h</p:attrName>
                                        </p:attrNameLst>
                                      </p:cBhvr>
                                      <p:tavLst>
                                        <p:tav tm="0">
                                          <p:val>
                                            <p:fltVal val="0"/>
                                          </p:val>
                                        </p:tav>
                                        <p:tav tm="100000">
                                          <p:val>
                                            <p:strVal val="#ppt_h"/>
                                          </p:val>
                                        </p:tav>
                                      </p:tavLst>
                                    </p:anim>
                                    <p:anim calcmode="lin" valueType="num">
                                      <p:cBhvr>
                                        <p:cTn id="72" dur="500" fill="hold"/>
                                        <p:tgtEl>
                                          <p:spTgt spid="663557"/>
                                        </p:tgtEl>
                                        <p:attrNameLst>
                                          <p:attrName>ppt_x</p:attrName>
                                        </p:attrNameLst>
                                      </p:cBhvr>
                                      <p:tavLst>
                                        <p:tav tm="0">
                                          <p:val>
                                            <p:fltVal val="0.5"/>
                                          </p:val>
                                        </p:tav>
                                        <p:tav tm="100000">
                                          <p:val>
                                            <p:strVal val="#ppt_x"/>
                                          </p:val>
                                        </p:tav>
                                      </p:tavLst>
                                    </p:anim>
                                    <p:anim calcmode="lin" valueType="num">
                                      <p:cBhvr>
                                        <p:cTn id="73" dur="500" fill="hold"/>
                                        <p:tgtEl>
                                          <p:spTgt spid="663557"/>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000"/>
                            </p:stCondLst>
                            <p:childTnLst>
                              <p:par>
                                <p:cTn id="75" presetID="23" presetClass="entr" presetSubtype="528" fill="hold" grpId="0" nodeType="afterEffect">
                                  <p:stCondLst>
                                    <p:cond delay="0"/>
                                  </p:stCondLst>
                                  <p:childTnLst>
                                    <p:set>
                                      <p:cBhvr>
                                        <p:cTn id="76" dur="1" fill="hold">
                                          <p:stCondLst>
                                            <p:cond delay="0"/>
                                          </p:stCondLst>
                                        </p:cTn>
                                        <p:tgtEl>
                                          <p:spTgt spid="663581"/>
                                        </p:tgtEl>
                                        <p:attrNameLst>
                                          <p:attrName>style.visibility</p:attrName>
                                        </p:attrNameLst>
                                      </p:cBhvr>
                                      <p:to>
                                        <p:strVal val="visible"/>
                                      </p:to>
                                    </p:set>
                                    <p:anim calcmode="lin" valueType="num">
                                      <p:cBhvr>
                                        <p:cTn id="77" dur="500" fill="hold"/>
                                        <p:tgtEl>
                                          <p:spTgt spid="663581"/>
                                        </p:tgtEl>
                                        <p:attrNameLst>
                                          <p:attrName>ppt_w</p:attrName>
                                        </p:attrNameLst>
                                      </p:cBhvr>
                                      <p:tavLst>
                                        <p:tav tm="0">
                                          <p:val>
                                            <p:fltVal val="0"/>
                                          </p:val>
                                        </p:tav>
                                        <p:tav tm="100000">
                                          <p:val>
                                            <p:strVal val="#ppt_w"/>
                                          </p:val>
                                        </p:tav>
                                      </p:tavLst>
                                    </p:anim>
                                    <p:anim calcmode="lin" valueType="num">
                                      <p:cBhvr>
                                        <p:cTn id="78" dur="500" fill="hold"/>
                                        <p:tgtEl>
                                          <p:spTgt spid="663581"/>
                                        </p:tgtEl>
                                        <p:attrNameLst>
                                          <p:attrName>ppt_h</p:attrName>
                                        </p:attrNameLst>
                                      </p:cBhvr>
                                      <p:tavLst>
                                        <p:tav tm="0">
                                          <p:val>
                                            <p:fltVal val="0"/>
                                          </p:val>
                                        </p:tav>
                                        <p:tav tm="100000">
                                          <p:val>
                                            <p:strVal val="#ppt_h"/>
                                          </p:val>
                                        </p:tav>
                                      </p:tavLst>
                                    </p:anim>
                                    <p:anim calcmode="lin" valueType="num">
                                      <p:cBhvr>
                                        <p:cTn id="79" dur="500" fill="hold"/>
                                        <p:tgtEl>
                                          <p:spTgt spid="663581"/>
                                        </p:tgtEl>
                                        <p:attrNameLst>
                                          <p:attrName>ppt_x</p:attrName>
                                        </p:attrNameLst>
                                      </p:cBhvr>
                                      <p:tavLst>
                                        <p:tav tm="0">
                                          <p:val>
                                            <p:fltVal val="0.5"/>
                                          </p:val>
                                        </p:tav>
                                        <p:tav tm="100000">
                                          <p:val>
                                            <p:strVal val="#ppt_x"/>
                                          </p:val>
                                        </p:tav>
                                      </p:tavLst>
                                    </p:anim>
                                    <p:anim calcmode="lin" valueType="num">
                                      <p:cBhvr>
                                        <p:cTn id="80" dur="500" fill="hold"/>
                                        <p:tgtEl>
                                          <p:spTgt spid="663581"/>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5500"/>
                            </p:stCondLst>
                            <p:childTnLst>
                              <p:par>
                                <p:cTn id="82" presetID="23" presetClass="entr" presetSubtype="528" fill="hold" grpId="0" nodeType="afterEffect">
                                  <p:stCondLst>
                                    <p:cond delay="0"/>
                                  </p:stCondLst>
                                  <p:childTnLst>
                                    <p:set>
                                      <p:cBhvr>
                                        <p:cTn id="83" dur="1" fill="hold">
                                          <p:stCondLst>
                                            <p:cond delay="0"/>
                                          </p:stCondLst>
                                        </p:cTn>
                                        <p:tgtEl>
                                          <p:spTgt spid="663558"/>
                                        </p:tgtEl>
                                        <p:attrNameLst>
                                          <p:attrName>style.visibility</p:attrName>
                                        </p:attrNameLst>
                                      </p:cBhvr>
                                      <p:to>
                                        <p:strVal val="visible"/>
                                      </p:to>
                                    </p:set>
                                    <p:anim calcmode="lin" valueType="num">
                                      <p:cBhvr>
                                        <p:cTn id="84" dur="500" fill="hold"/>
                                        <p:tgtEl>
                                          <p:spTgt spid="663558"/>
                                        </p:tgtEl>
                                        <p:attrNameLst>
                                          <p:attrName>ppt_w</p:attrName>
                                        </p:attrNameLst>
                                      </p:cBhvr>
                                      <p:tavLst>
                                        <p:tav tm="0">
                                          <p:val>
                                            <p:fltVal val="0"/>
                                          </p:val>
                                        </p:tav>
                                        <p:tav tm="100000">
                                          <p:val>
                                            <p:strVal val="#ppt_w"/>
                                          </p:val>
                                        </p:tav>
                                      </p:tavLst>
                                    </p:anim>
                                    <p:anim calcmode="lin" valueType="num">
                                      <p:cBhvr>
                                        <p:cTn id="85" dur="500" fill="hold"/>
                                        <p:tgtEl>
                                          <p:spTgt spid="663558"/>
                                        </p:tgtEl>
                                        <p:attrNameLst>
                                          <p:attrName>ppt_h</p:attrName>
                                        </p:attrNameLst>
                                      </p:cBhvr>
                                      <p:tavLst>
                                        <p:tav tm="0">
                                          <p:val>
                                            <p:fltVal val="0"/>
                                          </p:val>
                                        </p:tav>
                                        <p:tav tm="100000">
                                          <p:val>
                                            <p:strVal val="#ppt_h"/>
                                          </p:val>
                                        </p:tav>
                                      </p:tavLst>
                                    </p:anim>
                                    <p:anim calcmode="lin" valueType="num">
                                      <p:cBhvr>
                                        <p:cTn id="86" dur="500" fill="hold"/>
                                        <p:tgtEl>
                                          <p:spTgt spid="663558"/>
                                        </p:tgtEl>
                                        <p:attrNameLst>
                                          <p:attrName>ppt_x</p:attrName>
                                        </p:attrNameLst>
                                      </p:cBhvr>
                                      <p:tavLst>
                                        <p:tav tm="0">
                                          <p:val>
                                            <p:fltVal val="0.5"/>
                                          </p:val>
                                        </p:tav>
                                        <p:tav tm="100000">
                                          <p:val>
                                            <p:strVal val="#ppt_x"/>
                                          </p:val>
                                        </p:tav>
                                      </p:tavLst>
                                    </p:anim>
                                    <p:anim calcmode="lin" valueType="num">
                                      <p:cBhvr>
                                        <p:cTn id="87" dur="500" fill="hold"/>
                                        <p:tgtEl>
                                          <p:spTgt spid="663558"/>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6000"/>
                            </p:stCondLst>
                            <p:childTnLst>
                              <p:par>
                                <p:cTn id="89" presetID="23" presetClass="entr" presetSubtype="528" fill="hold" grpId="0" nodeType="afterEffect">
                                  <p:stCondLst>
                                    <p:cond delay="0"/>
                                  </p:stCondLst>
                                  <p:childTnLst>
                                    <p:set>
                                      <p:cBhvr>
                                        <p:cTn id="90" dur="1" fill="hold">
                                          <p:stCondLst>
                                            <p:cond delay="0"/>
                                          </p:stCondLst>
                                        </p:cTn>
                                        <p:tgtEl>
                                          <p:spTgt spid="663559"/>
                                        </p:tgtEl>
                                        <p:attrNameLst>
                                          <p:attrName>style.visibility</p:attrName>
                                        </p:attrNameLst>
                                      </p:cBhvr>
                                      <p:to>
                                        <p:strVal val="visible"/>
                                      </p:to>
                                    </p:set>
                                    <p:anim calcmode="lin" valueType="num">
                                      <p:cBhvr>
                                        <p:cTn id="91" dur="500" fill="hold"/>
                                        <p:tgtEl>
                                          <p:spTgt spid="663559"/>
                                        </p:tgtEl>
                                        <p:attrNameLst>
                                          <p:attrName>ppt_w</p:attrName>
                                        </p:attrNameLst>
                                      </p:cBhvr>
                                      <p:tavLst>
                                        <p:tav tm="0">
                                          <p:val>
                                            <p:fltVal val="0"/>
                                          </p:val>
                                        </p:tav>
                                        <p:tav tm="100000">
                                          <p:val>
                                            <p:strVal val="#ppt_w"/>
                                          </p:val>
                                        </p:tav>
                                      </p:tavLst>
                                    </p:anim>
                                    <p:anim calcmode="lin" valueType="num">
                                      <p:cBhvr>
                                        <p:cTn id="92" dur="500" fill="hold"/>
                                        <p:tgtEl>
                                          <p:spTgt spid="663559"/>
                                        </p:tgtEl>
                                        <p:attrNameLst>
                                          <p:attrName>ppt_h</p:attrName>
                                        </p:attrNameLst>
                                      </p:cBhvr>
                                      <p:tavLst>
                                        <p:tav tm="0">
                                          <p:val>
                                            <p:fltVal val="0"/>
                                          </p:val>
                                        </p:tav>
                                        <p:tav tm="100000">
                                          <p:val>
                                            <p:strVal val="#ppt_h"/>
                                          </p:val>
                                        </p:tav>
                                      </p:tavLst>
                                    </p:anim>
                                    <p:anim calcmode="lin" valueType="num">
                                      <p:cBhvr>
                                        <p:cTn id="93" dur="500" fill="hold"/>
                                        <p:tgtEl>
                                          <p:spTgt spid="663559"/>
                                        </p:tgtEl>
                                        <p:attrNameLst>
                                          <p:attrName>ppt_x</p:attrName>
                                        </p:attrNameLst>
                                      </p:cBhvr>
                                      <p:tavLst>
                                        <p:tav tm="0">
                                          <p:val>
                                            <p:fltVal val="0.5"/>
                                          </p:val>
                                        </p:tav>
                                        <p:tav tm="100000">
                                          <p:val>
                                            <p:strVal val="#ppt_x"/>
                                          </p:val>
                                        </p:tav>
                                      </p:tavLst>
                                    </p:anim>
                                    <p:anim calcmode="lin" valueType="num">
                                      <p:cBhvr>
                                        <p:cTn id="94" dur="500" fill="hold"/>
                                        <p:tgtEl>
                                          <p:spTgt spid="663559"/>
                                        </p:tgtEl>
                                        <p:attrNameLst>
                                          <p:attrName>ppt_y</p:attrName>
                                        </p:attrNameLst>
                                      </p:cBhvr>
                                      <p:tavLst>
                                        <p:tav tm="0">
                                          <p:val>
                                            <p:fltVal val="0.5"/>
                                          </p:val>
                                        </p:tav>
                                        <p:tav tm="100000">
                                          <p:val>
                                            <p:strVal val="#ppt_y"/>
                                          </p:val>
                                        </p:tav>
                                      </p:tavLst>
                                    </p:anim>
                                  </p:childTnLst>
                                </p:cTn>
                              </p:par>
                            </p:childTnLst>
                          </p:cTn>
                        </p:par>
                        <p:par>
                          <p:cTn id="95" fill="hold" nodeType="afterGroup">
                            <p:stCondLst>
                              <p:cond delay="6500"/>
                            </p:stCondLst>
                            <p:childTnLst>
                              <p:par>
                                <p:cTn id="96" presetID="23" presetClass="entr" presetSubtype="528" fill="hold" grpId="0" nodeType="afterEffect">
                                  <p:stCondLst>
                                    <p:cond delay="0"/>
                                  </p:stCondLst>
                                  <p:childTnLst>
                                    <p:set>
                                      <p:cBhvr>
                                        <p:cTn id="97" dur="1" fill="hold">
                                          <p:stCondLst>
                                            <p:cond delay="0"/>
                                          </p:stCondLst>
                                        </p:cTn>
                                        <p:tgtEl>
                                          <p:spTgt spid="663560"/>
                                        </p:tgtEl>
                                        <p:attrNameLst>
                                          <p:attrName>style.visibility</p:attrName>
                                        </p:attrNameLst>
                                      </p:cBhvr>
                                      <p:to>
                                        <p:strVal val="visible"/>
                                      </p:to>
                                    </p:set>
                                    <p:anim calcmode="lin" valueType="num">
                                      <p:cBhvr>
                                        <p:cTn id="98" dur="500" fill="hold"/>
                                        <p:tgtEl>
                                          <p:spTgt spid="663560"/>
                                        </p:tgtEl>
                                        <p:attrNameLst>
                                          <p:attrName>ppt_w</p:attrName>
                                        </p:attrNameLst>
                                      </p:cBhvr>
                                      <p:tavLst>
                                        <p:tav tm="0">
                                          <p:val>
                                            <p:fltVal val="0"/>
                                          </p:val>
                                        </p:tav>
                                        <p:tav tm="100000">
                                          <p:val>
                                            <p:strVal val="#ppt_w"/>
                                          </p:val>
                                        </p:tav>
                                      </p:tavLst>
                                    </p:anim>
                                    <p:anim calcmode="lin" valueType="num">
                                      <p:cBhvr>
                                        <p:cTn id="99" dur="500" fill="hold"/>
                                        <p:tgtEl>
                                          <p:spTgt spid="663560"/>
                                        </p:tgtEl>
                                        <p:attrNameLst>
                                          <p:attrName>ppt_h</p:attrName>
                                        </p:attrNameLst>
                                      </p:cBhvr>
                                      <p:tavLst>
                                        <p:tav tm="0">
                                          <p:val>
                                            <p:fltVal val="0"/>
                                          </p:val>
                                        </p:tav>
                                        <p:tav tm="100000">
                                          <p:val>
                                            <p:strVal val="#ppt_h"/>
                                          </p:val>
                                        </p:tav>
                                      </p:tavLst>
                                    </p:anim>
                                    <p:anim calcmode="lin" valueType="num">
                                      <p:cBhvr>
                                        <p:cTn id="100" dur="500" fill="hold"/>
                                        <p:tgtEl>
                                          <p:spTgt spid="663560"/>
                                        </p:tgtEl>
                                        <p:attrNameLst>
                                          <p:attrName>ppt_x</p:attrName>
                                        </p:attrNameLst>
                                      </p:cBhvr>
                                      <p:tavLst>
                                        <p:tav tm="0">
                                          <p:val>
                                            <p:fltVal val="0.5"/>
                                          </p:val>
                                        </p:tav>
                                        <p:tav tm="100000">
                                          <p:val>
                                            <p:strVal val="#ppt_x"/>
                                          </p:val>
                                        </p:tav>
                                      </p:tavLst>
                                    </p:anim>
                                    <p:anim calcmode="lin" valueType="num">
                                      <p:cBhvr>
                                        <p:cTn id="101" dur="500" fill="hold"/>
                                        <p:tgtEl>
                                          <p:spTgt spid="663560"/>
                                        </p:tgtEl>
                                        <p:attrNameLst>
                                          <p:attrName>ppt_y</p:attrName>
                                        </p:attrNameLst>
                                      </p:cBhvr>
                                      <p:tavLst>
                                        <p:tav tm="0">
                                          <p:val>
                                            <p:fltVal val="0.5"/>
                                          </p:val>
                                        </p:tav>
                                        <p:tav tm="100000">
                                          <p:val>
                                            <p:strVal val="#ppt_y"/>
                                          </p:val>
                                        </p:tav>
                                      </p:tavLst>
                                    </p:anim>
                                  </p:childTnLst>
                                </p:cTn>
                              </p:par>
                            </p:childTnLst>
                          </p:cTn>
                        </p:par>
                        <p:par>
                          <p:cTn id="102" fill="hold" nodeType="afterGroup">
                            <p:stCondLst>
                              <p:cond delay="7000"/>
                            </p:stCondLst>
                            <p:childTnLst>
                              <p:par>
                                <p:cTn id="103" presetID="23" presetClass="entr" presetSubtype="528" fill="hold" grpId="0" nodeType="afterEffect">
                                  <p:stCondLst>
                                    <p:cond delay="0"/>
                                  </p:stCondLst>
                                  <p:childTnLst>
                                    <p:set>
                                      <p:cBhvr>
                                        <p:cTn id="104" dur="1" fill="hold">
                                          <p:stCondLst>
                                            <p:cond delay="0"/>
                                          </p:stCondLst>
                                        </p:cTn>
                                        <p:tgtEl>
                                          <p:spTgt spid="663582"/>
                                        </p:tgtEl>
                                        <p:attrNameLst>
                                          <p:attrName>style.visibility</p:attrName>
                                        </p:attrNameLst>
                                      </p:cBhvr>
                                      <p:to>
                                        <p:strVal val="visible"/>
                                      </p:to>
                                    </p:set>
                                    <p:anim calcmode="lin" valueType="num">
                                      <p:cBhvr>
                                        <p:cTn id="105" dur="500" fill="hold"/>
                                        <p:tgtEl>
                                          <p:spTgt spid="663582"/>
                                        </p:tgtEl>
                                        <p:attrNameLst>
                                          <p:attrName>ppt_w</p:attrName>
                                        </p:attrNameLst>
                                      </p:cBhvr>
                                      <p:tavLst>
                                        <p:tav tm="0">
                                          <p:val>
                                            <p:fltVal val="0"/>
                                          </p:val>
                                        </p:tav>
                                        <p:tav tm="100000">
                                          <p:val>
                                            <p:strVal val="#ppt_w"/>
                                          </p:val>
                                        </p:tav>
                                      </p:tavLst>
                                    </p:anim>
                                    <p:anim calcmode="lin" valueType="num">
                                      <p:cBhvr>
                                        <p:cTn id="106" dur="500" fill="hold"/>
                                        <p:tgtEl>
                                          <p:spTgt spid="663582"/>
                                        </p:tgtEl>
                                        <p:attrNameLst>
                                          <p:attrName>ppt_h</p:attrName>
                                        </p:attrNameLst>
                                      </p:cBhvr>
                                      <p:tavLst>
                                        <p:tav tm="0">
                                          <p:val>
                                            <p:fltVal val="0"/>
                                          </p:val>
                                        </p:tav>
                                        <p:tav tm="100000">
                                          <p:val>
                                            <p:strVal val="#ppt_h"/>
                                          </p:val>
                                        </p:tav>
                                      </p:tavLst>
                                    </p:anim>
                                    <p:anim calcmode="lin" valueType="num">
                                      <p:cBhvr>
                                        <p:cTn id="107" dur="500" fill="hold"/>
                                        <p:tgtEl>
                                          <p:spTgt spid="663582"/>
                                        </p:tgtEl>
                                        <p:attrNameLst>
                                          <p:attrName>ppt_x</p:attrName>
                                        </p:attrNameLst>
                                      </p:cBhvr>
                                      <p:tavLst>
                                        <p:tav tm="0">
                                          <p:val>
                                            <p:fltVal val="0.5"/>
                                          </p:val>
                                        </p:tav>
                                        <p:tav tm="100000">
                                          <p:val>
                                            <p:strVal val="#ppt_x"/>
                                          </p:val>
                                        </p:tav>
                                      </p:tavLst>
                                    </p:anim>
                                    <p:anim calcmode="lin" valueType="num">
                                      <p:cBhvr>
                                        <p:cTn id="108" dur="500" fill="hold"/>
                                        <p:tgtEl>
                                          <p:spTgt spid="663582"/>
                                        </p:tgtEl>
                                        <p:attrNameLst>
                                          <p:attrName>ppt_y</p:attrName>
                                        </p:attrNameLst>
                                      </p:cBhvr>
                                      <p:tavLst>
                                        <p:tav tm="0">
                                          <p:val>
                                            <p:fltVal val="0.5"/>
                                          </p:val>
                                        </p:tav>
                                        <p:tav tm="100000">
                                          <p:val>
                                            <p:strVal val="#ppt_y"/>
                                          </p:val>
                                        </p:tav>
                                      </p:tavLst>
                                    </p:anim>
                                  </p:childTnLst>
                                </p:cTn>
                              </p:par>
                            </p:childTnLst>
                          </p:cTn>
                        </p:par>
                        <p:par>
                          <p:cTn id="109" fill="hold" nodeType="afterGroup">
                            <p:stCondLst>
                              <p:cond delay="7500"/>
                            </p:stCondLst>
                            <p:childTnLst>
                              <p:par>
                                <p:cTn id="110" presetID="23" presetClass="entr" presetSubtype="528" fill="hold" grpId="0" nodeType="afterEffect">
                                  <p:stCondLst>
                                    <p:cond delay="0"/>
                                  </p:stCondLst>
                                  <p:childTnLst>
                                    <p:set>
                                      <p:cBhvr>
                                        <p:cTn id="111" dur="1" fill="hold">
                                          <p:stCondLst>
                                            <p:cond delay="0"/>
                                          </p:stCondLst>
                                        </p:cTn>
                                        <p:tgtEl>
                                          <p:spTgt spid="663567"/>
                                        </p:tgtEl>
                                        <p:attrNameLst>
                                          <p:attrName>style.visibility</p:attrName>
                                        </p:attrNameLst>
                                      </p:cBhvr>
                                      <p:to>
                                        <p:strVal val="visible"/>
                                      </p:to>
                                    </p:set>
                                    <p:anim calcmode="lin" valueType="num">
                                      <p:cBhvr>
                                        <p:cTn id="112" dur="500" fill="hold"/>
                                        <p:tgtEl>
                                          <p:spTgt spid="663567"/>
                                        </p:tgtEl>
                                        <p:attrNameLst>
                                          <p:attrName>ppt_w</p:attrName>
                                        </p:attrNameLst>
                                      </p:cBhvr>
                                      <p:tavLst>
                                        <p:tav tm="0">
                                          <p:val>
                                            <p:fltVal val="0"/>
                                          </p:val>
                                        </p:tav>
                                        <p:tav tm="100000">
                                          <p:val>
                                            <p:strVal val="#ppt_w"/>
                                          </p:val>
                                        </p:tav>
                                      </p:tavLst>
                                    </p:anim>
                                    <p:anim calcmode="lin" valueType="num">
                                      <p:cBhvr>
                                        <p:cTn id="113" dur="500" fill="hold"/>
                                        <p:tgtEl>
                                          <p:spTgt spid="663567"/>
                                        </p:tgtEl>
                                        <p:attrNameLst>
                                          <p:attrName>ppt_h</p:attrName>
                                        </p:attrNameLst>
                                      </p:cBhvr>
                                      <p:tavLst>
                                        <p:tav tm="0">
                                          <p:val>
                                            <p:fltVal val="0"/>
                                          </p:val>
                                        </p:tav>
                                        <p:tav tm="100000">
                                          <p:val>
                                            <p:strVal val="#ppt_h"/>
                                          </p:val>
                                        </p:tav>
                                      </p:tavLst>
                                    </p:anim>
                                    <p:anim calcmode="lin" valueType="num">
                                      <p:cBhvr>
                                        <p:cTn id="114" dur="500" fill="hold"/>
                                        <p:tgtEl>
                                          <p:spTgt spid="663567"/>
                                        </p:tgtEl>
                                        <p:attrNameLst>
                                          <p:attrName>ppt_x</p:attrName>
                                        </p:attrNameLst>
                                      </p:cBhvr>
                                      <p:tavLst>
                                        <p:tav tm="0">
                                          <p:val>
                                            <p:fltVal val="0.5"/>
                                          </p:val>
                                        </p:tav>
                                        <p:tav tm="100000">
                                          <p:val>
                                            <p:strVal val="#ppt_x"/>
                                          </p:val>
                                        </p:tav>
                                      </p:tavLst>
                                    </p:anim>
                                    <p:anim calcmode="lin" valueType="num">
                                      <p:cBhvr>
                                        <p:cTn id="115" dur="500" fill="hold"/>
                                        <p:tgtEl>
                                          <p:spTgt spid="663567"/>
                                        </p:tgtEl>
                                        <p:attrNameLst>
                                          <p:attrName>ppt_y</p:attrName>
                                        </p:attrNameLst>
                                      </p:cBhvr>
                                      <p:tavLst>
                                        <p:tav tm="0">
                                          <p:val>
                                            <p:fltVal val="0.5"/>
                                          </p:val>
                                        </p:tav>
                                        <p:tav tm="100000">
                                          <p:val>
                                            <p:strVal val="#ppt_y"/>
                                          </p:val>
                                        </p:tav>
                                      </p:tavLst>
                                    </p:anim>
                                  </p:childTnLst>
                                </p:cTn>
                              </p:par>
                            </p:childTnLst>
                          </p:cTn>
                        </p:par>
                        <p:par>
                          <p:cTn id="116" fill="hold" nodeType="afterGroup">
                            <p:stCondLst>
                              <p:cond delay="8000"/>
                            </p:stCondLst>
                            <p:childTnLst>
                              <p:par>
                                <p:cTn id="117" presetID="23" presetClass="entr" presetSubtype="528" fill="hold" grpId="0" nodeType="afterEffect">
                                  <p:stCondLst>
                                    <p:cond delay="0"/>
                                  </p:stCondLst>
                                  <p:childTnLst>
                                    <p:set>
                                      <p:cBhvr>
                                        <p:cTn id="118" dur="1" fill="hold">
                                          <p:stCondLst>
                                            <p:cond delay="0"/>
                                          </p:stCondLst>
                                        </p:cTn>
                                        <p:tgtEl>
                                          <p:spTgt spid="663583"/>
                                        </p:tgtEl>
                                        <p:attrNameLst>
                                          <p:attrName>style.visibility</p:attrName>
                                        </p:attrNameLst>
                                      </p:cBhvr>
                                      <p:to>
                                        <p:strVal val="visible"/>
                                      </p:to>
                                    </p:set>
                                    <p:anim calcmode="lin" valueType="num">
                                      <p:cBhvr>
                                        <p:cTn id="119" dur="500" fill="hold"/>
                                        <p:tgtEl>
                                          <p:spTgt spid="663583"/>
                                        </p:tgtEl>
                                        <p:attrNameLst>
                                          <p:attrName>ppt_w</p:attrName>
                                        </p:attrNameLst>
                                      </p:cBhvr>
                                      <p:tavLst>
                                        <p:tav tm="0">
                                          <p:val>
                                            <p:fltVal val="0"/>
                                          </p:val>
                                        </p:tav>
                                        <p:tav tm="100000">
                                          <p:val>
                                            <p:strVal val="#ppt_w"/>
                                          </p:val>
                                        </p:tav>
                                      </p:tavLst>
                                    </p:anim>
                                    <p:anim calcmode="lin" valueType="num">
                                      <p:cBhvr>
                                        <p:cTn id="120" dur="500" fill="hold"/>
                                        <p:tgtEl>
                                          <p:spTgt spid="663583"/>
                                        </p:tgtEl>
                                        <p:attrNameLst>
                                          <p:attrName>ppt_h</p:attrName>
                                        </p:attrNameLst>
                                      </p:cBhvr>
                                      <p:tavLst>
                                        <p:tav tm="0">
                                          <p:val>
                                            <p:fltVal val="0"/>
                                          </p:val>
                                        </p:tav>
                                        <p:tav tm="100000">
                                          <p:val>
                                            <p:strVal val="#ppt_h"/>
                                          </p:val>
                                        </p:tav>
                                      </p:tavLst>
                                    </p:anim>
                                    <p:anim calcmode="lin" valueType="num">
                                      <p:cBhvr>
                                        <p:cTn id="121" dur="500" fill="hold"/>
                                        <p:tgtEl>
                                          <p:spTgt spid="663583"/>
                                        </p:tgtEl>
                                        <p:attrNameLst>
                                          <p:attrName>ppt_x</p:attrName>
                                        </p:attrNameLst>
                                      </p:cBhvr>
                                      <p:tavLst>
                                        <p:tav tm="0">
                                          <p:val>
                                            <p:fltVal val="0.5"/>
                                          </p:val>
                                        </p:tav>
                                        <p:tav tm="100000">
                                          <p:val>
                                            <p:strVal val="#ppt_x"/>
                                          </p:val>
                                        </p:tav>
                                      </p:tavLst>
                                    </p:anim>
                                    <p:anim calcmode="lin" valueType="num">
                                      <p:cBhvr>
                                        <p:cTn id="122" dur="500" fill="hold"/>
                                        <p:tgtEl>
                                          <p:spTgt spid="663583"/>
                                        </p:tgtEl>
                                        <p:attrNameLst>
                                          <p:attrName>ppt_y</p:attrName>
                                        </p:attrNameLst>
                                      </p:cBhvr>
                                      <p:tavLst>
                                        <p:tav tm="0">
                                          <p:val>
                                            <p:fltVal val="0.5"/>
                                          </p:val>
                                        </p:tav>
                                        <p:tav tm="100000">
                                          <p:val>
                                            <p:strVal val="#ppt_y"/>
                                          </p:val>
                                        </p:tav>
                                      </p:tavLst>
                                    </p:anim>
                                  </p:childTnLst>
                                </p:cTn>
                              </p:par>
                            </p:childTnLst>
                          </p:cTn>
                        </p:par>
                        <p:par>
                          <p:cTn id="123" fill="hold" nodeType="afterGroup">
                            <p:stCondLst>
                              <p:cond delay="8500"/>
                            </p:stCondLst>
                            <p:childTnLst>
                              <p:par>
                                <p:cTn id="124" presetID="23" presetClass="entr" presetSubtype="528" fill="hold" grpId="0" nodeType="afterEffect">
                                  <p:stCondLst>
                                    <p:cond delay="0"/>
                                  </p:stCondLst>
                                  <p:childTnLst>
                                    <p:set>
                                      <p:cBhvr>
                                        <p:cTn id="125" dur="1" fill="hold">
                                          <p:stCondLst>
                                            <p:cond delay="0"/>
                                          </p:stCondLst>
                                        </p:cTn>
                                        <p:tgtEl>
                                          <p:spTgt spid="663568"/>
                                        </p:tgtEl>
                                        <p:attrNameLst>
                                          <p:attrName>style.visibility</p:attrName>
                                        </p:attrNameLst>
                                      </p:cBhvr>
                                      <p:to>
                                        <p:strVal val="visible"/>
                                      </p:to>
                                    </p:set>
                                    <p:anim calcmode="lin" valueType="num">
                                      <p:cBhvr>
                                        <p:cTn id="126" dur="500" fill="hold"/>
                                        <p:tgtEl>
                                          <p:spTgt spid="663568"/>
                                        </p:tgtEl>
                                        <p:attrNameLst>
                                          <p:attrName>ppt_w</p:attrName>
                                        </p:attrNameLst>
                                      </p:cBhvr>
                                      <p:tavLst>
                                        <p:tav tm="0">
                                          <p:val>
                                            <p:fltVal val="0"/>
                                          </p:val>
                                        </p:tav>
                                        <p:tav tm="100000">
                                          <p:val>
                                            <p:strVal val="#ppt_w"/>
                                          </p:val>
                                        </p:tav>
                                      </p:tavLst>
                                    </p:anim>
                                    <p:anim calcmode="lin" valueType="num">
                                      <p:cBhvr>
                                        <p:cTn id="127" dur="500" fill="hold"/>
                                        <p:tgtEl>
                                          <p:spTgt spid="663568"/>
                                        </p:tgtEl>
                                        <p:attrNameLst>
                                          <p:attrName>ppt_h</p:attrName>
                                        </p:attrNameLst>
                                      </p:cBhvr>
                                      <p:tavLst>
                                        <p:tav tm="0">
                                          <p:val>
                                            <p:fltVal val="0"/>
                                          </p:val>
                                        </p:tav>
                                        <p:tav tm="100000">
                                          <p:val>
                                            <p:strVal val="#ppt_h"/>
                                          </p:val>
                                        </p:tav>
                                      </p:tavLst>
                                    </p:anim>
                                    <p:anim calcmode="lin" valueType="num">
                                      <p:cBhvr>
                                        <p:cTn id="128" dur="500" fill="hold"/>
                                        <p:tgtEl>
                                          <p:spTgt spid="663568"/>
                                        </p:tgtEl>
                                        <p:attrNameLst>
                                          <p:attrName>ppt_x</p:attrName>
                                        </p:attrNameLst>
                                      </p:cBhvr>
                                      <p:tavLst>
                                        <p:tav tm="0">
                                          <p:val>
                                            <p:fltVal val="0.5"/>
                                          </p:val>
                                        </p:tav>
                                        <p:tav tm="100000">
                                          <p:val>
                                            <p:strVal val="#ppt_x"/>
                                          </p:val>
                                        </p:tav>
                                      </p:tavLst>
                                    </p:anim>
                                    <p:anim calcmode="lin" valueType="num">
                                      <p:cBhvr>
                                        <p:cTn id="129" dur="500" fill="hold"/>
                                        <p:tgtEl>
                                          <p:spTgt spid="663568"/>
                                        </p:tgtEl>
                                        <p:attrNameLst>
                                          <p:attrName>ppt_y</p:attrName>
                                        </p:attrNameLst>
                                      </p:cBhvr>
                                      <p:tavLst>
                                        <p:tav tm="0">
                                          <p:val>
                                            <p:fltVal val="0.5"/>
                                          </p:val>
                                        </p:tav>
                                        <p:tav tm="100000">
                                          <p:val>
                                            <p:strVal val="#ppt_y"/>
                                          </p:val>
                                        </p:tav>
                                      </p:tavLst>
                                    </p:anim>
                                  </p:childTnLst>
                                </p:cTn>
                              </p:par>
                            </p:childTnLst>
                          </p:cTn>
                        </p:par>
                        <p:par>
                          <p:cTn id="130" fill="hold" nodeType="afterGroup">
                            <p:stCondLst>
                              <p:cond delay="9000"/>
                            </p:stCondLst>
                            <p:childTnLst>
                              <p:par>
                                <p:cTn id="131" presetID="23" presetClass="entr" presetSubtype="528" fill="hold" grpId="0" nodeType="afterEffect">
                                  <p:stCondLst>
                                    <p:cond delay="0"/>
                                  </p:stCondLst>
                                  <p:childTnLst>
                                    <p:set>
                                      <p:cBhvr>
                                        <p:cTn id="132" dur="1" fill="hold">
                                          <p:stCondLst>
                                            <p:cond delay="0"/>
                                          </p:stCondLst>
                                        </p:cTn>
                                        <p:tgtEl>
                                          <p:spTgt spid="663569"/>
                                        </p:tgtEl>
                                        <p:attrNameLst>
                                          <p:attrName>style.visibility</p:attrName>
                                        </p:attrNameLst>
                                      </p:cBhvr>
                                      <p:to>
                                        <p:strVal val="visible"/>
                                      </p:to>
                                    </p:set>
                                    <p:anim calcmode="lin" valueType="num">
                                      <p:cBhvr>
                                        <p:cTn id="133" dur="500" fill="hold"/>
                                        <p:tgtEl>
                                          <p:spTgt spid="663569"/>
                                        </p:tgtEl>
                                        <p:attrNameLst>
                                          <p:attrName>ppt_w</p:attrName>
                                        </p:attrNameLst>
                                      </p:cBhvr>
                                      <p:tavLst>
                                        <p:tav tm="0">
                                          <p:val>
                                            <p:fltVal val="0"/>
                                          </p:val>
                                        </p:tav>
                                        <p:tav tm="100000">
                                          <p:val>
                                            <p:strVal val="#ppt_w"/>
                                          </p:val>
                                        </p:tav>
                                      </p:tavLst>
                                    </p:anim>
                                    <p:anim calcmode="lin" valueType="num">
                                      <p:cBhvr>
                                        <p:cTn id="134" dur="500" fill="hold"/>
                                        <p:tgtEl>
                                          <p:spTgt spid="663569"/>
                                        </p:tgtEl>
                                        <p:attrNameLst>
                                          <p:attrName>ppt_h</p:attrName>
                                        </p:attrNameLst>
                                      </p:cBhvr>
                                      <p:tavLst>
                                        <p:tav tm="0">
                                          <p:val>
                                            <p:fltVal val="0"/>
                                          </p:val>
                                        </p:tav>
                                        <p:tav tm="100000">
                                          <p:val>
                                            <p:strVal val="#ppt_h"/>
                                          </p:val>
                                        </p:tav>
                                      </p:tavLst>
                                    </p:anim>
                                    <p:anim calcmode="lin" valueType="num">
                                      <p:cBhvr>
                                        <p:cTn id="135" dur="500" fill="hold"/>
                                        <p:tgtEl>
                                          <p:spTgt spid="663569"/>
                                        </p:tgtEl>
                                        <p:attrNameLst>
                                          <p:attrName>ppt_x</p:attrName>
                                        </p:attrNameLst>
                                      </p:cBhvr>
                                      <p:tavLst>
                                        <p:tav tm="0">
                                          <p:val>
                                            <p:fltVal val="0.5"/>
                                          </p:val>
                                        </p:tav>
                                        <p:tav tm="100000">
                                          <p:val>
                                            <p:strVal val="#ppt_x"/>
                                          </p:val>
                                        </p:tav>
                                      </p:tavLst>
                                    </p:anim>
                                    <p:anim calcmode="lin" valueType="num">
                                      <p:cBhvr>
                                        <p:cTn id="136" dur="500" fill="hold"/>
                                        <p:tgtEl>
                                          <p:spTgt spid="663569"/>
                                        </p:tgtEl>
                                        <p:attrNameLst>
                                          <p:attrName>ppt_y</p:attrName>
                                        </p:attrNameLst>
                                      </p:cBhvr>
                                      <p:tavLst>
                                        <p:tav tm="0">
                                          <p:val>
                                            <p:fltVal val="0.5"/>
                                          </p:val>
                                        </p:tav>
                                        <p:tav tm="100000">
                                          <p:val>
                                            <p:strVal val="#ppt_y"/>
                                          </p:val>
                                        </p:tav>
                                      </p:tavLst>
                                    </p:anim>
                                  </p:childTnLst>
                                </p:cTn>
                              </p:par>
                            </p:childTnLst>
                          </p:cTn>
                        </p:par>
                        <p:par>
                          <p:cTn id="137" fill="hold" nodeType="afterGroup">
                            <p:stCondLst>
                              <p:cond delay="9500"/>
                            </p:stCondLst>
                            <p:childTnLst>
                              <p:par>
                                <p:cTn id="138" presetID="23" presetClass="entr" presetSubtype="528" fill="hold" grpId="0" nodeType="afterEffect">
                                  <p:stCondLst>
                                    <p:cond delay="0"/>
                                  </p:stCondLst>
                                  <p:childTnLst>
                                    <p:set>
                                      <p:cBhvr>
                                        <p:cTn id="139" dur="1" fill="hold">
                                          <p:stCondLst>
                                            <p:cond delay="0"/>
                                          </p:stCondLst>
                                        </p:cTn>
                                        <p:tgtEl>
                                          <p:spTgt spid="663574"/>
                                        </p:tgtEl>
                                        <p:attrNameLst>
                                          <p:attrName>style.visibility</p:attrName>
                                        </p:attrNameLst>
                                      </p:cBhvr>
                                      <p:to>
                                        <p:strVal val="visible"/>
                                      </p:to>
                                    </p:set>
                                    <p:anim calcmode="lin" valueType="num">
                                      <p:cBhvr>
                                        <p:cTn id="140" dur="500" fill="hold"/>
                                        <p:tgtEl>
                                          <p:spTgt spid="663574"/>
                                        </p:tgtEl>
                                        <p:attrNameLst>
                                          <p:attrName>ppt_w</p:attrName>
                                        </p:attrNameLst>
                                      </p:cBhvr>
                                      <p:tavLst>
                                        <p:tav tm="0">
                                          <p:val>
                                            <p:fltVal val="0"/>
                                          </p:val>
                                        </p:tav>
                                        <p:tav tm="100000">
                                          <p:val>
                                            <p:strVal val="#ppt_w"/>
                                          </p:val>
                                        </p:tav>
                                      </p:tavLst>
                                    </p:anim>
                                    <p:anim calcmode="lin" valueType="num">
                                      <p:cBhvr>
                                        <p:cTn id="141" dur="500" fill="hold"/>
                                        <p:tgtEl>
                                          <p:spTgt spid="663574"/>
                                        </p:tgtEl>
                                        <p:attrNameLst>
                                          <p:attrName>ppt_h</p:attrName>
                                        </p:attrNameLst>
                                      </p:cBhvr>
                                      <p:tavLst>
                                        <p:tav tm="0">
                                          <p:val>
                                            <p:fltVal val="0"/>
                                          </p:val>
                                        </p:tav>
                                        <p:tav tm="100000">
                                          <p:val>
                                            <p:strVal val="#ppt_h"/>
                                          </p:val>
                                        </p:tav>
                                      </p:tavLst>
                                    </p:anim>
                                    <p:anim calcmode="lin" valueType="num">
                                      <p:cBhvr>
                                        <p:cTn id="142" dur="500" fill="hold"/>
                                        <p:tgtEl>
                                          <p:spTgt spid="663574"/>
                                        </p:tgtEl>
                                        <p:attrNameLst>
                                          <p:attrName>ppt_x</p:attrName>
                                        </p:attrNameLst>
                                      </p:cBhvr>
                                      <p:tavLst>
                                        <p:tav tm="0">
                                          <p:val>
                                            <p:fltVal val="0.5"/>
                                          </p:val>
                                        </p:tav>
                                        <p:tav tm="100000">
                                          <p:val>
                                            <p:strVal val="#ppt_x"/>
                                          </p:val>
                                        </p:tav>
                                      </p:tavLst>
                                    </p:anim>
                                    <p:anim calcmode="lin" valueType="num">
                                      <p:cBhvr>
                                        <p:cTn id="143" dur="500" fill="hold"/>
                                        <p:tgtEl>
                                          <p:spTgt spid="663574"/>
                                        </p:tgtEl>
                                        <p:attrNameLst>
                                          <p:attrName>ppt_y</p:attrName>
                                        </p:attrNameLst>
                                      </p:cBhvr>
                                      <p:tavLst>
                                        <p:tav tm="0">
                                          <p:val>
                                            <p:fltVal val="0.5"/>
                                          </p:val>
                                        </p:tav>
                                        <p:tav tm="100000">
                                          <p:val>
                                            <p:strVal val="#ppt_y"/>
                                          </p:val>
                                        </p:tav>
                                      </p:tavLst>
                                    </p:anim>
                                  </p:childTnLst>
                                </p:cTn>
                              </p:par>
                            </p:childTnLst>
                          </p:cTn>
                        </p:par>
                        <p:par>
                          <p:cTn id="144" fill="hold" nodeType="afterGroup">
                            <p:stCondLst>
                              <p:cond delay="10000"/>
                            </p:stCondLst>
                            <p:childTnLst>
                              <p:par>
                                <p:cTn id="145" presetID="23" presetClass="entr" presetSubtype="528" fill="hold" grpId="0" nodeType="afterEffect">
                                  <p:stCondLst>
                                    <p:cond delay="0"/>
                                  </p:stCondLst>
                                  <p:childTnLst>
                                    <p:set>
                                      <p:cBhvr>
                                        <p:cTn id="146" dur="1" fill="hold">
                                          <p:stCondLst>
                                            <p:cond delay="0"/>
                                          </p:stCondLst>
                                        </p:cTn>
                                        <p:tgtEl>
                                          <p:spTgt spid="663575"/>
                                        </p:tgtEl>
                                        <p:attrNameLst>
                                          <p:attrName>style.visibility</p:attrName>
                                        </p:attrNameLst>
                                      </p:cBhvr>
                                      <p:to>
                                        <p:strVal val="visible"/>
                                      </p:to>
                                    </p:set>
                                    <p:anim calcmode="lin" valueType="num">
                                      <p:cBhvr>
                                        <p:cTn id="147" dur="500" fill="hold"/>
                                        <p:tgtEl>
                                          <p:spTgt spid="663575"/>
                                        </p:tgtEl>
                                        <p:attrNameLst>
                                          <p:attrName>ppt_w</p:attrName>
                                        </p:attrNameLst>
                                      </p:cBhvr>
                                      <p:tavLst>
                                        <p:tav tm="0">
                                          <p:val>
                                            <p:fltVal val="0"/>
                                          </p:val>
                                        </p:tav>
                                        <p:tav tm="100000">
                                          <p:val>
                                            <p:strVal val="#ppt_w"/>
                                          </p:val>
                                        </p:tav>
                                      </p:tavLst>
                                    </p:anim>
                                    <p:anim calcmode="lin" valueType="num">
                                      <p:cBhvr>
                                        <p:cTn id="148" dur="500" fill="hold"/>
                                        <p:tgtEl>
                                          <p:spTgt spid="663575"/>
                                        </p:tgtEl>
                                        <p:attrNameLst>
                                          <p:attrName>ppt_h</p:attrName>
                                        </p:attrNameLst>
                                      </p:cBhvr>
                                      <p:tavLst>
                                        <p:tav tm="0">
                                          <p:val>
                                            <p:fltVal val="0"/>
                                          </p:val>
                                        </p:tav>
                                        <p:tav tm="100000">
                                          <p:val>
                                            <p:strVal val="#ppt_h"/>
                                          </p:val>
                                        </p:tav>
                                      </p:tavLst>
                                    </p:anim>
                                    <p:anim calcmode="lin" valueType="num">
                                      <p:cBhvr>
                                        <p:cTn id="149" dur="500" fill="hold"/>
                                        <p:tgtEl>
                                          <p:spTgt spid="663575"/>
                                        </p:tgtEl>
                                        <p:attrNameLst>
                                          <p:attrName>ppt_x</p:attrName>
                                        </p:attrNameLst>
                                      </p:cBhvr>
                                      <p:tavLst>
                                        <p:tav tm="0">
                                          <p:val>
                                            <p:fltVal val="0.5"/>
                                          </p:val>
                                        </p:tav>
                                        <p:tav tm="100000">
                                          <p:val>
                                            <p:strVal val="#ppt_x"/>
                                          </p:val>
                                        </p:tav>
                                      </p:tavLst>
                                    </p:anim>
                                    <p:anim calcmode="lin" valueType="num">
                                      <p:cBhvr>
                                        <p:cTn id="150" dur="500" fill="hold"/>
                                        <p:tgtEl>
                                          <p:spTgt spid="663575"/>
                                        </p:tgtEl>
                                        <p:attrNameLst>
                                          <p:attrName>ppt_y</p:attrName>
                                        </p:attrNameLst>
                                      </p:cBhvr>
                                      <p:tavLst>
                                        <p:tav tm="0">
                                          <p:val>
                                            <p:fltVal val="0.5"/>
                                          </p:val>
                                        </p:tav>
                                        <p:tav tm="100000">
                                          <p:val>
                                            <p:strVal val="#ppt_y"/>
                                          </p:val>
                                        </p:tav>
                                      </p:tavLst>
                                    </p:anim>
                                  </p:childTnLst>
                                </p:cTn>
                              </p:par>
                            </p:childTnLst>
                          </p:cTn>
                        </p:par>
                        <p:par>
                          <p:cTn id="151" fill="hold" nodeType="afterGroup">
                            <p:stCondLst>
                              <p:cond delay="10500"/>
                            </p:stCondLst>
                            <p:childTnLst>
                              <p:par>
                                <p:cTn id="152" presetID="23" presetClass="entr" presetSubtype="528" fill="hold" grpId="0" nodeType="afterEffect">
                                  <p:stCondLst>
                                    <p:cond delay="0"/>
                                  </p:stCondLst>
                                  <p:childTnLst>
                                    <p:set>
                                      <p:cBhvr>
                                        <p:cTn id="153" dur="1" fill="hold">
                                          <p:stCondLst>
                                            <p:cond delay="0"/>
                                          </p:stCondLst>
                                        </p:cTn>
                                        <p:tgtEl>
                                          <p:spTgt spid="663570"/>
                                        </p:tgtEl>
                                        <p:attrNameLst>
                                          <p:attrName>style.visibility</p:attrName>
                                        </p:attrNameLst>
                                      </p:cBhvr>
                                      <p:to>
                                        <p:strVal val="visible"/>
                                      </p:to>
                                    </p:set>
                                    <p:anim calcmode="lin" valueType="num">
                                      <p:cBhvr>
                                        <p:cTn id="154" dur="500" fill="hold"/>
                                        <p:tgtEl>
                                          <p:spTgt spid="663570"/>
                                        </p:tgtEl>
                                        <p:attrNameLst>
                                          <p:attrName>ppt_w</p:attrName>
                                        </p:attrNameLst>
                                      </p:cBhvr>
                                      <p:tavLst>
                                        <p:tav tm="0">
                                          <p:val>
                                            <p:fltVal val="0"/>
                                          </p:val>
                                        </p:tav>
                                        <p:tav tm="100000">
                                          <p:val>
                                            <p:strVal val="#ppt_w"/>
                                          </p:val>
                                        </p:tav>
                                      </p:tavLst>
                                    </p:anim>
                                    <p:anim calcmode="lin" valueType="num">
                                      <p:cBhvr>
                                        <p:cTn id="155" dur="500" fill="hold"/>
                                        <p:tgtEl>
                                          <p:spTgt spid="663570"/>
                                        </p:tgtEl>
                                        <p:attrNameLst>
                                          <p:attrName>ppt_h</p:attrName>
                                        </p:attrNameLst>
                                      </p:cBhvr>
                                      <p:tavLst>
                                        <p:tav tm="0">
                                          <p:val>
                                            <p:fltVal val="0"/>
                                          </p:val>
                                        </p:tav>
                                        <p:tav tm="100000">
                                          <p:val>
                                            <p:strVal val="#ppt_h"/>
                                          </p:val>
                                        </p:tav>
                                      </p:tavLst>
                                    </p:anim>
                                    <p:anim calcmode="lin" valueType="num">
                                      <p:cBhvr>
                                        <p:cTn id="156" dur="500" fill="hold"/>
                                        <p:tgtEl>
                                          <p:spTgt spid="663570"/>
                                        </p:tgtEl>
                                        <p:attrNameLst>
                                          <p:attrName>ppt_x</p:attrName>
                                        </p:attrNameLst>
                                      </p:cBhvr>
                                      <p:tavLst>
                                        <p:tav tm="0">
                                          <p:val>
                                            <p:fltVal val="0.5"/>
                                          </p:val>
                                        </p:tav>
                                        <p:tav tm="100000">
                                          <p:val>
                                            <p:strVal val="#ppt_x"/>
                                          </p:val>
                                        </p:tav>
                                      </p:tavLst>
                                    </p:anim>
                                    <p:anim calcmode="lin" valueType="num">
                                      <p:cBhvr>
                                        <p:cTn id="157" dur="500" fill="hold"/>
                                        <p:tgtEl>
                                          <p:spTgt spid="663570"/>
                                        </p:tgtEl>
                                        <p:attrNameLst>
                                          <p:attrName>ppt_y</p:attrName>
                                        </p:attrNameLst>
                                      </p:cBhvr>
                                      <p:tavLst>
                                        <p:tav tm="0">
                                          <p:val>
                                            <p:fltVal val="0.5"/>
                                          </p:val>
                                        </p:tav>
                                        <p:tav tm="100000">
                                          <p:val>
                                            <p:strVal val="#ppt_y"/>
                                          </p:val>
                                        </p:tav>
                                      </p:tavLst>
                                    </p:anim>
                                  </p:childTnLst>
                                </p:cTn>
                              </p:par>
                            </p:childTnLst>
                          </p:cTn>
                        </p:par>
                        <p:par>
                          <p:cTn id="158" fill="hold" nodeType="afterGroup">
                            <p:stCondLst>
                              <p:cond delay="11000"/>
                            </p:stCondLst>
                            <p:childTnLst>
                              <p:par>
                                <p:cTn id="159" presetID="23" presetClass="entr" presetSubtype="528" fill="hold" grpId="0" nodeType="afterEffect">
                                  <p:stCondLst>
                                    <p:cond delay="0"/>
                                  </p:stCondLst>
                                  <p:childTnLst>
                                    <p:set>
                                      <p:cBhvr>
                                        <p:cTn id="160" dur="1" fill="hold">
                                          <p:stCondLst>
                                            <p:cond delay="0"/>
                                          </p:stCondLst>
                                        </p:cTn>
                                        <p:tgtEl>
                                          <p:spTgt spid="663576"/>
                                        </p:tgtEl>
                                        <p:attrNameLst>
                                          <p:attrName>style.visibility</p:attrName>
                                        </p:attrNameLst>
                                      </p:cBhvr>
                                      <p:to>
                                        <p:strVal val="visible"/>
                                      </p:to>
                                    </p:set>
                                    <p:anim calcmode="lin" valueType="num">
                                      <p:cBhvr>
                                        <p:cTn id="161" dur="500" fill="hold"/>
                                        <p:tgtEl>
                                          <p:spTgt spid="663576"/>
                                        </p:tgtEl>
                                        <p:attrNameLst>
                                          <p:attrName>ppt_w</p:attrName>
                                        </p:attrNameLst>
                                      </p:cBhvr>
                                      <p:tavLst>
                                        <p:tav tm="0">
                                          <p:val>
                                            <p:fltVal val="0"/>
                                          </p:val>
                                        </p:tav>
                                        <p:tav tm="100000">
                                          <p:val>
                                            <p:strVal val="#ppt_w"/>
                                          </p:val>
                                        </p:tav>
                                      </p:tavLst>
                                    </p:anim>
                                    <p:anim calcmode="lin" valueType="num">
                                      <p:cBhvr>
                                        <p:cTn id="162" dur="500" fill="hold"/>
                                        <p:tgtEl>
                                          <p:spTgt spid="663576"/>
                                        </p:tgtEl>
                                        <p:attrNameLst>
                                          <p:attrName>ppt_h</p:attrName>
                                        </p:attrNameLst>
                                      </p:cBhvr>
                                      <p:tavLst>
                                        <p:tav tm="0">
                                          <p:val>
                                            <p:fltVal val="0"/>
                                          </p:val>
                                        </p:tav>
                                        <p:tav tm="100000">
                                          <p:val>
                                            <p:strVal val="#ppt_h"/>
                                          </p:val>
                                        </p:tav>
                                      </p:tavLst>
                                    </p:anim>
                                    <p:anim calcmode="lin" valueType="num">
                                      <p:cBhvr>
                                        <p:cTn id="163" dur="500" fill="hold"/>
                                        <p:tgtEl>
                                          <p:spTgt spid="663576"/>
                                        </p:tgtEl>
                                        <p:attrNameLst>
                                          <p:attrName>ppt_x</p:attrName>
                                        </p:attrNameLst>
                                      </p:cBhvr>
                                      <p:tavLst>
                                        <p:tav tm="0">
                                          <p:val>
                                            <p:fltVal val="0.5"/>
                                          </p:val>
                                        </p:tav>
                                        <p:tav tm="100000">
                                          <p:val>
                                            <p:strVal val="#ppt_x"/>
                                          </p:val>
                                        </p:tav>
                                      </p:tavLst>
                                    </p:anim>
                                    <p:anim calcmode="lin" valueType="num">
                                      <p:cBhvr>
                                        <p:cTn id="164" dur="500" fill="hold"/>
                                        <p:tgtEl>
                                          <p:spTgt spid="663576"/>
                                        </p:tgtEl>
                                        <p:attrNameLst>
                                          <p:attrName>ppt_y</p:attrName>
                                        </p:attrNameLst>
                                      </p:cBhvr>
                                      <p:tavLst>
                                        <p:tav tm="0">
                                          <p:val>
                                            <p:fltVal val="0.5"/>
                                          </p:val>
                                        </p:tav>
                                        <p:tav tm="100000">
                                          <p:val>
                                            <p:strVal val="#ppt_y"/>
                                          </p:val>
                                        </p:tav>
                                      </p:tavLst>
                                    </p:anim>
                                  </p:childTnLst>
                                </p:cTn>
                              </p:par>
                            </p:childTnLst>
                          </p:cTn>
                        </p:par>
                        <p:par>
                          <p:cTn id="165" fill="hold" nodeType="afterGroup">
                            <p:stCondLst>
                              <p:cond delay="11500"/>
                            </p:stCondLst>
                            <p:childTnLst>
                              <p:par>
                                <p:cTn id="166" presetID="23" presetClass="entr" presetSubtype="528" fill="hold" grpId="0" nodeType="afterEffect">
                                  <p:stCondLst>
                                    <p:cond delay="0"/>
                                  </p:stCondLst>
                                  <p:childTnLst>
                                    <p:set>
                                      <p:cBhvr>
                                        <p:cTn id="167" dur="1" fill="hold">
                                          <p:stCondLst>
                                            <p:cond delay="0"/>
                                          </p:stCondLst>
                                        </p:cTn>
                                        <p:tgtEl>
                                          <p:spTgt spid="663577"/>
                                        </p:tgtEl>
                                        <p:attrNameLst>
                                          <p:attrName>style.visibility</p:attrName>
                                        </p:attrNameLst>
                                      </p:cBhvr>
                                      <p:to>
                                        <p:strVal val="visible"/>
                                      </p:to>
                                    </p:set>
                                    <p:anim calcmode="lin" valueType="num">
                                      <p:cBhvr>
                                        <p:cTn id="168" dur="500" fill="hold"/>
                                        <p:tgtEl>
                                          <p:spTgt spid="663577"/>
                                        </p:tgtEl>
                                        <p:attrNameLst>
                                          <p:attrName>ppt_w</p:attrName>
                                        </p:attrNameLst>
                                      </p:cBhvr>
                                      <p:tavLst>
                                        <p:tav tm="0">
                                          <p:val>
                                            <p:fltVal val="0"/>
                                          </p:val>
                                        </p:tav>
                                        <p:tav tm="100000">
                                          <p:val>
                                            <p:strVal val="#ppt_w"/>
                                          </p:val>
                                        </p:tav>
                                      </p:tavLst>
                                    </p:anim>
                                    <p:anim calcmode="lin" valueType="num">
                                      <p:cBhvr>
                                        <p:cTn id="169" dur="500" fill="hold"/>
                                        <p:tgtEl>
                                          <p:spTgt spid="663577"/>
                                        </p:tgtEl>
                                        <p:attrNameLst>
                                          <p:attrName>ppt_h</p:attrName>
                                        </p:attrNameLst>
                                      </p:cBhvr>
                                      <p:tavLst>
                                        <p:tav tm="0">
                                          <p:val>
                                            <p:fltVal val="0"/>
                                          </p:val>
                                        </p:tav>
                                        <p:tav tm="100000">
                                          <p:val>
                                            <p:strVal val="#ppt_h"/>
                                          </p:val>
                                        </p:tav>
                                      </p:tavLst>
                                    </p:anim>
                                    <p:anim calcmode="lin" valueType="num">
                                      <p:cBhvr>
                                        <p:cTn id="170" dur="500" fill="hold"/>
                                        <p:tgtEl>
                                          <p:spTgt spid="663577"/>
                                        </p:tgtEl>
                                        <p:attrNameLst>
                                          <p:attrName>ppt_x</p:attrName>
                                        </p:attrNameLst>
                                      </p:cBhvr>
                                      <p:tavLst>
                                        <p:tav tm="0">
                                          <p:val>
                                            <p:fltVal val="0.5"/>
                                          </p:val>
                                        </p:tav>
                                        <p:tav tm="100000">
                                          <p:val>
                                            <p:strVal val="#ppt_x"/>
                                          </p:val>
                                        </p:tav>
                                      </p:tavLst>
                                    </p:anim>
                                    <p:anim calcmode="lin" valueType="num">
                                      <p:cBhvr>
                                        <p:cTn id="171" dur="500" fill="hold"/>
                                        <p:tgtEl>
                                          <p:spTgt spid="663577"/>
                                        </p:tgtEl>
                                        <p:attrNameLst>
                                          <p:attrName>ppt_y</p:attrName>
                                        </p:attrNameLst>
                                      </p:cBhvr>
                                      <p:tavLst>
                                        <p:tav tm="0">
                                          <p:val>
                                            <p:fltVal val="0.5"/>
                                          </p:val>
                                        </p:tav>
                                        <p:tav tm="100000">
                                          <p:val>
                                            <p:strVal val="#ppt_y"/>
                                          </p:val>
                                        </p:tav>
                                      </p:tavLst>
                                    </p:anim>
                                  </p:childTnLst>
                                </p:cTn>
                              </p:par>
                            </p:childTnLst>
                          </p:cTn>
                        </p:par>
                        <p:par>
                          <p:cTn id="172" fill="hold" nodeType="afterGroup">
                            <p:stCondLst>
                              <p:cond delay="12000"/>
                            </p:stCondLst>
                            <p:childTnLst>
                              <p:par>
                                <p:cTn id="173" presetID="23" presetClass="entr" presetSubtype="528" fill="hold" grpId="0" nodeType="afterEffect">
                                  <p:stCondLst>
                                    <p:cond delay="0"/>
                                  </p:stCondLst>
                                  <p:childTnLst>
                                    <p:set>
                                      <p:cBhvr>
                                        <p:cTn id="174" dur="1" fill="hold">
                                          <p:stCondLst>
                                            <p:cond delay="0"/>
                                          </p:stCondLst>
                                        </p:cTn>
                                        <p:tgtEl>
                                          <p:spTgt spid="663571"/>
                                        </p:tgtEl>
                                        <p:attrNameLst>
                                          <p:attrName>style.visibility</p:attrName>
                                        </p:attrNameLst>
                                      </p:cBhvr>
                                      <p:to>
                                        <p:strVal val="visible"/>
                                      </p:to>
                                    </p:set>
                                    <p:anim calcmode="lin" valueType="num">
                                      <p:cBhvr>
                                        <p:cTn id="175" dur="500" fill="hold"/>
                                        <p:tgtEl>
                                          <p:spTgt spid="663571"/>
                                        </p:tgtEl>
                                        <p:attrNameLst>
                                          <p:attrName>ppt_w</p:attrName>
                                        </p:attrNameLst>
                                      </p:cBhvr>
                                      <p:tavLst>
                                        <p:tav tm="0">
                                          <p:val>
                                            <p:fltVal val="0"/>
                                          </p:val>
                                        </p:tav>
                                        <p:tav tm="100000">
                                          <p:val>
                                            <p:strVal val="#ppt_w"/>
                                          </p:val>
                                        </p:tav>
                                      </p:tavLst>
                                    </p:anim>
                                    <p:anim calcmode="lin" valueType="num">
                                      <p:cBhvr>
                                        <p:cTn id="176" dur="500" fill="hold"/>
                                        <p:tgtEl>
                                          <p:spTgt spid="663571"/>
                                        </p:tgtEl>
                                        <p:attrNameLst>
                                          <p:attrName>ppt_h</p:attrName>
                                        </p:attrNameLst>
                                      </p:cBhvr>
                                      <p:tavLst>
                                        <p:tav tm="0">
                                          <p:val>
                                            <p:fltVal val="0"/>
                                          </p:val>
                                        </p:tav>
                                        <p:tav tm="100000">
                                          <p:val>
                                            <p:strVal val="#ppt_h"/>
                                          </p:val>
                                        </p:tav>
                                      </p:tavLst>
                                    </p:anim>
                                    <p:anim calcmode="lin" valueType="num">
                                      <p:cBhvr>
                                        <p:cTn id="177" dur="500" fill="hold"/>
                                        <p:tgtEl>
                                          <p:spTgt spid="663571"/>
                                        </p:tgtEl>
                                        <p:attrNameLst>
                                          <p:attrName>ppt_x</p:attrName>
                                        </p:attrNameLst>
                                      </p:cBhvr>
                                      <p:tavLst>
                                        <p:tav tm="0">
                                          <p:val>
                                            <p:fltVal val="0.5"/>
                                          </p:val>
                                        </p:tav>
                                        <p:tav tm="100000">
                                          <p:val>
                                            <p:strVal val="#ppt_x"/>
                                          </p:val>
                                        </p:tav>
                                      </p:tavLst>
                                    </p:anim>
                                    <p:anim calcmode="lin" valueType="num">
                                      <p:cBhvr>
                                        <p:cTn id="178" dur="500" fill="hold"/>
                                        <p:tgtEl>
                                          <p:spTgt spid="663571"/>
                                        </p:tgtEl>
                                        <p:attrNameLst>
                                          <p:attrName>ppt_y</p:attrName>
                                        </p:attrNameLst>
                                      </p:cBhvr>
                                      <p:tavLst>
                                        <p:tav tm="0">
                                          <p:val>
                                            <p:fltVal val="0.5"/>
                                          </p:val>
                                        </p:tav>
                                        <p:tav tm="100000">
                                          <p:val>
                                            <p:strVal val="#ppt_y"/>
                                          </p:val>
                                        </p:tav>
                                      </p:tavLst>
                                    </p:anim>
                                  </p:childTnLst>
                                </p:cTn>
                              </p:par>
                            </p:childTnLst>
                          </p:cTn>
                        </p:par>
                        <p:par>
                          <p:cTn id="179" fill="hold" nodeType="afterGroup">
                            <p:stCondLst>
                              <p:cond delay="12500"/>
                            </p:stCondLst>
                            <p:childTnLst>
                              <p:par>
                                <p:cTn id="180" presetID="23" presetClass="entr" presetSubtype="528" fill="hold" grpId="0" nodeType="afterEffect">
                                  <p:stCondLst>
                                    <p:cond delay="0"/>
                                  </p:stCondLst>
                                  <p:childTnLst>
                                    <p:set>
                                      <p:cBhvr>
                                        <p:cTn id="181" dur="1" fill="hold">
                                          <p:stCondLst>
                                            <p:cond delay="0"/>
                                          </p:stCondLst>
                                        </p:cTn>
                                        <p:tgtEl>
                                          <p:spTgt spid="663578"/>
                                        </p:tgtEl>
                                        <p:attrNameLst>
                                          <p:attrName>style.visibility</p:attrName>
                                        </p:attrNameLst>
                                      </p:cBhvr>
                                      <p:to>
                                        <p:strVal val="visible"/>
                                      </p:to>
                                    </p:set>
                                    <p:anim calcmode="lin" valueType="num">
                                      <p:cBhvr>
                                        <p:cTn id="182" dur="500" fill="hold"/>
                                        <p:tgtEl>
                                          <p:spTgt spid="663578"/>
                                        </p:tgtEl>
                                        <p:attrNameLst>
                                          <p:attrName>ppt_w</p:attrName>
                                        </p:attrNameLst>
                                      </p:cBhvr>
                                      <p:tavLst>
                                        <p:tav tm="0">
                                          <p:val>
                                            <p:fltVal val="0"/>
                                          </p:val>
                                        </p:tav>
                                        <p:tav tm="100000">
                                          <p:val>
                                            <p:strVal val="#ppt_w"/>
                                          </p:val>
                                        </p:tav>
                                      </p:tavLst>
                                    </p:anim>
                                    <p:anim calcmode="lin" valueType="num">
                                      <p:cBhvr>
                                        <p:cTn id="183" dur="500" fill="hold"/>
                                        <p:tgtEl>
                                          <p:spTgt spid="663578"/>
                                        </p:tgtEl>
                                        <p:attrNameLst>
                                          <p:attrName>ppt_h</p:attrName>
                                        </p:attrNameLst>
                                      </p:cBhvr>
                                      <p:tavLst>
                                        <p:tav tm="0">
                                          <p:val>
                                            <p:fltVal val="0"/>
                                          </p:val>
                                        </p:tav>
                                        <p:tav tm="100000">
                                          <p:val>
                                            <p:strVal val="#ppt_h"/>
                                          </p:val>
                                        </p:tav>
                                      </p:tavLst>
                                    </p:anim>
                                    <p:anim calcmode="lin" valueType="num">
                                      <p:cBhvr>
                                        <p:cTn id="184" dur="500" fill="hold"/>
                                        <p:tgtEl>
                                          <p:spTgt spid="663578"/>
                                        </p:tgtEl>
                                        <p:attrNameLst>
                                          <p:attrName>ppt_x</p:attrName>
                                        </p:attrNameLst>
                                      </p:cBhvr>
                                      <p:tavLst>
                                        <p:tav tm="0">
                                          <p:val>
                                            <p:fltVal val="0.5"/>
                                          </p:val>
                                        </p:tav>
                                        <p:tav tm="100000">
                                          <p:val>
                                            <p:strVal val="#ppt_x"/>
                                          </p:val>
                                        </p:tav>
                                      </p:tavLst>
                                    </p:anim>
                                    <p:anim calcmode="lin" valueType="num">
                                      <p:cBhvr>
                                        <p:cTn id="185" dur="500" fill="hold"/>
                                        <p:tgtEl>
                                          <p:spTgt spid="663578"/>
                                        </p:tgtEl>
                                        <p:attrNameLst>
                                          <p:attrName>ppt_y</p:attrName>
                                        </p:attrNameLst>
                                      </p:cBhvr>
                                      <p:tavLst>
                                        <p:tav tm="0">
                                          <p:val>
                                            <p:fltVal val="0.5"/>
                                          </p:val>
                                        </p:tav>
                                        <p:tav tm="100000">
                                          <p:val>
                                            <p:strVal val="#ppt_y"/>
                                          </p:val>
                                        </p:tav>
                                      </p:tavLst>
                                    </p:anim>
                                  </p:childTnLst>
                                </p:cTn>
                              </p:par>
                            </p:childTnLst>
                          </p:cTn>
                        </p:par>
                        <p:par>
                          <p:cTn id="186" fill="hold" nodeType="afterGroup">
                            <p:stCondLst>
                              <p:cond delay="13000"/>
                            </p:stCondLst>
                            <p:childTnLst>
                              <p:par>
                                <p:cTn id="187" presetID="23" presetClass="entr" presetSubtype="528" fill="hold" grpId="0" nodeType="afterEffect">
                                  <p:stCondLst>
                                    <p:cond delay="0"/>
                                  </p:stCondLst>
                                  <p:childTnLst>
                                    <p:set>
                                      <p:cBhvr>
                                        <p:cTn id="188" dur="1" fill="hold">
                                          <p:stCondLst>
                                            <p:cond delay="0"/>
                                          </p:stCondLst>
                                        </p:cTn>
                                        <p:tgtEl>
                                          <p:spTgt spid="663572"/>
                                        </p:tgtEl>
                                        <p:attrNameLst>
                                          <p:attrName>style.visibility</p:attrName>
                                        </p:attrNameLst>
                                      </p:cBhvr>
                                      <p:to>
                                        <p:strVal val="visible"/>
                                      </p:to>
                                    </p:set>
                                    <p:anim calcmode="lin" valueType="num">
                                      <p:cBhvr>
                                        <p:cTn id="189" dur="500" fill="hold"/>
                                        <p:tgtEl>
                                          <p:spTgt spid="663572"/>
                                        </p:tgtEl>
                                        <p:attrNameLst>
                                          <p:attrName>ppt_w</p:attrName>
                                        </p:attrNameLst>
                                      </p:cBhvr>
                                      <p:tavLst>
                                        <p:tav tm="0">
                                          <p:val>
                                            <p:fltVal val="0"/>
                                          </p:val>
                                        </p:tav>
                                        <p:tav tm="100000">
                                          <p:val>
                                            <p:strVal val="#ppt_w"/>
                                          </p:val>
                                        </p:tav>
                                      </p:tavLst>
                                    </p:anim>
                                    <p:anim calcmode="lin" valueType="num">
                                      <p:cBhvr>
                                        <p:cTn id="190" dur="500" fill="hold"/>
                                        <p:tgtEl>
                                          <p:spTgt spid="663572"/>
                                        </p:tgtEl>
                                        <p:attrNameLst>
                                          <p:attrName>ppt_h</p:attrName>
                                        </p:attrNameLst>
                                      </p:cBhvr>
                                      <p:tavLst>
                                        <p:tav tm="0">
                                          <p:val>
                                            <p:fltVal val="0"/>
                                          </p:val>
                                        </p:tav>
                                        <p:tav tm="100000">
                                          <p:val>
                                            <p:strVal val="#ppt_h"/>
                                          </p:val>
                                        </p:tav>
                                      </p:tavLst>
                                    </p:anim>
                                    <p:anim calcmode="lin" valueType="num">
                                      <p:cBhvr>
                                        <p:cTn id="191" dur="500" fill="hold"/>
                                        <p:tgtEl>
                                          <p:spTgt spid="663572"/>
                                        </p:tgtEl>
                                        <p:attrNameLst>
                                          <p:attrName>ppt_x</p:attrName>
                                        </p:attrNameLst>
                                      </p:cBhvr>
                                      <p:tavLst>
                                        <p:tav tm="0">
                                          <p:val>
                                            <p:fltVal val="0.5"/>
                                          </p:val>
                                        </p:tav>
                                        <p:tav tm="100000">
                                          <p:val>
                                            <p:strVal val="#ppt_x"/>
                                          </p:val>
                                        </p:tav>
                                      </p:tavLst>
                                    </p:anim>
                                    <p:anim calcmode="lin" valueType="num">
                                      <p:cBhvr>
                                        <p:cTn id="192" dur="500" fill="hold"/>
                                        <p:tgtEl>
                                          <p:spTgt spid="663572"/>
                                        </p:tgtEl>
                                        <p:attrNameLst>
                                          <p:attrName>ppt_y</p:attrName>
                                        </p:attrNameLst>
                                      </p:cBhvr>
                                      <p:tavLst>
                                        <p:tav tm="0">
                                          <p:val>
                                            <p:fltVal val="0.5"/>
                                          </p:val>
                                        </p:tav>
                                        <p:tav tm="100000">
                                          <p:val>
                                            <p:strVal val="#ppt_y"/>
                                          </p:val>
                                        </p:tav>
                                      </p:tavLst>
                                    </p:anim>
                                  </p:childTnLst>
                                </p:cTn>
                              </p:par>
                            </p:childTnLst>
                          </p:cTn>
                        </p:par>
                        <p:par>
                          <p:cTn id="193" fill="hold" nodeType="afterGroup">
                            <p:stCondLst>
                              <p:cond delay="13500"/>
                            </p:stCondLst>
                            <p:childTnLst>
                              <p:par>
                                <p:cTn id="194" presetID="23" presetClass="entr" presetSubtype="528" fill="hold" grpId="0" nodeType="afterEffect">
                                  <p:stCondLst>
                                    <p:cond delay="0"/>
                                  </p:stCondLst>
                                  <p:childTnLst>
                                    <p:set>
                                      <p:cBhvr>
                                        <p:cTn id="195" dur="1" fill="hold">
                                          <p:stCondLst>
                                            <p:cond delay="0"/>
                                          </p:stCondLst>
                                        </p:cTn>
                                        <p:tgtEl>
                                          <p:spTgt spid="663573"/>
                                        </p:tgtEl>
                                        <p:attrNameLst>
                                          <p:attrName>style.visibility</p:attrName>
                                        </p:attrNameLst>
                                      </p:cBhvr>
                                      <p:to>
                                        <p:strVal val="visible"/>
                                      </p:to>
                                    </p:set>
                                    <p:anim calcmode="lin" valueType="num">
                                      <p:cBhvr>
                                        <p:cTn id="196" dur="500" fill="hold"/>
                                        <p:tgtEl>
                                          <p:spTgt spid="663573"/>
                                        </p:tgtEl>
                                        <p:attrNameLst>
                                          <p:attrName>ppt_w</p:attrName>
                                        </p:attrNameLst>
                                      </p:cBhvr>
                                      <p:tavLst>
                                        <p:tav tm="0">
                                          <p:val>
                                            <p:fltVal val="0"/>
                                          </p:val>
                                        </p:tav>
                                        <p:tav tm="100000">
                                          <p:val>
                                            <p:strVal val="#ppt_w"/>
                                          </p:val>
                                        </p:tav>
                                      </p:tavLst>
                                    </p:anim>
                                    <p:anim calcmode="lin" valueType="num">
                                      <p:cBhvr>
                                        <p:cTn id="197" dur="500" fill="hold"/>
                                        <p:tgtEl>
                                          <p:spTgt spid="663573"/>
                                        </p:tgtEl>
                                        <p:attrNameLst>
                                          <p:attrName>ppt_h</p:attrName>
                                        </p:attrNameLst>
                                      </p:cBhvr>
                                      <p:tavLst>
                                        <p:tav tm="0">
                                          <p:val>
                                            <p:fltVal val="0"/>
                                          </p:val>
                                        </p:tav>
                                        <p:tav tm="100000">
                                          <p:val>
                                            <p:strVal val="#ppt_h"/>
                                          </p:val>
                                        </p:tav>
                                      </p:tavLst>
                                    </p:anim>
                                    <p:anim calcmode="lin" valueType="num">
                                      <p:cBhvr>
                                        <p:cTn id="198" dur="500" fill="hold"/>
                                        <p:tgtEl>
                                          <p:spTgt spid="663573"/>
                                        </p:tgtEl>
                                        <p:attrNameLst>
                                          <p:attrName>ppt_x</p:attrName>
                                        </p:attrNameLst>
                                      </p:cBhvr>
                                      <p:tavLst>
                                        <p:tav tm="0">
                                          <p:val>
                                            <p:fltVal val="0.5"/>
                                          </p:val>
                                        </p:tav>
                                        <p:tav tm="100000">
                                          <p:val>
                                            <p:strVal val="#ppt_x"/>
                                          </p:val>
                                        </p:tav>
                                      </p:tavLst>
                                    </p:anim>
                                    <p:anim calcmode="lin" valueType="num">
                                      <p:cBhvr>
                                        <p:cTn id="199" dur="500" fill="hold"/>
                                        <p:tgtEl>
                                          <p:spTgt spid="663573"/>
                                        </p:tgtEl>
                                        <p:attrNameLst>
                                          <p:attrName>ppt_y</p:attrName>
                                        </p:attrNameLst>
                                      </p:cBhvr>
                                      <p:tavLst>
                                        <p:tav tm="0">
                                          <p:val>
                                            <p:fltVal val="0.5"/>
                                          </p:val>
                                        </p:tav>
                                        <p:tav tm="100000">
                                          <p:val>
                                            <p:strVal val="#ppt_y"/>
                                          </p:val>
                                        </p:tav>
                                      </p:tavLst>
                                    </p:anim>
                                  </p:childTnLst>
                                </p:cTn>
                              </p:par>
                            </p:childTnLst>
                          </p:cTn>
                        </p:par>
                        <p:par>
                          <p:cTn id="200" fill="hold" nodeType="afterGroup">
                            <p:stCondLst>
                              <p:cond delay="14000"/>
                            </p:stCondLst>
                            <p:childTnLst>
                              <p:par>
                                <p:cTn id="201" presetID="23" presetClass="entr" presetSubtype="528" fill="hold" grpId="0" nodeType="afterEffect">
                                  <p:stCondLst>
                                    <p:cond delay="0"/>
                                  </p:stCondLst>
                                  <p:childTnLst>
                                    <p:set>
                                      <p:cBhvr>
                                        <p:cTn id="202" dur="1" fill="hold">
                                          <p:stCondLst>
                                            <p:cond delay="0"/>
                                          </p:stCondLst>
                                        </p:cTn>
                                        <p:tgtEl>
                                          <p:spTgt spid="663566"/>
                                        </p:tgtEl>
                                        <p:attrNameLst>
                                          <p:attrName>style.visibility</p:attrName>
                                        </p:attrNameLst>
                                      </p:cBhvr>
                                      <p:to>
                                        <p:strVal val="visible"/>
                                      </p:to>
                                    </p:set>
                                    <p:anim calcmode="lin" valueType="num">
                                      <p:cBhvr>
                                        <p:cTn id="203" dur="500" fill="hold"/>
                                        <p:tgtEl>
                                          <p:spTgt spid="663566"/>
                                        </p:tgtEl>
                                        <p:attrNameLst>
                                          <p:attrName>ppt_w</p:attrName>
                                        </p:attrNameLst>
                                      </p:cBhvr>
                                      <p:tavLst>
                                        <p:tav tm="0">
                                          <p:val>
                                            <p:fltVal val="0"/>
                                          </p:val>
                                        </p:tav>
                                        <p:tav tm="100000">
                                          <p:val>
                                            <p:strVal val="#ppt_w"/>
                                          </p:val>
                                        </p:tav>
                                      </p:tavLst>
                                    </p:anim>
                                    <p:anim calcmode="lin" valueType="num">
                                      <p:cBhvr>
                                        <p:cTn id="204" dur="500" fill="hold"/>
                                        <p:tgtEl>
                                          <p:spTgt spid="663566"/>
                                        </p:tgtEl>
                                        <p:attrNameLst>
                                          <p:attrName>ppt_h</p:attrName>
                                        </p:attrNameLst>
                                      </p:cBhvr>
                                      <p:tavLst>
                                        <p:tav tm="0">
                                          <p:val>
                                            <p:fltVal val="0"/>
                                          </p:val>
                                        </p:tav>
                                        <p:tav tm="100000">
                                          <p:val>
                                            <p:strVal val="#ppt_h"/>
                                          </p:val>
                                        </p:tav>
                                      </p:tavLst>
                                    </p:anim>
                                    <p:anim calcmode="lin" valueType="num">
                                      <p:cBhvr>
                                        <p:cTn id="205" dur="500" fill="hold"/>
                                        <p:tgtEl>
                                          <p:spTgt spid="663566"/>
                                        </p:tgtEl>
                                        <p:attrNameLst>
                                          <p:attrName>ppt_x</p:attrName>
                                        </p:attrNameLst>
                                      </p:cBhvr>
                                      <p:tavLst>
                                        <p:tav tm="0">
                                          <p:val>
                                            <p:fltVal val="0.5"/>
                                          </p:val>
                                        </p:tav>
                                        <p:tav tm="100000">
                                          <p:val>
                                            <p:strVal val="#ppt_x"/>
                                          </p:val>
                                        </p:tav>
                                      </p:tavLst>
                                    </p:anim>
                                    <p:anim calcmode="lin" valueType="num">
                                      <p:cBhvr>
                                        <p:cTn id="206" dur="500" fill="hold"/>
                                        <p:tgtEl>
                                          <p:spTgt spid="66356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3555" grpId="0" autoUpdateAnimBg="0"/>
      <p:bldP spid="663556" grpId="0" autoUpdateAnimBg="0"/>
      <p:bldP spid="663557" grpId="0" autoUpdateAnimBg="0"/>
      <p:bldP spid="663558" grpId="0" autoUpdateAnimBg="0"/>
      <p:bldP spid="663559" grpId="0" autoUpdateAnimBg="0"/>
      <p:bldP spid="663560" grpId="0" autoUpdateAnimBg="0"/>
      <p:bldP spid="663561" grpId="0" autoUpdateAnimBg="0"/>
      <p:bldP spid="663562" grpId="0" autoUpdateAnimBg="0"/>
      <p:bldP spid="663563" grpId="0" autoUpdateAnimBg="0"/>
      <p:bldP spid="663564" grpId="0" autoUpdateAnimBg="0"/>
      <p:bldP spid="663565" grpId="0" autoUpdateAnimBg="0"/>
      <p:bldP spid="663566" grpId="0" autoUpdateAnimBg="0"/>
      <p:bldP spid="663567" grpId="0" autoUpdateAnimBg="0"/>
      <p:bldP spid="663568" grpId="0" autoUpdateAnimBg="0"/>
      <p:bldP spid="663569" grpId="0" autoUpdateAnimBg="0"/>
      <p:bldP spid="663570" grpId="0" autoUpdateAnimBg="0"/>
      <p:bldP spid="663571" grpId="0" autoUpdateAnimBg="0"/>
      <p:bldP spid="663572" grpId="0" autoUpdateAnimBg="0"/>
      <p:bldP spid="663573" grpId="0" autoUpdateAnimBg="0"/>
      <p:bldP spid="663574" grpId="0" autoUpdateAnimBg="0"/>
      <p:bldP spid="663575" grpId="0" autoUpdateAnimBg="0"/>
      <p:bldP spid="663576" grpId="0" autoUpdateAnimBg="0"/>
      <p:bldP spid="663577" grpId="0" autoUpdateAnimBg="0"/>
      <p:bldP spid="663578" grpId="0" autoUpdateAnimBg="0"/>
      <p:bldP spid="663579" grpId="0" autoUpdateAnimBg="0"/>
      <p:bldP spid="663580" grpId="0" autoUpdateAnimBg="0"/>
      <p:bldP spid="663581" grpId="0" autoUpdateAnimBg="0"/>
      <p:bldP spid="663582" grpId="0" autoUpdateAnimBg="0"/>
      <p:bldP spid="663583"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02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9571" name="Rectangle 1027"/>
          <p:cNvSpPr>
            <a:spLocks noChangeArrowheads="1"/>
          </p:cNvSpPr>
          <p:nvPr/>
        </p:nvSpPr>
        <p:spPr bwMode="auto">
          <a:xfrm>
            <a:off x="5738813" y="4878388"/>
            <a:ext cx="2005012"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a:solidFill>
                  <a:schemeClr val="folHlink"/>
                </a:solidFill>
                <a:latin typeface="Comic Sans MS" pitchFamily="1" charset="0"/>
                <a:ea typeface="+mn-ea"/>
                <a:cs typeface="+mn-cs"/>
              </a:rPr>
              <a:t>12 tribus</a:t>
            </a:r>
          </a:p>
        </p:txBody>
      </p:sp>
      <p:sp>
        <p:nvSpPr>
          <p:cNvPr id="749572" name="Rectangle 1028"/>
          <p:cNvSpPr>
            <a:spLocks noChangeArrowheads="1"/>
          </p:cNvSpPr>
          <p:nvPr/>
        </p:nvSpPr>
        <p:spPr bwMode="auto">
          <a:xfrm>
            <a:off x="6916738" y="2241550"/>
            <a:ext cx="119538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latin typeface="Comic Sans MS" pitchFamily="1" charset="0"/>
                <a:ea typeface="+mn-ea"/>
                <a:cs typeface="+mn-cs"/>
              </a:rPr>
              <a:t>Éxodo</a:t>
            </a:r>
          </a:p>
        </p:txBody>
      </p:sp>
      <p:sp>
        <p:nvSpPr>
          <p:cNvPr id="749573" name="Rectangle 1029"/>
          <p:cNvSpPr>
            <a:spLocks noChangeArrowheads="1"/>
          </p:cNvSpPr>
          <p:nvPr/>
        </p:nvSpPr>
        <p:spPr bwMode="auto">
          <a:xfrm>
            <a:off x="1892300" y="5978525"/>
            <a:ext cx="2270125"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Comic Sans MS" pitchFamily="1" charset="0"/>
                <a:ea typeface="+mn-ea"/>
                <a:cs typeface="+mn-cs"/>
              </a:rPr>
              <a:t>5  sermones</a:t>
            </a:r>
          </a:p>
        </p:txBody>
      </p:sp>
      <p:sp>
        <p:nvSpPr>
          <p:cNvPr id="749574" name="Rectangle 1030"/>
          <p:cNvSpPr>
            <a:spLocks noChangeArrowheads="1"/>
          </p:cNvSpPr>
          <p:nvPr/>
        </p:nvSpPr>
        <p:spPr bwMode="auto">
          <a:xfrm>
            <a:off x="3765550" y="1693863"/>
            <a:ext cx="332105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99CCFF"/>
                </a:solidFill>
                <a:latin typeface="Comic Sans MS" pitchFamily="1" charset="0"/>
                <a:ea typeface="+mn-ea"/>
                <a:cs typeface="+mn-cs"/>
              </a:rPr>
              <a:t>Territorio dividido</a:t>
            </a:r>
          </a:p>
        </p:txBody>
      </p:sp>
      <p:sp>
        <p:nvSpPr>
          <p:cNvPr id="749575" name="Rectangle 1031"/>
          <p:cNvSpPr>
            <a:spLocks noChangeArrowheads="1"/>
          </p:cNvSpPr>
          <p:nvPr/>
        </p:nvSpPr>
        <p:spPr bwMode="auto">
          <a:xfrm>
            <a:off x="1766888" y="5332413"/>
            <a:ext cx="13557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Comic Sans MS" pitchFamily="1" charset="0"/>
                <a:ea typeface="+mn-ea"/>
                <a:cs typeface="+mn-cs"/>
              </a:rPr>
              <a:t>Jueces</a:t>
            </a:r>
          </a:p>
        </p:txBody>
      </p:sp>
      <p:sp>
        <p:nvSpPr>
          <p:cNvPr id="749576" name="Rectangle 1032"/>
          <p:cNvSpPr>
            <a:spLocks noChangeArrowheads="1"/>
          </p:cNvSpPr>
          <p:nvPr/>
        </p:nvSpPr>
        <p:spPr bwMode="auto">
          <a:xfrm>
            <a:off x="1046163" y="939800"/>
            <a:ext cx="190500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Comic Sans MS" pitchFamily="1" charset="0"/>
                <a:ea typeface="+mn-ea"/>
                <a:cs typeface="+mn-cs"/>
              </a:rPr>
              <a:t>Evangelios</a:t>
            </a:r>
          </a:p>
        </p:txBody>
      </p:sp>
      <p:sp>
        <p:nvSpPr>
          <p:cNvPr id="749577" name="Rectangle 1033"/>
          <p:cNvSpPr>
            <a:spLocks noChangeArrowheads="1"/>
          </p:cNvSpPr>
          <p:nvPr/>
        </p:nvSpPr>
        <p:spPr bwMode="auto">
          <a:xfrm>
            <a:off x="196850" y="5453063"/>
            <a:ext cx="15224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Comic Sans MS" pitchFamily="1" charset="0"/>
                <a:ea typeface="+mn-ea"/>
                <a:cs typeface="+mn-cs"/>
              </a:rPr>
              <a:t>M-C-C </a:t>
            </a:r>
          </a:p>
        </p:txBody>
      </p:sp>
      <p:sp>
        <p:nvSpPr>
          <p:cNvPr id="749578" name="Rectangle 1034"/>
          <p:cNvSpPr>
            <a:spLocks noChangeArrowheads="1"/>
          </p:cNvSpPr>
          <p:nvPr/>
        </p:nvSpPr>
        <p:spPr bwMode="auto">
          <a:xfrm>
            <a:off x="180975" y="312738"/>
            <a:ext cx="19161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3300"/>
                </a:solidFill>
                <a:latin typeface="Comic Sans MS" pitchFamily="1" charset="0"/>
                <a:ea typeface="+mn-ea"/>
                <a:cs typeface="+mn-cs"/>
              </a:rPr>
              <a:t>El llamado</a:t>
            </a:r>
          </a:p>
        </p:txBody>
      </p:sp>
      <p:sp>
        <p:nvSpPr>
          <p:cNvPr id="749579" name="Rectangle 1035"/>
          <p:cNvSpPr>
            <a:spLocks noChangeArrowheads="1"/>
          </p:cNvSpPr>
          <p:nvPr/>
        </p:nvSpPr>
        <p:spPr bwMode="auto">
          <a:xfrm>
            <a:off x="2871788" y="4668838"/>
            <a:ext cx="873125"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a:solidFill>
                  <a:srgbClr val="99CCFF"/>
                </a:solidFill>
                <a:latin typeface="Comic Sans MS" pitchFamily="1" charset="0"/>
                <a:ea typeface="+mn-ea"/>
                <a:cs typeface="+mn-cs"/>
              </a:rPr>
              <a:t>I-I</a:t>
            </a:r>
          </a:p>
        </p:txBody>
      </p:sp>
      <p:sp>
        <p:nvSpPr>
          <p:cNvPr id="749580" name="Rectangle 1036"/>
          <p:cNvSpPr>
            <a:spLocks noChangeArrowheads="1"/>
          </p:cNvSpPr>
          <p:nvPr/>
        </p:nvSpPr>
        <p:spPr bwMode="auto">
          <a:xfrm>
            <a:off x="4787900" y="6342063"/>
            <a:ext cx="212566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r>
              <a:rPr lang="en-US" sz="2800">
                <a:solidFill>
                  <a:schemeClr val="folHlink"/>
                </a:solidFill>
              </a:rPr>
              <a:t>Esclavitud</a:t>
            </a:r>
            <a:endParaRPr lang="en-US" sz="2000">
              <a:solidFill>
                <a:schemeClr val="folHlink"/>
              </a:solidFill>
            </a:endParaRPr>
          </a:p>
        </p:txBody>
      </p:sp>
      <p:sp>
        <p:nvSpPr>
          <p:cNvPr id="749581" name="Rectangle 1037"/>
          <p:cNvSpPr>
            <a:spLocks noChangeArrowheads="1"/>
          </p:cNvSpPr>
          <p:nvPr/>
        </p:nvSpPr>
        <p:spPr bwMode="auto">
          <a:xfrm>
            <a:off x="3497263" y="1104900"/>
            <a:ext cx="10112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00CC00"/>
                </a:solidFill>
                <a:latin typeface="Comic Sans MS" pitchFamily="1" charset="0"/>
                <a:ea typeface="+mn-ea"/>
                <a:cs typeface="+mn-cs"/>
              </a:rPr>
              <a:t>Sinaí</a:t>
            </a:r>
          </a:p>
        </p:txBody>
      </p:sp>
      <p:sp>
        <p:nvSpPr>
          <p:cNvPr id="749582" name="Rectangle 1038"/>
          <p:cNvSpPr>
            <a:spLocks noChangeArrowheads="1"/>
          </p:cNvSpPr>
          <p:nvPr/>
        </p:nvSpPr>
        <p:spPr bwMode="auto">
          <a:xfrm>
            <a:off x="6270625" y="5856288"/>
            <a:ext cx="253365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3300"/>
                </a:solidFill>
                <a:latin typeface="Comic Sans MS" pitchFamily="1" charset="0"/>
                <a:ea typeface="+mn-ea"/>
                <a:cs typeface="+mn-cs"/>
              </a:rPr>
              <a:t>3 viajes largo</a:t>
            </a:r>
          </a:p>
        </p:txBody>
      </p:sp>
      <p:sp>
        <p:nvSpPr>
          <p:cNvPr id="749583" name="Rectangle 1039"/>
          <p:cNvSpPr>
            <a:spLocks noChangeArrowheads="1"/>
          </p:cNvSpPr>
          <p:nvPr/>
        </p:nvSpPr>
        <p:spPr bwMode="auto">
          <a:xfrm>
            <a:off x="6926263" y="1546225"/>
            <a:ext cx="13668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3300"/>
                </a:solidFill>
                <a:latin typeface="Comic Sans MS" pitchFamily="1" charset="0"/>
                <a:ea typeface="+mn-ea"/>
                <a:cs typeface="+mn-cs"/>
              </a:rPr>
              <a:t>Israel </a:t>
            </a:r>
          </a:p>
        </p:txBody>
      </p:sp>
      <p:sp>
        <p:nvSpPr>
          <p:cNvPr id="749584" name="Rectangle 1040"/>
          <p:cNvSpPr>
            <a:spLocks noChangeArrowheads="1"/>
          </p:cNvSpPr>
          <p:nvPr/>
        </p:nvSpPr>
        <p:spPr bwMode="auto">
          <a:xfrm>
            <a:off x="244475" y="3128963"/>
            <a:ext cx="952500"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a:solidFill>
                  <a:srgbClr val="00CC00"/>
                </a:solidFill>
                <a:latin typeface="Comic Sans MS" pitchFamily="1" charset="0"/>
                <a:ea typeface="+mn-ea"/>
                <a:cs typeface="+mn-cs"/>
              </a:rPr>
              <a:t>J-E</a:t>
            </a:r>
          </a:p>
        </p:txBody>
      </p:sp>
      <p:sp>
        <p:nvSpPr>
          <p:cNvPr id="749585" name="Rectangle 1041"/>
          <p:cNvSpPr>
            <a:spLocks noChangeArrowheads="1"/>
          </p:cNvSpPr>
          <p:nvPr/>
        </p:nvSpPr>
        <p:spPr bwMode="auto">
          <a:xfrm>
            <a:off x="2500313" y="1639888"/>
            <a:ext cx="83185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Comic Sans MS" pitchFamily="1" charset="0"/>
                <a:ea typeface="+mn-ea"/>
                <a:cs typeface="+mn-cs"/>
              </a:rPr>
              <a:t>430</a:t>
            </a:r>
          </a:p>
        </p:txBody>
      </p:sp>
      <p:sp>
        <p:nvSpPr>
          <p:cNvPr id="749586" name="Rectangle 1042"/>
          <p:cNvSpPr>
            <a:spLocks noChangeArrowheads="1"/>
          </p:cNvSpPr>
          <p:nvPr/>
        </p:nvSpPr>
        <p:spPr bwMode="auto">
          <a:xfrm>
            <a:off x="3498850" y="541338"/>
            <a:ext cx="136525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latin typeface="Comic Sans MS" pitchFamily="1" charset="0"/>
                <a:ea typeface="+mn-ea"/>
                <a:cs typeface="+mn-cs"/>
              </a:rPr>
              <a:t>S-D-S</a:t>
            </a:r>
          </a:p>
        </p:txBody>
      </p:sp>
      <p:sp>
        <p:nvSpPr>
          <p:cNvPr id="749587" name="Rectangle 1043"/>
          <p:cNvSpPr>
            <a:spLocks noChangeArrowheads="1"/>
          </p:cNvSpPr>
          <p:nvPr/>
        </p:nvSpPr>
        <p:spPr bwMode="auto">
          <a:xfrm>
            <a:off x="3919538" y="5467350"/>
            <a:ext cx="137318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00CC00"/>
                </a:solidFill>
                <a:latin typeface="Comic Sans MS" pitchFamily="1" charset="0"/>
                <a:ea typeface="+mn-ea"/>
                <a:cs typeface="+mn-cs"/>
              </a:rPr>
              <a:t>Z-E-N</a:t>
            </a:r>
          </a:p>
        </p:txBody>
      </p:sp>
      <p:sp>
        <p:nvSpPr>
          <p:cNvPr id="749588" name="Rectangle 1044"/>
          <p:cNvSpPr>
            <a:spLocks noChangeArrowheads="1"/>
          </p:cNvSpPr>
          <p:nvPr/>
        </p:nvSpPr>
        <p:spPr bwMode="auto">
          <a:xfrm>
            <a:off x="7721600" y="5338763"/>
            <a:ext cx="140176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Comic Sans MS" pitchFamily="1" charset="0"/>
                <a:ea typeface="+mn-ea"/>
                <a:cs typeface="+mn-cs"/>
              </a:rPr>
              <a:t>Hechos</a:t>
            </a:r>
          </a:p>
        </p:txBody>
      </p:sp>
      <p:sp>
        <p:nvSpPr>
          <p:cNvPr id="749589" name="Rectangle 1045"/>
          <p:cNvSpPr>
            <a:spLocks noChangeArrowheads="1"/>
          </p:cNvSpPr>
          <p:nvPr/>
        </p:nvSpPr>
        <p:spPr bwMode="auto">
          <a:xfrm>
            <a:off x="7196138" y="1047750"/>
            <a:ext cx="168910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tx2"/>
                </a:solidFill>
                <a:latin typeface="Comic Sans MS" pitchFamily="1" charset="0"/>
                <a:ea typeface="+mn-ea"/>
                <a:cs typeface="+mn-cs"/>
              </a:rPr>
              <a:t>Epístolas</a:t>
            </a:r>
          </a:p>
        </p:txBody>
      </p:sp>
      <p:sp>
        <p:nvSpPr>
          <p:cNvPr id="749590" name="Rectangle 1046"/>
          <p:cNvSpPr>
            <a:spLocks noChangeArrowheads="1"/>
          </p:cNvSpPr>
          <p:nvPr/>
        </p:nvSpPr>
        <p:spPr bwMode="auto">
          <a:xfrm>
            <a:off x="5257800" y="217488"/>
            <a:ext cx="2230438" cy="4540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400">
                <a:solidFill>
                  <a:srgbClr val="00CC00"/>
                </a:solidFill>
                <a:latin typeface="Comic Sans MS" pitchFamily="1" charset="0"/>
                <a:ea typeface="+mn-ea"/>
                <a:cs typeface="+mn-cs"/>
              </a:rPr>
              <a:t>Cades-Barnea</a:t>
            </a:r>
          </a:p>
        </p:txBody>
      </p:sp>
      <p:sp>
        <p:nvSpPr>
          <p:cNvPr id="749591" name="Rectangle 1047"/>
          <p:cNvSpPr>
            <a:spLocks noChangeArrowheads="1"/>
          </p:cNvSpPr>
          <p:nvPr/>
        </p:nvSpPr>
        <p:spPr bwMode="auto">
          <a:xfrm>
            <a:off x="8080375" y="3024188"/>
            <a:ext cx="83185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latin typeface="Comic Sans MS" pitchFamily="1" charset="0"/>
                <a:ea typeface="+mn-ea"/>
                <a:cs typeface="+mn-cs"/>
              </a:rPr>
              <a:t>350</a:t>
            </a:r>
          </a:p>
        </p:txBody>
      </p:sp>
      <p:sp>
        <p:nvSpPr>
          <p:cNvPr id="749592" name="Rectangle 1048"/>
          <p:cNvSpPr>
            <a:spLocks noChangeArrowheads="1"/>
          </p:cNvSpPr>
          <p:nvPr/>
        </p:nvSpPr>
        <p:spPr bwMode="auto">
          <a:xfrm>
            <a:off x="4013200" y="4859338"/>
            <a:ext cx="1163638"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00CC00"/>
                </a:solidFill>
                <a:latin typeface="Comic Sans MS" pitchFamily="1" charset="0"/>
                <a:ea typeface="+mn-ea"/>
                <a:cs typeface="+mn-cs"/>
              </a:rPr>
              <a:t> Judá</a:t>
            </a:r>
          </a:p>
        </p:txBody>
      </p:sp>
      <p:sp>
        <p:nvSpPr>
          <p:cNvPr id="749593" name="Rectangle 1049"/>
          <p:cNvSpPr>
            <a:spLocks noChangeArrowheads="1"/>
          </p:cNvSpPr>
          <p:nvPr/>
        </p:nvSpPr>
        <p:spPr bwMode="auto">
          <a:xfrm>
            <a:off x="2212975" y="46038"/>
            <a:ext cx="1512888"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Comic Sans MS" pitchFamily="1" charset="0"/>
                <a:ea typeface="+mn-ea"/>
                <a:cs typeface="+mn-cs"/>
              </a:rPr>
              <a:t>70 años</a:t>
            </a:r>
          </a:p>
        </p:txBody>
      </p:sp>
      <p:sp>
        <p:nvSpPr>
          <p:cNvPr id="749594" name="Rectangle 1050"/>
          <p:cNvSpPr>
            <a:spLocks noChangeArrowheads="1"/>
          </p:cNvSpPr>
          <p:nvPr/>
        </p:nvSpPr>
        <p:spPr bwMode="auto">
          <a:xfrm>
            <a:off x="366713" y="2363788"/>
            <a:ext cx="13303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r>
              <a:rPr lang="en-US" sz="2800"/>
              <a:t>Iglesia</a:t>
            </a:r>
            <a:endParaRPr lang="en-US" sz="2800" i="1"/>
          </a:p>
        </p:txBody>
      </p:sp>
      <p:sp>
        <p:nvSpPr>
          <p:cNvPr id="749595" name="Rectangle 1051"/>
          <p:cNvSpPr>
            <a:spLocks noChangeArrowheads="1"/>
          </p:cNvSpPr>
          <p:nvPr/>
        </p:nvSpPr>
        <p:spPr bwMode="auto">
          <a:xfrm>
            <a:off x="7862888" y="4230688"/>
            <a:ext cx="133350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Comic Sans MS" pitchFamily="1" charset="0"/>
                <a:ea typeface="+mn-ea"/>
                <a:cs typeface="+mn-cs"/>
              </a:rPr>
              <a:t>T-S-B</a:t>
            </a:r>
          </a:p>
        </p:txBody>
      </p:sp>
      <p:sp>
        <p:nvSpPr>
          <p:cNvPr id="749596" name="Rectangle 1052"/>
          <p:cNvSpPr>
            <a:spLocks noChangeArrowheads="1"/>
          </p:cNvSpPr>
          <p:nvPr/>
        </p:nvSpPr>
        <p:spPr bwMode="auto">
          <a:xfrm>
            <a:off x="5927725" y="904875"/>
            <a:ext cx="61436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Comic Sans MS" pitchFamily="1" charset="0"/>
                <a:ea typeface="+mn-ea"/>
                <a:cs typeface="+mn-cs"/>
              </a:rPr>
              <a:t>40</a:t>
            </a:r>
          </a:p>
        </p:txBody>
      </p:sp>
      <p:sp>
        <p:nvSpPr>
          <p:cNvPr id="749597" name="Rectangle 1053"/>
          <p:cNvSpPr>
            <a:spLocks noChangeArrowheads="1"/>
          </p:cNvSpPr>
          <p:nvPr/>
        </p:nvSpPr>
        <p:spPr bwMode="auto">
          <a:xfrm>
            <a:off x="561975" y="1557338"/>
            <a:ext cx="12557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r>
              <a:rPr lang="en-US" sz="2800">
                <a:solidFill>
                  <a:srgbClr val="00CC00"/>
                </a:solidFill>
              </a:rPr>
              <a:t>Jericó</a:t>
            </a:r>
            <a:endParaRPr lang="en-US" sz="2800">
              <a:solidFill>
                <a:schemeClr val="folHlink"/>
              </a:solidFill>
            </a:endParaRPr>
          </a:p>
        </p:txBody>
      </p:sp>
      <p:sp>
        <p:nvSpPr>
          <p:cNvPr id="749598" name="Rectangle 1054"/>
          <p:cNvSpPr>
            <a:spLocks noChangeArrowheads="1"/>
          </p:cNvSpPr>
          <p:nvPr/>
        </p:nvSpPr>
        <p:spPr bwMode="auto">
          <a:xfrm>
            <a:off x="0" y="4660900"/>
            <a:ext cx="203200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3300"/>
                </a:solidFill>
                <a:latin typeface="Comic Sans MS" pitchFamily="1" charset="0"/>
                <a:ea typeface="+mn-ea"/>
                <a:cs typeface="+mn-cs"/>
              </a:rPr>
              <a:t>Apocalipsis</a:t>
            </a:r>
          </a:p>
        </p:txBody>
      </p:sp>
      <p:sp>
        <p:nvSpPr>
          <p:cNvPr id="749599" name="Rectangle 1055"/>
          <p:cNvSpPr>
            <a:spLocks noChangeArrowheads="1"/>
          </p:cNvSpPr>
          <p:nvPr/>
        </p:nvSpPr>
        <p:spPr bwMode="auto">
          <a:xfrm>
            <a:off x="6616700" y="604838"/>
            <a:ext cx="1646238"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3300"/>
                </a:solidFill>
                <a:latin typeface="Comic Sans MS" pitchFamily="1" charset="0"/>
                <a:ea typeface="+mn-ea"/>
                <a:cs typeface="+mn-cs"/>
              </a:rPr>
              <a:t>Profetas</a:t>
            </a:r>
          </a:p>
        </p:txBody>
      </p:sp>
      <p:sp>
        <p:nvSpPr>
          <p:cNvPr id="69664" name="Text Box 1056"/>
          <p:cNvSpPr txBox="1">
            <a:spLocks noChangeArrowheads="1"/>
          </p:cNvSpPr>
          <p:nvPr/>
        </p:nvSpPr>
        <p:spPr bwMode="auto">
          <a:xfrm>
            <a:off x="8891588" y="63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749601" name="Rectangle 1057"/>
          <p:cNvSpPr>
            <a:spLocks noChangeArrowheads="1"/>
          </p:cNvSpPr>
          <p:nvPr/>
        </p:nvSpPr>
        <p:spPr bwMode="auto">
          <a:xfrm>
            <a:off x="8102600"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31</a:t>
            </a:r>
          </a:p>
        </p:txBody>
      </p:sp>
      <p:sp>
        <p:nvSpPr>
          <p:cNvPr id="69666" name="Text Box 1058"/>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2012</a:t>
            </a:r>
            <a:r>
              <a:rPr lang="en-US" sz="900">
                <a:solidFill>
                  <a:srgbClr val="FFFFFF"/>
                </a:solidFill>
                <a:latin typeface="Arial" charset="0"/>
              </a:rPr>
              <a:t> TBBMI</a:t>
            </a:r>
          </a:p>
        </p:txBody>
      </p:sp>
      <p:sp>
        <p:nvSpPr>
          <p:cNvPr id="749603" name="Rectangle 1059"/>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grpSp>
        <p:nvGrpSpPr>
          <p:cNvPr id="2" name="Group 1060"/>
          <p:cNvGrpSpPr>
            <a:grpSpLocks/>
          </p:cNvGrpSpPr>
          <p:nvPr/>
        </p:nvGrpSpPr>
        <p:grpSpPr bwMode="auto">
          <a:xfrm>
            <a:off x="407988" y="2282825"/>
            <a:ext cx="8407400" cy="2282825"/>
            <a:chOff x="172" y="679"/>
            <a:chExt cx="5296" cy="1438"/>
          </a:xfrm>
        </p:grpSpPr>
        <p:sp>
          <p:nvSpPr>
            <p:cNvPr id="749605" name="Rectangle 1061"/>
            <p:cNvSpPr>
              <a:spLocks noChangeArrowheads="1"/>
            </p:cNvSpPr>
            <p:nvPr/>
          </p:nvSpPr>
          <p:spPr bwMode="auto">
            <a:xfrm>
              <a:off x="172" y="1139"/>
              <a:ext cx="5296" cy="978"/>
            </a:xfrm>
            <a:prstGeom prst="rect">
              <a:avLst/>
            </a:prstGeom>
            <a:noFill/>
            <a:ln w="12700">
              <a:noFill/>
              <a:miter lim="800000"/>
              <a:headEnd/>
              <a:tailEnd/>
            </a:ln>
            <a:effectLst>
              <a:outerShdw blurRad="63500" dist="99190" dir="2388334" algn="ctr" rotWithShape="0">
                <a:schemeClr val="bg2">
                  <a:alpha val="74998"/>
                </a:schemeClr>
              </a:outerShdw>
            </a:effectLst>
          </p:spPr>
          <p:txBody>
            <a:bodyPr lIns="90487" tIns="44450" rIns="90487" bIns="44450">
              <a:spAutoFit/>
            </a:bodyPr>
            <a:lstStyle/>
            <a:p>
              <a:pPr algn="ctr">
                <a:defRPr/>
              </a:pPr>
              <a:r>
                <a:rPr lang="en-US" sz="4800">
                  <a:solidFill>
                    <a:srgbClr val="FC0000"/>
                  </a:solidFill>
                  <a:latin typeface="Comic Sans MS" pitchFamily="1" charset="0"/>
                  <a:ea typeface="+mn-ea"/>
                  <a:cs typeface="+mn-cs"/>
                </a:rPr>
                <a:t>El ministerio del Señor</a:t>
              </a:r>
            </a:p>
            <a:p>
              <a:pPr algn="ctr">
                <a:defRPr/>
              </a:pPr>
              <a:r>
                <a:rPr lang="en-US" sz="4800">
                  <a:solidFill>
                    <a:srgbClr val="FC0000"/>
                  </a:solidFill>
                  <a:latin typeface="Comic Sans MS" pitchFamily="1" charset="0"/>
                  <a:ea typeface="+mn-ea"/>
                  <a:cs typeface="+mn-cs"/>
                </a:rPr>
                <a:t>Jesucristo</a:t>
              </a:r>
            </a:p>
          </p:txBody>
        </p:sp>
        <p:sp>
          <p:nvSpPr>
            <p:cNvPr id="749606" name="Rectangle 1062"/>
            <p:cNvSpPr>
              <a:spLocks noChangeArrowheads="1"/>
            </p:cNvSpPr>
            <p:nvPr/>
          </p:nvSpPr>
          <p:spPr bwMode="auto">
            <a:xfrm>
              <a:off x="2320" y="679"/>
              <a:ext cx="857" cy="517"/>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none" lIns="90487" tIns="44450" rIns="90487" bIns="44450">
              <a:spAutoFit/>
            </a:bodyPr>
            <a:lstStyle/>
            <a:p>
              <a:pPr>
                <a:defRPr/>
              </a:pPr>
              <a:r>
                <a:rPr lang="en-US" sz="4800">
                  <a:solidFill>
                    <a:srgbClr val="FC0000"/>
                  </a:solidFill>
                  <a:latin typeface="Comic Sans MS" pitchFamily="1" charset="0"/>
                  <a:ea typeface="+mn-ea"/>
                  <a:cs typeface="+mn-cs"/>
                </a:rPr>
                <a:t>Y...</a:t>
              </a:r>
            </a:p>
          </p:txBody>
        </p:sp>
      </p:grpSp>
    </p:spTree>
  </p:cSld>
  <p:clrMapOvr>
    <a:masterClrMapping/>
  </p:clrMapOvr>
  <p:transition xmlns:p14="http://schemas.microsoft.com/office/powerpoint/2010/main" spd="med" advClick="0" advTm="1000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p:val>
                                            <p:fltVal val="0.5"/>
                                          </p:val>
                                        </p:tav>
                                        <p:tav tm="100000">
                                          <p:val>
                                            <p:strVal val="#ppt_x"/>
                                          </p:val>
                                        </p:tav>
                                      </p:tavLst>
                                    </p:anim>
                                    <p:anim calcmode="lin" valueType="num">
                                      <p:cBhvr>
                                        <p:cTn id="10" dur="10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02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664579" name="Rectangle 1027"/>
          <p:cNvSpPr>
            <a:spLocks noChangeArrowheads="1"/>
          </p:cNvSpPr>
          <p:nvPr/>
        </p:nvSpPr>
        <p:spPr bwMode="auto">
          <a:xfrm>
            <a:off x="5738813" y="4878388"/>
            <a:ext cx="2005012"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a:solidFill>
                  <a:schemeClr val="folHlink"/>
                </a:solidFill>
                <a:latin typeface="Comic Sans MS" pitchFamily="1" charset="0"/>
                <a:ea typeface="+mn-ea"/>
                <a:cs typeface="+mn-cs"/>
              </a:rPr>
              <a:t>12 tribus</a:t>
            </a:r>
          </a:p>
        </p:txBody>
      </p:sp>
      <p:sp>
        <p:nvSpPr>
          <p:cNvPr id="664580" name="Rectangle 1028"/>
          <p:cNvSpPr>
            <a:spLocks noChangeArrowheads="1"/>
          </p:cNvSpPr>
          <p:nvPr/>
        </p:nvSpPr>
        <p:spPr bwMode="auto">
          <a:xfrm>
            <a:off x="6916738" y="2241550"/>
            <a:ext cx="119538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latin typeface="Comic Sans MS" pitchFamily="1" charset="0"/>
                <a:ea typeface="+mn-ea"/>
                <a:cs typeface="+mn-cs"/>
              </a:rPr>
              <a:t>Éxodo</a:t>
            </a:r>
          </a:p>
        </p:txBody>
      </p:sp>
      <p:sp>
        <p:nvSpPr>
          <p:cNvPr id="664581" name="Rectangle 1029"/>
          <p:cNvSpPr>
            <a:spLocks noChangeArrowheads="1"/>
          </p:cNvSpPr>
          <p:nvPr/>
        </p:nvSpPr>
        <p:spPr bwMode="auto">
          <a:xfrm>
            <a:off x="1892300" y="5978525"/>
            <a:ext cx="2270125"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Comic Sans MS" pitchFamily="1" charset="0"/>
                <a:ea typeface="+mn-ea"/>
                <a:cs typeface="+mn-cs"/>
              </a:rPr>
              <a:t>5  sermones</a:t>
            </a:r>
          </a:p>
        </p:txBody>
      </p:sp>
      <p:sp>
        <p:nvSpPr>
          <p:cNvPr id="664582" name="Rectangle 1030"/>
          <p:cNvSpPr>
            <a:spLocks noChangeArrowheads="1"/>
          </p:cNvSpPr>
          <p:nvPr/>
        </p:nvSpPr>
        <p:spPr bwMode="auto">
          <a:xfrm>
            <a:off x="3765550" y="1693863"/>
            <a:ext cx="332105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99CCFF"/>
                </a:solidFill>
                <a:latin typeface="Comic Sans MS" pitchFamily="1" charset="0"/>
                <a:ea typeface="+mn-ea"/>
                <a:cs typeface="+mn-cs"/>
              </a:rPr>
              <a:t>Territorio dividido</a:t>
            </a:r>
          </a:p>
        </p:txBody>
      </p:sp>
      <p:sp>
        <p:nvSpPr>
          <p:cNvPr id="664583" name="Rectangle 1031"/>
          <p:cNvSpPr>
            <a:spLocks noChangeArrowheads="1"/>
          </p:cNvSpPr>
          <p:nvPr/>
        </p:nvSpPr>
        <p:spPr bwMode="auto">
          <a:xfrm>
            <a:off x="1766888" y="5332413"/>
            <a:ext cx="13557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Comic Sans MS" pitchFamily="1" charset="0"/>
                <a:ea typeface="+mn-ea"/>
                <a:cs typeface="+mn-cs"/>
              </a:rPr>
              <a:t>Jueces</a:t>
            </a:r>
          </a:p>
        </p:txBody>
      </p:sp>
      <p:sp>
        <p:nvSpPr>
          <p:cNvPr id="664584" name="Rectangle 1032"/>
          <p:cNvSpPr>
            <a:spLocks noChangeArrowheads="1"/>
          </p:cNvSpPr>
          <p:nvPr/>
        </p:nvSpPr>
        <p:spPr bwMode="auto">
          <a:xfrm>
            <a:off x="1046163" y="939800"/>
            <a:ext cx="190500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Comic Sans MS" pitchFamily="1" charset="0"/>
                <a:ea typeface="+mn-ea"/>
                <a:cs typeface="+mn-cs"/>
              </a:rPr>
              <a:t>Evangelios</a:t>
            </a:r>
          </a:p>
        </p:txBody>
      </p:sp>
      <p:sp>
        <p:nvSpPr>
          <p:cNvPr id="664585" name="Rectangle 1033"/>
          <p:cNvSpPr>
            <a:spLocks noChangeArrowheads="1"/>
          </p:cNvSpPr>
          <p:nvPr/>
        </p:nvSpPr>
        <p:spPr bwMode="auto">
          <a:xfrm>
            <a:off x="196850" y="5453063"/>
            <a:ext cx="15224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Comic Sans MS" pitchFamily="1" charset="0"/>
                <a:ea typeface="+mn-ea"/>
                <a:cs typeface="+mn-cs"/>
              </a:rPr>
              <a:t>M-C-C </a:t>
            </a:r>
          </a:p>
        </p:txBody>
      </p:sp>
      <p:sp>
        <p:nvSpPr>
          <p:cNvPr id="664586" name="Rectangle 1034"/>
          <p:cNvSpPr>
            <a:spLocks noChangeArrowheads="1"/>
          </p:cNvSpPr>
          <p:nvPr/>
        </p:nvSpPr>
        <p:spPr bwMode="auto">
          <a:xfrm>
            <a:off x="180975" y="312738"/>
            <a:ext cx="19161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3300"/>
                </a:solidFill>
                <a:latin typeface="Comic Sans MS" pitchFamily="1" charset="0"/>
                <a:ea typeface="+mn-ea"/>
                <a:cs typeface="+mn-cs"/>
              </a:rPr>
              <a:t>El llamado</a:t>
            </a:r>
          </a:p>
        </p:txBody>
      </p:sp>
      <p:sp>
        <p:nvSpPr>
          <p:cNvPr id="664587" name="Rectangle 1035"/>
          <p:cNvSpPr>
            <a:spLocks noChangeArrowheads="1"/>
          </p:cNvSpPr>
          <p:nvPr/>
        </p:nvSpPr>
        <p:spPr bwMode="auto">
          <a:xfrm>
            <a:off x="2871788" y="4668838"/>
            <a:ext cx="873125"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a:solidFill>
                  <a:srgbClr val="99CCFF"/>
                </a:solidFill>
                <a:latin typeface="Comic Sans MS" pitchFamily="1" charset="0"/>
                <a:ea typeface="+mn-ea"/>
                <a:cs typeface="+mn-cs"/>
              </a:rPr>
              <a:t>I-I</a:t>
            </a:r>
          </a:p>
        </p:txBody>
      </p:sp>
      <p:sp>
        <p:nvSpPr>
          <p:cNvPr id="664588" name="Rectangle 1036"/>
          <p:cNvSpPr>
            <a:spLocks noChangeArrowheads="1"/>
          </p:cNvSpPr>
          <p:nvPr/>
        </p:nvSpPr>
        <p:spPr bwMode="auto">
          <a:xfrm>
            <a:off x="4787900" y="6342063"/>
            <a:ext cx="212566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r>
              <a:rPr lang="en-US" sz="2800">
                <a:solidFill>
                  <a:schemeClr val="folHlink"/>
                </a:solidFill>
              </a:rPr>
              <a:t>Esclavitud</a:t>
            </a:r>
            <a:endParaRPr lang="en-US" sz="2000">
              <a:solidFill>
                <a:schemeClr val="folHlink"/>
              </a:solidFill>
            </a:endParaRPr>
          </a:p>
        </p:txBody>
      </p:sp>
      <p:sp>
        <p:nvSpPr>
          <p:cNvPr id="664589" name="Rectangle 1037"/>
          <p:cNvSpPr>
            <a:spLocks noChangeArrowheads="1"/>
          </p:cNvSpPr>
          <p:nvPr/>
        </p:nvSpPr>
        <p:spPr bwMode="auto">
          <a:xfrm>
            <a:off x="3497263" y="1104900"/>
            <a:ext cx="10112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00CC00"/>
                </a:solidFill>
                <a:latin typeface="Comic Sans MS" pitchFamily="1" charset="0"/>
                <a:ea typeface="+mn-ea"/>
                <a:cs typeface="+mn-cs"/>
              </a:rPr>
              <a:t>Sinaí</a:t>
            </a:r>
          </a:p>
        </p:txBody>
      </p:sp>
      <p:sp>
        <p:nvSpPr>
          <p:cNvPr id="664590" name="Rectangle 1038"/>
          <p:cNvSpPr>
            <a:spLocks noChangeArrowheads="1"/>
          </p:cNvSpPr>
          <p:nvPr/>
        </p:nvSpPr>
        <p:spPr bwMode="auto">
          <a:xfrm>
            <a:off x="6270625" y="5856288"/>
            <a:ext cx="2706688"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3300"/>
                </a:solidFill>
                <a:latin typeface="Comic Sans MS" pitchFamily="1" charset="0"/>
                <a:ea typeface="+mn-ea"/>
                <a:cs typeface="+mn-cs"/>
              </a:rPr>
              <a:t>3 viajes largos</a:t>
            </a:r>
          </a:p>
        </p:txBody>
      </p:sp>
      <p:sp>
        <p:nvSpPr>
          <p:cNvPr id="664591" name="Rectangle 1039"/>
          <p:cNvSpPr>
            <a:spLocks noChangeArrowheads="1"/>
          </p:cNvSpPr>
          <p:nvPr/>
        </p:nvSpPr>
        <p:spPr bwMode="auto">
          <a:xfrm>
            <a:off x="6926263" y="1546225"/>
            <a:ext cx="13668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3300"/>
                </a:solidFill>
                <a:latin typeface="Comic Sans MS" pitchFamily="1" charset="0"/>
                <a:ea typeface="+mn-ea"/>
                <a:cs typeface="+mn-cs"/>
              </a:rPr>
              <a:t>Israel </a:t>
            </a:r>
          </a:p>
        </p:txBody>
      </p:sp>
      <p:sp>
        <p:nvSpPr>
          <p:cNvPr id="664592" name="Rectangle 1040"/>
          <p:cNvSpPr>
            <a:spLocks noChangeArrowheads="1"/>
          </p:cNvSpPr>
          <p:nvPr/>
        </p:nvSpPr>
        <p:spPr bwMode="auto">
          <a:xfrm>
            <a:off x="244475" y="3128963"/>
            <a:ext cx="952500"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a:solidFill>
                  <a:srgbClr val="00CC00"/>
                </a:solidFill>
                <a:latin typeface="Comic Sans MS" pitchFamily="1" charset="0"/>
                <a:ea typeface="+mn-ea"/>
                <a:cs typeface="+mn-cs"/>
              </a:rPr>
              <a:t>J-E</a:t>
            </a:r>
          </a:p>
        </p:txBody>
      </p:sp>
      <p:sp>
        <p:nvSpPr>
          <p:cNvPr id="664593" name="Rectangle 1041"/>
          <p:cNvSpPr>
            <a:spLocks noChangeArrowheads="1"/>
          </p:cNvSpPr>
          <p:nvPr/>
        </p:nvSpPr>
        <p:spPr bwMode="auto">
          <a:xfrm>
            <a:off x="2500313" y="1639888"/>
            <a:ext cx="83185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Comic Sans MS" pitchFamily="1" charset="0"/>
                <a:ea typeface="+mn-ea"/>
                <a:cs typeface="+mn-cs"/>
              </a:rPr>
              <a:t>430</a:t>
            </a:r>
          </a:p>
        </p:txBody>
      </p:sp>
      <p:sp>
        <p:nvSpPr>
          <p:cNvPr id="664594" name="Rectangle 1042"/>
          <p:cNvSpPr>
            <a:spLocks noChangeArrowheads="1"/>
          </p:cNvSpPr>
          <p:nvPr/>
        </p:nvSpPr>
        <p:spPr bwMode="auto">
          <a:xfrm>
            <a:off x="3498850" y="541338"/>
            <a:ext cx="136525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latin typeface="Comic Sans MS" pitchFamily="1" charset="0"/>
                <a:ea typeface="+mn-ea"/>
                <a:cs typeface="+mn-cs"/>
              </a:rPr>
              <a:t>S-D-S</a:t>
            </a:r>
          </a:p>
        </p:txBody>
      </p:sp>
      <p:sp>
        <p:nvSpPr>
          <p:cNvPr id="664595" name="Rectangle 1043"/>
          <p:cNvSpPr>
            <a:spLocks noChangeArrowheads="1"/>
          </p:cNvSpPr>
          <p:nvPr/>
        </p:nvSpPr>
        <p:spPr bwMode="auto">
          <a:xfrm>
            <a:off x="3919538" y="5467350"/>
            <a:ext cx="137318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00CC00"/>
                </a:solidFill>
                <a:latin typeface="Comic Sans MS" pitchFamily="1" charset="0"/>
                <a:ea typeface="+mn-ea"/>
                <a:cs typeface="+mn-cs"/>
              </a:rPr>
              <a:t>Z-E-N</a:t>
            </a:r>
          </a:p>
        </p:txBody>
      </p:sp>
      <p:sp>
        <p:nvSpPr>
          <p:cNvPr id="664596" name="Rectangle 1044"/>
          <p:cNvSpPr>
            <a:spLocks noChangeArrowheads="1"/>
          </p:cNvSpPr>
          <p:nvPr/>
        </p:nvSpPr>
        <p:spPr bwMode="auto">
          <a:xfrm>
            <a:off x="7721600" y="5338763"/>
            <a:ext cx="140176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Comic Sans MS" pitchFamily="1" charset="0"/>
                <a:ea typeface="+mn-ea"/>
                <a:cs typeface="+mn-cs"/>
              </a:rPr>
              <a:t>Hechos</a:t>
            </a:r>
          </a:p>
        </p:txBody>
      </p:sp>
      <p:sp>
        <p:nvSpPr>
          <p:cNvPr id="664597" name="Rectangle 1045"/>
          <p:cNvSpPr>
            <a:spLocks noChangeArrowheads="1"/>
          </p:cNvSpPr>
          <p:nvPr/>
        </p:nvSpPr>
        <p:spPr bwMode="auto">
          <a:xfrm>
            <a:off x="7196138" y="1047750"/>
            <a:ext cx="168910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tx2"/>
                </a:solidFill>
                <a:latin typeface="Comic Sans MS" pitchFamily="1" charset="0"/>
                <a:ea typeface="+mn-ea"/>
                <a:cs typeface="+mn-cs"/>
              </a:rPr>
              <a:t>Epístolas</a:t>
            </a:r>
          </a:p>
        </p:txBody>
      </p:sp>
      <p:sp>
        <p:nvSpPr>
          <p:cNvPr id="664598" name="Rectangle 1046"/>
          <p:cNvSpPr>
            <a:spLocks noChangeArrowheads="1"/>
          </p:cNvSpPr>
          <p:nvPr/>
        </p:nvSpPr>
        <p:spPr bwMode="auto">
          <a:xfrm>
            <a:off x="5257800" y="217488"/>
            <a:ext cx="2230438" cy="4540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400">
                <a:solidFill>
                  <a:srgbClr val="00CC00"/>
                </a:solidFill>
                <a:latin typeface="Comic Sans MS" pitchFamily="1" charset="0"/>
                <a:ea typeface="+mn-ea"/>
                <a:cs typeface="+mn-cs"/>
              </a:rPr>
              <a:t>Cades-Barnea</a:t>
            </a:r>
          </a:p>
        </p:txBody>
      </p:sp>
      <p:sp>
        <p:nvSpPr>
          <p:cNvPr id="664599" name="Rectangle 1047"/>
          <p:cNvSpPr>
            <a:spLocks noChangeArrowheads="1"/>
          </p:cNvSpPr>
          <p:nvPr/>
        </p:nvSpPr>
        <p:spPr bwMode="auto">
          <a:xfrm>
            <a:off x="8080375" y="3024188"/>
            <a:ext cx="83185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latin typeface="Comic Sans MS" pitchFamily="1" charset="0"/>
                <a:ea typeface="+mn-ea"/>
                <a:cs typeface="+mn-cs"/>
              </a:rPr>
              <a:t>350</a:t>
            </a:r>
          </a:p>
        </p:txBody>
      </p:sp>
      <p:sp>
        <p:nvSpPr>
          <p:cNvPr id="664600" name="Rectangle 1048"/>
          <p:cNvSpPr>
            <a:spLocks noChangeArrowheads="1"/>
          </p:cNvSpPr>
          <p:nvPr/>
        </p:nvSpPr>
        <p:spPr bwMode="auto">
          <a:xfrm>
            <a:off x="4013200" y="4859338"/>
            <a:ext cx="1163638"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00CC00"/>
                </a:solidFill>
                <a:latin typeface="Comic Sans MS" pitchFamily="1" charset="0"/>
                <a:ea typeface="+mn-ea"/>
                <a:cs typeface="+mn-cs"/>
              </a:rPr>
              <a:t> Judá</a:t>
            </a:r>
          </a:p>
        </p:txBody>
      </p:sp>
      <p:sp>
        <p:nvSpPr>
          <p:cNvPr id="664601" name="Rectangle 1049"/>
          <p:cNvSpPr>
            <a:spLocks noChangeArrowheads="1"/>
          </p:cNvSpPr>
          <p:nvPr/>
        </p:nvSpPr>
        <p:spPr bwMode="auto">
          <a:xfrm>
            <a:off x="2212975" y="46038"/>
            <a:ext cx="1512888"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Comic Sans MS" pitchFamily="1" charset="0"/>
                <a:ea typeface="+mn-ea"/>
                <a:cs typeface="+mn-cs"/>
              </a:rPr>
              <a:t>70 años</a:t>
            </a:r>
          </a:p>
        </p:txBody>
      </p:sp>
      <p:sp>
        <p:nvSpPr>
          <p:cNvPr id="664602" name="Rectangle 1050"/>
          <p:cNvSpPr>
            <a:spLocks noChangeArrowheads="1"/>
          </p:cNvSpPr>
          <p:nvPr/>
        </p:nvSpPr>
        <p:spPr bwMode="auto">
          <a:xfrm>
            <a:off x="366713" y="2363788"/>
            <a:ext cx="13303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r>
              <a:rPr lang="en-US" sz="2800"/>
              <a:t>Iglesia</a:t>
            </a:r>
            <a:endParaRPr lang="en-US" sz="2800" i="1"/>
          </a:p>
        </p:txBody>
      </p:sp>
      <p:sp>
        <p:nvSpPr>
          <p:cNvPr id="664603" name="Rectangle 1051"/>
          <p:cNvSpPr>
            <a:spLocks noChangeArrowheads="1"/>
          </p:cNvSpPr>
          <p:nvPr/>
        </p:nvSpPr>
        <p:spPr bwMode="auto">
          <a:xfrm>
            <a:off x="7862888" y="4230688"/>
            <a:ext cx="133350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Comic Sans MS" pitchFamily="1" charset="0"/>
                <a:ea typeface="+mn-ea"/>
                <a:cs typeface="+mn-cs"/>
              </a:rPr>
              <a:t>T-S-B</a:t>
            </a:r>
          </a:p>
        </p:txBody>
      </p:sp>
      <p:sp>
        <p:nvSpPr>
          <p:cNvPr id="664604" name="Rectangle 1052"/>
          <p:cNvSpPr>
            <a:spLocks noChangeArrowheads="1"/>
          </p:cNvSpPr>
          <p:nvPr/>
        </p:nvSpPr>
        <p:spPr bwMode="auto">
          <a:xfrm>
            <a:off x="5927725" y="904875"/>
            <a:ext cx="61436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Comic Sans MS" pitchFamily="1" charset="0"/>
                <a:ea typeface="+mn-ea"/>
                <a:cs typeface="+mn-cs"/>
              </a:rPr>
              <a:t>40</a:t>
            </a:r>
          </a:p>
        </p:txBody>
      </p:sp>
      <p:sp>
        <p:nvSpPr>
          <p:cNvPr id="664605" name="Rectangle 1053"/>
          <p:cNvSpPr>
            <a:spLocks noChangeArrowheads="1"/>
          </p:cNvSpPr>
          <p:nvPr/>
        </p:nvSpPr>
        <p:spPr bwMode="auto">
          <a:xfrm>
            <a:off x="561975" y="1557338"/>
            <a:ext cx="12557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r>
              <a:rPr lang="en-US" sz="2800">
                <a:solidFill>
                  <a:srgbClr val="00CC00"/>
                </a:solidFill>
              </a:rPr>
              <a:t>Jericó</a:t>
            </a:r>
            <a:endParaRPr lang="en-US" sz="2800">
              <a:solidFill>
                <a:schemeClr val="folHlink"/>
              </a:solidFill>
            </a:endParaRPr>
          </a:p>
        </p:txBody>
      </p:sp>
      <p:sp>
        <p:nvSpPr>
          <p:cNvPr id="664606" name="Rectangle 1054"/>
          <p:cNvSpPr>
            <a:spLocks noChangeArrowheads="1"/>
          </p:cNvSpPr>
          <p:nvPr/>
        </p:nvSpPr>
        <p:spPr bwMode="auto">
          <a:xfrm>
            <a:off x="0" y="4660900"/>
            <a:ext cx="203200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3300"/>
                </a:solidFill>
                <a:latin typeface="Comic Sans MS" pitchFamily="1" charset="0"/>
                <a:ea typeface="+mn-ea"/>
                <a:cs typeface="+mn-cs"/>
              </a:rPr>
              <a:t>Apocalipsis</a:t>
            </a:r>
          </a:p>
        </p:txBody>
      </p:sp>
      <p:sp>
        <p:nvSpPr>
          <p:cNvPr id="664607" name="Rectangle 1055"/>
          <p:cNvSpPr>
            <a:spLocks noChangeArrowheads="1"/>
          </p:cNvSpPr>
          <p:nvPr/>
        </p:nvSpPr>
        <p:spPr bwMode="auto">
          <a:xfrm>
            <a:off x="6616700" y="604838"/>
            <a:ext cx="1646238"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3300"/>
                </a:solidFill>
                <a:latin typeface="Comic Sans MS" pitchFamily="1" charset="0"/>
                <a:ea typeface="+mn-ea"/>
                <a:cs typeface="+mn-cs"/>
              </a:rPr>
              <a:t>Profetas</a:t>
            </a:r>
          </a:p>
        </p:txBody>
      </p:sp>
      <p:sp>
        <p:nvSpPr>
          <p:cNvPr id="71712" name="Text Box 1056"/>
          <p:cNvSpPr txBox="1">
            <a:spLocks noChangeArrowheads="1"/>
          </p:cNvSpPr>
          <p:nvPr/>
        </p:nvSpPr>
        <p:spPr bwMode="auto">
          <a:xfrm>
            <a:off x="8891588" y="63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664612" name="Rectangle 1060"/>
          <p:cNvSpPr>
            <a:spLocks noChangeArrowheads="1"/>
          </p:cNvSpPr>
          <p:nvPr/>
        </p:nvSpPr>
        <p:spPr bwMode="auto">
          <a:xfrm>
            <a:off x="-4763" y="-4763"/>
            <a:ext cx="9148763" cy="6862763"/>
          </a:xfrm>
          <a:prstGeom prst="rect">
            <a:avLst/>
          </a:prstGeom>
          <a:solidFill>
            <a:srgbClr val="333333">
              <a:alpha val="5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64613" name="Rectangle 1061"/>
          <p:cNvSpPr>
            <a:spLocks noChangeArrowheads="1"/>
          </p:cNvSpPr>
          <p:nvPr/>
        </p:nvSpPr>
        <p:spPr bwMode="auto">
          <a:xfrm>
            <a:off x="157163" y="1604963"/>
            <a:ext cx="8824912" cy="3854450"/>
          </a:xfrm>
          <a:prstGeom prst="rect">
            <a:avLst/>
          </a:prstGeom>
          <a:gradFill rotWithShape="1">
            <a:gsLst>
              <a:gs pos="0">
                <a:srgbClr val="0000FF">
                  <a:gamma/>
                  <a:shade val="0"/>
                  <a:invGamma/>
                </a:srgbClr>
              </a:gs>
              <a:gs pos="50000">
                <a:srgbClr val="0000FF"/>
              </a:gs>
              <a:gs pos="100000">
                <a:srgbClr val="0000FF">
                  <a:gamma/>
                  <a:shade val="0"/>
                  <a:invGamma/>
                </a:srgbClr>
              </a:gs>
            </a:gsLst>
            <a:lin ang="5400000" scaled="1"/>
          </a:gradFill>
          <a:ln w="38100">
            <a:solidFill>
              <a:schemeClr val="folHlink"/>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64619" name="Rectangle 1067"/>
          <p:cNvSpPr>
            <a:spLocks noChangeArrowheads="1"/>
          </p:cNvSpPr>
          <p:nvPr/>
        </p:nvSpPr>
        <p:spPr bwMode="auto">
          <a:xfrm>
            <a:off x="512763" y="2103438"/>
            <a:ext cx="8034337" cy="2835275"/>
          </a:xfrm>
          <a:prstGeom prst="rect">
            <a:avLst/>
          </a:prstGeom>
          <a:noFill/>
          <a:ln w="9525">
            <a:noFill/>
            <a:miter lim="800000"/>
            <a:headEnd/>
            <a:tailEnd/>
          </a:ln>
          <a:effectLst>
            <a:outerShdw blurRad="63500" dist="119260" dir="2959107" algn="ctr" rotWithShape="0">
              <a:schemeClr val="bg2">
                <a:alpha val="74998"/>
              </a:schemeClr>
            </a:outerShdw>
          </a:effectLst>
        </p:spPr>
        <p:txBody>
          <a:bodyPr>
            <a:spAutoFit/>
          </a:bodyPr>
          <a:lstStyle/>
          <a:p>
            <a:pPr algn="ctr">
              <a:spcBef>
                <a:spcPct val="50000"/>
              </a:spcBef>
              <a:defRPr/>
            </a:pPr>
            <a:r>
              <a:rPr lang="en-US" sz="6000" dirty="0">
                <a:solidFill>
                  <a:schemeClr val="folHlink"/>
                </a:solidFill>
                <a:latin typeface="Comic Sans MS" pitchFamily="1" charset="0"/>
                <a:ea typeface="+mn-ea"/>
                <a:cs typeface="+mn-cs"/>
              </a:rPr>
              <a:t>¿</a:t>
            </a:r>
            <a:r>
              <a:rPr lang="en-US" sz="6000" dirty="0" err="1">
                <a:solidFill>
                  <a:schemeClr val="folHlink"/>
                </a:solidFill>
                <a:latin typeface="Comic Sans MS" pitchFamily="1" charset="0"/>
                <a:ea typeface="+mn-ea"/>
                <a:cs typeface="+mn-cs"/>
              </a:rPr>
              <a:t>Existe</a:t>
            </a:r>
            <a:r>
              <a:rPr lang="en-US" sz="6000" dirty="0">
                <a:solidFill>
                  <a:schemeClr val="folHlink"/>
                </a:solidFill>
                <a:latin typeface="Comic Sans MS" pitchFamily="1" charset="0"/>
                <a:ea typeface="+mn-ea"/>
                <a:cs typeface="+mn-cs"/>
              </a:rPr>
              <a:t> </a:t>
            </a:r>
            <a:r>
              <a:rPr lang="en-US" sz="6000" dirty="0" err="1">
                <a:solidFill>
                  <a:schemeClr val="folHlink"/>
                </a:solidFill>
                <a:latin typeface="Comic Sans MS" pitchFamily="1" charset="0"/>
                <a:ea typeface="+mn-ea"/>
                <a:cs typeface="+mn-cs"/>
              </a:rPr>
              <a:t>una</a:t>
            </a:r>
            <a:r>
              <a:rPr lang="en-US" sz="6000" dirty="0">
                <a:solidFill>
                  <a:schemeClr val="folHlink"/>
                </a:solidFill>
                <a:latin typeface="Comic Sans MS" pitchFamily="1" charset="0"/>
                <a:ea typeface="+mn-ea"/>
                <a:cs typeface="+mn-cs"/>
              </a:rPr>
              <a:t> </a:t>
            </a:r>
            <a:r>
              <a:rPr lang="en-US" sz="6000" dirty="0" err="1">
                <a:solidFill>
                  <a:schemeClr val="folHlink"/>
                </a:solidFill>
                <a:latin typeface="Comic Sans MS" pitchFamily="1" charset="0"/>
                <a:ea typeface="+mn-ea"/>
                <a:cs typeface="+mn-cs"/>
              </a:rPr>
              <a:t>relación</a:t>
            </a:r>
            <a:r>
              <a:rPr lang="en-US" sz="6000" dirty="0">
                <a:solidFill>
                  <a:schemeClr val="folHlink"/>
                </a:solidFill>
                <a:latin typeface="Comic Sans MS" pitchFamily="1" charset="0"/>
                <a:ea typeface="+mn-ea"/>
                <a:cs typeface="+mn-cs"/>
              </a:rPr>
              <a:t> entre </a:t>
            </a:r>
            <a:r>
              <a:rPr lang="en-US" sz="6000" dirty="0" err="1">
                <a:solidFill>
                  <a:schemeClr val="folHlink"/>
                </a:solidFill>
                <a:latin typeface="Comic Sans MS" pitchFamily="1" charset="0"/>
                <a:ea typeface="+mn-ea"/>
                <a:cs typeface="+mn-cs"/>
              </a:rPr>
              <a:t>todos</a:t>
            </a:r>
            <a:r>
              <a:rPr lang="en-US" sz="6000" dirty="0">
                <a:solidFill>
                  <a:schemeClr val="folHlink"/>
                </a:solidFill>
                <a:latin typeface="Comic Sans MS" pitchFamily="1" charset="0"/>
                <a:ea typeface="+mn-ea"/>
                <a:cs typeface="+mn-cs"/>
              </a:rPr>
              <a:t> </a:t>
            </a:r>
            <a:r>
              <a:rPr lang="en-US" sz="6000" dirty="0" err="1">
                <a:solidFill>
                  <a:schemeClr val="folHlink"/>
                </a:solidFill>
                <a:latin typeface="Comic Sans MS" pitchFamily="1" charset="0"/>
                <a:ea typeface="+mn-ea"/>
                <a:cs typeface="+mn-cs"/>
              </a:rPr>
              <a:t>estos</a:t>
            </a:r>
            <a:r>
              <a:rPr lang="en-US" sz="6000" dirty="0">
                <a:solidFill>
                  <a:schemeClr val="folHlink"/>
                </a:solidFill>
                <a:latin typeface="Comic Sans MS" pitchFamily="1" charset="0"/>
                <a:ea typeface="+mn-ea"/>
                <a:cs typeface="+mn-cs"/>
              </a:rPr>
              <a:t> </a:t>
            </a:r>
            <a:r>
              <a:rPr lang="en-US" sz="6000" dirty="0" err="1">
                <a:solidFill>
                  <a:schemeClr val="folHlink"/>
                </a:solidFill>
                <a:latin typeface="Comic Sans MS" pitchFamily="1" charset="0"/>
                <a:ea typeface="+mn-ea"/>
                <a:cs typeface="+mn-cs"/>
              </a:rPr>
              <a:t>eventos</a:t>
            </a:r>
            <a:r>
              <a:rPr lang="en-US" sz="6000" dirty="0">
                <a:solidFill>
                  <a:schemeClr val="folHlink"/>
                </a:solidFill>
                <a:latin typeface="Comic Sans MS" pitchFamily="1" charset="0"/>
                <a:ea typeface="+mn-ea"/>
                <a:cs typeface="+mn-cs"/>
              </a:rPr>
              <a:t>?</a:t>
            </a:r>
          </a:p>
        </p:txBody>
      </p:sp>
      <p:sp>
        <p:nvSpPr>
          <p:cNvPr id="664609" name="Rectangle 1057"/>
          <p:cNvSpPr>
            <a:spLocks noChangeArrowheads="1"/>
          </p:cNvSpPr>
          <p:nvPr/>
        </p:nvSpPr>
        <p:spPr bwMode="auto">
          <a:xfrm>
            <a:off x="8102600"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32</a:t>
            </a:r>
          </a:p>
        </p:txBody>
      </p:sp>
      <p:sp>
        <p:nvSpPr>
          <p:cNvPr id="664611" name="Rectangle 1059"/>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
        <p:nvSpPr>
          <p:cNvPr id="71718" name="Text Box 1058"/>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2012</a:t>
            </a:r>
            <a:r>
              <a:rPr lang="en-US" sz="900">
                <a:solidFill>
                  <a:srgbClr val="FFFFFF"/>
                </a:solidFill>
                <a:latin typeface="Arial" charset="0"/>
              </a:rPr>
              <a:t> TBBMI</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64613"/>
                                        </p:tgtEl>
                                        <p:attrNameLst>
                                          <p:attrName>style.visibility</p:attrName>
                                        </p:attrNameLst>
                                      </p:cBhvr>
                                      <p:to>
                                        <p:strVal val="visible"/>
                                      </p:to>
                                    </p:set>
                                    <p:animEffect transition="in" filter="fade">
                                      <p:cBhvr>
                                        <p:cTn id="7" dur="2000"/>
                                        <p:tgtEl>
                                          <p:spTgt spid="6646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64612"/>
                                        </p:tgtEl>
                                        <p:attrNameLst>
                                          <p:attrName>style.visibility</p:attrName>
                                        </p:attrNameLst>
                                      </p:cBhvr>
                                      <p:to>
                                        <p:strVal val="visible"/>
                                      </p:to>
                                    </p:set>
                                    <p:animEffect transition="in" filter="fade">
                                      <p:cBhvr>
                                        <p:cTn id="10" dur="2000"/>
                                        <p:tgtEl>
                                          <p:spTgt spid="664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4612" grpId="0" animBg="1"/>
      <p:bldP spid="6646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Line 2"/>
          <p:cNvSpPr>
            <a:spLocks noChangeShapeType="1"/>
          </p:cNvSpPr>
          <p:nvPr/>
        </p:nvSpPr>
        <p:spPr bwMode="auto">
          <a:xfrm>
            <a:off x="6234113" y="1828800"/>
            <a:ext cx="0" cy="10668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422915" name="Line 3"/>
          <p:cNvSpPr>
            <a:spLocks noChangeShapeType="1"/>
          </p:cNvSpPr>
          <p:nvPr/>
        </p:nvSpPr>
        <p:spPr bwMode="auto">
          <a:xfrm>
            <a:off x="4252913" y="1828800"/>
            <a:ext cx="0" cy="10668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422916" name="Line 4"/>
          <p:cNvSpPr>
            <a:spLocks noChangeShapeType="1"/>
          </p:cNvSpPr>
          <p:nvPr/>
        </p:nvSpPr>
        <p:spPr bwMode="auto">
          <a:xfrm>
            <a:off x="4252913" y="3962400"/>
            <a:ext cx="0" cy="19812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422917" name="Line 5"/>
          <p:cNvSpPr>
            <a:spLocks noChangeShapeType="1"/>
          </p:cNvSpPr>
          <p:nvPr/>
        </p:nvSpPr>
        <p:spPr bwMode="auto">
          <a:xfrm>
            <a:off x="6234113" y="3962400"/>
            <a:ext cx="0" cy="19812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422918" name="Line 6"/>
          <p:cNvSpPr>
            <a:spLocks noChangeShapeType="1"/>
          </p:cNvSpPr>
          <p:nvPr/>
        </p:nvSpPr>
        <p:spPr bwMode="auto">
          <a:xfrm>
            <a:off x="2119313" y="49530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422919" name="Line 7"/>
          <p:cNvSpPr>
            <a:spLocks noChangeShapeType="1"/>
          </p:cNvSpPr>
          <p:nvPr/>
        </p:nvSpPr>
        <p:spPr bwMode="auto">
          <a:xfrm>
            <a:off x="6234113" y="1828800"/>
            <a:ext cx="0" cy="10668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422920" name="Line 8"/>
          <p:cNvSpPr>
            <a:spLocks noChangeShapeType="1"/>
          </p:cNvSpPr>
          <p:nvPr/>
        </p:nvSpPr>
        <p:spPr bwMode="auto">
          <a:xfrm>
            <a:off x="4252913" y="1828800"/>
            <a:ext cx="0" cy="10668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422921" name="Line 9"/>
          <p:cNvSpPr>
            <a:spLocks noChangeShapeType="1"/>
          </p:cNvSpPr>
          <p:nvPr/>
        </p:nvSpPr>
        <p:spPr bwMode="auto">
          <a:xfrm>
            <a:off x="4252913" y="3962400"/>
            <a:ext cx="0" cy="19812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422922" name="Line 10"/>
          <p:cNvSpPr>
            <a:spLocks noChangeShapeType="1"/>
          </p:cNvSpPr>
          <p:nvPr/>
        </p:nvSpPr>
        <p:spPr bwMode="auto">
          <a:xfrm>
            <a:off x="6234113" y="3962400"/>
            <a:ext cx="0" cy="19812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422923" name="Line 11"/>
          <p:cNvSpPr>
            <a:spLocks noChangeShapeType="1"/>
          </p:cNvSpPr>
          <p:nvPr/>
        </p:nvSpPr>
        <p:spPr bwMode="auto">
          <a:xfrm>
            <a:off x="2119313" y="49530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422924" name="Line 12"/>
          <p:cNvSpPr>
            <a:spLocks noChangeShapeType="1"/>
          </p:cNvSpPr>
          <p:nvPr/>
        </p:nvSpPr>
        <p:spPr bwMode="auto">
          <a:xfrm>
            <a:off x="2119313" y="39624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422925" name="Line 13"/>
          <p:cNvSpPr>
            <a:spLocks noChangeShapeType="1"/>
          </p:cNvSpPr>
          <p:nvPr/>
        </p:nvSpPr>
        <p:spPr bwMode="auto">
          <a:xfrm>
            <a:off x="2119313" y="28956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422926" name="Line 14"/>
          <p:cNvSpPr>
            <a:spLocks noChangeShapeType="1"/>
          </p:cNvSpPr>
          <p:nvPr/>
        </p:nvSpPr>
        <p:spPr bwMode="auto">
          <a:xfrm>
            <a:off x="2119313" y="39624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422927" name="Line 15"/>
          <p:cNvSpPr>
            <a:spLocks noChangeShapeType="1"/>
          </p:cNvSpPr>
          <p:nvPr/>
        </p:nvSpPr>
        <p:spPr bwMode="auto">
          <a:xfrm>
            <a:off x="2119313" y="28956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422928" name="Line 16"/>
          <p:cNvSpPr>
            <a:spLocks noChangeShapeType="1"/>
          </p:cNvSpPr>
          <p:nvPr/>
        </p:nvSpPr>
        <p:spPr bwMode="auto">
          <a:xfrm>
            <a:off x="2119313" y="39624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422929" name="Line 17"/>
          <p:cNvSpPr>
            <a:spLocks noChangeShapeType="1"/>
          </p:cNvSpPr>
          <p:nvPr/>
        </p:nvSpPr>
        <p:spPr bwMode="auto">
          <a:xfrm>
            <a:off x="2119313" y="28956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422930" name="Line 18"/>
          <p:cNvSpPr>
            <a:spLocks noChangeShapeType="1"/>
          </p:cNvSpPr>
          <p:nvPr/>
        </p:nvSpPr>
        <p:spPr bwMode="auto">
          <a:xfrm>
            <a:off x="2119313" y="39624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422931" name="Line 19"/>
          <p:cNvSpPr>
            <a:spLocks noChangeShapeType="1"/>
          </p:cNvSpPr>
          <p:nvPr/>
        </p:nvSpPr>
        <p:spPr bwMode="auto">
          <a:xfrm>
            <a:off x="1736725" y="2511425"/>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422979" name="Rectangle 67"/>
          <p:cNvSpPr>
            <a:spLocks noChangeArrowheads="1"/>
          </p:cNvSpPr>
          <p:nvPr/>
        </p:nvSpPr>
        <p:spPr bwMode="auto">
          <a:xfrm>
            <a:off x="8101013" y="6526213"/>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33</a:t>
            </a:r>
          </a:p>
        </p:txBody>
      </p:sp>
      <p:grpSp>
        <p:nvGrpSpPr>
          <p:cNvPr id="73749" name="Group 76"/>
          <p:cNvGrpSpPr>
            <a:grpSpLocks/>
          </p:cNvGrpSpPr>
          <p:nvPr/>
        </p:nvGrpSpPr>
        <p:grpSpPr bwMode="auto">
          <a:xfrm>
            <a:off x="317500" y="231775"/>
            <a:ext cx="8620125" cy="6034088"/>
            <a:chOff x="200" y="146"/>
            <a:chExt cx="5430" cy="3801"/>
          </a:xfrm>
        </p:grpSpPr>
        <p:pic>
          <p:nvPicPr>
            <p:cNvPr id="422984" name="Picture 72" descr="Qumran scriptorium, tb n011100 sr"/>
            <p:cNvPicPr preferRelativeResize="0">
              <a:picLocks noChangeAspect="1" noChangeArrowheads="1"/>
            </p:cNvPicPr>
            <p:nvPr>
              <p:custDataLst>
                <p:tags r:id="rId2"/>
              </p:custDataLst>
            </p:nvPr>
          </p:nvPicPr>
          <p:blipFill>
            <a:blip r:embed="rId5"/>
            <a:srcRect/>
            <a:stretch>
              <a:fillRect/>
            </a:stretch>
          </p:blipFill>
          <p:spPr bwMode="auto">
            <a:xfrm>
              <a:off x="200" y="146"/>
              <a:ext cx="5430" cy="3801"/>
            </a:xfrm>
            <a:prstGeom prst="rect">
              <a:avLst/>
            </a:prstGeom>
            <a:noFill/>
            <a:ln w="101600" cmpd="thinThick">
              <a:noFill/>
              <a:miter lim="800000"/>
              <a:headEnd/>
              <a:tailEnd/>
            </a:ln>
            <a:effectLst>
              <a:outerShdw blurRad="63500" dist="89803" dir="2700000" algn="ctr" rotWithShape="0">
                <a:schemeClr val="bg2">
                  <a:alpha val="74998"/>
                </a:schemeClr>
              </a:outerShdw>
            </a:effectLst>
          </p:spPr>
        </p:pic>
        <p:sp>
          <p:nvSpPr>
            <p:cNvPr id="422985" name="Text Box 73"/>
            <p:cNvSpPr txBox="1">
              <a:spLocks noChangeArrowheads="1"/>
            </p:cNvSpPr>
            <p:nvPr/>
          </p:nvSpPr>
          <p:spPr bwMode="auto">
            <a:xfrm>
              <a:off x="674" y="3036"/>
              <a:ext cx="4609" cy="518"/>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400">
                  <a:latin typeface="Comic Sans MS" pitchFamily="1" charset="0"/>
                  <a:ea typeface="+mn-ea"/>
                  <a:cs typeface="+mn-cs"/>
                </a:rPr>
                <a:t>Antiguas ruinas de Qumrán, una comunidad de esenios en las costas del mar muerto</a:t>
              </a:r>
            </a:p>
          </p:txBody>
        </p:sp>
      </p:grpSp>
      <p:pic>
        <p:nvPicPr>
          <p:cNvPr id="422981" name="Picture 69" descr="Qumran Cave 4 wide, tb n062500 sr"/>
          <p:cNvPicPr preferRelativeResize="0">
            <a:picLocks noChangeAspect="1" noChangeArrowheads="1"/>
          </p:cNvPicPr>
          <p:nvPr>
            <p:custDataLst>
              <p:tags r:id="rId1"/>
            </p:custDataLst>
          </p:nvPr>
        </p:nvPicPr>
        <p:blipFill>
          <a:blip r:embed="rId6"/>
          <a:srcRect/>
          <a:stretch>
            <a:fillRect/>
          </a:stretch>
        </p:blipFill>
        <p:spPr bwMode="auto">
          <a:xfrm>
            <a:off x="4090988" y="692150"/>
            <a:ext cx="4214812" cy="3160713"/>
          </a:xfrm>
          <a:prstGeom prst="rect">
            <a:avLst/>
          </a:prstGeom>
          <a:noFill/>
          <a:ln w="101600" cmpd="thinThick">
            <a:noFill/>
            <a:miter lim="800000"/>
            <a:headEnd/>
            <a:tailEnd/>
          </a:ln>
          <a:effectLst>
            <a:outerShdw blurRad="63500" dist="99190" dir="3011666" algn="ctr" rotWithShape="0">
              <a:schemeClr val="bg2">
                <a:alpha val="74998"/>
              </a:schemeClr>
            </a:outerShdw>
          </a:effectLst>
        </p:spPr>
      </p:pic>
      <p:sp>
        <p:nvSpPr>
          <p:cNvPr id="422986" name="Text Box 74"/>
          <p:cNvSpPr txBox="1">
            <a:spLocks noChangeArrowheads="1"/>
          </p:cNvSpPr>
          <p:nvPr/>
        </p:nvSpPr>
        <p:spPr bwMode="auto">
          <a:xfrm>
            <a:off x="4421188" y="3214688"/>
            <a:ext cx="3781425" cy="58102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r">
              <a:spcBef>
                <a:spcPct val="50000"/>
              </a:spcBef>
              <a:defRPr/>
            </a:pPr>
            <a:r>
              <a:rPr lang="en-US">
                <a:latin typeface="Comic Sans MS" pitchFamily="1" charset="0"/>
                <a:ea typeface="+mn-ea"/>
                <a:cs typeface="+mn-cs"/>
              </a:rPr>
              <a:t>Lugar donde se ocultaron los rollos del mar muerto</a:t>
            </a:r>
          </a:p>
        </p:txBody>
      </p:sp>
      <p:pic>
        <p:nvPicPr>
          <p:cNvPr id="422989" name="Picture 77"/>
          <p:cNvPicPr>
            <a:picLocks noChangeAspect="1" noChangeArrowheads="1"/>
          </p:cNvPicPr>
          <p:nvPr/>
        </p:nvPicPr>
        <p:blipFill>
          <a:blip r:embed="rId7"/>
          <a:srcRect l="22990" t="15692" r="16591"/>
          <a:stretch>
            <a:fillRect/>
          </a:stretch>
        </p:blipFill>
        <p:spPr bwMode="auto">
          <a:xfrm>
            <a:off x="1419225" y="396875"/>
            <a:ext cx="2046288" cy="4311650"/>
          </a:xfrm>
          <a:prstGeom prst="rect">
            <a:avLst/>
          </a:prstGeom>
          <a:noFill/>
          <a:effectLst>
            <a:outerShdw blurRad="63500" dist="89803" dir="2700000" algn="ctr" rotWithShape="0">
              <a:schemeClr val="bg2">
                <a:alpha val="74998"/>
              </a:schemeClr>
            </a:outerShdw>
          </a:effectLst>
        </p:spPr>
      </p:pic>
      <p:sp>
        <p:nvSpPr>
          <p:cNvPr id="73753" name="Text Box 79"/>
          <p:cNvSpPr txBox="1">
            <a:spLocks noChangeArrowheads="1"/>
          </p:cNvSpPr>
          <p:nvPr/>
        </p:nvSpPr>
        <p:spPr bwMode="auto">
          <a:xfrm>
            <a:off x="8591550"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422981"/>
                                        </p:tgtEl>
                                        <p:attrNameLst>
                                          <p:attrName>style.visibility</p:attrName>
                                        </p:attrNameLst>
                                      </p:cBhvr>
                                      <p:to>
                                        <p:strVal val="visible"/>
                                      </p:to>
                                    </p:set>
                                    <p:animEffect transition="in" filter="fade">
                                      <p:cBhvr>
                                        <p:cTn id="7" dur="2000"/>
                                        <p:tgtEl>
                                          <p:spTgt spid="42298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2986"/>
                                        </p:tgtEl>
                                        <p:attrNameLst>
                                          <p:attrName>style.visibility</p:attrName>
                                        </p:attrNameLst>
                                      </p:cBhvr>
                                      <p:to>
                                        <p:strVal val="visible"/>
                                      </p:to>
                                    </p:set>
                                    <p:animEffect transition="in" filter="fade">
                                      <p:cBhvr>
                                        <p:cTn id="10" dur="2000"/>
                                        <p:tgtEl>
                                          <p:spTgt spid="42298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422989"/>
                                        </p:tgtEl>
                                        <p:attrNameLst>
                                          <p:attrName>style.visibility</p:attrName>
                                        </p:attrNameLst>
                                      </p:cBhvr>
                                      <p:to>
                                        <p:strVal val="visible"/>
                                      </p:to>
                                    </p:set>
                                    <p:animEffect transition="in" filter="fade">
                                      <p:cBhvr>
                                        <p:cTn id="15" dur="2000"/>
                                        <p:tgtEl>
                                          <p:spTgt spid="422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81" grpId="0"/>
      <p:bldP spid="422986"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5778" name="Picture 21"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1154" name="Rectangle 2"/>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latin typeface="Comic Sans MS" pitchFamily="1" charset="0"/>
              <a:ea typeface="+mn-ea"/>
              <a:cs typeface="+mn-cs"/>
            </a:endParaRPr>
          </a:p>
        </p:txBody>
      </p:sp>
      <p:sp>
        <p:nvSpPr>
          <p:cNvPr id="75780" name="Line 3"/>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75781" name="Line 4"/>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75782" name="Line 5"/>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75783" name="Line 6"/>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75784" name="Line 7"/>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75785" name="Text Box 8"/>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pic>
        <p:nvPicPr>
          <p:cNvPr id="561162" name="Picture 10"/>
          <p:cNvPicPr>
            <a:picLocks noChangeAspect="1" noChangeArrowheads="1"/>
          </p:cNvPicPr>
          <p:nvPr/>
        </p:nvPicPr>
        <p:blipFill>
          <a:blip r:embed="rId4"/>
          <a:srcRect/>
          <a:stretch>
            <a:fillRect/>
          </a:stretch>
        </p:blipFill>
        <p:spPr bwMode="auto">
          <a:xfrm>
            <a:off x="3735388" y="520700"/>
            <a:ext cx="4572000" cy="3314700"/>
          </a:xfrm>
          <a:prstGeom prst="rect">
            <a:avLst/>
          </a:prstGeom>
          <a:noFill/>
          <a:effectLst>
            <a:outerShdw blurRad="63500" dist="99190" dir="2388334" algn="ctr" rotWithShape="0">
              <a:schemeClr val="bg2">
                <a:alpha val="74998"/>
              </a:schemeClr>
            </a:outerShdw>
          </a:effectLst>
        </p:spPr>
      </p:pic>
      <p:sp>
        <p:nvSpPr>
          <p:cNvPr id="561163" name="Text Box 11"/>
          <p:cNvSpPr txBox="1">
            <a:spLocks noChangeArrowheads="1"/>
          </p:cNvSpPr>
          <p:nvPr/>
        </p:nvSpPr>
        <p:spPr bwMode="auto">
          <a:xfrm>
            <a:off x="3695700" y="2595563"/>
            <a:ext cx="4808538" cy="1373187"/>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1800" i="1">
                <a:solidFill>
                  <a:schemeClr val="folHlink"/>
                </a:solidFill>
              </a:rPr>
              <a:t>El Relicario del Libro,      </a:t>
            </a:r>
          </a:p>
          <a:p>
            <a:pPr>
              <a:spcBef>
                <a:spcPct val="50000"/>
              </a:spcBef>
            </a:pPr>
            <a:r>
              <a:rPr lang="en-US" sz="1800" i="1">
                <a:solidFill>
                  <a:schemeClr val="folHlink"/>
                </a:solidFill>
              </a:rPr>
              <a:t>Museo Nacional de Israel ,       Jerusalén, Israel</a:t>
            </a:r>
          </a:p>
          <a:p>
            <a:pPr>
              <a:spcBef>
                <a:spcPct val="50000"/>
              </a:spcBef>
            </a:pPr>
            <a:endParaRPr lang="en-US" sz="1400" b="0">
              <a:solidFill>
                <a:schemeClr val="folHlink"/>
              </a:solidFill>
            </a:endParaRPr>
          </a:p>
        </p:txBody>
      </p:sp>
      <p:pic>
        <p:nvPicPr>
          <p:cNvPr id="561164" name="Picture 12"/>
          <p:cNvPicPr>
            <a:picLocks noChangeAspect="1" noChangeArrowheads="1"/>
          </p:cNvPicPr>
          <p:nvPr/>
        </p:nvPicPr>
        <p:blipFill>
          <a:blip r:embed="rId5"/>
          <a:srcRect l="22990" t="15692" r="16591"/>
          <a:stretch>
            <a:fillRect/>
          </a:stretch>
        </p:blipFill>
        <p:spPr bwMode="auto">
          <a:xfrm>
            <a:off x="1284288" y="701675"/>
            <a:ext cx="2162175" cy="4554538"/>
          </a:xfrm>
          <a:prstGeom prst="rect">
            <a:avLst/>
          </a:prstGeom>
          <a:noFill/>
          <a:effectLst>
            <a:outerShdw blurRad="63500" dist="89803" dir="2700000" algn="ctr" rotWithShape="0">
              <a:schemeClr val="bg2">
                <a:alpha val="74998"/>
              </a:schemeClr>
            </a:outerShdw>
          </a:effectLst>
        </p:spPr>
      </p:pic>
      <p:sp>
        <p:nvSpPr>
          <p:cNvPr id="75789" name="Rectangle 13"/>
          <p:cNvSpPr>
            <a:spLocks noChangeArrowheads="1"/>
          </p:cNvSpPr>
          <p:nvPr/>
        </p:nvSpPr>
        <p:spPr bwMode="auto">
          <a:xfrm>
            <a:off x="415925" y="-98107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0"/>
          </a:p>
        </p:txBody>
      </p:sp>
      <p:sp>
        <p:nvSpPr>
          <p:cNvPr id="561167" name="Rectangle 15"/>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34</a:t>
            </a:r>
          </a:p>
        </p:txBody>
      </p:sp>
      <p:sp>
        <p:nvSpPr>
          <p:cNvPr id="75791" name="Text Box 16"/>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©2012 TBBMI</a:t>
            </a:r>
          </a:p>
        </p:txBody>
      </p:sp>
      <p:sp>
        <p:nvSpPr>
          <p:cNvPr id="561169" name="Rectangle 17"/>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
        <p:nvSpPr>
          <p:cNvPr id="75793" name="Text Box 20"/>
          <p:cNvSpPr txBox="1">
            <a:spLocks noChangeArrowheads="1"/>
          </p:cNvSpPr>
          <p:nvPr/>
        </p:nvSpPr>
        <p:spPr bwMode="auto">
          <a:xfrm>
            <a:off x="859472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pic>
        <p:nvPicPr>
          <p:cNvPr id="561176" name="Picture 24"/>
          <p:cNvPicPr>
            <a:picLocks noChangeAspect="1" noChangeArrowheads="1"/>
          </p:cNvPicPr>
          <p:nvPr/>
        </p:nvPicPr>
        <p:blipFill>
          <a:blip r:embed="rId6"/>
          <a:srcRect l="4062" t="14500" r="58751" b="11000"/>
          <a:stretch>
            <a:fillRect/>
          </a:stretch>
        </p:blipFill>
        <p:spPr bwMode="auto">
          <a:xfrm>
            <a:off x="4183063" y="3665538"/>
            <a:ext cx="2549525" cy="3016250"/>
          </a:xfrm>
          <a:prstGeom prst="rect">
            <a:avLst/>
          </a:prstGeom>
          <a:noFill/>
          <a:ln w="9525">
            <a:noFill/>
            <a:miter lim="800000"/>
            <a:headEnd/>
            <a:tailEnd/>
          </a:ln>
          <a:effectLst>
            <a:outerShdw blurRad="63500" dist="99190" dir="3011666" algn="ctr" rotWithShape="0">
              <a:schemeClr val="bg2">
                <a:alpha val="74998"/>
              </a:schemeClr>
            </a:outerShdw>
          </a:effec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561162"/>
                                        </p:tgtEl>
                                        <p:attrNameLst>
                                          <p:attrName>style.visibility</p:attrName>
                                        </p:attrNameLst>
                                      </p:cBhvr>
                                      <p:to>
                                        <p:strVal val="visible"/>
                                      </p:to>
                                    </p:set>
                                    <p:anim calcmode="lin" valueType="num">
                                      <p:cBhvr additive="base">
                                        <p:cTn id="7" dur="1000" fill="hold"/>
                                        <p:tgtEl>
                                          <p:spTgt spid="561162"/>
                                        </p:tgtEl>
                                        <p:attrNameLst>
                                          <p:attrName>ppt_x</p:attrName>
                                        </p:attrNameLst>
                                      </p:cBhvr>
                                      <p:tavLst>
                                        <p:tav tm="0">
                                          <p:val>
                                            <p:strVal val="1+#ppt_w/2"/>
                                          </p:val>
                                        </p:tav>
                                        <p:tav tm="100000">
                                          <p:val>
                                            <p:strVal val="#ppt_x"/>
                                          </p:val>
                                        </p:tav>
                                      </p:tavLst>
                                    </p:anim>
                                    <p:anim calcmode="lin" valueType="num">
                                      <p:cBhvr additive="base">
                                        <p:cTn id="8" dur="1000" fill="hold"/>
                                        <p:tgtEl>
                                          <p:spTgt spid="56116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561163"/>
                                        </p:tgtEl>
                                        <p:attrNameLst>
                                          <p:attrName>style.visibility</p:attrName>
                                        </p:attrNameLst>
                                      </p:cBhvr>
                                      <p:to>
                                        <p:strVal val="visible"/>
                                      </p:to>
                                    </p:set>
                                    <p:animEffect transition="in" filter="fade">
                                      <p:cBhvr>
                                        <p:cTn id="12" dur="1000"/>
                                        <p:tgtEl>
                                          <p:spTgt spid="56116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61176"/>
                                        </p:tgtEl>
                                        <p:attrNameLst>
                                          <p:attrName>style.visibility</p:attrName>
                                        </p:attrNameLst>
                                      </p:cBhvr>
                                      <p:to>
                                        <p:strVal val="visible"/>
                                      </p:to>
                                    </p:set>
                                    <p:animEffect transition="in" filter="fade">
                                      <p:cBhvr>
                                        <p:cTn id="17" dur="1000"/>
                                        <p:tgtEl>
                                          <p:spTgt spid="561176"/>
                                        </p:tgtEl>
                                      </p:cBhvr>
                                    </p:animEffect>
                                  </p:childTnLst>
                                </p:cTn>
                              </p:par>
                            </p:childTnLst>
                          </p:cTn>
                        </p:par>
                        <p:par>
                          <p:cTn id="18" fill="hold" nodeType="afterGroup">
                            <p:stCondLst>
                              <p:cond delay="1000"/>
                            </p:stCondLst>
                            <p:childTnLst>
                              <p:par>
                                <p:cTn id="19" presetID="10" presetClass="entr" presetSubtype="0" fill="hold" nodeType="afterEffect">
                                  <p:stCondLst>
                                    <p:cond delay="0"/>
                                  </p:stCondLst>
                                  <p:childTnLst>
                                    <p:set>
                                      <p:cBhvr>
                                        <p:cTn id="20" dur="1" fill="hold">
                                          <p:stCondLst>
                                            <p:cond delay="0"/>
                                          </p:stCondLst>
                                        </p:cTn>
                                        <p:tgtEl>
                                          <p:spTgt spid="561164"/>
                                        </p:tgtEl>
                                        <p:attrNameLst>
                                          <p:attrName>style.visibility</p:attrName>
                                        </p:attrNameLst>
                                      </p:cBhvr>
                                      <p:to>
                                        <p:strVal val="visible"/>
                                      </p:to>
                                    </p:set>
                                    <p:animEffect transition="in" filter="fade">
                                      <p:cBhvr>
                                        <p:cTn id="21" dur="1000"/>
                                        <p:tgtEl>
                                          <p:spTgt spid="561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1163"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7826" name="Picture 25"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27" name="Rectangle 3"/>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latin typeface="Comic Sans MS" pitchFamily="1" charset="0"/>
              <a:ea typeface="+mn-ea"/>
              <a:cs typeface="+mn-cs"/>
            </a:endParaRPr>
          </a:p>
        </p:txBody>
      </p:sp>
      <p:sp>
        <p:nvSpPr>
          <p:cNvPr id="77828" name="Line 4"/>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77829" name="Line 5"/>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77830" name="Line 6"/>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77831" name="Line 7"/>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77832" name="Line 8"/>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77833" name="Text Box 9"/>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13034" name="Text Box 10"/>
          <p:cNvSpPr txBox="1">
            <a:spLocks noChangeArrowheads="1"/>
          </p:cNvSpPr>
          <p:nvPr/>
        </p:nvSpPr>
        <p:spPr bwMode="auto">
          <a:xfrm>
            <a:off x="1301750" y="6056313"/>
            <a:ext cx="6569075" cy="519112"/>
          </a:xfrm>
          <a:prstGeom prst="rect">
            <a:avLst/>
          </a:prstGeom>
          <a:noFill/>
          <a:ln w="9525">
            <a:noFill/>
            <a:miter lim="800000"/>
            <a:headEnd/>
            <a:tailEnd/>
          </a:ln>
          <a:effectLst>
            <a:outerShdw blurRad="63500" dist="74020" dir="2700000" algn="ctr" rotWithShape="0">
              <a:schemeClr val="bg2">
                <a:alpha val="74998"/>
              </a:schemeClr>
            </a:outerShdw>
          </a:effectLst>
        </p:spPr>
        <p:txBody>
          <a:bodyPr>
            <a:spAutoFit/>
          </a:bodyPr>
          <a:lstStyle/>
          <a:p>
            <a:pPr algn="ctr">
              <a:spcBef>
                <a:spcPct val="50000"/>
              </a:spcBef>
              <a:defRPr/>
            </a:pPr>
            <a:r>
              <a:rPr lang="en-US" sz="2800" i="1">
                <a:latin typeface="Comic Sans MS" pitchFamily="1" charset="0"/>
                <a:ea typeface="+mn-ea"/>
                <a:cs typeface="+mn-cs"/>
              </a:rPr>
              <a:t>Dentro del Relicario del Libro</a:t>
            </a:r>
          </a:p>
        </p:txBody>
      </p:sp>
      <p:sp>
        <p:nvSpPr>
          <p:cNvPr id="513044" name="Rectangle 20"/>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35</a:t>
            </a:r>
          </a:p>
        </p:txBody>
      </p:sp>
      <p:sp>
        <p:nvSpPr>
          <p:cNvPr id="77836" name="Text Box 21"/>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©2012 TBBMI</a:t>
            </a:r>
          </a:p>
        </p:txBody>
      </p:sp>
      <p:sp>
        <p:nvSpPr>
          <p:cNvPr id="513046" name="Rectangle 22"/>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
        <p:nvSpPr>
          <p:cNvPr id="77838" name="Rectangle 23"/>
          <p:cNvSpPr>
            <a:spLocks noChangeArrowheads="1"/>
          </p:cNvSpPr>
          <p:nvPr/>
        </p:nvSpPr>
        <p:spPr bwMode="auto">
          <a:xfrm>
            <a:off x="3578225" y="3260725"/>
            <a:ext cx="977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t>         </a:t>
            </a:r>
          </a:p>
        </p:txBody>
      </p:sp>
      <p:pic>
        <p:nvPicPr>
          <p:cNvPr id="513050" name="Picture 26"/>
          <p:cNvPicPr>
            <a:picLocks noChangeAspect="1" noChangeArrowheads="1"/>
          </p:cNvPicPr>
          <p:nvPr/>
        </p:nvPicPr>
        <p:blipFill>
          <a:blip r:embed="rId4"/>
          <a:srcRect/>
          <a:stretch>
            <a:fillRect/>
          </a:stretch>
        </p:blipFill>
        <p:spPr bwMode="auto">
          <a:xfrm>
            <a:off x="3735388" y="520700"/>
            <a:ext cx="4572000" cy="3314700"/>
          </a:xfrm>
          <a:prstGeom prst="rect">
            <a:avLst/>
          </a:prstGeom>
          <a:noFill/>
          <a:effectLst>
            <a:outerShdw blurRad="63500" dist="99190" dir="2388334" algn="ctr" rotWithShape="0">
              <a:schemeClr val="bg2">
                <a:alpha val="74998"/>
              </a:schemeClr>
            </a:outerShdw>
          </a:effectLst>
        </p:spPr>
      </p:pic>
      <p:sp>
        <p:nvSpPr>
          <p:cNvPr id="513051" name="Text Box 27"/>
          <p:cNvSpPr txBox="1">
            <a:spLocks noChangeArrowheads="1"/>
          </p:cNvSpPr>
          <p:nvPr/>
        </p:nvSpPr>
        <p:spPr bwMode="auto">
          <a:xfrm>
            <a:off x="3695700" y="2595563"/>
            <a:ext cx="4808538" cy="1373187"/>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1800" i="1">
                <a:solidFill>
                  <a:schemeClr val="folHlink"/>
                </a:solidFill>
              </a:rPr>
              <a:t>El Relicario del Libro,      </a:t>
            </a:r>
          </a:p>
          <a:p>
            <a:pPr>
              <a:spcBef>
                <a:spcPct val="50000"/>
              </a:spcBef>
            </a:pPr>
            <a:r>
              <a:rPr lang="en-US" sz="1800" i="1">
                <a:solidFill>
                  <a:schemeClr val="folHlink"/>
                </a:solidFill>
              </a:rPr>
              <a:t>Museo Nacional de Israel ,       Jerusalén, Israel</a:t>
            </a:r>
          </a:p>
          <a:p>
            <a:pPr>
              <a:spcBef>
                <a:spcPct val="50000"/>
              </a:spcBef>
            </a:pPr>
            <a:endParaRPr lang="en-US" sz="1400" b="0">
              <a:solidFill>
                <a:schemeClr val="folHlink"/>
              </a:solidFill>
            </a:endParaRPr>
          </a:p>
        </p:txBody>
      </p:sp>
    </p:spTree>
  </p:cSld>
  <p:clrMapOvr>
    <a:masterClrMapping/>
  </p:clrMapOvr>
  <p:transition xmlns:p14="http://schemas.microsoft.com/office/powerpoint/2010/main" spd="med" advClick="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withEffect">
                                  <p:stCondLst>
                                    <p:cond delay="0"/>
                                  </p:stCondLst>
                                  <p:childTnLst>
                                    <p:animEffect transition="out" filter="fade">
                                      <p:cBhvr>
                                        <p:cTn id="6" dur="2000"/>
                                        <p:tgtEl>
                                          <p:spTgt spid="513050"/>
                                        </p:tgtEl>
                                      </p:cBhvr>
                                    </p:animEffect>
                                    <p:set>
                                      <p:cBhvr>
                                        <p:cTn id="7" dur="1" fill="hold">
                                          <p:stCondLst>
                                            <p:cond delay="1999"/>
                                          </p:stCondLst>
                                        </p:cTn>
                                        <p:tgtEl>
                                          <p:spTgt spid="51305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513051"/>
                                        </p:tgtEl>
                                      </p:cBhvr>
                                    </p:animEffect>
                                    <p:set>
                                      <p:cBhvr>
                                        <p:cTn id="10" dur="1" fill="hold">
                                          <p:stCondLst>
                                            <p:cond delay="1999"/>
                                          </p:stCondLst>
                                        </p:cTn>
                                        <p:tgtEl>
                                          <p:spTgt spid="5130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51"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9874" name="Picture 2"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42052" name="Rectangle 4"/>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latin typeface="Comic Sans MS" pitchFamily="1" charset="0"/>
              <a:ea typeface="+mn-ea"/>
              <a:cs typeface="+mn-cs"/>
            </a:endParaRPr>
          </a:p>
        </p:txBody>
      </p:sp>
      <p:sp>
        <p:nvSpPr>
          <p:cNvPr id="79877" name="Line 5"/>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79878" name="Line 6"/>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79879" name="Line 7"/>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79880" name="Line 8"/>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79881" name="Line 9"/>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79882" name="Text Box 10"/>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42059" name="Text Box 11"/>
          <p:cNvSpPr txBox="1">
            <a:spLocks noChangeArrowheads="1"/>
          </p:cNvSpPr>
          <p:nvPr/>
        </p:nvSpPr>
        <p:spPr bwMode="auto">
          <a:xfrm>
            <a:off x="3670300" y="4878388"/>
            <a:ext cx="4176713" cy="1123950"/>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3200">
                <a:solidFill>
                  <a:srgbClr val="FFFF00"/>
                </a:solidFill>
                <a:latin typeface="Comic Sans MS" pitchFamily="1" charset="0"/>
                <a:ea typeface="+mn-ea"/>
                <a:cs typeface="+mn-cs"/>
              </a:rPr>
              <a:t>Ayuda para el estudio #14</a:t>
            </a:r>
          </a:p>
        </p:txBody>
      </p:sp>
      <p:grpSp>
        <p:nvGrpSpPr>
          <p:cNvPr id="2" name="Group 12"/>
          <p:cNvGrpSpPr>
            <a:grpSpLocks/>
          </p:cNvGrpSpPr>
          <p:nvPr/>
        </p:nvGrpSpPr>
        <p:grpSpPr bwMode="auto">
          <a:xfrm>
            <a:off x="190500" y="1152525"/>
            <a:ext cx="307975" cy="4992688"/>
            <a:chOff x="120" y="726"/>
            <a:chExt cx="194" cy="3145"/>
          </a:xfrm>
        </p:grpSpPr>
        <p:sp>
          <p:nvSpPr>
            <p:cNvPr id="79891" name="AutoShape 13"/>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79892" name="AutoShape 14"/>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79893" name="AutoShape 15"/>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79894" name="AutoShape 16"/>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642065" name="AutoShape 17"/>
          <p:cNvSpPr>
            <a:spLocks noChangeArrowheads="1"/>
          </p:cNvSpPr>
          <p:nvPr/>
        </p:nvSpPr>
        <p:spPr bwMode="auto">
          <a:xfrm>
            <a:off x="119063" y="919163"/>
            <a:ext cx="454025" cy="5446712"/>
          </a:xfrm>
          <a:prstGeom prst="roundRect">
            <a:avLst>
              <a:gd name="adj" fmla="val 16667"/>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42066" name="Rectangle 18"/>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36</a:t>
            </a:r>
          </a:p>
        </p:txBody>
      </p:sp>
      <p:sp>
        <p:nvSpPr>
          <p:cNvPr id="79887" name="Text Box 19"/>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©2012 TBBMI</a:t>
            </a:r>
          </a:p>
        </p:txBody>
      </p:sp>
      <p:sp>
        <p:nvSpPr>
          <p:cNvPr id="642068" name="Rectangle 20"/>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
        <p:nvSpPr>
          <p:cNvPr id="79889" name="Text Box 21"/>
          <p:cNvSpPr txBox="1">
            <a:spLocks noChangeArrowheads="1"/>
          </p:cNvSpPr>
          <p:nvPr/>
        </p:nvSpPr>
        <p:spPr bwMode="auto">
          <a:xfrm>
            <a:off x="8591550" y="64722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642071" name="WordArt 23"/>
          <p:cNvSpPr>
            <a:spLocks noChangeArrowheads="1" noChangeShapeType="1" noTextEdit="1"/>
          </p:cNvSpPr>
          <p:nvPr/>
        </p:nvSpPr>
        <p:spPr bwMode="auto">
          <a:xfrm>
            <a:off x="357188" y="1295400"/>
            <a:ext cx="7694612" cy="4508500"/>
          </a:xfrm>
          <a:prstGeom prst="rect">
            <a:avLst/>
          </a:prstGeom>
        </p:spPr>
        <p:txBody>
          <a:bodyPr wrap="none" fromWordArt="1">
            <a:prstTxWarp prst="textCascadeUp">
              <a:avLst>
                <a:gd name="adj" fmla="val 44444"/>
              </a:avLst>
            </a:prstTxWarp>
            <a:scene3d>
              <a:camera prst="legacyPerspectiveFront">
                <a:rot lat="20519982" lon="1080000" rev="0"/>
              </a:camera>
              <a:lightRig rig="legacyHarsh2" dir="b"/>
            </a:scene3d>
            <a:sp3d extrusionH="430200" prstMaterial="legacyMatte">
              <a:extrusionClr>
                <a:srgbClr val="FF6600"/>
              </a:extrusionClr>
            </a:sp3d>
          </a:bodyPr>
          <a:lstStyle/>
          <a:p>
            <a:pPr algn="ctr"/>
            <a:r>
              <a:rPr lang="en-US" sz="2800" kern="10">
                <a:ln w="9525">
                  <a:round/>
                  <a:headEnd/>
                  <a:tailEnd/>
                </a:ln>
                <a:gradFill rotWithShape="1">
                  <a:gsLst>
                    <a:gs pos="0">
                      <a:srgbClr val="FFE701"/>
                    </a:gs>
                    <a:gs pos="100000">
                      <a:srgbClr val="FE3E02"/>
                    </a:gs>
                  </a:gsLst>
                  <a:lin ang="5400000" scaled="1"/>
                </a:gradFill>
                <a:latin typeface="Impact"/>
                <a:ea typeface="Impact"/>
                <a:cs typeface="Impact"/>
              </a:rPr>
              <a:t>El pacto abrahámico</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1" fill="hold" grpId="0" nodeType="afterEffect">
                                  <p:stCondLst>
                                    <p:cond delay="0"/>
                                  </p:stCondLst>
                                  <p:childTnLst>
                                    <p:set>
                                      <p:cBhvr>
                                        <p:cTn id="9" dur="1" fill="hold">
                                          <p:stCondLst>
                                            <p:cond delay="0"/>
                                          </p:stCondLst>
                                        </p:cTn>
                                        <p:tgtEl>
                                          <p:spTgt spid="642065"/>
                                        </p:tgtEl>
                                        <p:attrNameLst>
                                          <p:attrName>style.visibility</p:attrName>
                                        </p:attrNameLst>
                                      </p:cBhvr>
                                      <p:to>
                                        <p:strVal val="visible"/>
                                      </p:to>
                                    </p:set>
                                    <p:anim calcmode="lin" valueType="num">
                                      <p:cBhvr additive="base">
                                        <p:cTn id="10" dur="500" fill="hold"/>
                                        <p:tgtEl>
                                          <p:spTgt spid="642065"/>
                                        </p:tgtEl>
                                        <p:attrNameLst>
                                          <p:attrName>ppt_x</p:attrName>
                                        </p:attrNameLst>
                                      </p:cBhvr>
                                      <p:tavLst>
                                        <p:tav tm="0">
                                          <p:val>
                                            <p:strVal val="#ppt_x"/>
                                          </p:val>
                                        </p:tav>
                                        <p:tav tm="100000">
                                          <p:val>
                                            <p:strVal val="#ppt_x"/>
                                          </p:val>
                                        </p:tav>
                                      </p:tavLst>
                                    </p:anim>
                                    <p:anim calcmode="lin" valueType="num">
                                      <p:cBhvr additive="base">
                                        <p:cTn id="11" dur="500" fill="hold"/>
                                        <p:tgtEl>
                                          <p:spTgt spid="642065"/>
                                        </p:tgtEl>
                                        <p:attrNameLst>
                                          <p:attrName>ppt_y</p:attrName>
                                        </p:attrNameLst>
                                      </p:cBhvr>
                                      <p:tavLst>
                                        <p:tav tm="0">
                                          <p:val>
                                            <p:strVal val="0-#ppt_h/2"/>
                                          </p:val>
                                        </p:tav>
                                        <p:tav tm="100000">
                                          <p:val>
                                            <p:strVal val="#ppt_y"/>
                                          </p:val>
                                        </p:tav>
                                      </p:tavLst>
                                    </p:anim>
                                  </p:childTnLst>
                                </p:cTn>
                              </p:par>
                              <p:par>
                                <p:cTn id="12" presetID="23" presetClass="entr" presetSubtype="528" fill="hold" grpId="0" nodeType="withEffect">
                                  <p:stCondLst>
                                    <p:cond delay="0"/>
                                  </p:stCondLst>
                                  <p:childTnLst>
                                    <p:set>
                                      <p:cBhvr>
                                        <p:cTn id="13" dur="1" fill="hold">
                                          <p:stCondLst>
                                            <p:cond delay="0"/>
                                          </p:stCondLst>
                                        </p:cTn>
                                        <p:tgtEl>
                                          <p:spTgt spid="642059"/>
                                        </p:tgtEl>
                                        <p:attrNameLst>
                                          <p:attrName>style.visibility</p:attrName>
                                        </p:attrNameLst>
                                      </p:cBhvr>
                                      <p:to>
                                        <p:strVal val="visible"/>
                                      </p:to>
                                    </p:set>
                                    <p:anim calcmode="lin" valueType="num">
                                      <p:cBhvr>
                                        <p:cTn id="14" dur="500" fill="hold"/>
                                        <p:tgtEl>
                                          <p:spTgt spid="642059"/>
                                        </p:tgtEl>
                                        <p:attrNameLst>
                                          <p:attrName>ppt_w</p:attrName>
                                        </p:attrNameLst>
                                      </p:cBhvr>
                                      <p:tavLst>
                                        <p:tav tm="0">
                                          <p:val>
                                            <p:fltVal val="0"/>
                                          </p:val>
                                        </p:tav>
                                        <p:tav tm="100000">
                                          <p:val>
                                            <p:strVal val="#ppt_w"/>
                                          </p:val>
                                        </p:tav>
                                      </p:tavLst>
                                    </p:anim>
                                    <p:anim calcmode="lin" valueType="num">
                                      <p:cBhvr>
                                        <p:cTn id="15" dur="500" fill="hold"/>
                                        <p:tgtEl>
                                          <p:spTgt spid="642059"/>
                                        </p:tgtEl>
                                        <p:attrNameLst>
                                          <p:attrName>ppt_h</p:attrName>
                                        </p:attrNameLst>
                                      </p:cBhvr>
                                      <p:tavLst>
                                        <p:tav tm="0">
                                          <p:val>
                                            <p:fltVal val="0"/>
                                          </p:val>
                                        </p:tav>
                                        <p:tav tm="100000">
                                          <p:val>
                                            <p:strVal val="#ppt_h"/>
                                          </p:val>
                                        </p:tav>
                                      </p:tavLst>
                                    </p:anim>
                                    <p:anim calcmode="lin" valueType="num">
                                      <p:cBhvr>
                                        <p:cTn id="16" dur="500" fill="hold"/>
                                        <p:tgtEl>
                                          <p:spTgt spid="642059"/>
                                        </p:tgtEl>
                                        <p:attrNameLst>
                                          <p:attrName>ppt_x</p:attrName>
                                        </p:attrNameLst>
                                      </p:cBhvr>
                                      <p:tavLst>
                                        <p:tav tm="0">
                                          <p:val>
                                            <p:fltVal val="0.5"/>
                                          </p:val>
                                        </p:tav>
                                        <p:tav tm="100000">
                                          <p:val>
                                            <p:strVal val="#ppt_x"/>
                                          </p:val>
                                        </p:tav>
                                      </p:tavLst>
                                    </p:anim>
                                    <p:anim calcmode="lin" valueType="num">
                                      <p:cBhvr>
                                        <p:cTn id="17" dur="500" fill="hold"/>
                                        <p:tgtEl>
                                          <p:spTgt spid="642059"/>
                                        </p:tgtEl>
                                        <p:attrNameLst>
                                          <p:attrName>ppt_y</p:attrName>
                                        </p:attrNameLst>
                                      </p:cBhvr>
                                      <p:tavLst>
                                        <p:tav tm="0">
                                          <p:val>
                                            <p:fltVal val="0.5"/>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642071"/>
                                        </p:tgtEl>
                                        <p:attrNameLst>
                                          <p:attrName>style.visibility</p:attrName>
                                        </p:attrNameLst>
                                      </p:cBhvr>
                                      <p:to>
                                        <p:strVal val="visible"/>
                                      </p:to>
                                    </p:set>
                                    <p:anim calcmode="lin" valueType="num">
                                      <p:cBhvr>
                                        <p:cTn id="22" dur="500" fill="hold"/>
                                        <p:tgtEl>
                                          <p:spTgt spid="642071"/>
                                        </p:tgtEl>
                                        <p:attrNameLst>
                                          <p:attrName>ppt_w</p:attrName>
                                        </p:attrNameLst>
                                      </p:cBhvr>
                                      <p:tavLst>
                                        <p:tav tm="0">
                                          <p:val>
                                            <p:fltVal val="0"/>
                                          </p:val>
                                        </p:tav>
                                        <p:tav tm="100000">
                                          <p:val>
                                            <p:strVal val="#ppt_w"/>
                                          </p:val>
                                        </p:tav>
                                      </p:tavLst>
                                    </p:anim>
                                    <p:anim calcmode="lin" valueType="num">
                                      <p:cBhvr>
                                        <p:cTn id="23" dur="500" fill="hold"/>
                                        <p:tgtEl>
                                          <p:spTgt spid="64207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59" grpId="0" animBg="1" autoUpdateAnimBg="0"/>
      <p:bldP spid="642065" grpId="0" animBg="1"/>
      <p:bldP spid="642071"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22" name="Picture 24"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53989" name="Rectangle 5"/>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latin typeface="Comic Sans MS" pitchFamily="1" charset="0"/>
              <a:ea typeface="+mn-ea"/>
              <a:cs typeface="+mn-cs"/>
            </a:endParaRPr>
          </a:p>
        </p:txBody>
      </p:sp>
      <p:sp>
        <p:nvSpPr>
          <p:cNvPr id="81925" name="Line 6"/>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81926" name="Line 7"/>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81927" name="Line 8"/>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81928" name="Line 9"/>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81929" name="Line 10"/>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81930" name="Text Box 11"/>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grpSp>
        <p:nvGrpSpPr>
          <p:cNvPr id="81931" name="Group 13"/>
          <p:cNvGrpSpPr>
            <a:grpSpLocks/>
          </p:cNvGrpSpPr>
          <p:nvPr/>
        </p:nvGrpSpPr>
        <p:grpSpPr bwMode="auto">
          <a:xfrm>
            <a:off x="190500" y="1152525"/>
            <a:ext cx="307975" cy="4992688"/>
            <a:chOff x="120" y="726"/>
            <a:chExt cx="194" cy="3145"/>
          </a:xfrm>
        </p:grpSpPr>
        <p:sp>
          <p:nvSpPr>
            <p:cNvPr id="81937" name="AutoShape 14"/>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81938" name="AutoShape 15"/>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81939" name="AutoShape 16"/>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81940" name="AutoShape 17"/>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554003" name="Rectangle 19"/>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37</a:t>
            </a:r>
          </a:p>
        </p:txBody>
      </p:sp>
      <p:sp>
        <p:nvSpPr>
          <p:cNvPr id="81933" name="Text Box 20"/>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©2012 TBBMI</a:t>
            </a:r>
          </a:p>
        </p:txBody>
      </p:sp>
      <p:sp>
        <p:nvSpPr>
          <p:cNvPr id="554005" name="Rectangle 21"/>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
        <p:nvSpPr>
          <p:cNvPr id="554007" name="Rectangle 23"/>
          <p:cNvSpPr>
            <a:spLocks noChangeArrowheads="1"/>
          </p:cNvSpPr>
          <p:nvPr/>
        </p:nvSpPr>
        <p:spPr bwMode="auto">
          <a:xfrm>
            <a:off x="1177925" y="2873375"/>
            <a:ext cx="6738938" cy="3136900"/>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s-ES" sz="4000" i="1">
                <a:solidFill>
                  <a:srgbClr val="FFFF39"/>
                </a:solidFill>
                <a:latin typeface="Helvetica" pitchFamily="1" charset="0"/>
                <a:ea typeface="+mn-ea"/>
                <a:cs typeface="+mn-cs"/>
              </a:rPr>
              <a:t>La “columna vertebral” de la revelación bíblica:</a:t>
            </a:r>
          </a:p>
          <a:p>
            <a:pPr algn="ctr">
              <a:defRPr/>
            </a:pPr>
            <a:r>
              <a:rPr lang="es-ES" sz="4000" i="1">
                <a:latin typeface="Helvetica" pitchFamily="1" charset="0"/>
                <a:ea typeface="+mn-ea"/>
                <a:cs typeface="+mn-cs"/>
              </a:rPr>
              <a:t>El programa incondicional de pactos  de Dios comienza aquí</a:t>
            </a:r>
            <a:r>
              <a:rPr lang="en-US" sz="4000" i="1">
                <a:latin typeface="Helvetica" pitchFamily="1" charset="0"/>
                <a:ea typeface="+mn-ea"/>
                <a:cs typeface="+mn-cs"/>
              </a:rPr>
              <a:t>.</a:t>
            </a:r>
          </a:p>
        </p:txBody>
      </p:sp>
      <p:sp>
        <p:nvSpPr>
          <p:cNvPr id="554009" name="Rectangle 25"/>
          <p:cNvSpPr>
            <a:spLocks noChangeArrowheads="1"/>
          </p:cNvSpPr>
          <p:nvPr/>
        </p:nvSpPr>
        <p:spPr bwMode="auto">
          <a:xfrm>
            <a:off x="2735263" y="811213"/>
            <a:ext cx="3636962" cy="96837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pPr>
            <a:r>
              <a:rPr lang="en-US" sz="3600" i="1">
                <a:solidFill>
                  <a:schemeClr val="tx2"/>
                </a:solidFill>
                <a:latin typeface="Kosher-Normal" charset="0"/>
              </a:rPr>
              <a:t>Pacto abrahámico</a:t>
            </a:r>
            <a:endParaRPr lang="en-US" sz="4000" i="1">
              <a:solidFill>
                <a:schemeClr val="tx2"/>
              </a:solidFill>
              <a:latin typeface="Kosher-Normal"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23" presetClass="entr" presetSubtype="36" fill="hold" grpId="0" nodeType="afterEffect">
                                  <p:stCondLst>
                                    <p:cond delay="1000"/>
                                  </p:stCondLst>
                                  <p:childTnLst>
                                    <p:set>
                                      <p:cBhvr>
                                        <p:cTn id="6" dur="1" fill="hold">
                                          <p:stCondLst>
                                            <p:cond delay="0"/>
                                          </p:stCondLst>
                                        </p:cTn>
                                        <p:tgtEl>
                                          <p:spTgt spid="554009"/>
                                        </p:tgtEl>
                                        <p:attrNameLst>
                                          <p:attrName>style.visibility</p:attrName>
                                        </p:attrNameLst>
                                      </p:cBhvr>
                                      <p:to>
                                        <p:strVal val="visible"/>
                                      </p:to>
                                    </p:set>
                                    <p:anim calcmode="lin" valueType="num">
                                      <p:cBhvr>
                                        <p:cTn id="7" dur="500" fill="hold"/>
                                        <p:tgtEl>
                                          <p:spTgt spid="554009"/>
                                        </p:tgtEl>
                                        <p:attrNameLst>
                                          <p:attrName>ppt_w</p:attrName>
                                        </p:attrNameLst>
                                      </p:cBhvr>
                                      <p:tavLst>
                                        <p:tav tm="0">
                                          <p:val>
                                            <p:strVal val="(6*min(max(#ppt_w*#ppt_h,.3),1)-7.4)/-.7*#ppt_w"/>
                                          </p:val>
                                        </p:tav>
                                        <p:tav tm="100000">
                                          <p:val>
                                            <p:strVal val="#ppt_w"/>
                                          </p:val>
                                        </p:tav>
                                      </p:tavLst>
                                    </p:anim>
                                    <p:anim calcmode="lin" valueType="num">
                                      <p:cBhvr>
                                        <p:cTn id="8" dur="500" fill="hold"/>
                                        <p:tgtEl>
                                          <p:spTgt spid="554009"/>
                                        </p:tgtEl>
                                        <p:attrNameLst>
                                          <p:attrName>ppt_h</p:attrName>
                                        </p:attrNameLst>
                                      </p:cBhvr>
                                      <p:tavLst>
                                        <p:tav tm="0">
                                          <p:val>
                                            <p:strVal val="(6*min(max(#ppt_w*#ppt_h,.3),1)-7.4)/-.7*#ppt_h"/>
                                          </p:val>
                                        </p:tav>
                                        <p:tav tm="100000">
                                          <p:val>
                                            <p:strVal val="#ppt_h"/>
                                          </p:val>
                                        </p:tav>
                                      </p:tavLst>
                                    </p:anim>
                                    <p:anim calcmode="lin" valueType="num">
                                      <p:cBhvr>
                                        <p:cTn id="9" dur="500" fill="hold"/>
                                        <p:tgtEl>
                                          <p:spTgt spid="554009"/>
                                        </p:tgtEl>
                                        <p:attrNameLst>
                                          <p:attrName>ppt_x</p:attrName>
                                        </p:attrNameLst>
                                      </p:cBhvr>
                                      <p:tavLst>
                                        <p:tav tm="0">
                                          <p:val>
                                            <p:fltVal val="0.5"/>
                                          </p:val>
                                        </p:tav>
                                        <p:tav tm="100000">
                                          <p:val>
                                            <p:strVal val="#ppt_x"/>
                                          </p:val>
                                        </p:tav>
                                      </p:tavLst>
                                    </p:anim>
                                    <p:anim calcmode="lin" valueType="num">
                                      <p:cBhvr>
                                        <p:cTn id="10" dur="500" fill="hold"/>
                                        <p:tgtEl>
                                          <p:spTgt spid="55400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4009"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970" name="Picture 1070"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Rectangle 1067"/>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16101" name="Rectangle 1029"/>
          <p:cNvSpPr>
            <a:spLocks noChangeArrowheads="1"/>
          </p:cNvSpPr>
          <p:nvPr/>
        </p:nvSpPr>
        <p:spPr bwMode="auto">
          <a:xfrm>
            <a:off x="693738" y="681038"/>
            <a:ext cx="1881187" cy="81915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2400">
                <a:solidFill>
                  <a:srgbClr val="FD2558"/>
                </a:solidFill>
                <a:latin typeface="Helvetica" pitchFamily="1" charset="0"/>
                <a:ea typeface="+mn-ea"/>
                <a:cs typeface="+mn-cs"/>
              </a:rPr>
              <a:t>El llamado</a:t>
            </a:r>
          </a:p>
          <a:p>
            <a:pPr algn="r">
              <a:defRPr/>
            </a:pPr>
            <a:r>
              <a:rPr lang="en-US" sz="2400">
                <a:latin typeface="Helvetica" pitchFamily="1" charset="0"/>
                <a:ea typeface="+mn-ea"/>
                <a:cs typeface="+mn-cs"/>
              </a:rPr>
              <a:t>Gn 12:1-3</a:t>
            </a:r>
          </a:p>
        </p:txBody>
      </p:sp>
      <p:sp>
        <p:nvSpPr>
          <p:cNvPr id="516102" name="Rectangle 1030"/>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latin typeface="Comic Sans MS" pitchFamily="1" charset="0"/>
              <a:ea typeface="+mn-ea"/>
              <a:cs typeface="+mn-cs"/>
            </a:endParaRPr>
          </a:p>
        </p:txBody>
      </p:sp>
      <p:sp>
        <p:nvSpPr>
          <p:cNvPr id="83974" name="Line 1031"/>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83975" name="Line 1032"/>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83976" name="Line 1033"/>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83977" name="Line 1034"/>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83978" name="Line 1035"/>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83979" name="Text Box 1036"/>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16109" name="Text Box 1037"/>
          <p:cNvSpPr txBox="1">
            <a:spLocks noChangeArrowheads="1"/>
          </p:cNvSpPr>
          <p:nvPr/>
        </p:nvSpPr>
        <p:spPr bwMode="auto">
          <a:xfrm>
            <a:off x="6726238" y="665163"/>
            <a:ext cx="2193925" cy="82232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2400">
                <a:solidFill>
                  <a:srgbClr val="FD2558"/>
                </a:solidFill>
                <a:latin typeface="Helvetica" charset="0"/>
              </a:rPr>
              <a:t>El pacto</a:t>
            </a:r>
          </a:p>
          <a:p>
            <a:r>
              <a:rPr lang="en-US" sz="2400">
                <a:latin typeface="Helvetica" charset="0"/>
              </a:rPr>
              <a:t>Gn 15:9-18</a:t>
            </a:r>
            <a:endParaRPr lang="en-US" sz="2000" b="0"/>
          </a:p>
        </p:txBody>
      </p:sp>
      <p:sp>
        <p:nvSpPr>
          <p:cNvPr id="516128" name="AutoShape 1056"/>
          <p:cNvSpPr>
            <a:spLocks noChangeArrowheads="1"/>
          </p:cNvSpPr>
          <p:nvPr/>
        </p:nvSpPr>
        <p:spPr bwMode="auto">
          <a:xfrm>
            <a:off x="490538" y="511175"/>
            <a:ext cx="2314575" cy="1092200"/>
          </a:xfrm>
          <a:prstGeom prst="roundRect">
            <a:avLst>
              <a:gd name="adj" fmla="val 16667"/>
            </a:avLst>
          </a:prstGeom>
          <a:noFill/>
          <a:ln w="57150">
            <a:solidFill>
              <a:schemeClr val="tx1"/>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516129" name="AutoShape 1057"/>
          <p:cNvSpPr>
            <a:spLocks noChangeArrowheads="1"/>
          </p:cNvSpPr>
          <p:nvPr/>
        </p:nvSpPr>
        <p:spPr bwMode="auto">
          <a:xfrm>
            <a:off x="6573838" y="511175"/>
            <a:ext cx="2314575" cy="1104900"/>
          </a:xfrm>
          <a:prstGeom prst="roundRect">
            <a:avLst>
              <a:gd name="adj" fmla="val 16667"/>
            </a:avLst>
          </a:prstGeom>
          <a:noFill/>
          <a:ln w="57150">
            <a:solidFill>
              <a:schemeClr val="tx1"/>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grpSp>
        <p:nvGrpSpPr>
          <p:cNvPr id="83983" name="Group 1058"/>
          <p:cNvGrpSpPr>
            <a:grpSpLocks/>
          </p:cNvGrpSpPr>
          <p:nvPr/>
        </p:nvGrpSpPr>
        <p:grpSpPr bwMode="auto">
          <a:xfrm>
            <a:off x="190500" y="1152525"/>
            <a:ext cx="307975" cy="4992688"/>
            <a:chOff x="120" y="726"/>
            <a:chExt cx="194" cy="3145"/>
          </a:xfrm>
        </p:grpSpPr>
        <p:sp>
          <p:nvSpPr>
            <p:cNvPr id="83992" name="AutoShape 1059"/>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83993" name="AutoShape 1060"/>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83994" name="AutoShape 1061"/>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83995" name="AutoShape 1062"/>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516135" name="Rectangle 1063"/>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38</a:t>
            </a:r>
          </a:p>
        </p:txBody>
      </p:sp>
      <p:sp>
        <p:nvSpPr>
          <p:cNvPr id="83985" name="Text Box 1064"/>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©2012 TBBMI</a:t>
            </a:r>
          </a:p>
        </p:txBody>
      </p:sp>
      <p:sp>
        <p:nvSpPr>
          <p:cNvPr id="516137" name="Rectangle 1065"/>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
        <p:nvSpPr>
          <p:cNvPr id="83987" name="Text Box 1066"/>
          <p:cNvSpPr txBox="1">
            <a:spLocks noChangeArrowheads="1"/>
          </p:cNvSpPr>
          <p:nvPr/>
        </p:nvSpPr>
        <p:spPr bwMode="auto">
          <a:xfrm>
            <a:off x="8591550"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
        <p:nvSpPr>
          <p:cNvPr id="516140" name="AutoShape 1068"/>
          <p:cNvSpPr>
            <a:spLocks noChangeArrowheads="1"/>
          </p:cNvSpPr>
          <p:nvPr/>
        </p:nvSpPr>
        <p:spPr bwMode="auto">
          <a:xfrm>
            <a:off x="876300" y="701675"/>
            <a:ext cx="1747838" cy="392113"/>
          </a:xfrm>
          <a:prstGeom prst="roundRect">
            <a:avLst>
              <a:gd name="adj" fmla="val 16667"/>
            </a:avLst>
          </a:prstGeom>
          <a:noFill/>
          <a:ln w="57150">
            <a:solidFill>
              <a:srgbClr val="99CCFF"/>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solidFill>
                <a:srgbClr val="EF1F1D"/>
              </a:solidFill>
              <a:latin typeface="Comic Sans MS" pitchFamily="1" charset="0"/>
              <a:ea typeface="+mn-ea"/>
              <a:cs typeface="+mn-cs"/>
            </a:endParaRPr>
          </a:p>
        </p:txBody>
      </p:sp>
      <p:sp>
        <p:nvSpPr>
          <p:cNvPr id="516141" name="AutoShape 1069"/>
          <p:cNvSpPr>
            <a:spLocks noChangeArrowheads="1"/>
          </p:cNvSpPr>
          <p:nvPr/>
        </p:nvSpPr>
        <p:spPr bwMode="auto">
          <a:xfrm>
            <a:off x="6702425" y="674688"/>
            <a:ext cx="1762125" cy="771525"/>
          </a:xfrm>
          <a:prstGeom prst="roundRect">
            <a:avLst>
              <a:gd name="adj" fmla="val 16667"/>
            </a:avLst>
          </a:prstGeom>
          <a:noFill/>
          <a:ln w="57150">
            <a:solidFill>
              <a:srgbClr val="99CCFF"/>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solidFill>
                <a:srgbClr val="EF1F1D"/>
              </a:solidFill>
              <a:latin typeface="Comic Sans MS" pitchFamily="1" charset="0"/>
              <a:ea typeface="+mn-ea"/>
              <a:cs typeface="+mn-cs"/>
            </a:endParaRPr>
          </a:p>
        </p:txBody>
      </p:sp>
      <p:sp>
        <p:nvSpPr>
          <p:cNvPr id="516143" name="Rectangle 1071"/>
          <p:cNvSpPr>
            <a:spLocks noChangeArrowheads="1"/>
          </p:cNvSpPr>
          <p:nvPr/>
        </p:nvSpPr>
        <p:spPr bwMode="auto">
          <a:xfrm>
            <a:off x="1177925" y="2873375"/>
            <a:ext cx="6738938" cy="3136900"/>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s-ES" sz="4000" i="1">
                <a:solidFill>
                  <a:srgbClr val="FFFF39"/>
                </a:solidFill>
                <a:latin typeface="Helvetica" pitchFamily="1" charset="0"/>
                <a:ea typeface="+mn-ea"/>
                <a:cs typeface="+mn-cs"/>
              </a:rPr>
              <a:t>La “columna vertebral” de la revelación bíblica:</a:t>
            </a:r>
          </a:p>
          <a:p>
            <a:pPr algn="ctr">
              <a:defRPr/>
            </a:pPr>
            <a:r>
              <a:rPr lang="es-ES" sz="4000" i="1">
                <a:latin typeface="Helvetica" pitchFamily="1" charset="0"/>
                <a:ea typeface="+mn-ea"/>
                <a:cs typeface="+mn-cs"/>
              </a:rPr>
              <a:t>El programa incondicional de pactos  de Dios comienza aquí</a:t>
            </a:r>
            <a:r>
              <a:rPr lang="en-US" sz="4000" i="1">
                <a:latin typeface="Helvetica" pitchFamily="1" charset="0"/>
                <a:ea typeface="+mn-ea"/>
                <a:cs typeface="+mn-cs"/>
              </a:rPr>
              <a:t>.</a:t>
            </a:r>
          </a:p>
        </p:txBody>
      </p:sp>
      <p:sp>
        <p:nvSpPr>
          <p:cNvPr id="28" name="Rectangle 25"/>
          <p:cNvSpPr>
            <a:spLocks noChangeArrowheads="1"/>
          </p:cNvSpPr>
          <p:nvPr/>
        </p:nvSpPr>
        <p:spPr bwMode="auto">
          <a:xfrm>
            <a:off x="2735263" y="811213"/>
            <a:ext cx="3636962" cy="96837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pPr>
            <a:r>
              <a:rPr lang="en-US" sz="3600" i="1">
                <a:solidFill>
                  <a:schemeClr val="tx2"/>
                </a:solidFill>
                <a:latin typeface="Kosher-Normal" charset="0"/>
              </a:rPr>
              <a:t>Pacto abrahámico</a:t>
            </a:r>
            <a:endParaRPr lang="en-US" sz="4000" i="1">
              <a:solidFill>
                <a:schemeClr val="tx2"/>
              </a:solidFill>
              <a:latin typeface="Kosher-Normal"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2" fill="hold" grpId="0" nodeType="clickEffect">
                                  <p:stCondLst>
                                    <p:cond delay="0"/>
                                  </p:stCondLst>
                                  <p:childTnLst>
                                    <p:set>
                                      <p:cBhvr>
                                        <p:cTn id="6" dur="1" fill="hold">
                                          <p:stCondLst>
                                            <p:cond delay="0"/>
                                          </p:stCondLst>
                                        </p:cTn>
                                        <p:tgtEl>
                                          <p:spTgt spid="516101"/>
                                        </p:tgtEl>
                                        <p:attrNameLst>
                                          <p:attrName>style.visibility</p:attrName>
                                        </p:attrNameLst>
                                      </p:cBhvr>
                                      <p:to>
                                        <p:strVal val="visible"/>
                                      </p:to>
                                    </p:set>
                                    <p:anim calcmode="lin" valueType="num">
                                      <p:cBhvr>
                                        <p:cTn id="7" dur="500" fill="hold"/>
                                        <p:tgtEl>
                                          <p:spTgt spid="516101"/>
                                        </p:tgtEl>
                                        <p:attrNameLst>
                                          <p:attrName>ppt_x</p:attrName>
                                        </p:attrNameLst>
                                      </p:cBhvr>
                                      <p:tavLst>
                                        <p:tav tm="0">
                                          <p:val>
                                            <p:strVal val="#ppt_x+#ppt_w/2"/>
                                          </p:val>
                                        </p:tav>
                                        <p:tav tm="100000">
                                          <p:val>
                                            <p:strVal val="#ppt_x"/>
                                          </p:val>
                                        </p:tav>
                                      </p:tavLst>
                                    </p:anim>
                                    <p:anim calcmode="lin" valueType="num">
                                      <p:cBhvr>
                                        <p:cTn id="8" dur="500" fill="hold"/>
                                        <p:tgtEl>
                                          <p:spTgt spid="516101"/>
                                        </p:tgtEl>
                                        <p:attrNameLst>
                                          <p:attrName>ppt_y</p:attrName>
                                        </p:attrNameLst>
                                      </p:cBhvr>
                                      <p:tavLst>
                                        <p:tav tm="0">
                                          <p:val>
                                            <p:strVal val="#ppt_y"/>
                                          </p:val>
                                        </p:tav>
                                        <p:tav tm="100000">
                                          <p:val>
                                            <p:strVal val="#ppt_y"/>
                                          </p:val>
                                        </p:tav>
                                      </p:tavLst>
                                    </p:anim>
                                    <p:anim calcmode="lin" valueType="num">
                                      <p:cBhvr>
                                        <p:cTn id="9" dur="500" fill="hold"/>
                                        <p:tgtEl>
                                          <p:spTgt spid="516101"/>
                                        </p:tgtEl>
                                        <p:attrNameLst>
                                          <p:attrName>ppt_w</p:attrName>
                                        </p:attrNameLst>
                                      </p:cBhvr>
                                      <p:tavLst>
                                        <p:tav tm="0">
                                          <p:val>
                                            <p:fltVal val="0"/>
                                          </p:val>
                                        </p:tav>
                                        <p:tav tm="100000">
                                          <p:val>
                                            <p:strVal val="#ppt_w"/>
                                          </p:val>
                                        </p:tav>
                                      </p:tavLst>
                                    </p:anim>
                                    <p:anim calcmode="lin" valueType="num">
                                      <p:cBhvr>
                                        <p:cTn id="10" dur="500" fill="hold"/>
                                        <p:tgtEl>
                                          <p:spTgt spid="51610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272" fill="hold" grpId="0" nodeType="afterEffect">
                                  <p:stCondLst>
                                    <p:cond delay="0"/>
                                  </p:stCondLst>
                                  <p:childTnLst>
                                    <p:set>
                                      <p:cBhvr>
                                        <p:cTn id="13" dur="1" fill="hold">
                                          <p:stCondLst>
                                            <p:cond delay="0"/>
                                          </p:stCondLst>
                                        </p:cTn>
                                        <p:tgtEl>
                                          <p:spTgt spid="516128"/>
                                        </p:tgtEl>
                                        <p:attrNameLst>
                                          <p:attrName>style.visibility</p:attrName>
                                        </p:attrNameLst>
                                      </p:cBhvr>
                                      <p:to>
                                        <p:strVal val="visible"/>
                                      </p:to>
                                    </p:set>
                                    <p:anim calcmode="lin" valueType="num">
                                      <p:cBhvr>
                                        <p:cTn id="14" dur="500" fill="hold"/>
                                        <p:tgtEl>
                                          <p:spTgt spid="516128"/>
                                        </p:tgtEl>
                                        <p:attrNameLst>
                                          <p:attrName>ppt_w</p:attrName>
                                        </p:attrNameLst>
                                      </p:cBhvr>
                                      <p:tavLst>
                                        <p:tav tm="0">
                                          <p:val>
                                            <p:strVal val="2/3*#ppt_w"/>
                                          </p:val>
                                        </p:tav>
                                        <p:tav tm="100000">
                                          <p:val>
                                            <p:strVal val="#ppt_w"/>
                                          </p:val>
                                        </p:tav>
                                      </p:tavLst>
                                    </p:anim>
                                    <p:anim calcmode="lin" valueType="num">
                                      <p:cBhvr>
                                        <p:cTn id="15" dur="500" fill="hold"/>
                                        <p:tgtEl>
                                          <p:spTgt spid="516128"/>
                                        </p:tgtEl>
                                        <p:attrNameLst>
                                          <p:attrName>ppt_h</p:attrName>
                                        </p:attrNameLst>
                                      </p:cBhvr>
                                      <p:tavLst>
                                        <p:tav tm="0">
                                          <p:val>
                                            <p:strVal val="2/3*#ppt_h"/>
                                          </p:val>
                                        </p:tav>
                                        <p:tav tm="100000">
                                          <p:val>
                                            <p:strVal val="#ppt_h"/>
                                          </p:val>
                                        </p:tav>
                                      </p:tavLst>
                                    </p:anim>
                                  </p:childTnLst>
                                </p:cTn>
                              </p:par>
                            </p:childTnLst>
                          </p:cTn>
                        </p:par>
                        <p:par>
                          <p:cTn id="16" fill="hold" nodeType="afterGroup">
                            <p:stCondLst>
                              <p:cond delay="1000"/>
                            </p:stCondLst>
                            <p:childTnLst>
                              <p:par>
                                <p:cTn id="17" presetID="23" presetClass="entr" presetSubtype="528" fill="hold" grpId="0" nodeType="afterEffect">
                                  <p:stCondLst>
                                    <p:cond delay="0"/>
                                  </p:stCondLst>
                                  <p:childTnLst>
                                    <p:set>
                                      <p:cBhvr>
                                        <p:cTn id="18" dur="1" fill="hold">
                                          <p:stCondLst>
                                            <p:cond delay="0"/>
                                          </p:stCondLst>
                                        </p:cTn>
                                        <p:tgtEl>
                                          <p:spTgt spid="516140"/>
                                        </p:tgtEl>
                                        <p:attrNameLst>
                                          <p:attrName>style.visibility</p:attrName>
                                        </p:attrNameLst>
                                      </p:cBhvr>
                                      <p:to>
                                        <p:strVal val="visible"/>
                                      </p:to>
                                    </p:set>
                                    <p:anim calcmode="lin" valueType="num">
                                      <p:cBhvr>
                                        <p:cTn id="19" dur="500" fill="hold"/>
                                        <p:tgtEl>
                                          <p:spTgt spid="516140"/>
                                        </p:tgtEl>
                                        <p:attrNameLst>
                                          <p:attrName>ppt_w</p:attrName>
                                        </p:attrNameLst>
                                      </p:cBhvr>
                                      <p:tavLst>
                                        <p:tav tm="0">
                                          <p:val>
                                            <p:fltVal val="0"/>
                                          </p:val>
                                        </p:tav>
                                        <p:tav tm="100000">
                                          <p:val>
                                            <p:strVal val="#ppt_w"/>
                                          </p:val>
                                        </p:tav>
                                      </p:tavLst>
                                    </p:anim>
                                    <p:anim calcmode="lin" valueType="num">
                                      <p:cBhvr>
                                        <p:cTn id="20" dur="500" fill="hold"/>
                                        <p:tgtEl>
                                          <p:spTgt spid="516140"/>
                                        </p:tgtEl>
                                        <p:attrNameLst>
                                          <p:attrName>ppt_h</p:attrName>
                                        </p:attrNameLst>
                                      </p:cBhvr>
                                      <p:tavLst>
                                        <p:tav tm="0">
                                          <p:val>
                                            <p:fltVal val="0"/>
                                          </p:val>
                                        </p:tav>
                                        <p:tav tm="100000">
                                          <p:val>
                                            <p:strVal val="#ppt_h"/>
                                          </p:val>
                                        </p:tav>
                                      </p:tavLst>
                                    </p:anim>
                                    <p:anim calcmode="lin" valueType="num">
                                      <p:cBhvr>
                                        <p:cTn id="21" dur="500" fill="hold"/>
                                        <p:tgtEl>
                                          <p:spTgt spid="516140"/>
                                        </p:tgtEl>
                                        <p:attrNameLst>
                                          <p:attrName>ppt_x</p:attrName>
                                        </p:attrNameLst>
                                      </p:cBhvr>
                                      <p:tavLst>
                                        <p:tav tm="0">
                                          <p:val>
                                            <p:fltVal val="0.5"/>
                                          </p:val>
                                        </p:tav>
                                        <p:tav tm="100000">
                                          <p:val>
                                            <p:strVal val="#ppt_x"/>
                                          </p:val>
                                        </p:tav>
                                      </p:tavLst>
                                    </p:anim>
                                    <p:anim calcmode="lin" valueType="num">
                                      <p:cBhvr>
                                        <p:cTn id="22" dur="500" fill="hold"/>
                                        <p:tgtEl>
                                          <p:spTgt spid="516140"/>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grpId="0" nodeType="clickEffect">
                                  <p:stCondLst>
                                    <p:cond delay="0"/>
                                  </p:stCondLst>
                                  <p:childTnLst>
                                    <p:set>
                                      <p:cBhvr>
                                        <p:cTn id="26" dur="1" fill="hold">
                                          <p:stCondLst>
                                            <p:cond delay="0"/>
                                          </p:stCondLst>
                                        </p:cTn>
                                        <p:tgtEl>
                                          <p:spTgt spid="516109"/>
                                        </p:tgtEl>
                                        <p:attrNameLst>
                                          <p:attrName>style.visibility</p:attrName>
                                        </p:attrNameLst>
                                      </p:cBhvr>
                                      <p:to>
                                        <p:strVal val="visible"/>
                                      </p:to>
                                    </p:set>
                                    <p:anim calcmode="lin" valueType="num">
                                      <p:cBhvr>
                                        <p:cTn id="27" dur="500" fill="hold"/>
                                        <p:tgtEl>
                                          <p:spTgt spid="516109"/>
                                        </p:tgtEl>
                                        <p:attrNameLst>
                                          <p:attrName>ppt_x</p:attrName>
                                        </p:attrNameLst>
                                      </p:cBhvr>
                                      <p:tavLst>
                                        <p:tav tm="0">
                                          <p:val>
                                            <p:strVal val="#ppt_x-#ppt_w/2"/>
                                          </p:val>
                                        </p:tav>
                                        <p:tav tm="100000">
                                          <p:val>
                                            <p:strVal val="#ppt_x"/>
                                          </p:val>
                                        </p:tav>
                                      </p:tavLst>
                                    </p:anim>
                                    <p:anim calcmode="lin" valueType="num">
                                      <p:cBhvr>
                                        <p:cTn id="28" dur="500" fill="hold"/>
                                        <p:tgtEl>
                                          <p:spTgt spid="516109"/>
                                        </p:tgtEl>
                                        <p:attrNameLst>
                                          <p:attrName>ppt_y</p:attrName>
                                        </p:attrNameLst>
                                      </p:cBhvr>
                                      <p:tavLst>
                                        <p:tav tm="0">
                                          <p:val>
                                            <p:strVal val="#ppt_y"/>
                                          </p:val>
                                        </p:tav>
                                        <p:tav tm="100000">
                                          <p:val>
                                            <p:strVal val="#ppt_y"/>
                                          </p:val>
                                        </p:tav>
                                      </p:tavLst>
                                    </p:anim>
                                    <p:anim calcmode="lin" valueType="num">
                                      <p:cBhvr>
                                        <p:cTn id="29" dur="500" fill="hold"/>
                                        <p:tgtEl>
                                          <p:spTgt spid="516109"/>
                                        </p:tgtEl>
                                        <p:attrNameLst>
                                          <p:attrName>ppt_w</p:attrName>
                                        </p:attrNameLst>
                                      </p:cBhvr>
                                      <p:tavLst>
                                        <p:tav tm="0">
                                          <p:val>
                                            <p:fltVal val="0"/>
                                          </p:val>
                                        </p:tav>
                                        <p:tav tm="100000">
                                          <p:val>
                                            <p:strVal val="#ppt_w"/>
                                          </p:val>
                                        </p:tav>
                                      </p:tavLst>
                                    </p:anim>
                                    <p:anim calcmode="lin" valueType="num">
                                      <p:cBhvr>
                                        <p:cTn id="30" dur="500" fill="hold"/>
                                        <p:tgtEl>
                                          <p:spTgt spid="516109"/>
                                        </p:tgtEl>
                                        <p:attrNameLst>
                                          <p:attrName>ppt_h</p:attrName>
                                        </p:attrNameLst>
                                      </p:cBhvr>
                                      <p:tavLst>
                                        <p:tav tm="0">
                                          <p:val>
                                            <p:strVal val="#ppt_h"/>
                                          </p:val>
                                        </p:tav>
                                        <p:tav tm="100000">
                                          <p:val>
                                            <p:strVal val="#ppt_h"/>
                                          </p:val>
                                        </p:tav>
                                      </p:tavLst>
                                    </p:anim>
                                  </p:childTnLst>
                                </p:cTn>
                              </p:par>
                            </p:childTnLst>
                          </p:cTn>
                        </p:par>
                        <p:par>
                          <p:cTn id="31" fill="hold" nodeType="afterGroup">
                            <p:stCondLst>
                              <p:cond delay="500"/>
                            </p:stCondLst>
                            <p:childTnLst>
                              <p:par>
                                <p:cTn id="32" presetID="23" presetClass="entr" presetSubtype="272" fill="hold" grpId="0" nodeType="afterEffect">
                                  <p:stCondLst>
                                    <p:cond delay="0"/>
                                  </p:stCondLst>
                                  <p:childTnLst>
                                    <p:set>
                                      <p:cBhvr>
                                        <p:cTn id="33" dur="1" fill="hold">
                                          <p:stCondLst>
                                            <p:cond delay="0"/>
                                          </p:stCondLst>
                                        </p:cTn>
                                        <p:tgtEl>
                                          <p:spTgt spid="516129"/>
                                        </p:tgtEl>
                                        <p:attrNameLst>
                                          <p:attrName>style.visibility</p:attrName>
                                        </p:attrNameLst>
                                      </p:cBhvr>
                                      <p:to>
                                        <p:strVal val="visible"/>
                                      </p:to>
                                    </p:set>
                                    <p:anim calcmode="lin" valueType="num">
                                      <p:cBhvr>
                                        <p:cTn id="34" dur="500" fill="hold"/>
                                        <p:tgtEl>
                                          <p:spTgt spid="516129"/>
                                        </p:tgtEl>
                                        <p:attrNameLst>
                                          <p:attrName>ppt_w</p:attrName>
                                        </p:attrNameLst>
                                      </p:cBhvr>
                                      <p:tavLst>
                                        <p:tav tm="0">
                                          <p:val>
                                            <p:strVal val="2/3*#ppt_w"/>
                                          </p:val>
                                        </p:tav>
                                        <p:tav tm="100000">
                                          <p:val>
                                            <p:strVal val="#ppt_w"/>
                                          </p:val>
                                        </p:tav>
                                      </p:tavLst>
                                    </p:anim>
                                    <p:anim calcmode="lin" valueType="num">
                                      <p:cBhvr>
                                        <p:cTn id="35" dur="500" fill="hold"/>
                                        <p:tgtEl>
                                          <p:spTgt spid="516129"/>
                                        </p:tgtEl>
                                        <p:attrNameLst>
                                          <p:attrName>ppt_h</p:attrName>
                                        </p:attrNameLst>
                                      </p:cBhvr>
                                      <p:tavLst>
                                        <p:tav tm="0">
                                          <p:val>
                                            <p:strVal val="2/3*#ppt_h"/>
                                          </p:val>
                                        </p:tav>
                                        <p:tav tm="100000">
                                          <p:val>
                                            <p:strVal val="#ppt_h"/>
                                          </p:val>
                                        </p:tav>
                                      </p:tavLst>
                                    </p:anim>
                                  </p:childTnLst>
                                </p:cTn>
                              </p:par>
                            </p:childTnLst>
                          </p:cTn>
                        </p:par>
                        <p:par>
                          <p:cTn id="36" fill="hold" nodeType="afterGroup">
                            <p:stCondLst>
                              <p:cond delay="1000"/>
                            </p:stCondLst>
                            <p:childTnLst>
                              <p:par>
                                <p:cTn id="37" presetID="23" presetClass="entr" presetSubtype="528" fill="hold" grpId="0" nodeType="afterEffect">
                                  <p:stCondLst>
                                    <p:cond delay="0"/>
                                  </p:stCondLst>
                                  <p:childTnLst>
                                    <p:set>
                                      <p:cBhvr>
                                        <p:cTn id="38" dur="1" fill="hold">
                                          <p:stCondLst>
                                            <p:cond delay="0"/>
                                          </p:stCondLst>
                                        </p:cTn>
                                        <p:tgtEl>
                                          <p:spTgt spid="516141"/>
                                        </p:tgtEl>
                                        <p:attrNameLst>
                                          <p:attrName>style.visibility</p:attrName>
                                        </p:attrNameLst>
                                      </p:cBhvr>
                                      <p:to>
                                        <p:strVal val="visible"/>
                                      </p:to>
                                    </p:set>
                                    <p:anim calcmode="lin" valueType="num">
                                      <p:cBhvr>
                                        <p:cTn id="39" dur="500" fill="hold"/>
                                        <p:tgtEl>
                                          <p:spTgt spid="516141"/>
                                        </p:tgtEl>
                                        <p:attrNameLst>
                                          <p:attrName>ppt_w</p:attrName>
                                        </p:attrNameLst>
                                      </p:cBhvr>
                                      <p:tavLst>
                                        <p:tav tm="0">
                                          <p:val>
                                            <p:fltVal val="0"/>
                                          </p:val>
                                        </p:tav>
                                        <p:tav tm="100000">
                                          <p:val>
                                            <p:strVal val="#ppt_w"/>
                                          </p:val>
                                        </p:tav>
                                      </p:tavLst>
                                    </p:anim>
                                    <p:anim calcmode="lin" valueType="num">
                                      <p:cBhvr>
                                        <p:cTn id="40" dur="500" fill="hold"/>
                                        <p:tgtEl>
                                          <p:spTgt spid="516141"/>
                                        </p:tgtEl>
                                        <p:attrNameLst>
                                          <p:attrName>ppt_h</p:attrName>
                                        </p:attrNameLst>
                                      </p:cBhvr>
                                      <p:tavLst>
                                        <p:tav tm="0">
                                          <p:val>
                                            <p:fltVal val="0"/>
                                          </p:val>
                                        </p:tav>
                                        <p:tav tm="100000">
                                          <p:val>
                                            <p:strVal val="#ppt_h"/>
                                          </p:val>
                                        </p:tav>
                                      </p:tavLst>
                                    </p:anim>
                                    <p:anim calcmode="lin" valueType="num">
                                      <p:cBhvr>
                                        <p:cTn id="41" dur="500" fill="hold"/>
                                        <p:tgtEl>
                                          <p:spTgt spid="516141"/>
                                        </p:tgtEl>
                                        <p:attrNameLst>
                                          <p:attrName>ppt_x</p:attrName>
                                        </p:attrNameLst>
                                      </p:cBhvr>
                                      <p:tavLst>
                                        <p:tav tm="0">
                                          <p:val>
                                            <p:fltVal val="0.5"/>
                                          </p:val>
                                        </p:tav>
                                        <p:tav tm="100000">
                                          <p:val>
                                            <p:strVal val="#ppt_x"/>
                                          </p:val>
                                        </p:tav>
                                      </p:tavLst>
                                    </p:anim>
                                    <p:anim calcmode="lin" valueType="num">
                                      <p:cBhvr>
                                        <p:cTn id="42" dur="500" fill="hold"/>
                                        <p:tgtEl>
                                          <p:spTgt spid="51614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101" grpId="0" autoUpdateAnimBg="0"/>
      <p:bldP spid="516109" grpId="0" autoUpdateAnimBg="0"/>
      <p:bldP spid="516128" grpId="0" animBg="1"/>
      <p:bldP spid="516129" grpId="0" animBg="1"/>
      <p:bldP spid="516140" grpId="0" animBg="1" autoUpdateAnimBg="0"/>
      <p:bldP spid="516141"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1026"/>
          <p:cNvSpPr>
            <a:spLocks noChangeArrowheads="1"/>
          </p:cNvSpPr>
          <p:nvPr/>
        </p:nvSpPr>
        <p:spPr bwMode="auto">
          <a:xfrm>
            <a:off x="0" y="0"/>
            <a:ext cx="1830388" cy="1841500"/>
          </a:xfrm>
          <a:prstGeom prst="rect">
            <a:avLst/>
          </a:prstGeom>
          <a:solidFill>
            <a:srgbClr val="610010"/>
          </a:solidFill>
          <a:ln w="9525">
            <a:noFill/>
            <a:miter lim="800000"/>
            <a:headEnd/>
            <a:tailEnd/>
          </a:ln>
          <a:effectLst>
            <a:outerShdw blurRad="63500" dist="127000" dir="3187806" algn="ctr" rotWithShape="0">
              <a:schemeClr val="bg2"/>
            </a:outerShdw>
          </a:effectLst>
        </p:spPr>
        <p:txBody>
          <a:bodyPr wrap="none" anchor="ctr"/>
          <a:lstStyle/>
          <a:p>
            <a:pPr>
              <a:defRPr/>
            </a:pPr>
            <a:endParaRPr lang="en-US">
              <a:latin typeface="Comic Sans MS" pitchFamily="1" charset="0"/>
              <a:ea typeface="+mn-ea"/>
              <a:cs typeface="+mn-cs"/>
            </a:endParaRPr>
          </a:p>
        </p:txBody>
      </p:sp>
      <p:grpSp>
        <p:nvGrpSpPr>
          <p:cNvPr id="12291" name="Group 1045"/>
          <p:cNvGrpSpPr>
            <a:grpSpLocks/>
          </p:cNvGrpSpPr>
          <p:nvPr/>
        </p:nvGrpSpPr>
        <p:grpSpPr bwMode="auto">
          <a:xfrm>
            <a:off x="0" y="6350"/>
            <a:ext cx="9144000" cy="6858000"/>
            <a:chOff x="0" y="0"/>
            <a:chExt cx="5760" cy="4320"/>
          </a:xfrm>
        </p:grpSpPr>
        <p:sp>
          <p:nvSpPr>
            <p:cNvPr id="751635" name="Rectangle 1043"/>
            <p:cNvSpPr>
              <a:spLocks noChangeArrowheads="1"/>
            </p:cNvSpPr>
            <p:nvPr/>
          </p:nvSpPr>
          <p:spPr bwMode="auto">
            <a:xfrm>
              <a:off x="0" y="0"/>
              <a:ext cx="5760" cy="4320"/>
            </a:xfrm>
            <a:prstGeom prst="rect">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w="12700">
              <a:noFill/>
              <a:miter lim="800000"/>
              <a:headEnd/>
              <a:tailEnd/>
            </a:ln>
            <a:effectLst/>
          </p:spPr>
          <p:txBody>
            <a:bodyPr wrap="none" anchor="ctr"/>
            <a:lstStyle/>
            <a:p>
              <a:pPr>
                <a:defRPr/>
              </a:pPr>
              <a:endParaRPr lang="en-US">
                <a:latin typeface="Comic Sans MS" pitchFamily="1" charset="0"/>
                <a:ea typeface="+mn-ea"/>
                <a:cs typeface="+mn-cs"/>
              </a:endParaRPr>
            </a:p>
          </p:txBody>
        </p:sp>
        <p:sp>
          <p:nvSpPr>
            <p:cNvPr id="12308" name="Rectangle 1044"/>
            <p:cNvSpPr>
              <a:spLocks noChangeArrowheads="1"/>
            </p:cNvSpPr>
            <p:nvPr/>
          </p:nvSpPr>
          <p:spPr bwMode="auto">
            <a:xfrm>
              <a:off x="0" y="0"/>
              <a:ext cx="1239" cy="1247"/>
            </a:xfrm>
            <a:prstGeom prst="rect">
              <a:avLst/>
            </a:prstGeom>
            <a:solidFill>
              <a:srgbClr val="00004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751619" name="Picture 1027" descr="Nahal Iyon first waterfall, tb n040400 sr"/>
          <p:cNvPicPr preferRelativeResize="0">
            <a:picLocks noChangeAspect="1" noChangeArrowheads="1"/>
          </p:cNvPicPr>
          <p:nvPr>
            <p:custDataLst>
              <p:tags r:id="rId1"/>
            </p:custDataLst>
          </p:nvPr>
        </p:nvPicPr>
        <p:blipFill>
          <a:blip r:embed="rId4"/>
          <a:srcRect/>
          <a:stretch>
            <a:fillRect/>
          </a:stretch>
        </p:blipFill>
        <p:spPr bwMode="auto">
          <a:xfrm>
            <a:off x="608013" y="487363"/>
            <a:ext cx="7885112" cy="5794375"/>
          </a:xfrm>
          <a:prstGeom prst="rect">
            <a:avLst/>
          </a:prstGeom>
          <a:noFill/>
          <a:ln w="101600" cmpd="thinThick">
            <a:noFill/>
            <a:miter lim="800000"/>
            <a:headEnd/>
            <a:tailEnd/>
          </a:ln>
          <a:effectLst>
            <a:outerShdw blurRad="63500" dist="129156" dir="3179608" algn="ctr" rotWithShape="0">
              <a:schemeClr val="bg2">
                <a:alpha val="74998"/>
              </a:schemeClr>
            </a:outerShdw>
          </a:effectLst>
        </p:spPr>
      </p:pic>
      <p:pic>
        <p:nvPicPr>
          <p:cNvPr id="751621" name="Picture 1029" descr="Picture 10"/>
          <p:cNvPicPr>
            <a:picLocks noChangeAspect="1" noChangeArrowheads="1"/>
          </p:cNvPicPr>
          <p:nvPr/>
        </p:nvPicPr>
        <p:blipFill>
          <a:blip r:embed="rId5"/>
          <a:srcRect l="21167" t="13591" r="22084" b="14648"/>
          <a:stretch>
            <a:fillRect/>
          </a:stretch>
        </p:blipFill>
        <p:spPr bwMode="auto">
          <a:xfrm>
            <a:off x="6235700" y="469900"/>
            <a:ext cx="2289175" cy="1751013"/>
          </a:xfrm>
          <a:prstGeom prst="rect">
            <a:avLst/>
          </a:prstGeom>
          <a:noFill/>
          <a:effectLst>
            <a:outerShdw blurRad="63500" dist="129156" dir="3179608" algn="ctr" rotWithShape="0">
              <a:schemeClr val="bg2">
                <a:alpha val="74998"/>
              </a:schemeClr>
            </a:outerShdw>
          </a:effectLst>
        </p:spPr>
      </p:pic>
      <p:pic>
        <p:nvPicPr>
          <p:cNvPr id="751622" name="Picture 1030" descr="Picture 14"/>
          <p:cNvPicPr>
            <a:picLocks noChangeAspect="1" noChangeArrowheads="1"/>
          </p:cNvPicPr>
          <p:nvPr/>
        </p:nvPicPr>
        <p:blipFill>
          <a:blip r:embed="rId6"/>
          <a:srcRect l="21214" t="13451" r="27917" b="21579"/>
          <a:stretch>
            <a:fillRect/>
          </a:stretch>
        </p:blipFill>
        <p:spPr bwMode="auto">
          <a:xfrm>
            <a:off x="3124200" y="190500"/>
            <a:ext cx="2876550" cy="2063750"/>
          </a:xfrm>
          <a:prstGeom prst="rect">
            <a:avLst/>
          </a:prstGeom>
          <a:noFill/>
          <a:effectLst>
            <a:outerShdw blurRad="63500" dist="129156" dir="3179608" algn="ctr" rotWithShape="0">
              <a:schemeClr val="bg2">
                <a:alpha val="74998"/>
              </a:schemeClr>
            </a:outerShdw>
          </a:effectLst>
        </p:spPr>
      </p:pic>
      <p:pic>
        <p:nvPicPr>
          <p:cNvPr id="751623" name="Picture 1031" descr="Picture 8"/>
          <p:cNvPicPr>
            <a:picLocks noChangeAspect="1" noChangeArrowheads="1"/>
          </p:cNvPicPr>
          <p:nvPr/>
        </p:nvPicPr>
        <p:blipFill>
          <a:blip r:embed="rId7"/>
          <a:srcRect l="25360" t="16028" r="27061" b="20444"/>
          <a:stretch>
            <a:fillRect/>
          </a:stretch>
        </p:blipFill>
        <p:spPr bwMode="auto">
          <a:xfrm>
            <a:off x="1803400" y="736600"/>
            <a:ext cx="2076450" cy="1603375"/>
          </a:xfrm>
          <a:prstGeom prst="rect">
            <a:avLst/>
          </a:prstGeom>
          <a:noFill/>
          <a:effectLst>
            <a:outerShdw blurRad="63500" dist="129156" dir="3179608" algn="ctr" rotWithShape="0">
              <a:schemeClr val="bg2">
                <a:alpha val="74998"/>
              </a:schemeClr>
            </a:outerShdw>
          </a:effectLst>
        </p:spPr>
      </p:pic>
      <p:pic>
        <p:nvPicPr>
          <p:cNvPr id="751624" name="Picture 1032" descr="Picture 2"/>
          <p:cNvPicPr>
            <a:picLocks noChangeAspect="1" noChangeArrowheads="1"/>
          </p:cNvPicPr>
          <p:nvPr/>
        </p:nvPicPr>
        <p:blipFill>
          <a:blip r:embed="rId8"/>
          <a:srcRect l="22362" t="13506" r="25000" b="18311"/>
          <a:stretch>
            <a:fillRect/>
          </a:stretch>
        </p:blipFill>
        <p:spPr bwMode="auto">
          <a:xfrm>
            <a:off x="560388" y="460375"/>
            <a:ext cx="2554287" cy="1957388"/>
          </a:xfrm>
          <a:prstGeom prst="rect">
            <a:avLst/>
          </a:prstGeom>
          <a:noFill/>
          <a:effectLst>
            <a:outerShdw blurRad="63500" dist="129156" dir="3179608" algn="ctr" rotWithShape="0">
              <a:schemeClr val="bg2">
                <a:alpha val="74998"/>
              </a:schemeClr>
            </a:outerShdw>
          </a:effectLst>
        </p:spPr>
      </p:pic>
      <p:pic>
        <p:nvPicPr>
          <p:cNvPr id="751625" name="Picture 1033" descr="Picture 9"/>
          <p:cNvPicPr>
            <a:picLocks noChangeAspect="1" noChangeArrowheads="1"/>
          </p:cNvPicPr>
          <p:nvPr/>
        </p:nvPicPr>
        <p:blipFill>
          <a:blip r:embed="rId9"/>
          <a:srcRect l="26228" t="15196" r="27567" b="18655"/>
          <a:stretch>
            <a:fillRect/>
          </a:stretch>
        </p:blipFill>
        <p:spPr bwMode="auto">
          <a:xfrm>
            <a:off x="5276850" y="1328738"/>
            <a:ext cx="2274888" cy="1881187"/>
          </a:xfrm>
          <a:prstGeom prst="rect">
            <a:avLst/>
          </a:prstGeom>
          <a:noFill/>
          <a:effectLst>
            <a:outerShdw blurRad="63500" dist="129156" dir="3179608" algn="ctr" rotWithShape="0">
              <a:schemeClr val="bg2">
                <a:alpha val="74998"/>
              </a:schemeClr>
            </a:outerShdw>
          </a:effectLst>
        </p:spPr>
      </p:pic>
      <p:pic>
        <p:nvPicPr>
          <p:cNvPr id="751626" name="Picture 1034" descr="Picture 6"/>
          <p:cNvPicPr>
            <a:picLocks noChangeAspect="1" noChangeArrowheads="1"/>
          </p:cNvPicPr>
          <p:nvPr/>
        </p:nvPicPr>
        <p:blipFill>
          <a:blip r:embed="rId10"/>
          <a:srcRect l="22688" t="13550" r="21089" b="15756"/>
          <a:stretch>
            <a:fillRect/>
          </a:stretch>
        </p:blipFill>
        <p:spPr bwMode="auto">
          <a:xfrm>
            <a:off x="6251575" y="2706688"/>
            <a:ext cx="2679700" cy="1949450"/>
          </a:xfrm>
          <a:prstGeom prst="rect">
            <a:avLst/>
          </a:prstGeom>
          <a:noFill/>
          <a:effectLst>
            <a:outerShdw blurRad="63500" dist="129156" dir="3179608" algn="ctr" rotWithShape="0">
              <a:schemeClr val="bg2">
                <a:alpha val="74998"/>
              </a:schemeClr>
            </a:outerShdw>
          </a:effectLst>
        </p:spPr>
      </p:pic>
      <p:pic>
        <p:nvPicPr>
          <p:cNvPr id="751627" name="Picture 1035" descr="Picture 5"/>
          <p:cNvPicPr>
            <a:picLocks noChangeAspect="1" noChangeArrowheads="1"/>
          </p:cNvPicPr>
          <p:nvPr/>
        </p:nvPicPr>
        <p:blipFill>
          <a:blip r:embed="rId11"/>
          <a:srcRect l="13426" t="13538" r="27452" b="11295"/>
          <a:stretch>
            <a:fillRect/>
          </a:stretch>
        </p:blipFill>
        <p:spPr bwMode="auto">
          <a:xfrm>
            <a:off x="6640513" y="4719638"/>
            <a:ext cx="2420937" cy="1820862"/>
          </a:xfrm>
          <a:prstGeom prst="rect">
            <a:avLst/>
          </a:prstGeom>
          <a:noFill/>
          <a:effectLst>
            <a:outerShdw blurRad="63500" dist="129156" dir="3179608" algn="ctr" rotWithShape="0">
              <a:schemeClr val="bg2">
                <a:alpha val="74998"/>
              </a:schemeClr>
            </a:outerShdw>
          </a:effectLst>
        </p:spPr>
      </p:pic>
      <p:pic>
        <p:nvPicPr>
          <p:cNvPr id="751628" name="Picture 1036" descr="Picture 4"/>
          <p:cNvPicPr>
            <a:picLocks noChangeAspect="1" noChangeArrowheads="1"/>
          </p:cNvPicPr>
          <p:nvPr/>
        </p:nvPicPr>
        <p:blipFill>
          <a:blip r:embed="rId12"/>
          <a:srcRect l="24118" t="12111" r="19232" b="16451"/>
          <a:stretch>
            <a:fillRect/>
          </a:stretch>
        </p:blipFill>
        <p:spPr bwMode="auto">
          <a:xfrm>
            <a:off x="3732213" y="4229100"/>
            <a:ext cx="2578100" cy="1922463"/>
          </a:xfrm>
          <a:prstGeom prst="rect">
            <a:avLst/>
          </a:prstGeom>
          <a:noFill/>
          <a:effectLst>
            <a:outerShdw blurRad="63500" dist="129156" dir="3179608" algn="ctr" rotWithShape="0">
              <a:schemeClr val="bg2">
                <a:alpha val="74998"/>
              </a:schemeClr>
            </a:outerShdw>
          </a:effectLst>
        </p:spPr>
      </p:pic>
      <p:pic>
        <p:nvPicPr>
          <p:cNvPr id="751629" name="Picture 1037" descr="Picture 3"/>
          <p:cNvPicPr>
            <a:picLocks noChangeAspect="1" noChangeArrowheads="1"/>
          </p:cNvPicPr>
          <p:nvPr/>
        </p:nvPicPr>
        <p:blipFill>
          <a:blip r:embed="rId13"/>
          <a:srcRect l="21249" t="13197" r="22220" b="15303"/>
          <a:stretch>
            <a:fillRect/>
          </a:stretch>
        </p:blipFill>
        <p:spPr bwMode="auto">
          <a:xfrm>
            <a:off x="508000" y="4014788"/>
            <a:ext cx="2843213" cy="2125662"/>
          </a:xfrm>
          <a:prstGeom prst="rect">
            <a:avLst/>
          </a:prstGeom>
          <a:noFill/>
          <a:effectLst>
            <a:outerShdw blurRad="63500" dist="129156" dir="3179608" algn="ctr" rotWithShape="0">
              <a:schemeClr val="bg2">
                <a:alpha val="74998"/>
              </a:schemeClr>
            </a:outerShdw>
          </a:effectLst>
        </p:spPr>
      </p:pic>
      <p:pic>
        <p:nvPicPr>
          <p:cNvPr id="751630" name="Picture 1038" descr="Picture 1"/>
          <p:cNvPicPr>
            <a:picLocks noChangeAspect="1" noChangeArrowheads="1"/>
          </p:cNvPicPr>
          <p:nvPr/>
        </p:nvPicPr>
        <p:blipFill>
          <a:blip r:embed="rId14"/>
          <a:srcRect l="23920" t="14397" r="24846" b="18832"/>
          <a:stretch>
            <a:fillRect/>
          </a:stretch>
        </p:blipFill>
        <p:spPr bwMode="auto">
          <a:xfrm>
            <a:off x="806450" y="2152650"/>
            <a:ext cx="2387600" cy="1689100"/>
          </a:xfrm>
          <a:prstGeom prst="rect">
            <a:avLst/>
          </a:prstGeom>
          <a:noFill/>
          <a:effectLst>
            <a:outerShdw blurRad="63500" dist="129156" dir="3179608" algn="ctr" rotWithShape="0">
              <a:schemeClr val="bg2">
                <a:alpha val="74998"/>
              </a:schemeClr>
            </a:outerShdw>
          </a:effectLst>
        </p:spPr>
      </p:pic>
      <p:pic>
        <p:nvPicPr>
          <p:cNvPr id="751631" name="Picture 1039" descr="Picture 7"/>
          <p:cNvPicPr>
            <a:picLocks noChangeAspect="1" noChangeArrowheads="1"/>
          </p:cNvPicPr>
          <p:nvPr/>
        </p:nvPicPr>
        <p:blipFill>
          <a:blip r:embed="rId15"/>
          <a:srcRect l="16640" t="14082" r="32716" b="21744"/>
          <a:stretch>
            <a:fillRect/>
          </a:stretch>
        </p:blipFill>
        <p:spPr bwMode="auto">
          <a:xfrm>
            <a:off x="2682875" y="1852613"/>
            <a:ext cx="3575050" cy="2692400"/>
          </a:xfrm>
          <a:prstGeom prst="rect">
            <a:avLst/>
          </a:prstGeom>
          <a:noFill/>
          <a:effectLst>
            <a:outerShdw blurRad="63500" dist="129156" dir="3179608" algn="ctr" rotWithShape="0">
              <a:schemeClr val="bg2">
                <a:alpha val="74998"/>
              </a:schemeClr>
            </a:outerShdw>
          </a:effectLst>
        </p:spPr>
      </p:pic>
      <p:sp>
        <p:nvSpPr>
          <p:cNvPr id="751632" name="Rectangle 1040"/>
          <p:cNvSpPr>
            <a:spLocks noChangeArrowheads="1"/>
          </p:cNvSpPr>
          <p:nvPr/>
        </p:nvSpPr>
        <p:spPr bwMode="auto">
          <a:xfrm>
            <a:off x="75469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
        <p:nvSpPr>
          <p:cNvPr id="751633" name="Rectangle 1041"/>
          <p:cNvSpPr>
            <a:spLocks noChangeArrowheads="1"/>
          </p:cNvSpPr>
          <p:nvPr/>
        </p:nvSpPr>
        <p:spPr bwMode="auto">
          <a:xfrm>
            <a:off x="8102600"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03</a:t>
            </a:r>
          </a:p>
        </p:txBody>
      </p:sp>
      <p:sp>
        <p:nvSpPr>
          <p:cNvPr id="12306" name="Text Box 1042"/>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©2012 TBBMI</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751623"/>
                                        </p:tgtEl>
                                        <p:attrNameLst>
                                          <p:attrName>style.visibility</p:attrName>
                                        </p:attrNameLst>
                                      </p:cBhvr>
                                      <p:to>
                                        <p:strVal val="visible"/>
                                      </p:to>
                                    </p:set>
                                    <p:animEffect transition="in" filter="wipe(left)">
                                      <p:cBhvr>
                                        <p:cTn id="7" dur="1000"/>
                                        <p:tgtEl>
                                          <p:spTgt spid="751623"/>
                                        </p:tgtEl>
                                      </p:cBhvr>
                                    </p:animEffect>
                                  </p:childTnLst>
                                </p:cTn>
                              </p:par>
                              <p:par>
                                <p:cTn id="8" presetID="22" presetClass="entr" presetSubtype="8" fill="hold" nodeType="withEffect">
                                  <p:stCondLst>
                                    <p:cond delay="0"/>
                                  </p:stCondLst>
                                  <p:childTnLst>
                                    <p:set>
                                      <p:cBhvr>
                                        <p:cTn id="9" dur="1" fill="hold">
                                          <p:stCondLst>
                                            <p:cond delay="0"/>
                                          </p:stCondLst>
                                        </p:cTn>
                                        <p:tgtEl>
                                          <p:spTgt spid="751624"/>
                                        </p:tgtEl>
                                        <p:attrNameLst>
                                          <p:attrName>style.visibility</p:attrName>
                                        </p:attrNameLst>
                                      </p:cBhvr>
                                      <p:to>
                                        <p:strVal val="visible"/>
                                      </p:to>
                                    </p:set>
                                    <p:animEffect transition="in" filter="wipe(left)">
                                      <p:cBhvr>
                                        <p:cTn id="10" dur="1000"/>
                                        <p:tgtEl>
                                          <p:spTgt spid="751624"/>
                                        </p:tgtEl>
                                      </p:cBhvr>
                                    </p:animEffect>
                                  </p:childTnLst>
                                </p:cTn>
                              </p:par>
                              <p:par>
                                <p:cTn id="11" presetID="22" presetClass="entr" presetSubtype="8" fill="hold" nodeType="withEffect">
                                  <p:stCondLst>
                                    <p:cond delay="0"/>
                                  </p:stCondLst>
                                  <p:childTnLst>
                                    <p:set>
                                      <p:cBhvr>
                                        <p:cTn id="12" dur="1" fill="hold">
                                          <p:stCondLst>
                                            <p:cond delay="0"/>
                                          </p:stCondLst>
                                        </p:cTn>
                                        <p:tgtEl>
                                          <p:spTgt spid="751625"/>
                                        </p:tgtEl>
                                        <p:attrNameLst>
                                          <p:attrName>style.visibility</p:attrName>
                                        </p:attrNameLst>
                                      </p:cBhvr>
                                      <p:to>
                                        <p:strVal val="visible"/>
                                      </p:to>
                                    </p:set>
                                    <p:animEffect transition="in" filter="wipe(left)">
                                      <p:cBhvr>
                                        <p:cTn id="13" dur="1000"/>
                                        <p:tgtEl>
                                          <p:spTgt spid="751625"/>
                                        </p:tgtEl>
                                      </p:cBhvr>
                                    </p:animEffect>
                                  </p:childTnLst>
                                </p:cTn>
                              </p:par>
                              <p:par>
                                <p:cTn id="14" presetID="22" presetClass="entr" presetSubtype="8" fill="hold" nodeType="withEffect">
                                  <p:stCondLst>
                                    <p:cond delay="0"/>
                                  </p:stCondLst>
                                  <p:childTnLst>
                                    <p:set>
                                      <p:cBhvr>
                                        <p:cTn id="15" dur="1" fill="hold">
                                          <p:stCondLst>
                                            <p:cond delay="0"/>
                                          </p:stCondLst>
                                        </p:cTn>
                                        <p:tgtEl>
                                          <p:spTgt spid="751626"/>
                                        </p:tgtEl>
                                        <p:attrNameLst>
                                          <p:attrName>style.visibility</p:attrName>
                                        </p:attrNameLst>
                                      </p:cBhvr>
                                      <p:to>
                                        <p:strVal val="visible"/>
                                      </p:to>
                                    </p:set>
                                    <p:animEffect transition="in" filter="wipe(left)">
                                      <p:cBhvr>
                                        <p:cTn id="16" dur="1000"/>
                                        <p:tgtEl>
                                          <p:spTgt spid="751626"/>
                                        </p:tgtEl>
                                      </p:cBhvr>
                                    </p:animEffect>
                                  </p:childTnLst>
                                </p:cTn>
                              </p:par>
                              <p:par>
                                <p:cTn id="17" presetID="22" presetClass="entr" presetSubtype="8" fill="hold" nodeType="withEffect">
                                  <p:stCondLst>
                                    <p:cond delay="0"/>
                                  </p:stCondLst>
                                  <p:childTnLst>
                                    <p:set>
                                      <p:cBhvr>
                                        <p:cTn id="18" dur="1" fill="hold">
                                          <p:stCondLst>
                                            <p:cond delay="0"/>
                                          </p:stCondLst>
                                        </p:cTn>
                                        <p:tgtEl>
                                          <p:spTgt spid="751627"/>
                                        </p:tgtEl>
                                        <p:attrNameLst>
                                          <p:attrName>style.visibility</p:attrName>
                                        </p:attrNameLst>
                                      </p:cBhvr>
                                      <p:to>
                                        <p:strVal val="visible"/>
                                      </p:to>
                                    </p:set>
                                    <p:animEffect transition="in" filter="wipe(left)">
                                      <p:cBhvr>
                                        <p:cTn id="19" dur="1000"/>
                                        <p:tgtEl>
                                          <p:spTgt spid="751627"/>
                                        </p:tgtEl>
                                      </p:cBhvr>
                                    </p:animEffect>
                                  </p:childTnLst>
                                </p:cTn>
                              </p:par>
                              <p:par>
                                <p:cTn id="20" presetID="22" presetClass="entr" presetSubtype="8" fill="hold" nodeType="withEffect">
                                  <p:stCondLst>
                                    <p:cond delay="0"/>
                                  </p:stCondLst>
                                  <p:childTnLst>
                                    <p:set>
                                      <p:cBhvr>
                                        <p:cTn id="21" dur="1" fill="hold">
                                          <p:stCondLst>
                                            <p:cond delay="0"/>
                                          </p:stCondLst>
                                        </p:cTn>
                                        <p:tgtEl>
                                          <p:spTgt spid="751628"/>
                                        </p:tgtEl>
                                        <p:attrNameLst>
                                          <p:attrName>style.visibility</p:attrName>
                                        </p:attrNameLst>
                                      </p:cBhvr>
                                      <p:to>
                                        <p:strVal val="visible"/>
                                      </p:to>
                                    </p:set>
                                    <p:animEffect transition="in" filter="wipe(left)">
                                      <p:cBhvr>
                                        <p:cTn id="22" dur="1000"/>
                                        <p:tgtEl>
                                          <p:spTgt spid="751628"/>
                                        </p:tgtEl>
                                      </p:cBhvr>
                                    </p:animEffect>
                                  </p:childTnLst>
                                </p:cTn>
                              </p:par>
                              <p:par>
                                <p:cTn id="23" presetID="22" presetClass="entr" presetSubtype="8" fill="hold" nodeType="withEffect">
                                  <p:stCondLst>
                                    <p:cond delay="0"/>
                                  </p:stCondLst>
                                  <p:childTnLst>
                                    <p:set>
                                      <p:cBhvr>
                                        <p:cTn id="24" dur="1" fill="hold">
                                          <p:stCondLst>
                                            <p:cond delay="0"/>
                                          </p:stCondLst>
                                        </p:cTn>
                                        <p:tgtEl>
                                          <p:spTgt spid="751629"/>
                                        </p:tgtEl>
                                        <p:attrNameLst>
                                          <p:attrName>style.visibility</p:attrName>
                                        </p:attrNameLst>
                                      </p:cBhvr>
                                      <p:to>
                                        <p:strVal val="visible"/>
                                      </p:to>
                                    </p:set>
                                    <p:animEffect transition="in" filter="wipe(left)">
                                      <p:cBhvr>
                                        <p:cTn id="25" dur="1000"/>
                                        <p:tgtEl>
                                          <p:spTgt spid="751629"/>
                                        </p:tgtEl>
                                      </p:cBhvr>
                                    </p:animEffect>
                                  </p:childTnLst>
                                </p:cTn>
                              </p:par>
                              <p:par>
                                <p:cTn id="26" presetID="22" presetClass="entr" presetSubtype="8" fill="hold" nodeType="withEffect">
                                  <p:stCondLst>
                                    <p:cond delay="0"/>
                                  </p:stCondLst>
                                  <p:childTnLst>
                                    <p:set>
                                      <p:cBhvr>
                                        <p:cTn id="27" dur="1" fill="hold">
                                          <p:stCondLst>
                                            <p:cond delay="0"/>
                                          </p:stCondLst>
                                        </p:cTn>
                                        <p:tgtEl>
                                          <p:spTgt spid="751630"/>
                                        </p:tgtEl>
                                        <p:attrNameLst>
                                          <p:attrName>style.visibility</p:attrName>
                                        </p:attrNameLst>
                                      </p:cBhvr>
                                      <p:to>
                                        <p:strVal val="visible"/>
                                      </p:to>
                                    </p:set>
                                    <p:animEffect transition="in" filter="wipe(left)">
                                      <p:cBhvr>
                                        <p:cTn id="28" dur="1000"/>
                                        <p:tgtEl>
                                          <p:spTgt spid="751630"/>
                                        </p:tgtEl>
                                      </p:cBhvr>
                                    </p:animEffect>
                                  </p:childTnLst>
                                </p:cTn>
                              </p:par>
                              <p:par>
                                <p:cTn id="29" presetID="22" presetClass="entr" presetSubtype="8" fill="hold" nodeType="withEffect">
                                  <p:stCondLst>
                                    <p:cond delay="0"/>
                                  </p:stCondLst>
                                  <p:childTnLst>
                                    <p:set>
                                      <p:cBhvr>
                                        <p:cTn id="30" dur="1" fill="hold">
                                          <p:stCondLst>
                                            <p:cond delay="0"/>
                                          </p:stCondLst>
                                        </p:cTn>
                                        <p:tgtEl>
                                          <p:spTgt spid="751631"/>
                                        </p:tgtEl>
                                        <p:attrNameLst>
                                          <p:attrName>style.visibility</p:attrName>
                                        </p:attrNameLst>
                                      </p:cBhvr>
                                      <p:to>
                                        <p:strVal val="visible"/>
                                      </p:to>
                                    </p:set>
                                    <p:animEffect transition="in" filter="wipe(left)">
                                      <p:cBhvr>
                                        <p:cTn id="31" dur="1000"/>
                                        <p:tgtEl>
                                          <p:spTgt spid="751631"/>
                                        </p:tgtEl>
                                      </p:cBhvr>
                                    </p:animEffect>
                                  </p:childTnLst>
                                </p:cTn>
                              </p:par>
                              <p:par>
                                <p:cTn id="32" presetID="22" presetClass="entr" presetSubtype="8" fill="hold" nodeType="withEffect">
                                  <p:stCondLst>
                                    <p:cond delay="0"/>
                                  </p:stCondLst>
                                  <p:childTnLst>
                                    <p:set>
                                      <p:cBhvr>
                                        <p:cTn id="33" dur="1" fill="hold">
                                          <p:stCondLst>
                                            <p:cond delay="0"/>
                                          </p:stCondLst>
                                        </p:cTn>
                                        <p:tgtEl>
                                          <p:spTgt spid="751621"/>
                                        </p:tgtEl>
                                        <p:attrNameLst>
                                          <p:attrName>style.visibility</p:attrName>
                                        </p:attrNameLst>
                                      </p:cBhvr>
                                      <p:to>
                                        <p:strVal val="visible"/>
                                      </p:to>
                                    </p:set>
                                    <p:animEffect transition="in" filter="wipe(left)">
                                      <p:cBhvr>
                                        <p:cTn id="34" dur="1000"/>
                                        <p:tgtEl>
                                          <p:spTgt spid="751621"/>
                                        </p:tgtEl>
                                      </p:cBhvr>
                                    </p:animEffect>
                                  </p:childTnLst>
                                </p:cTn>
                              </p:par>
                              <p:par>
                                <p:cTn id="35" presetID="22" presetClass="entr" presetSubtype="8" fill="hold" nodeType="withEffect">
                                  <p:stCondLst>
                                    <p:cond delay="0"/>
                                  </p:stCondLst>
                                  <p:childTnLst>
                                    <p:set>
                                      <p:cBhvr>
                                        <p:cTn id="36" dur="1" fill="hold">
                                          <p:stCondLst>
                                            <p:cond delay="0"/>
                                          </p:stCondLst>
                                        </p:cTn>
                                        <p:tgtEl>
                                          <p:spTgt spid="751622"/>
                                        </p:tgtEl>
                                        <p:attrNameLst>
                                          <p:attrName>style.visibility</p:attrName>
                                        </p:attrNameLst>
                                      </p:cBhvr>
                                      <p:to>
                                        <p:strVal val="visible"/>
                                      </p:to>
                                    </p:set>
                                    <p:animEffect transition="in" filter="wipe(left)">
                                      <p:cBhvr>
                                        <p:cTn id="37" dur="1000"/>
                                        <p:tgtEl>
                                          <p:spTgt spid="751622"/>
                                        </p:tgtEl>
                                      </p:cBhvr>
                                    </p:animEffect>
                                  </p:childTnLst>
                                </p:cTn>
                              </p:par>
                              <p:par>
                                <p:cTn id="38" presetID="22" presetClass="entr" presetSubtype="8" fill="hold" nodeType="withEffect">
                                  <p:stCondLst>
                                    <p:cond delay="0"/>
                                  </p:stCondLst>
                                  <p:childTnLst>
                                    <p:set>
                                      <p:cBhvr>
                                        <p:cTn id="39" dur="1" fill="hold">
                                          <p:stCondLst>
                                            <p:cond delay="0"/>
                                          </p:stCondLst>
                                        </p:cTn>
                                        <p:tgtEl>
                                          <p:spTgt spid="751623"/>
                                        </p:tgtEl>
                                        <p:attrNameLst>
                                          <p:attrName>style.visibility</p:attrName>
                                        </p:attrNameLst>
                                      </p:cBhvr>
                                      <p:to>
                                        <p:strVal val="visible"/>
                                      </p:to>
                                    </p:set>
                                    <p:animEffect transition="in" filter="wipe(left)">
                                      <p:cBhvr>
                                        <p:cTn id="40" dur="1000"/>
                                        <p:tgtEl>
                                          <p:spTgt spid="751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ChangeArrowheads="1"/>
          </p:cNvSpPr>
          <p:nvPr/>
        </p:nvSpPr>
        <p:spPr bwMode="auto">
          <a:xfrm>
            <a:off x="674688" y="649288"/>
            <a:ext cx="8853487" cy="185737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endParaRPr lang="en-US" sz="3200">
              <a:latin typeface="Times New Roman" charset="0"/>
            </a:endParaRPr>
          </a:p>
          <a:p>
            <a:r>
              <a:rPr lang="en-US" sz="2800">
                <a:latin typeface="Times New Roman" charset="0"/>
              </a:rPr>
              <a:t>	 </a:t>
            </a:r>
            <a:r>
              <a:rPr lang="en-US" sz="2800" baseline="30000">
                <a:latin typeface="Times New Roman" charset="0"/>
              </a:rPr>
              <a:t>1</a:t>
            </a:r>
            <a:r>
              <a:rPr lang="en-US" sz="2400">
                <a:latin typeface="Times New Roman" charset="0"/>
              </a:rPr>
              <a:t> </a:t>
            </a:r>
            <a:r>
              <a:rPr lang="en-US" sz="2800">
                <a:latin typeface="Times New Roman" charset="0"/>
              </a:rPr>
              <a:t> </a:t>
            </a:r>
            <a:r>
              <a:rPr lang="es-ES" sz="2800">
                <a:latin typeface="Times New Roman" charset="0"/>
              </a:rPr>
              <a:t>El Señor le dijo a Abram: «Deja tu tierra, tus parientes y la casa de tu padre, y vete a </a:t>
            </a:r>
          </a:p>
          <a:p>
            <a:r>
              <a:rPr lang="es-ES" sz="2800">
                <a:solidFill>
                  <a:schemeClr val="folHlink"/>
                </a:solidFill>
                <a:latin typeface="Times New Roman" charset="0"/>
              </a:rPr>
              <a:t>la tierra</a:t>
            </a:r>
            <a:r>
              <a:rPr lang="es-ES" sz="2800">
                <a:latin typeface="Times New Roman" charset="0"/>
              </a:rPr>
              <a:t> que te mostraré. </a:t>
            </a:r>
            <a:endParaRPr lang="en-US" sz="2800">
              <a:latin typeface="Times New Roman" charset="0"/>
            </a:endParaRPr>
          </a:p>
        </p:txBody>
      </p:sp>
      <p:grpSp>
        <p:nvGrpSpPr>
          <p:cNvPr id="2" name="Group 45"/>
          <p:cNvGrpSpPr>
            <a:grpSpLocks/>
          </p:cNvGrpSpPr>
          <p:nvPr/>
        </p:nvGrpSpPr>
        <p:grpSpPr bwMode="auto">
          <a:xfrm>
            <a:off x="6534150" y="2006600"/>
            <a:ext cx="2292350" cy="561975"/>
            <a:chOff x="4116" y="1264"/>
            <a:chExt cx="1444" cy="354"/>
          </a:xfrm>
        </p:grpSpPr>
        <p:sp>
          <p:nvSpPr>
            <p:cNvPr id="530438" name="Oval 6"/>
            <p:cNvSpPr>
              <a:spLocks noChangeArrowheads="1"/>
            </p:cNvSpPr>
            <p:nvPr/>
          </p:nvSpPr>
          <p:spPr bwMode="auto">
            <a:xfrm>
              <a:off x="4116" y="1264"/>
              <a:ext cx="1444" cy="354"/>
            </a:xfrm>
            <a:prstGeom prst="ellipse">
              <a:avLst/>
            </a:prstGeom>
            <a:solidFill>
              <a:srgbClr val="B20000"/>
            </a:solidFill>
            <a:ln w="50800">
              <a:solidFill>
                <a:schemeClr val="tx1"/>
              </a:solidFill>
              <a:round/>
              <a:headEnd/>
              <a:tailEnd/>
            </a:ln>
            <a:effectLst>
              <a:outerShdw blurRad="63500" dist="63500" dir="3187806" algn="ctr" rotWithShape="0">
                <a:schemeClr val="bg2">
                  <a:alpha val="74998"/>
                </a:schemeClr>
              </a:outerShdw>
            </a:effectLst>
          </p:spPr>
          <p:txBody>
            <a:bodyPr wrap="none" lIns="90487" tIns="44450" rIns="90487" bIns="44450" anchor="ctr"/>
            <a:lstStyle/>
            <a:p>
              <a:pPr algn="ctr">
                <a:defRPr/>
              </a:pPr>
              <a:endParaRPr lang="en-US" sz="1400" b="0" i="1">
                <a:solidFill>
                  <a:srgbClr val="DDEE5E"/>
                </a:solidFill>
                <a:latin typeface="Helvetica" pitchFamily="1" charset="0"/>
                <a:ea typeface="+mn-ea"/>
                <a:cs typeface="+mn-cs"/>
              </a:endParaRPr>
            </a:p>
          </p:txBody>
        </p:sp>
        <p:sp>
          <p:nvSpPr>
            <p:cNvPr id="530439" name="Rectangle 7"/>
            <p:cNvSpPr>
              <a:spLocks noChangeArrowheads="1"/>
            </p:cNvSpPr>
            <p:nvPr/>
          </p:nvSpPr>
          <p:spPr bwMode="auto">
            <a:xfrm>
              <a:off x="4318" y="1291"/>
              <a:ext cx="1190" cy="286"/>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spcBef>
                  <a:spcPct val="50000"/>
                </a:spcBef>
                <a:defRPr/>
              </a:pPr>
              <a:r>
                <a:rPr lang="en-US" sz="2400" i="1">
                  <a:solidFill>
                    <a:srgbClr val="DDEE5E"/>
                  </a:solidFill>
                  <a:latin typeface="Helvetica" pitchFamily="1" charset="0"/>
                  <a:ea typeface="+mn-ea"/>
                  <a:cs typeface="+mn-cs"/>
                </a:rPr>
                <a:t>Una tierra</a:t>
              </a:r>
            </a:p>
          </p:txBody>
        </p:sp>
      </p:grpSp>
      <p:grpSp>
        <p:nvGrpSpPr>
          <p:cNvPr id="3" name="Group 46"/>
          <p:cNvGrpSpPr>
            <a:grpSpLocks/>
          </p:cNvGrpSpPr>
          <p:nvPr/>
        </p:nvGrpSpPr>
        <p:grpSpPr bwMode="auto">
          <a:xfrm>
            <a:off x="6011863" y="3241675"/>
            <a:ext cx="2790825" cy="561975"/>
            <a:chOff x="3787" y="2042"/>
            <a:chExt cx="1758" cy="354"/>
          </a:xfrm>
        </p:grpSpPr>
        <p:sp>
          <p:nvSpPr>
            <p:cNvPr id="530437" name="Oval 5"/>
            <p:cNvSpPr>
              <a:spLocks noChangeArrowheads="1"/>
            </p:cNvSpPr>
            <p:nvPr/>
          </p:nvSpPr>
          <p:spPr bwMode="auto">
            <a:xfrm>
              <a:off x="3858" y="2042"/>
              <a:ext cx="1687" cy="354"/>
            </a:xfrm>
            <a:prstGeom prst="ellipse">
              <a:avLst/>
            </a:prstGeom>
            <a:solidFill>
              <a:srgbClr val="B20000"/>
            </a:solidFill>
            <a:ln w="50800">
              <a:solidFill>
                <a:schemeClr val="tx1"/>
              </a:solidFill>
              <a:round/>
              <a:headEnd/>
              <a:tailEnd/>
            </a:ln>
            <a:effectLst>
              <a:outerShdw blurRad="63500" dist="63500" dir="3187806" algn="ctr" rotWithShape="0">
                <a:schemeClr val="bg2">
                  <a:alpha val="74998"/>
                </a:schemeClr>
              </a:outerShdw>
            </a:effectLst>
          </p:spPr>
          <p:txBody>
            <a:bodyPr wrap="none" lIns="90487" tIns="44450" rIns="90487" bIns="44450" anchor="ctr"/>
            <a:lstStyle/>
            <a:p>
              <a:pPr algn="ctr">
                <a:defRPr/>
              </a:pPr>
              <a:endParaRPr lang="en-US" sz="1200" b="0" i="1">
                <a:solidFill>
                  <a:srgbClr val="DDEE5E"/>
                </a:solidFill>
                <a:latin typeface="Helvetica" pitchFamily="1" charset="0"/>
                <a:ea typeface="+mn-ea"/>
                <a:cs typeface="+mn-cs"/>
              </a:endParaRPr>
            </a:p>
          </p:txBody>
        </p:sp>
        <p:sp>
          <p:nvSpPr>
            <p:cNvPr id="530440" name="Rectangle 8"/>
            <p:cNvSpPr>
              <a:spLocks noChangeArrowheads="1"/>
            </p:cNvSpPr>
            <p:nvPr/>
          </p:nvSpPr>
          <p:spPr bwMode="auto">
            <a:xfrm>
              <a:off x="3787" y="2082"/>
              <a:ext cx="1703" cy="286"/>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gn="ctr">
                <a:spcBef>
                  <a:spcPct val="50000"/>
                </a:spcBef>
                <a:defRPr/>
              </a:pPr>
              <a:r>
                <a:rPr lang="en-US" sz="2400" i="1">
                  <a:solidFill>
                    <a:srgbClr val="DDEE5E"/>
                  </a:solidFill>
                  <a:latin typeface="Helvetica" pitchFamily="1" charset="0"/>
                  <a:ea typeface="+mn-ea"/>
                  <a:cs typeface="+mn-cs"/>
                </a:rPr>
                <a:t>Una simiente</a:t>
              </a:r>
            </a:p>
          </p:txBody>
        </p:sp>
      </p:grpSp>
      <p:sp>
        <p:nvSpPr>
          <p:cNvPr id="530441" name="Rectangle 9"/>
          <p:cNvSpPr>
            <a:spLocks noChangeArrowheads="1"/>
          </p:cNvSpPr>
          <p:nvPr/>
        </p:nvSpPr>
        <p:spPr bwMode="auto">
          <a:xfrm>
            <a:off x="1295400" y="3175"/>
            <a:ext cx="6450013" cy="10636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3200">
                <a:solidFill>
                  <a:srgbClr val="DDEE5E"/>
                </a:solidFill>
                <a:latin typeface="Times New Roman" pitchFamily="1" charset="0"/>
                <a:ea typeface="+mn-ea"/>
                <a:cs typeface="+mn-cs"/>
              </a:rPr>
              <a:t>Génesis 12:1-3</a:t>
            </a:r>
          </a:p>
          <a:p>
            <a:pPr algn="ctr">
              <a:defRPr/>
            </a:pPr>
            <a:r>
              <a:rPr lang="en-US" sz="3200">
                <a:solidFill>
                  <a:srgbClr val="DDEE5E"/>
                </a:solidFill>
                <a:latin typeface="Times New Roman" pitchFamily="1" charset="0"/>
                <a:ea typeface="+mn-ea"/>
                <a:cs typeface="+mn-cs"/>
              </a:rPr>
              <a:t>Las promesas abrahámicas</a:t>
            </a:r>
          </a:p>
        </p:txBody>
      </p:sp>
      <p:sp>
        <p:nvSpPr>
          <p:cNvPr id="86022" name="Text Box 10"/>
          <p:cNvSpPr txBox="1">
            <a:spLocks noChangeArrowheads="1"/>
          </p:cNvSpPr>
          <p:nvPr/>
        </p:nvSpPr>
        <p:spPr bwMode="auto">
          <a:xfrm>
            <a:off x="8891588" y="63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530445" name="Text Box 13"/>
          <p:cNvSpPr txBox="1">
            <a:spLocks noChangeArrowheads="1"/>
          </p:cNvSpPr>
          <p:nvPr/>
        </p:nvSpPr>
        <p:spPr bwMode="auto">
          <a:xfrm>
            <a:off x="709613" y="2684463"/>
            <a:ext cx="8139112" cy="2227262"/>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2000">
                <a:latin typeface="Times New Roman" charset="0"/>
              </a:rPr>
              <a:t>	</a:t>
            </a:r>
            <a:r>
              <a:rPr lang="en-US" sz="2800" baseline="30000">
                <a:latin typeface="Times New Roman" charset="0"/>
              </a:rPr>
              <a:t> 2</a:t>
            </a:r>
            <a:r>
              <a:rPr lang="en-US" sz="2000">
                <a:latin typeface="Times New Roman" charset="0"/>
              </a:rPr>
              <a:t> </a:t>
            </a:r>
            <a:r>
              <a:rPr lang="es-ES" sz="2800">
                <a:latin typeface="Times New Roman" charset="0"/>
              </a:rPr>
              <a:t>Haré de ti </a:t>
            </a:r>
            <a:r>
              <a:rPr lang="es-ES" sz="2800">
                <a:solidFill>
                  <a:schemeClr val="folHlink"/>
                </a:solidFill>
                <a:latin typeface="Times New Roman" charset="0"/>
              </a:rPr>
              <a:t>una nación grande</a:t>
            </a:r>
            <a:r>
              <a:rPr lang="es-ES" sz="2800">
                <a:latin typeface="Times New Roman" charset="0"/>
              </a:rPr>
              <a:t>,</a:t>
            </a:r>
          </a:p>
          <a:p>
            <a:r>
              <a:rPr lang="es-ES" sz="2800">
                <a:latin typeface="Times New Roman" charset="0"/>
              </a:rPr>
              <a:t>      y te bendeciré;</a:t>
            </a:r>
          </a:p>
          <a:p>
            <a:r>
              <a:rPr lang="es-ES" sz="2800">
                <a:latin typeface="Times New Roman" charset="0"/>
              </a:rPr>
              <a:t>   haré famoso tu nombre,</a:t>
            </a:r>
          </a:p>
          <a:p>
            <a:r>
              <a:rPr lang="es-ES" sz="2800">
                <a:latin typeface="Times New Roman" charset="0"/>
              </a:rPr>
              <a:t>      y serás una bendición</a:t>
            </a:r>
            <a:r>
              <a:rPr lang="en-US" sz="2800">
                <a:latin typeface="Times New Roman" charset="0"/>
              </a:rPr>
              <a:t>.</a:t>
            </a:r>
          </a:p>
          <a:p>
            <a:endParaRPr lang="en-US" sz="2800">
              <a:latin typeface="Times New Roman" charset="0"/>
            </a:endParaRPr>
          </a:p>
        </p:txBody>
      </p:sp>
      <p:sp>
        <p:nvSpPr>
          <p:cNvPr id="86024" name="Freeform 20"/>
          <p:cNvSpPr>
            <a:spLocks/>
          </p:cNvSpPr>
          <p:nvPr/>
        </p:nvSpPr>
        <p:spPr bwMode="auto">
          <a:xfrm>
            <a:off x="8631238" y="423227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6025" name="AutoShape 21"/>
          <p:cNvSpPr>
            <a:spLocks noChangeArrowheads="1"/>
          </p:cNvSpPr>
          <p:nvPr/>
        </p:nvSpPr>
        <p:spPr bwMode="auto">
          <a:xfrm>
            <a:off x="7920038" y="4124325"/>
            <a:ext cx="730250" cy="90328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6026" name="Rectangle 22"/>
          <p:cNvSpPr>
            <a:spLocks noChangeArrowheads="1"/>
          </p:cNvSpPr>
          <p:nvPr/>
        </p:nvSpPr>
        <p:spPr bwMode="auto">
          <a:xfrm>
            <a:off x="7918450" y="4281488"/>
            <a:ext cx="952500" cy="10493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6027" name="AutoShape 23"/>
          <p:cNvSpPr>
            <a:spLocks noChangeArrowheads="1"/>
          </p:cNvSpPr>
          <p:nvPr/>
        </p:nvSpPr>
        <p:spPr bwMode="auto">
          <a:xfrm>
            <a:off x="7939088" y="4149725"/>
            <a:ext cx="692150" cy="903288"/>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6028" name="Line 24"/>
          <p:cNvSpPr>
            <a:spLocks noChangeShapeType="1"/>
          </p:cNvSpPr>
          <p:nvPr/>
        </p:nvSpPr>
        <p:spPr bwMode="auto">
          <a:xfrm flipV="1">
            <a:off x="7980363" y="4681538"/>
            <a:ext cx="838200" cy="15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29" name="Line 25"/>
          <p:cNvSpPr>
            <a:spLocks noChangeShapeType="1"/>
          </p:cNvSpPr>
          <p:nvPr/>
        </p:nvSpPr>
        <p:spPr bwMode="auto">
          <a:xfrm flipV="1">
            <a:off x="7980363" y="4884738"/>
            <a:ext cx="846137" cy="15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30" name="Rectangle 26"/>
          <p:cNvSpPr>
            <a:spLocks noChangeArrowheads="1"/>
          </p:cNvSpPr>
          <p:nvPr/>
        </p:nvSpPr>
        <p:spPr bwMode="auto">
          <a:xfrm>
            <a:off x="8304213" y="4727575"/>
            <a:ext cx="3302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6031" name="Rectangle 27"/>
          <p:cNvSpPr>
            <a:spLocks noChangeArrowheads="1"/>
          </p:cNvSpPr>
          <p:nvPr/>
        </p:nvSpPr>
        <p:spPr bwMode="auto">
          <a:xfrm>
            <a:off x="8053388" y="4498975"/>
            <a:ext cx="660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T - S - B</a:t>
            </a:r>
          </a:p>
        </p:txBody>
      </p:sp>
      <p:sp>
        <p:nvSpPr>
          <p:cNvPr id="86032" name="Rectangle 28"/>
          <p:cNvSpPr>
            <a:spLocks noChangeArrowheads="1"/>
          </p:cNvSpPr>
          <p:nvPr/>
        </p:nvSpPr>
        <p:spPr bwMode="auto">
          <a:xfrm>
            <a:off x="8153400" y="4887913"/>
            <a:ext cx="44926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J - E</a:t>
            </a:r>
          </a:p>
        </p:txBody>
      </p:sp>
      <p:sp>
        <p:nvSpPr>
          <p:cNvPr id="86033" name="Rectangle 29"/>
          <p:cNvSpPr>
            <a:spLocks noChangeArrowheads="1"/>
          </p:cNvSpPr>
          <p:nvPr/>
        </p:nvSpPr>
        <p:spPr bwMode="auto">
          <a:xfrm>
            <a:off x="8207375" y="5078413"/>
            <a:ext cx="32226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12</a:t>
            </a:r>
          </a:p>
        </p:txBody>
      </p:sp>
      <p:sp>
        <p:nvSpPr>
          <p:cNvPr id="86034" name="Rectangle 30"/>
          <p:cNvSpPr>
            <a:spLocks noChangeArrowheads="1"/>
          </p:cNvSpPr>
          <p:nvPr/>
        </p:nvSpPr>
        <p:spPr bwMode="auto">
          <a:xfrm>
            <a:off x="8042275" y="4321175"/>
            <a:ext cx="720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The CALL</a:t>
            </a:r>
          </a:p>
        </p:txBody>
      </p:sp>
      <p:sp>
        <p:nvSpPr>
          <p:cNvPr id="86035" name="Rectangle 31"/>
          <p:cNvSpPr>
            <a:spLocks noChangeArrowheads="1"/>
          </p:cNvSpPr>
          <p:nvPr/>
        </p:nvSpPr>
        <p:spPr bwMode="auto">
          <a:xfrm>
            <a:off x="7870825" y="4098925"/>
            <a:ext cx="771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ABRAHAM</a:t>
            </a:r>
          </a:p>
        </p:txBody>
      </p:sp>
      <p:sp>
        <p:nvSpPr>
          <p:cNvPr id="86036" name="Rectangle 32"/>
          <p:cNvSpPr>
            <a:spLocks noChangeArrowheads="1"/>
          </p:cNvSpPr>
          <p:nvPr/>
        </p:nvSpPr>
        <p:spPr bwMode="auto">
          <a:xfrm>
            <a:off x="8188325" y="4700588"/>
            <a:ext cx="3651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I - I</a:t>
            </a:r>
          </a:p>
        </p:txBody>
      </p:sp>
      <p:sp>
        <p:nvSpPr>
          <p:cNvPr id="86037" name="Line 33"/>
          <p:cNvSpPr>
            <a:spLocks noChangeShapeType="1"/>
          </p:cNvSpPr>
          <p:nvPr/>
        </p:nvSpPr>
        <p:spPr bwMode="auto">
          <a:xfrm flipV="1">
            <a:off x="7974013" y="4491038"/>
            <a:ext cx="830262" cy="15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38" name="Line 34"/>
          <p:cNvSpPr>
            <a:spLocks noChangeShapeType="1"/>
          </p:cNvSpPr>
          <p:nvPr/>
        </p:nvSpPr>
        <p:spPr bwMode="auto">
          <a:xfrm flipV="1">
            <a:off x="7974013" y="5067300"/>
            <a:ext cx="846137" cy="31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39" name="Line 35"/>
          <p:cNvSpPr>
            <a:spLocks noChangeShapeType="1"/>
          </p:cNvSpPr>
          <p:nvPr/>
        </p:nvSpPr>
        <p:spPr bwMode="auto">
          <a:xfrm flipV="1">
            <a:off x="7974013" y="5264150"/>
            <a:ext cx="838200" cy="31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0468" name="Oval 36"/>
          <p:cNvSpPr>
            <a:spLocks noChangeArrowheads="1"/>
          </p:cNvSpPr>
          <p:nvPr/>
        </p:nvSpPr>
        <p:spPr bwMode="auto">
          <a:xfrm>
            <a:off x="7708900" y="4449763"/>
            <a:ext cx="1196975" cy="320675"/>
          </a:xfrm>
          <a:prstGeom prst="ellipse">
            <a:avLst/>
          </a:prstGeom>
          <a:noFill/>
          <a:ln w="57150">
            <a:solidFill>
              <a:srgbClr val="FF1722"/>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530469" name="Text Box 37"/>
          <p:cNvSpPr txBox="1">
            <a:spLocks noChangeArrowheads="1"/>
          </p:cNvSpPr>
          <p:nvPr/>
        </p:nvSpPr>
        <p:spPr bwMode="auto">
          <a:xfrm>
            <a:off x="574675" y="4756150"/>
            <a:ext cx="8437563" cy="180022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defRPr/>
            </a:pPr>
            <a:r>
              <a:rPr lang="en-US" sz="2800">
                <a:latin typeface="Times New Roman" pitchFamily="1" charset="0"/>
                <a:ea typeface="+mn-ea"/>
                <a:cs typeface="+mn-cs"/>
              </a:rPr>
              <a:t>	 </a:t>
            </a:r>
            <a:r>
              <a:rPr lang="en-US" sz="2800" baseline="30000">
                <a:latin typeface="Times New Roman" pitchFamily="1" charset="0"/>
                <a:ea typeface="+mn-ea"/>
                <a:cs typeface="+mn-cs"/>
              </a:rPr>
              <a:t>3</a:t>
            </a:r>
            <a:r>
              <a:rPr lang="en-US" sz="2800">
                <a:latin typeface="Times New Roman" pitchFamily="1" charset="0"/>
                <a:ea typeface="+mn-ea"/>
                <a:cs typeface="+mn-cs"/>
              </a:rPr>
              <a:t> </a:t>
            </a:r>
            <a:r>
              <a:rPr lang="es-ES" sz="2800">
                <a:solidFill>
                  <a:schemeClr val="folHlink"/>
                </a:solidFill>
                <a:latin typeface="Times New Roman" pitchFamily="1" charset="0"/>
                <a:ea typeface="+mn-ea"/>
                <a:cs typeface="+mn-cs"/>
              </a:rPr>
              <a:t>Bendeciré a los que te bendigan</a:t>
            </a:r>
          </a:p>
          <a:p>
            <a:pPr>
              <a:defRPr/>
            </a:pPr>
            <a:r>
              <a:rPr lang="es-ES" sz="2800">
                <a:solidFill>
                  <a:schemeClr val="folHlink"/>
                </a:solidFill>
                <a:latin typeface="Times New Roman" pitchFamily="1" charset="0"/>
                <a:ea typeface="+mn-ea"/>
                <a:cs typeface="+mn-cs"/>
              </a:rPr>
              <a:t>      y maldeciré a los que te maldigan;</a:t>
            </a:r>
          </a:p>
          <a:p>
            <a:pPr>
              <a:defRPr/>
            </a:pPr>
            <a:r>
              <a:rPr lang="es-ES" sz="2800">
                <a:solidFill>
                  <a:schemeClr val="folHlink"/>
                </a:solidFill>
                <a:latin typeface="Times New Roman" pitchFamily="1" charset="0"/>
                <a:ea typeface="+mn-ea"/>
                <a:cs typeface="+mn-cs"/>
              </a:rPr>
              <a:t>   ¡por medio de ti serán bendecidas</a:t>
            </a:r>
          </a:p>
          <a:p>
            <a:pPr>
              <a:defRPr/>
            </a:pPr>
            <a:r>
              <a:rPr lang="es-ES" sz="2800">
                <a:solidFill>
                  <a:schemeClr val="folHlink"/>
                </a:solidFill>
                <a:latin typeface="Times New Roman" pitchFamily="1" charset="0"/>
                <a:ea typeface="+mn-ea"/>
                <a:cs typeface="+mn-cs"/>
              </a:rPr>
              <a:t>      todas las familias de la tierra!</a:t>
            </a:r>
            <a:r>
              <a:rPr lang="en-US" sz="2800">
                <a:solidFill>
                  <a:schemeClr val="folHlink"/>
                </a:solidFill>
                <a:latin typeface="Times New Roman" pitchFamily="1" charset="0"/>
                <a:ea typeface="+mn-ea"/>
                <a:cs typeface="+mn-cs"/>
              </a:rPr>
              <a:t>”</a:t>
            </a:r>
            <a:r>
              <a:rPr lang="en-US" sz="2800">
                <a:latin typeface="Times New Roman" pitchFamily="1" charset="0"/>
                <a:ea typeface="+mn-ea"/>
                <a:cs typeface="+mn-cs"/>
              </a:rPr>
              <a:t>        (NIV)</a:t>
            </a:r>
          </a:p>
        </p:txBody>
      </p:sp>
      <p:sp>
        <p:nvSpPr>
          <p:cNvPr id="530470" name="Oval 38"/>
          <p:cNvSpPr>
            <a:spLocks noChangeArrowheads="1"/>
          </p:cNvSpPr>
          <p:nvPr/>
        </p:nvSpPr>
        <p:spPr bwMode="auto">
          <a:xfrm>
            <a:off x="7581900" y="4362450"/>
            <a:ext cx="1436688" cy="485775"/>
          </a:xfrm>
          <a:prstGeom prst="ellipse">
            <a:avLst/>
          </a:prstGeom>
          <a:noFill/>
          <a:ln w="57150">
            <a:solidFill>
              <a:srgbClr val="66FF78"/>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530471" name="Rectangle 39"/>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39</a:t>
            </a:r>
          </a:p>
        </p:txBody>
      </p:sp>
      <p:sp>
        <p:nvSpPr>
          <p:cNvPr id="86044" name="Text Box 40"/>
          <p:cNvSpPr txBox="1">
            <a:spLocks noChangeArrowheads="1"/>
          </p:cNvSpPr>
          <p:nvPr/>
        </p:nvSpPr>
        <p:spPr bwMode="auto">
          <a:xfrm>
            <a:off x="8588375"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8</a:t>
            </a:r>
          </a:p>
        </p:txBody>
      </p:sp>
      <p:grpSp>
        <p:nvGrpSpPr>
          <p:cNvPr id="4" name="Group 47"/>
          <p:cNvGrpSpPr>
            <a:grpSpLocks/>
          </p:cNvGrpSpPr>
          <p:nvPr/>
        </p:nvGrpSpPr>
        <p:grpSpPr bwMode="auto">
          <a:xfrm>
            <a:off x="6078538" y="5538788"/>
            <a:ext cx="2716212" cy="561975"/>
            <a:chOff x="3829" y="3489"/>
            <a:chExt cx="1711" cy="354"/>
          </a:xfrm>
        </p:grpSpPr>
        <p:sp>
          <p:nvSpPr>
            <p:cNvPr id="530435" name="Oval 3"/>
            <p:cNvSpPr>
              <a:spLocks noChangeArrowheads="1"/>
            </p:cNvSpPr>
            <p:nvPr/>
          </p:nvSpPr>
          <p:spPr bwMode="auto">
            <a:xfrm>
              <a:off x="3829" y="3489"/>
              <a:ext cx="1711" cy="354"/>
            </a:xfrm>
            <a:prstGeom prst="ellipse">
              <a:avLst/>
            </a:prstGeom>
            <a:solidFill>
              <a:srgbClr val="B20000"/>
            </a:solidFill>
            <a:ln w="50800">
              <a:solidFill>
                <a:schemeClr val="tx1"/>
              </a:solidFill>
              <a:round/>
              <a:headEnd/>
              <a:tailEnd/>
            </a:ln>
            <a:effectLst>
              <a:outerShdw blurRad="63500" dist="81320" dir="3080412" algn="ctr" rotWithShape="0">
                <a:schemeClr val="bg2">
                  <a:alpha val="74998"/>
                </a:schemeClr>
              </a:outerShdw>
            </a:effectLst>
          </p:spPr>
          <p:txBody>
            <a:bodyPr wrap="none" lIns="90487" tIns="44450" rIns="90487" bIns="44450" anchor="ctr"/>
            <a:lstStyle/>
            <a:p>
              <a:pPr algn="ctr">
                <a:defRPr/>
              </a:pPr>
              <a:endParaRPr lang="en-US" sz="1200" b="0" i="1">
                <a:solidFill>
                  <a:srgbClr val="DDEE5E"/>
                </a:solidFill>
                <a:latin typeface="Helvetica" pitchFamily="1" charset="0"/>
                <a:ea typeface="+mn-ea"/>
                <a:cs typeface="+mn-cs"/>
              </a:endParaRPr>
            </a:p>
          </p:txBody>
        </p:sp>
        <p:sp>
          <p:nvSpPr>
            <p:cNvPr id="530436" name="Rectangle 4"/>
            <p:cNvSpPr>
              <a:spLocks noChangeArrowheads="1"/>
            </p:cNvSpPr>
            <p:nvPr/>
          </p:nvSpPr>
          <p:spPr bwMode="auto">
            <a:xfrm>
              <a:off x="3952" y="3516"/>
              <a:ext cx="1547" cy="286"/>
            </a:xfrm>
            <a:prstGeom prst="rect">
              <a:avLst/>
            </a:prstGeom>
            <a:noFill/>
            <a:ln w="12700">
              <a:noFill/>
              <a:miter lim="800000"/>
              <a:headEnd/>
              <a:tailEnd/>
            </a:ln>
            <a:effectLst>
              <a:outerShdw blurRad="63500" dist="81320" dir="3080412" algn="ctr" rotWithShape="0">
                <a:schemeClr val="bg2">
                  <a:alpha val="74998"/>
                </a:schemeClr>
              </a:outerShdw>
            </a:effectLst>
          </p:spPr>
          <p:txBody>
            <a:bodyPr lIns="90487" tIns="44450" rIns="90487" bIns="44450">
              <a:spAutoFit/>
            </a:bodyPr>
            <a:lstStyle/>
            <a:p>
              <a:pPr>
                <a:spcBef>
                  <a:spcPct val="50000"/>
                </a:spcBef>
              </a:pPr>
              <a:r>
                <a:rPr lang="en-US" sz="2400" i="1">
                  <a:solidFill>
                    <a:srgbClr val="DDEE5E"/>
                  </a:solidFill>
                  <a:latin typeface="Helvetica" charset="0"/>
                </a:rPr>
                <a:t>Una bendición</a:t>
              </a:r>
              <a:endParaRPr lang="en-US" sz="2000" i="1">
                <a:solidFill>
                  <a:srgbClr val="DDEE5E"/>
                </a:solidFill>
                <a:latin typeface="Helvetica" charset="0"/>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30468"/>
                                        </p:tgtEl>
                                        <p:attrNameLst>
                                          <p:attrName>style.visibility</p:attrName>
                                        </p:attrNameLst>
                                      </p:cBhvr>
                                      <p:to>
                                        <p:strVal val="visible"/>
                                      </p:to>
                                    </p:set>
                                    <p:anim calcmode="lin" valueType="num">
                                      <p:cBhvr additive="base">
                                        <p:cTn id="7" dur="500" fill="hold"/>
                                        <p:tgtEl>
                                          <p:spTgt spid="530468"/>
                                        </p:tgtEl>
                                        <p:attrNameLst>
                                          <p:attrName>ppt_x</p:attrName>
                                        </p:attrNameLst>
                                      </p:cBhvr>
                                      <p:tavLst>
                                        <p:tav tm="0">
                                          <p:val>
                                            <p:strVal val="0-#ppt_w/2"/>
                                          </p:val>
                                        </p:tav>
                                        <p:tav tm="100000">
                                          <p:val>
                                            <p:strVal val="#ppt_x"/>
                                          </p:val>
                                        </p:tav>
                                      </p:tavLst>
                                    </p:anim>
                                    <p:anim calcmode="lin" valueType="num">
                                      <p:cBhvr additive="base">
                                        <p:cTn id="8" dur="500" fill="hold"/>
                                        <p:tgtEl>
                                          <p:spTgt spid="53046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30434"/>
                                        </p:tgtEl>
                                        <p:attrNameLst>
                                          <p:attrName>style.visibility</p:attrName>
                                        </p:attrNameLst>
                                      </p:cBhvr>
                                      <p:to>
                                        <p:strVal val="visible"/>
                                      </p:to>
                                    </p:set>
                                    <p:animEffect transition="in" filter="fade">
                                      <p:cBhvr>
                                        <p:cTn id="13" dur="1000"/>
                                        <p:tgtEl>
                                          <p:spTgt spid="53043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1+#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30445"/>
                                        </p:tgtEl>
                                        <p:attrNameLst>
                                          <p:attrName>style.visibility</p:attrName>
                                        </p:attrNameLst>
                                      </p:cBhvr>
                                      <p:to>
                                        <p:strVal val="visible"/>
                                      </p:to>
                                    </p:set>
                                    <p:animEffect transition="in" filter="fade">
                                      <p:cBhvr>
                                        <p:cTn id="24" dur="1000"/>
                                        <p:tgtEl>
                                          <p:spTgt spid="53044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2"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1+#ppt_w/2"/>
                                          </p:val>
                                        </p:tav>
                                        <p:tav tm="100000">
                                          <p:val>
                                            <p:strVal val="#ppt_x"/>
                                          </p:val>
                                        </p:tav>
                                      </p:tavLst>
                                    </p:anim>
                                    <p:anim calcmode="lin" valueType="num">
                                      <p:cBhvr additive="base">
                                        <p:cTn id="3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30469"/>
                                        </p:tgtEl>
                                        <p:attrNameLst>
                                          <p:attrName>style.visibility</p:attrName>
                                        </p:attrNameLst>
                                      </p:cBhvr>
                                      <p:to>
                                        <p:strVal val="visible"/>
                                      </p:to>
                                    </p:set>
                                    <p:animEffect transition="in" filter="fade">
                                      <p:cBhvr>
                                        <p:cTn id="35" dur="1000"/>
                                        <p:tgtEl>
                                          <p:spTgt spid="53046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2"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1+#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530470"/>
                                        </p:tgtEl>
                                        <p:attrNameLst>
                                          <p:attrName>style.visibility</p:attrName>
                                        </p:attrNameLst>
                                      </p:cBhvr>
                                      <p:to>
                                        <p:strVal val="visible"/>
                                      </p:to>
                                    </p:set>
                                    <p:anim calcmode="lin" valueType="num">
                                      <p:cBhvr additive="base">
                                        <p:cTn id="46" dur="500" fill="hold"/>
                                        <p:tgtEl>
                                          <p:spTgt spid="530470"/>
                                        </p:tgtEl>
                                        <p:attrNameLst>
                                          <p:attrName>ppt_x</p:attrName>
                                        </p:attrNameLst>
                                      </p:cBhvr>
                                      <p:tavLst>
                                        <p:tav tm="0">
                                          <p:val>
                                            <p:strVal val="0-#ppt_w/2"/>
                                          </p:val>
                                        </p:tav>
                                        <p:tav tm="100000">
                                          <p:val>
                                            <p:strVal val="#ppt_x"/>
                                          </p:val>
                                        </p:tav>
                                      </p:tavLst>
                                    </p:anim>
                                    <p:anim calcmode="lin" valueType="num">
                                      <p:cBhvr additive="base">
                                        <p:cTn id="47" dur="500" fill="hold"/>
                                        <p:tgtEl>
                                          <p:spTgt spid="5304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434" grpId="0" autoUpdateAnimBg="0"/>
      <p:bldP spid="530445" grpId="0" autoUpdateAnimBg="0"/>
      <p:bldP spid="530468" grpId="0" animBg="1"/>
      <p:bldP spid="530469" grpId="0" autoUpdateAnimBg="0"/>
      <p:bldP spid="53047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026"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Rectangle 1027"/>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84388" name="Rectangle 1028"/>
          <p:cNvSpPr>
            <a:spLocks noChangeArrowheads="1"/>
          </p:cNvSpPr>
          <p:nvPr/>
        </p:nvSpPr>
        <p:spPr bwMode="auto">
          <a:xfrm>
            <a:off x="895350" y="681038"/>
            <a:ext cx="1881188" cy="11842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2400">
                <a:solidFill>
                  <a:srgbClr val="FD2558"/>
                </a:solidFill>
                <a:latin typeface="Helvetica" pitchFamily="1" charset="0"/>
                <a:ea typeface="+mn-ea"/>
                <a:cs typeface="+mn-cs"/>
              </a:rPr>
              <a:t>El llamado a Abraham        </a:t>
            </a:r>
            <a:r>
              <a:rPr lang="en-US" sz="2400">
                <a:latin typeface="Helvetica" pitchFamily="1" charset="0"/>
                <a:ea typeface="+mn-ea"/>
                <a:cs typeface="+mn-cs"/>
              </a:rPr>
              <a:t> Gn 12:1-3</a:t>
            </a:r>
          </a:p>
        </p:txBody>
      </p:sp>
      <p:sp>
        <p:nvSpPr>
          <p:cNvPr id="784390" name="Rectangle 1030"/>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latin typeface="Comic Sans MS" pitchFamily="1" charset="0"/>
              <a:ea typeface="+mn-ea"/>
              <a:cs typeface="+mn-cs"/>
            </a:endParaRPr>
          </a:p>
        </p:txBody>
      </p:sp>
      <p:sp>
        <p:nvSpPr>
          <p:cNvPr id="88070" name="Line 1031"/>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88071" name="Line 1032"/>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88072" name="Line 1033"/>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88073" name="Line 1034"/>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88074" name="Line 1035"/>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88075" name="Text Box 1036"/>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84397" name="Text Box 1037"/>
          <p:cNvSpPr txBox="1">
            <a:spLocks noChangeArrowheads="1"/>
          </p:cNvSpPr>
          <p:nvPr/>
        </p:nvSpPr>
        <p:spPr bwMode="auto">
          <a:xfrm>
            <a:off x="6430963" y="777875"/>
            <a:ext cx="2193925" cy="1077913"/>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p>
            <a:pPr algn="ctr">
              <a:lnSpc>
                <a:spcPct val="90000"/>
              </a:lnSpc>
              <a:defRPr/>
            </a:pPr>
            <a:r>
              <a:rPr lang="en-US" sz="2400">
                <a:solidFill>
                  <a:srgbClr val="FD2558"/>
                </a:solidFill>
                <a:latin typeface="Helvetica" pitchFamily="1" charset="0"/>
                <a:ea typeface="+mn-ea"/>
                <a:cs typeface="+mn-cs"/>
              </a:rPr>
              <a:t>El pacto</a:t>
            </a:r>
          </a:p>
          <a:p>
            <a:pPr algn="ctr">
              <a:lnSpc>
                <a:spcPct val="90000"/>
              </a:lnSpc>
              <a:defRPr/>
            </a:pPr>
            <a:r>
              <a:rPr lang="en-US" sz="2400">
                <a:solidFill>
                  <a:srgbClr val="FD2558"/>
                </a:solidFill>
                <a:latin typeface="Helvetica" pitchFamily="1" charset="0"/>
                <a:ea typeface="+mn-ea"/>
                <a:cs typeface="+mn-cs"/>
              </a:rPr>
              <a:t>abrahamico</a:t>
            </a:r>
            <a:r>
              <a:rPr lang="en-US" sz="2400">
                <a:latin typeface="Helvetica" pitchFamily="1" charset="0"/>
                <a:ea typeface="+mn-ea"/>
                <a:cs typeface="+mn-cs"/>
              </a:rPr>
              <a:t> </a:t>
            </a:r>
          </a:p>
          <a:p>
            <a:pPr algn="ctr">
              <a:lnSpc>
                <a:spcPct val="90000"/>
              </a:lnSpc>
              <a:defRPr/>
            </a:pPr>
            <a:r>
              <a:rPr lang="en-US" sz="2400">
                <a:latin typeface="Helvetica" pitchFamily="1" charset="0"/>
                <a:ea typeface="+mn-ea"/>
                <a:cs typeface="+mn-cs"/>
              </a:rPr>
              <a:t>Gn 15:9-18</a:t>
            </a:r>
          </a:p>
        </p:txBody>
      </p:sp>
      <p:sp>
        <p:nvSpPr>
          <p:cNvPr id="784403" name="Rectangle 1043"/>
          <p:cNvSpPr>
            <a:spLocks noChangeArrowheads="1"/>
          </p:cNvSpPr>
          <p:nvPr/>
        </p:nvSpPr>
        <p:spPr bwMode="auto">
          <a:xfrm>
            <a:off x="315913" y="6365875"/>
            <a:ext cx="8634412" cy="45402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r>
              <a:rPr lang="es-ES" sz="2400" i="1">
                <a:solidFill>
                  <a:srgbClr val="FFFF39"/>
                </a:solidFill>
                <a:latin typeface="Helvetica" charset="0"/>
              </a:rPr>
              <a:t>La “columna vertebral” de la revelación bíblica</a:t>
            </a:r>
            <a:endParaRPr lang="en-US" sz="2400" i="1">
              <a:solidFill>
                <a:srgbClr val="FFFF39"/>
              </a:solidFill>
              <a:latin typeface="Helvetica" charset="0"/>
            </a:endParaRPr>
          </a:p>
        </p:txBody>
      </p:sp>
      <p:grpSp>
        <p:nvGrpSpPr>
          <p:cNvPr id="88078" name="Group 1047"/>
          <p:cNvGrpSpPr>
            <a:grpSpLocks/>
          </p:cNvGrpSpPr>
          <p:nvPr/>
        </p:nvGrpSpPr>
        <p:grpSpPr bwMode="auto">
          <a:xfrm>
            <a:off x="190500" y="1152525"/>
            <a:ext cx="307975" cy="4992688"/>
            <a:chOff x="120" y="726"/>
            <a:chExt cx="194" cy="3145"/>
          </a:xfrm>
        </p:grpSpPr>
        <p:sp>
          <p:nvSpPr>
            <p:cNvPr id="88096" name="AutoShape 1048"/>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88097" name="AutoShape 1049"/>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88098" name="AutoShape 1050"/>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88099" name="AutoShape 1051"/>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784412" name="Rectangle 1052"/>
          <p:cNvSpPr>
            <a:spLocks noChangeArrowheads="1"/>
          </p:cNvSpPr>
          <p:nvPr/>
        </p:nvSpPr>
        <p:spPr bwMode="auto">
          <a:xfrm>
            <a:off x="8105775"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40</a:t>
            </a:r>
          </a:p>
        </p:txBody>
      </p:sp>
      <p:sp>
        <p:nvSpPr>
          <p:cNvPr id="88080" name="Text Box 105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©2012 TBBMI</a:t>
            </a:r>
          </a:p>
        </p:txBody>
      </p:sp>
      <p:sp>
        <p:nvSpPr>
          <p:cNvPr id="784414" name="Rectangle 1054"/>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
        <p:nvSpPr>
          <p:cNvPr id="784415" name="Rectangle 1055"/>
          <p:cNvSpPr>
            <a:spLocks noChangeArrowheads="1"/>
          </p:cNvSpPr>
          <p:nvPr/>
        </p:nvSpPr>
        <p:spPr bwMode="auto">
          <a:xfrm>
            <a:off x="2735263" y="773113"/>
            <a:ext cx="3636962" cy="96837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pPr>
            <a:r>
              <a:rPr lang="en-US" sz="3600" i="1">
                <a:solidFill>
                  <a:schemeClr val="tx2"/>
                </a:solidFill>
                <a:latin typeface="Kosher-Normal" charset="0"/>
              </a:rPr>
              <a:t>Pacto abrahámico</a:t>
            </a:r>
            <a:endParaRPr lang="en-US" sz="4000" i="1">
              <a:solidFill>
                <a:schemeClr val="tx2"/>
              </a:solidFill>
              <a:latin typeface="Kosher-Normal" charset="0"/>
            </a:endParaRPr>
          </a:p>
        </p:txBody>
      </p:sp>
      <p:grpSp>
        <p:nvGrpSpPr>
          <p:cNvPr id="3" name="Group 1067"/>
          <p:cNvGrpSpPr>
            <a:grpSpLocks/>
          </p:cNvGrpSpPr>
          <p:nvPr/>
        </p:nvGrpSpPr>
        <p:grpSpPr bwMode="auto">
          <a:xfrm>
            <a:off x="1147763" y="2043113"/>
            <a:ext cx="2087562" cy="2382837"/>
            <a:chOff x="723" y="1287"/>
            <a:chExt cx="1315" cy="1501"/>
          </a:xfrm>
        </p:grpSpPr>
        <p:sp>
          <p:nvSpPr>
            <p:cNvPr id="784389" name="Rectangle 1029"/>
            <p:cNvSpPr>
              <a:spLocks noChangeArrowheads="1"/>
            </p:cNvSpPr>
            <p:nvPr/>
          </p:nvSpPr>
          <p:spPr bwMode="auto">
            <a:xfrm>
              <a:off x="723" y="2270"/>
              <a:ext cx="991" cy="3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rgbClr val="5BFF5B"/>
                  </a:solidFill>
                  <a:latin typeface="Helvetica" pitchFamily="1" charset="0"/>
                  <a:ea typeface="+mn-ea"/>
                  <a:cs typeface="+mn-cs"/>
                </a:rPr>
                <a:t>Tierra</a:t>
              </a:r>
            </a:p>
          </p:txBody>
        </p:sp>
        <p:sp>
          <p:nvSpPr>
            <p:cNvPr id="784400" name="Rectangle 1040"/>
            <p:cNvSpPr>
              <a:spLocks noChangeArrowheads="1"/>
            </p:cNvSpPr>
            <p:nvPr/>
          </p:nvSpPr>
          <p:spPr bwMode="auto">
            <a:xfrm>
              <a:off x="776" y="2540"/>
              <a:ext cx="852" cy="24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pitchFamily="1" charset="0"/>
                  <a:ea typeface="+mn-ea"/>
                  <a:cs typeface="+mn-cs"/>
                </a:rPr>
                <a:t>Gn 12:1</a:t>
              </a:r>
            </a:p>
          </p:txBody>
        </p:sp>
        <p:sp>
          <p:nvSpPr>
            <p:cNvPr id="784423" name="Line 1063"/>
            <p:cNvSpPr>
              <a:spLocks noChangeShapeType="1"/>
            </p:cNvSpPr>
            <p:nvPr/>
          </p:nvSpPr>
          <p:spPr bwMode="auto">
            <a:xfrm flipH="1">
              <a:off x="1180" y="1287"/>
              <a:ext cx="858" cy="985"/>
            </a:xfrm>
            <a:prstGeom prst="line">
              <a:avLst/>
            </a:prstGeom>
            <a:noFill/>
            <a:ln w="76200" cmpd="tri">
              <a:solidFill>
                <a:schemeClr val="hlink"/>
              </a:solidFill>
              <a:round/>
              <a:headEnd/>
              <a:tailEnd/>
            </a:ln>
            <a:effectLst>
              <a:outerShdw blurRad="63500" dist="80822" dir="1168242"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grpSp>
      <p:grpSp>
        <p:nvGrpSpPr>
          <p:cNvPr id="4" name="Group 1069"/>
          <p:cNvGrpSpPr>
            <a:grpSpLocks/>
          </p:cNvGrpSpPr>
          <p:nvPr/>
        </p:nvGrpSpPr>
        <p:grpSpPr bwMode="auto">
          <a:xfrm>
            <a:off x="5913438" y="1992313"/>
            <a:ext cx="2692400" cy="2444750"/>
            <a:chOff x="3725" y="1255"/>
            <a:chExt cx="1696" cy="1540"/>
          </a:xfrm>
        </p:grpSpPr>
        <p:sp>
          <p:nvSpPr>
            <p:cNvPr id="784399" name="Rectangle 1039"/>
            <p:cNvSpPr>
              <a:spLocks noChangeArrowheads="1"/>
            </p:cNvSpPr>
            <p:nvPr/>
          </p:nvSpPr>
          <p:spPr bwMode="auto">
            <a:xfrm>
              <a:off x="3854" y="2267"/>
              <a:ext cx="1567" cy="3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rgbClr val="5BFF5B"/>
                  </a:solidFill>
                  <a:latin typeface="Helvetica" pitchFamily="1" charset="0"/>
                  <a:ea typeface="+mn-ea"/>
                  <a:cs typeface="+mn-cs"/>
                </a:rPr>
                <a:t>Bendición</a:t>
              </a:r>
            </a:p>
          </p:txBody>
        </p:sp>
        <p:sp>
          <p:nvSpPr>
            <p:cNvPr id="784402" name="Rectangle 1042"/>
            <p:cNvSpPr>
              <a:spLocks noChangeArrowheads="1"/>
            </p:cNvSpPr>
            <p:nvPr/>
          </p:nvSpPr>
          <p:spPr bwMode="auto">
            <a:xfrm>
              <a:off x="4127" y="2547"/>
              <a:ext cx="937" cy="24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pitchFamily="1" charset="0"/>
                  <a:ea typeface="+mn-ea"/>
                  <a:cs typeface="+mn-cs"/>
                </a:rPr>
                <a:t>Gn 12:3</a:t>
              </a:r>
            </a:p>
          </p:txBody>
        </p:sp>
        <p:sp>
          <p:nvSpPr>
            <p:cNvPr id="784424" name="Line 1064"/>
            <p:cNvSpPr>
              <a:spLocks noChangeShapeType="1"/>
            </p:cNvSpPr>
            <p:nvPr/>
          </p:nvSpPr>
          <p:spPr bwMode="auto">
            <a:xfrm>
              <a:off x="3725" y="1255"/>
              <a:ext cx="808" cy="1002"/>
            </a:xfrm>
            <a:prstGeom prst="line">
              <a:avLst/>
            </a:prstGeom>
            <a:noFill/>
            <a:ln w="76200" cmpd="tri">
              <a:solidFill>
                <a:schemeClr val="hlink"/>
              </a:solidFill>
              <a:round/>
              <a:headEnd/>
              <a:tailEnd/>
            </a:ln>
            <a:effectLst>
              <a:outerShdw blurRad="63500" dist="80822" dir="1168242"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grpSp>
      <p:grpSp>
        <p:nvGrpSpPr>
          <p:cNvPr id="5" name="Group 1068"/>
          <p:cNvGrpSpPr>
            <a:grpSpLocks/>
          </p:cNvGrpSpPr>
          <p:nvPr/>
        </p:nvGrpSpPr>
        <p:grpSpPr bwMode="auto">
          <a:xfrm>
            <a:off x="3695700" y="2122488"/>
            <a:ext cx="1770063" cy="2306637"/>
            <a:chOff x="2328" y="1337"/>
            <a:chExt cx="1115" cy="1453"/>
          </a:xfrm>
        </p:grpSpPr>
        <p:sp>
          <p:nvSpPr>
            <p:cNvPr id="784398" name="Rectangle 1038"/>
            <p:cNvSpPr>
              <a:spLocks noChangeArrowheads="1"/>
            </p:cNvSpPr>
            <p:nvPr/>
          </p:nvSpPr>
          <p:spPr bwMode="auto">
            <a:xfrm>
              <a:off x="2328" y="2265"/>
              <a:ext cx="1115" cy="3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err="1">
                  <a:solidFill>
                    <a:srgbClr val="5BFF5B"/>
                  </a:solidFill>
                  <a:latin typeface="Helvetica" pitchFamily="1" charset="0"/>
                  <a:ea typeface="+mn-ea"/>
                  <a:cs typeface="+mn-cs"/>
                </a:rPr>
                <a:t>Simiente</a:t>
              </a:r>
              <a:endParaRPr lang="en-US" sz="2800" i="1" dirty="0">
                <a:solidFill>
                  <a:srgbClr val="5BFF5B"/>
                </a:solidFill>
                <a:latin typeface="Helvetica" pitchFamily="1" charset="0"/>
                <a:ea typeface="+mn-ea"/>
                <a:cs typeface="+mn-cs"/>
              </a:endParaRPr>
            </a:p>
          </p:txBody>
        </p:sp>
        <p:sp>
          <p:nvSpPr>
            <p:cNvPr id="784401" name="Rectangle 1041"/>
            <p:cNvSpPr>
              <a:spLocks noChangeArrowheads="1"/>
            </p:cNvSpPr>
            <p:nvPr/>
          </p:nvSpPr>
          <p:spPr bwMode="auto">
            <a:xfrm>
              <a:off x="2486" y="2542"/>
              <a:ext cx="954" cy="24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pitchFamily="1" charset="0"/>
                  <a:ea typeface="+mn-ea"/>
                  <a:cs typeface="+mn-cs"/>
                </a:rPr>
                <a:t>Gn 12:2</a:t>
              </a:r>
            </a:p>
          </p:txBody>
        </p:sp>
        <p:sp>
          <p:nvSpPr>
            <p:cNvPr id="784425" name="Line 1065"/>
            <p:cNvSpPr>
              <a:spLocks noChangeShapeType="1"/>
            </p:cNvSpPr>
            <p:nvPr/>
          </p:nvSpPr>
          <p:spPr bwMode="auto">
            <a:xfrm flipH="1">
              <a:off x="2873" y="1337"/>
              <a:ext cx="0" cy="893"/>
            </a:xfrm>
            <a:prstGeom prst="line">
              <a:avLst/>
            </a:prstGeom>
            <a:noFill/>
            <a:ln w="76200" cmpd="tri">
              <a:solidFill>
                <a:schemeClr val="hlink"/>
              </a:solidFill>
              <a:round/>
              <a:headEnd/>
              <a:tailEnd/>
            </a:ln>
            <a:effectLst>
              <a:outerShdw blurRad="63500" dist="80822" dir="1168242"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grpSp>
      <p:sp>
        <p:nvSpPr>
          <p:cNvPr id="88086" name="Text Box 1066"/>
          <p:cNvSpPr txBox="1">
            <a:spLocks noChangeArrowheads="1"/>
          </p:cNvSpPr>
          <p:nvPr/>
        </p:nvSpPr>
        <p:spPr bwMode="auto">
          <a:xfrm>
            <a:off x="8588375"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10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685800" y="852488"/>
            <a:ext cx="7847013"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3200">
              <a:solidFill>
                <a:schemeClr val="accent2"/>
              </a:solidFill>
              <a:latin typeface="Times New Roman" charset="0"/>
            </a:endParaRPr>
          </a:p>
          <a:p>
            <a:r>
              <a:rPr lang="en-US" sz="2800">
                <a:solidFill>
                  <a:schemeClr val="accent2"/>
                </a:solidFill>
                <a:latin typeface="Times New Roman" charset="0"/>
              </a:rPr>
              <a:t>	 </a:t>
            </a:r>
            <a:r>
              <a:rPr lang="en-US" sz="2800" baseline="30000">
                <a:solidFill>
                  <a:schemeClr val="accent2"/>
                </a:solidFill>
                <a:latin typeface="Times New Roman" charset="0"/>
              </a:rPr>
              <a:t>1</a:t>
            </a:r>
            <a:r>
              <a:rPr lang="en-US" sz="2400">
                <a:solidFill>
                  <a:schemeClr val="accent2"/>
                </a:solidFill>
                <a:latin typeface="Times New Roman" charset="0"/>
              </a:rPr>
              <a:t> </a:t>
            </a:r>
            <a:r>
              <a:rPr lang="ja-JP" altLang="en-US" sz="2400">
                <a:solidFill>
                  <a:schemeClr val="accent2"/>
                </a:solidFill>
                <a:latin typeface="Times New Roman" charset="0"/>
              </a:rPr>
              <a:t>“</a:t>
            </a:r>
            <a:r>
              <a:rPr lang="es-ES" sz="2800">
                <a:solidFill>
                  <a:schemeClr val="accent2"/>
                </a:solidFill>
                <a:latin typeface="Times New Roman" charset="0"/>
              </a:rPr>
              <a:t>El Señor le dijo a Abram: «Deja tu tierra, tus parientes y la casa de tu padre, y vete a la tierra que te mostraré. </a:t>
            </a:r>
          </a:p>
          <a:p>
            <a:r>
              <a:rPr lang="en-US" sz="2000">
                <a:solidFill>
                  <a:schemeClr val="accent2"/>
                </a:solidFill>
                <a:latin typeface="Times New Roman" charset="0"/>
              </a:rPr>
              <a:t>	  2</a:t>
            </a:r>
            <a:r>
              <a:rPr lang="es-ES" sz="2800">
                <a:solidFill>
                  <a:schemeClr val="accent2"/>
                </a:solidFill>
                <a:latin typeface="Times New Roman" charset="0"/>
              </a:rPr>
              <a:t>Haré de ti una nación grande,</a:t>
            </a:r>
          </a:p>
          <a:p>
            <a:r>
              <a:rPr lang="es-ES" sz="2800">
                <a:solidFill>
                  <a:schemeClr val="accent2"/>
                </a:solidFill>
                <a:latin typeface="Times New Roman" charset="0"/>
              </a:rPr>
              <a:t>      y te bendeciré;</a:t>
            </a:r>
          </a:p>
          <a:p>
            <a:r>
              <a:rPr lang="es-ES" sz="2800">
                <a:solidFill>
                  <a:schemeClr val="accent2"/>
                </a:solidFill>
                <a:latin typeface="Times New Roman" charset="0"/>
              </a:rPr>
              <a:t>   haré famoso tu nombre,</a:t>
            </a:r>
          </a:p>
          <a:p>
            <a:r>
              <a:rPr lang="es-ES" sz="2800">
                <a:solidFill>
                  <a:schemeClr val="accent2"/>
                </a:solidFill>
                <a:latin typeface="Times New Roman" charset="0"/>
              </a:rPr>
              <a:t>      y serás una bendición.</a:t>
            </a:r>
            <a:endParaRPr lang="en-US" sz="2800">
              <a:solidFill>
                <a:schemeClr val="accent2"/>
              </a:solidFill>
              <a:latin typeface="Times New Roman" charset="0"/>
            </a:endParaRPr>
          </a:p>
          <a:p>
            <a:r>
              <a:rPr lang="en-US" sz="2800">
                <a:solidFill>
                  <a:schemeClr val="accent2"/>
                </a:solidFill>
                <a:latin typeface="Times New Roman" charset="0"/>
              </a:rPr>
              <a:t>	 </a:t>
            </a:r>
            <a:r>
              <a:rPr lang="en-US" sz="2800" baseline="30000">
                <a:solidFill>
                  <a:schemeClr val="accent2"/>
                </a:solidFill>
                <a:latin typeface="Times New Roman" charset="0"/>
              </a:rPr>
              <a:t>3</a:t>
            </a:r>
            <a:r>
              <a:rPr lang="en-US" sz="2800">
                <a:solidFill>
                  <a:schemeClr val="accent2"/>
                </a:solidFill>
                <a:latin typeface="Times New Roman" charset="0"/>
              </a:rPr>
              <a:t> </a:t>
            </a:r>
            <a:r>
              <a:rPr lang="es-ES" sz="2800" i="1">
                <a:solidFill>
                  <a:schemeClr val="accent2"/>
                </a:solidFill>
                <a:latin typeface="Times New Roman" charset="0"/>
              </a:rPr>
              <a:t>Bendeciré a los que te bendigan</a:t>
            </a:r>
          </a:p>
          <a:p>
            <a:r>
              <a:rPr lang="es-ES" sz="2800" i="1">
                <a:solidFill>
                  <a:schemeClr val="accent2"/>
                </a:solidFill>
                <a:latin typeface="Times New Roman" charset="0"/>
              </a:rPr>
              <a:t>      y maldeciré a los que te maldigan;</a:t>
            </a:r>
          </a:p>
          <a:p>
            <a:r>
              <a:rPr lang="es-ES" sz="2800" i="1">
                <a:solidFill>
                  <a:schemeClr val="accent2"/>
                </a:solidFill>
                <a:latin typeface="Times New Roman" charset="0"/>
              </a:rPr>
              <a:t>   ¡por medio de ti serán bendecidas</a:t>
            </a:r>
          </a:p>
          <a:p>
            <a:r>
              <a:rPr lang="es-ES" sz="2800" i="1">
                <a:solidFill>
                  <a:schemeClr val="accent2"/>
                </a:solidFill>
                <a:latin typeface="Times New Roman" charset="0"/>
              </a:rPr>
              <a:t>      todas las familias de la tierra!” </a:t>
            </a:r>
            <a:r>
              <a:rPr lang="en-US" sz="2800">
                <a:solidFill>
                  <a:schemeClr val="accent2"/>
                </a:solidFill>
                <a:latin typeface="Times New Roman" charset="0"/>
              </a:rPr>
              <a:t>(NIV)</a:t>
            </a:r>
          </a:p>
        </p:txBody>
      </p:sp>
      <p:sp>
        <p:nvSpPr>
          <p:cNvPr id="521219" name="Rectangle 3"/>
          <p:cNvSpPr>
            <a:spLocks noChangeArrowheads="1"/>
          </p:cNvSpPr>
          <p:nvPr/>
        </p:nvSpPr>
        <p:spPr bwMode="auto">
          <a:xfrm>
            <a:off x="1295400" y="3175"/>
            <a:ext cx="6450013"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3200">
                <a:solidFill>
                  <a:srgbClr val="DDEE5E"/>
                </a:solidFill>
                <a:latin typeface="Times New Roman" pitchFamily="1" charset="0"/>
                <a:ea typeface="+mn-ea"/>
                <a:cs typeface="+mn-cs"/>
              </a:rPr>
              <a:t>Génesis 12: 1-3</a:t>
            </a:r>
          </a:p>
          <a:p>
            <a:pPr algn="ctr">
              <a:defRPr/>
            </a:pPr>
            <a:r>
              <a:rPr lang="en-US" sz="3200">
                <a:solidFill>
                  <a:srgbClr val="DDEE5E"/>
                </a:solidFill>
                <a:latin typeface="Times New Roman" pitchFamily="1" charset="0"/>
                <a:ea typeface="+mn-ea"/>
                <a:cs typeface="+mn-cs"/>
              </a:rPr>
              <a:t>Las promesas abrahámicas</a:t>
            </a:r>
          </a:p>
        </p:txBody>
      </p:sp>
      <p:sp>
        <p:nvSpPr>
          <p:cNvPr id="90116" name="Text Box 4"/>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90117" name="Rectangle 5"/>
          <p:cNvSpPr>
            <a:spLocks noChangeArrowheads="1"/>
          </p:cNvSpPr>
          <p:nvPr/>
        </p:nvSpPr>
        <p:spPr bwMode="auto">
          <a:xfrm>
            <a:off x="0" y="0"/>
            <a:ext cx="9144000" cy="6858000"/>
          </a:xfrm>
          <a:prstGeom prst="rect">
            <a:avLst/>
          </a:prstGeom>
          <a:solidFill>
            <a:srgbClr val="10101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1225" name="Text Box 9"/>
          <p:cNvSpPr txBox="1">
            <a:spLocks noChangeArrowheads="1"/>
          </p:cNvSpPr>
          <p:nvPr/>
        </p:nvSpPr>
        <p:spPr bwMode="auto">
          <a:xfrm>
            <a:off x="939800" y="2124075"/>
            <a:ext cx="7585075" cy="338296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7200">
                <a:solidFill>
                  <a:srgbClr val="FBF43D"/>
                </a:solidFill>
              </a:rPr>
              <a:t>Analice ahora estas palabras una vez más…</a:t>
            </a:r>
            <a:endParaRPr lang="en-US" sz="5400">
              <a:solidFill>
                <a:srgbClr val="FBF43D"/>
              </a:solidFill>
            </a:endParaRPr>
          </a:p>
        </p:txBody>
      </p:sp>
      <p:sp>
        <p:nvSpPr>
          <p:cNvPr id="521228" name="Rectangle 12"/>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41</a:t>
            </a:r>
          </a:p>
        </p:txBody>
      </p:sp>
      <p:sp>
        <p:nvSpPr>
          <p:cNvPr id="90120" name="Text Box 13"/>
          <p:cNvSpPr txBox="1">
            <a:spLocks noChangeArrowheads="1"/>
          </p:cNvSpPr>
          <p:nvPr/>
        </p:nvSpPr>
        <p:spPr bwMode="auto">
          <a:xfrm>
            <a:off x="450850" y="6537325"/>
            <a:ext cx="9763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2012</a:t>
            </a:r>
            <a:r>
              <a:rPr lang="en-US" sz="900">
                <a:solidFill>
                  <a:srgbClr val="FFFFFF"/>
                </a:solidFill>
                <a:latin typeface="Arial" charset="0"/>
              </a:rPr>
              <a:t> TBBMI</a:t>
            </a:r>
          </a:p>
        </p:txBody>
      </p:sp>
      <p:sp>
        <p:nvSpPr>
          <p:cNvPr id="521230" name="Rectangle 14"/>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685800" y="852488"/>
            <a:ext cx="7847013"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3200">
              <a:solidFill>
                <a:schemeClr val="accent2"/>
              </a:solidFill>
              <a:latin typeface="Times New Roman" charset="0"/>
            </a:endParaRPr>
          </a:p>
          <a:p>
            <a:r>
              <a:rPr lang="en-US" sz="2800">
                <a:solidFill>
                  <a:schemeClr val="accent2"/>
                </a:solidFill>
                <a:latin typeface="Times New Roman" charset="0"/>
              </a:rPr>
              <a:t>	 </a:t>
            </a:r>
            <a:r>
              <a:rPr lang="en-US" sz="2800" baseline="30000">
                <a:solidFill>
                  <a:schemeClr val="accent2"/>
                </a:solidFill>
                <a:latin typeface="Times New Roman" charset="0"/>
              </a:rPr>
              <a:t>1</a:t>
            </a:r>
            <a:r>
              <a:rPr lang="en-US" sz="2400">
                <a:solidFill>
                  <a:schemeClr val="accent2"/>
                </a:solidFill>
                <a:latin typeface="Times New Roman" charset="0"/>
              </a:rPr>
              <a:t> </a:t>
            </a:r>
            <a:r>
              <a:rPr lang="ja-JP" altLang="en-US" sz="2400">
                <a:solidFill>
                  <a:schemeClr val="accent2"/>
                </a:solidFill>
                <a:latin typeface="Times New Roman" charset="0"/>
              </a:rPr>
              <a:t>“</a:t>
            </a:r>
            <a:r>
              <a:rPr lang="es-ES" sz="2800">
                <a:solidFill>
                  <a:schemeClr val="accent2"/>
                </a:solidFill>
                <a:latin typeface="Times New Roman" charset="0"/>
              </a:rPr>
              <a:t>El Señor le dijo a Abram: «Deja tu tierra, tus parientes y la casa de tu padre, y vete a la tierra que te mostraré. </a:t>
            </a:r>
          </a:p>
          <a:p>
            <a:r>
              <a:rPr lang="en-US" sz="2000">
                <a:solidFill>
                  <a:schemeClr val="accent2"/>
                </a:solidFill>
                <a:latin typeface="Times New Roman" charset="0"/>
              </a:rPr>
              <a:t>	  2</a:t>
            </a:r>
            <a:r>
              <a:rPr lang="es-ES" sz="2800">
                <a:solidFill>
                  <a:schemeClr val="accent2"/>
                </a:solidFill>
                <a:latin typeface="Times New Roman" charset="0"/>
              </a:rPr>
              <a:t>Haré de ti una nación grande,</a:t>
            </a:r>
          </a:p>
          <a:p>
            <a:r>
              <a:rPr lang="es-ES" sz="2800">
                <a:solidFill>
                  <a:schemeClr val="accent2"/>
                </a:solidFill>
                <a:latin typeface="Times New Roman" charset="0"/>
              </a:rPr>
              <a:t>      y te bendeciré;</a:t>
            </a:r>
          </a:p>
          <a:p>
            <a:r>
              <a:rPr lang="es-ES" sz="2800">
                <a:solidFill>
                  <a:schemeClr val="accent2"/>
                </a:solidFill>
                <a:latin typeface="Times New Roman" charset="0"/>
              </a:rPr>
              <a:t>   haré famoso tu nombre,</a:t>
            </a:r>
          </a:p>
          <a:p>
            <a:r>
              <a:rPr lang="es-ES" sz="2800">
                <a:solidFill>
                  <a:schemeClr val="accent2"/>
                </a:solidFill>
                <a:latin typeface="Times New Roman" charset="0"/>
              </a:rPr>
              <a:t>      y serás una bendición.</a:t>
            </a:r>
            <a:endParaRPr lang="en-US" sz="2800">
              <a:solidFill>
                <a:schemeClr val="accent2"/>
              </a:solidFill>
              <a:latin typeface="Times New Roman" charset="0"/>
            </a:endParaRPr>
          </a:p>
          <a:p>
            <a:r>
              <a:rPr lang="en-US" sz="2800">
                <a:solidFill>
                  <a:schemeClr val="accent2"/>
                </a:solidFill>
                <a:latin typeface="Times New Roman" charset="0"/>
              </a:rPr>
              <a:t>	 </a:t>
            </a:r>
            <a:r>
              <a:rPr lang="en-US" sz="2800" baseline="30000">
                <a:solidFill>
                  <a:schemeClr val="accent2"/>
                </a:solidFill>
                <a:latin typeface="Times New Roman" charset="0"/>
              </a:rPr>
              <a:t>3</a:t>
            </a:r>
            <a:r>
              <a:rPr lang="en-US" sz="2800">
                <a:solidFill>
                  <a:schemeClr val="accent2"/>
                </a:solidFill>
                <a:latin typeface="Times New Roman" charset="0"/>
              </a:rPr>
              <a:t> </a:t>
            </a:r>
            <a:r>
              <a:rPr lang="es-ES" sz="2800" i="1">
                <a:solidFill>
                  <a:schemeClr val="accent2"/>
                </a:solidFill>
                <a:latin typeface="Times New Roman" charset="0"/>
              </a:rPr>
              <a:t>Bendeciré a los que te bendigan</a:t>
            </a:r>
          </a:p>
          <a:p>
            <a:r>
              <a:rPr lang="es-ES" sz="2800" i="1">
                <a:solidFill>
                  <a:schemeClr val="accent2"/>
                </a:solidFill>
                <a:latin typeface="Times New Roman" charset="0"/>
              </a:rPr>
              <a:t>      y maldeciré a los que te maldigan;</a:t>
            </a:r>
          </a:p>
          <a:p>
            <a:r>
              <a:rPr lang="es-ES" sz="2800" i="1">
                <a:solidFill>
                  <a:schemeClr val="accent2"/>
                </a:solidFill>
                <a:latin typeface="Times New Roman" charset="0"/>
              </a:rPr>
              <a:t>   ¡por medio de ti serán bendecidas</a:t>
            </a:r>
          </a:p>
          <a:p>
            <a:r>
              <a:rPr lang="es-ES" sz="2800" i="1">
                <a:solidFill>
                  <a:schemeClr val="accent2"/>
                </a:solidFill>
                <a:latin typeface="Times New Roman" charset="0"/>
              </a:rPr>
              <a:t>      todas las familias de la tierra!” </a:t>
            </a:r>
            <a:r>
              <a:rPr lang="en-US" sz="2800">
                <a:solidFill>
                  <a:schemeClr val="accent2"/>
                </a:solidFill>
                <a:latin typeface="Times New Roman" charset="0"/>
              </a:rPr>
              <a:t>(NIV)</a:t>
            </a:r>
          </a:p>
        </p:txBody>
      </p:sp>
      <p:sp>
        <p:nvSpPr>
          <p:cNvPr id="665603" name="Rectangle 3"/>
          <p:cNvSpPr>
            <a:spLocks noChangeArrowheads="1"/>
          </p:cNvSpPr>
          <p:nvPr/>
        </p:nvSpPr>
        <p:spPr bwMode="auto">
          <a:xfrm>
            <a:off x="1295400" y="3175"/>
            <a:ext cx="6450013"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3200">
                <a:solidFill>
                  <a:srgbClr val="DDEE5E"/>
                </a:solidFill>
                <a:latin typeface="Times New Roman" pitchFamily="1" charset="0"/>
                <a:ea typeface="+mn-ea"/>
                <a:cs typeface="+mn-cs"/>
              </a:rPr>
              <a:t>Génesis 12: 1-3</a:t>
            </a:r>
          </a:p>
          <a:p>
            <a:pPr algn="ctr">
              <a:defRPr/>
            </a:pPr>
            <a:r>
              <a:rPr lang="en-US" sz="3200">
                <a:solidFill>
                  <a:srgbClr val="DDEE5E"/>
                </a:solidFill>
                <a:latin typeface="Times New Roman" pitchFamily="1" charset="0"/>
                <a:ea typeface="+mn-ea"/>
                <a:cs typeface="+mn-cs"/>
              </a:rPr>
              <a:t>Las promesas abrahámicas</a:t>
            </a:r>
          </a:p>
        </p:txBody>
      </p:sp>
      <p:sp>
        <p:nvSpPr>
          <p:cNvPr id="92164" name="Text Box 4"/>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92165" name="Rectangle 5"/>
          <p:cNvSpPr>
            <a:spLocks noChangeArrowheads="1"/>
          </p:cNvSpPr>
          <p:nvPr/>
        </p:nvSpPr>
        <p:spPr bwMode="auto">
          <a:xfrm>
            <a:off x="0" y="0"/>
            <a:ext cx="9144000" cy="6858000"/>
          </a:xfrm>
          <a:prstGeom prst="rect">
            <a:avLst/>
          </a:prstGeom>
          <a:solidFill>
            <a:srgbClr val="10101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65612" name="Text Box 12"/>
          <p:cNvSpPr txBox="1">
            <a:spLocks noChangeArrowheads="1"/>
          </p:cNvSpPr>
          <p:nvPr/>
        </p:nvSpPr>
        <p:spPr bwMode="auto">
          <a:xfrm>
            <a:off x="863600" y="1554163"/>
            <a:ext cx="7585075" cy="447992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7200">
                <a:solidFill>
                  <a:srgbClr val="FBF43D"/>
                </a:solidFill>
              </a:rPr>
              <a:t>¿Aceptamos estas palabras en sentido literal?</a:t>
            </a:r>
            <a:endParaRPr lang="en-US" sz="5400">
              <a:solidFill>
                <a:srgbClr val="FBF43D"/>
              </a:solidFill>
            </a:endParaRPr>
          </a:p>
        </p:txBody>
      </p:sp>
      <p:sp>
        <p:nvSpPr>
          <p:cNvPr id="92167" name="Text Box 13"/>
          <p:cNvSpPr txBox="1">
            <a:spLocks noChangeArrowheads="1"/>
          </p:cNvSpPr>
          <p:nvPr/>
        </p:nvSpPr>
        <p:spPr bwMode="auto">
          <a:xfrm>
            <a:off x="450850" y="6537325"/>
            <a:ext cx="9763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2012</a:t>
            </a:r>
            <a:r>
              <a:rPr lang="en-US" sz="900">
                <a:solidFill>
                  <a:srgbClr val="FFFFFF"/>
                </a:solidFill>
                <a:latin typeface="Arial" charset="0"/>
              </a:rPr>
              <a:t> TBBMI</a:t>
            </a:r>
          </a:p>
        </p:txBody>
      </p:sp>
      <p:sp>
        <p:nvSpPr>
          <p:cNvPr id="665614" name="Rectangle 14"/>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
        <p:nvSpPr>
          <p:cNvPr id="665607" name="Rectangle 7"/>
          <p:cNvSpPr>
            <a:spLocks noChangeArrowheads="1"/>
          </p:cNvSpPr>
          <p:nvPr/>
        </p:nvSpPr>
        <p:spPr bwMode="auto">
          <a:xfrm>
            <a:off x="8102600"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42</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Rectangle 1026"/>
          <p:cNvSpPr>
            <a:spLocks noChangeArrowheads="1"/>
          </p:cNvSpPr>
          <p:nvPr/>
        </p:nvSpPr>
        <p:spPr bwMode="auto">
          <a:xfrm>
            <a:off x="674688" y="649288"/>
            <a:ext cx="8853487" cy="185737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endParaRPr lang="en-US" sz="3200">
              <a:latin typeface="Times New Roman" charset="0"/>
            </a:endParaRPr>
          </a:p>
          <a:p>
            <a:r>
              <a:rPr lang="en-US" sz="2800">
                <a:latin typeface="Times New Roman" charset="0"/>
              </a:rPr>
              <a:t>	 </a:t>
            </a:r>
            <a:r>
              <a:rPr lang="en-US" sz="2800" baseline="30000">
                <a:latin typeface="Times New Roman" charset="0"/>
              </a:rPr>
              <a:t>1</a:t>
            </a:r>
            <a:r>
              <a:rPr lang="en-US" sz="2400">
                <a:latin typeface="Times New Roman" charset="0"/>
              </a:rPr>
              <a:t> </a:t>
            </a:r>
            <a:r>
              <a:rPr lang="en-US" sz="2800">
                <a:latin typeface="Times New Roman" charset="0"/>
              </a:rPr>
              <a:t> </a:t>
            </a:r>
            <a:r>
              <a:rPr lang="es-ES" sz="2800">
                <a:latin typeface="Times New Roman" charset="0"/>
              </a:rPr>
              <a:t>El Señor le dijo a Abram: «Deja tu tierra, tus parientes y la casa de tu padre, y vete a </a:t>
            </a:r>
          </a:p>
          <a:p>
            <a:r>
              <a:rPr lang="es-ES" sz="2800">
                <a:solidFill>
                  <a:schemeClr val="folHlink"/>
                </a:solidFill>
                <a:latin typeface="Times New Roman" charset="0"/>
              </a:rPr>
              <a:t>la tierra</a:t>
            </a:r>
            <a:r>
              <a:rPr lang="es-ES" sz="2800">
                <a:latin typeface="Times New Roman" charset="0"/>
              </a:rPr>
              <a:t> que te mostraré. </a:t>
            </a:r>
            <a:endParaRPr lang="en-US" sz="2800">
              <a:latin typeface="Times New Roman" charset="0"/>
            </a:endParaRPr>
          </a:p>
        </p:txBody>
      </p:sp>
      <p:sp>
        <p:nvSpPr>
          <p:cNvPr id="666632" name="Rectangle 1032"/>
          <p:cNvSpPr>
            <a:spLocks noChangeArrowheads="1"/>
          </p:cNvSpPr>
          <p:nvPr/>
        </p:nvSpPr>
        <p:spPr bwMode="auto">
          <a:xfrm>
            <a:off x="1295400" y="3175"/>
            <a:ext cx="6450013" cy="10636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3200">
                <a:solidFill>
                  <a:srgbClr val="DDEE5E"/>
                </a:solidFill>
                <a:latin typeface="Times New Roman" pitchFamily="1" charset="0"/>
                <a:ea typeface="+mn-ea"/>
                <a:cs typeface="+mn-cs"/>
              </a:rPr>
              <a:t>Génesis 12:1-3</a:t>
            </a:r>
          </a:p>
          <a:p>
            <a:pPr algn="ctr">
              <a:defRPr/>
            </a:pPr>
            <a:r>
              <a:rPr lang="en-US" sz="3200">
                <a:solidFill>
                  <a:srgbClr val="DDEE5E"/>
                </a:solidFill>
                <a:latin typeface="Times New Roman" pitchFamily="1" charset="0"/>
                <a:ea typeface="+mn-ea"/>
                <a:cs typeface="+mn-cs"/>
              </a:rPr>
              <a:t>Las promesas abrahámicas</a:t>
            </a:r>
          </a:p>
        </p:txBody>
      </p:sp>
      <p:sp>
        <p:nvSpPr>
          <p:cNvPr id="94212" name="Text Box 1033"/>
          <p:cNvSpPr txBox="1">
            <a:spLocks noChangeArrowheads="1"/>
          </p:cNvSpPr>
          <p:nvPr/>
        </p:nvSpPr>
        <p:spPr bwMode="auto">
          <a:xfrm>
            <a:off x="8891588" y="63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666634" name="Text Box 1034"/>
          <p:cNvSpPr txBox="1">
            <a:spLocks noChangeArrowheads="1"/>
          </p:cNvSpPr>
          <p:nvPr/>
        </p:nvSpPr>
        <p:spPr bwMode="auto">
          <a:xfrm>
            <a:off x="722313" y="2620963"/>
            <a:ext cx="8139112" cy="2227262"/>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2000">
                <a:latin typeface="Times New Roman" charset="0"/>
              </a:rPr>
              <a:t>	</a:t>
            </a:r>
            <a:r>
              <a:rPr lang="en-US" sz="2800" baseline="30000">
                <a:latin typeface="Times New Roman" charset="0"/>
              </a:rPr>
              <a:t> 2</a:t>
            </a:r>
            <a:r>
              <a:rPr lang="en-US" sz="2000">
                <a:latin typeface="Times New Roman" charset="0"/>
              </a:rPr>
              <a:t> </a:t>
            </a:r>
            <a:r>
              <a:rPr lang="es-ES" sz="2800">
                <a:latin typeface="Times New Roman" charset="0"/>
              </a:rPr>
              <a:t>Haré de ti </a:t>
            </a:r>
            <a:r>
              <a:rPr lang="es-ES" sz="2800">
                <a:solidFill>
                  <a:schemeClr val="folHlink"/>
                </a:solidFill>
                <a:latin typeface="Times New Roman" charset="0"/>
              </a:rPr>
              <a:t>una nación grande</a:t>
            </a:r>
            <a:r>
              <a:rPr lang="es-ES" sz="2800">
                <a:latin typeface="Times New Roman" charset="0"/>
              </a:rPr>
              <a:t>,</a:t>
            </a:r>
          </a:p>
          <a:p>
            <a:r>
              <a:rPr lang="es-ES" sz="2800">
                <a:latin typeface="Times New Roman" charset="0"/>
              </a:rPr>
              <a:t>      y te bendeciré;</a:t>
            </a:r>
          </a:p>
          <a:p>
            <a:r>
              <a:rPr lang="es-ES" sz="2800">
                <a:latin typeface="Times New Roman" charset="0"/>
              </a:rPr>
              <a:t>   haré famoso tu nombre,</a:t>
            </a:r>
          </a:p>
          <a:p>
            <a:r>
              <a:rPr lang="es-ES" sz="2800">
                <a:latin typeface="Times New Roman" charset="0"/>
              </a:rPr>
              <a:t>      y serás una bendición</a:t>
            </a:r>
            <a:r>
              <a:rPr lang="en-US" sz="2800">
                <a:latin typeface="Times New Roman" charset="0"/>
              </a:rPr>
              <a:t>.</a:t>
            </a:r>
          </a:p>
          <a:p>
            <a:endParaRPr lang="en-US" sz="2800">
              <a:latin typeface="Times New Roman" charset="0"/>
            </a:endParaRPr>
          </a:p>
        </p:txBody>
      </p:sp>
      <p:sp>
        <p:nvSpPr>
          <p:cNvPr id="666652" name="Text Box 1052"/>
          <p:cNvSpPr txBox="1">
            <a:spLocks noChangeArrowheads="1"/>
          </p:cNvSpPr>
          <p:nvPr/>
        </p:nvSpPr>
        <p:spPr bwMode="auto">
          <a:xfrm>
            <a:off x="706438" y="4470400"/>
            <a:ext cx="8437562" cy="180022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defRPr/>
            </a:pPr>
            <a:r>
              <a:rPr lang="en-US" sz="2800">
                <a:latin typeface="Times New Roman" pitchFamily="1" charset="0"/>
                <a:ea typeface="+mn-ea"/>
                <a:cs typeface="+mn-cs"/>
              </a:rPr>
              <a:t>	 </a:t>
            </a:r>
            <a:r>
              <a:rPr lang="en-US" sz="2800" baseline="30000">
                <a:latin typeface="Times New Roman" pitchFamily="1" charset="0"/>
                <a:ea typeface="+mn-ea"/>
                <a:cs typeface="+mn-cs"/>
              </a:rPr>
              <a:t>3</a:t>
            </a:r>
            <a:r>
              <a:rPr lang="en-US" sz="2800">
                <a:latin typeface="Times New Roman" pitchFamily="1" charset="0"/>
                <a:ea typeface="+mn-ea"/>
                <a:cs typeface="+mn-cs"/>
              </a:rPr>
              <a:t> </a:t>
            </a:r>
            <a:r>
              <a:rPr lang="es-ES" sz="2800" i="1">
                <a:solidFill>
                  <a:schemeClr val="folHlink"/>
                </a:solidFill>
                <a:latin typeface="Times New Roman" pitchFamily="1" charset="0"/>
                <a:ea typeface="+mn-ea"/>
                <a:cs typeface="+mn-cs"/>
              </a:rPr>
              <a:t>Bendeciré a los que te bendigan</a:t>
            </a:r>
          </a:p>
          <a:p>
            <a:pPr>
              <a:defRPr/>
            </a:pPr>
            <a:r>
              <a:rPr lang="es-ES" sz="2800" i="1">
                <a:solidFill>
                  <a:schemeClr val="folHlink"/>
                </a:solidFill>
                <a:latin typeface="Times New Roman" pitchFamily="1" charset="0"/>
                <a:ea typeface="+mn-ea"/>
                <a:cs typeface="+mn-cs"/>
              </a:rPr>
              <a:t>      y maldeciré a los que te maldigan;</a:t>
            </a:r>
          </a:p>
          <a:p>
            <a:pPr>
              <a:defRPr/>
            </a:pPr>
            <a:r>
              <a:rPr lang="es-ES" sz="2800" i="1">
                <a:solidFill>
                  <a:schemeClr val="folHlink"/>
                </a:solidFill>
                <a:latin typeface="Times New Roman" pitchFamily="1" charset="0"/>
                <a:ea typeface="+mn-ea"/>
                <a:cs typeface="+mn-cs"/>
              </a:rPr>
              <a:t>   ¡por medio de ti serán bendecidas</a:t>
            </a:r>
          </a:p>
          <a:p>
            <a:pPr>
              <a:defRPr/>
            </a:pPr>
            <a:r>
              <a:rPr lang="es-ES" sz="2800" i="1">
                <a:solidFill>
                  <a:schemeClr val="folHlink"/>
                </a:solidFill>
                <a:latin typeface="Times New Roman" pitchFamily="1" charset="0"/>
                <a:ea typeface="+mn-ea"/>
                <a:cs typeface="+mn-cs"/>
              </a:rPr>
              <a:t>      todas las familias de la tierra!</a:t>
            </a:r>
            <a:r>
              <a:rPr lang="en-US" sz="2800" i="1">
                <a:solidFill>
                  <a:schemeClr val="folHlink"/>
                </a:solidFill>
                <a:latin typeface="Times New Roman" pitchFamily="1" charset="0"/>
                <a:ea typeface="+mn-ea"/>
                <a:cs typeface="+mn-cs"/>
              </a:rPr>
              <a:t>”</a:t>
            </a:r>
            <a:r>
              <a:rPr lang="en-US" sz="2800">
                <a:latin typeface="Times New Roman" pitchFamily="1" charset="0"/>
                <a:ea typeface="+mn-ea"/>
                <a:cs typeface="+mn-cs"/>
              </a:rPr>
              <a:t>        (NIV)</a:t>
            </a:r>
          </a:p>
        </p:txBody>
      </p:sp>
      <p:sp>
        <p:nvSpPr>
          <p:cNvPr id="666654" name="Rectangle 1054"/>
          <p:cNvSpPr>
            <a:spLocks noChangeArrowheads="1"/>
          </p:cNvSpPr>
          <p:nvPr/>
        </p:nvSpPr>
        <p:spPr bwMode="auto">
          <a:xfrm>
            <a:off x="8102600"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43</a:t>
            </a:r>
          </a:p>
        </p:txBody>
      </p:sp>
      <p:sp>
        <p:nvSpPr>
          <p:cNvPr id="666658" name="Oval 1058"/>
          <p:cNvSpPr>
            <a:spLocks noChangeArrowheads="1"/>
          </p:cNvSpPr>
          <p:nvPr/>
        </p:nvSpPr>
        <p:spPr bwMode="auto">
          <a:xfrm>
            <a:off x="479425" y="1962150"/>
            <a:ext cx="1728788" cy="627063"/>
          </a:xfrm>
          <a:prstGeom prst="ellipse">
            <a:avLst/>
          </a:prstGeom>
          <a:noFill/>
          <a:ln w="76200">
            <a:solidFill>
              <a:srgbClr val="FF172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66659" name="Oval 1059"/>
          <p:cNvSpPr>
            <a:spLocks noChangeArrowheads="1"/>
          </p:cNvSpPr>
          <p:nvPr/>
        </p:nvSpPr>
        <p:spPr bwMode="auto">
          <a:xfrm>
            <a:off x="3536950" y="2595563"/>
            <a:ext cx="3171825" cy="627062"/>
          </a:xfrm>
          <a:prstGeom prst="ellipse">
            <a:avLst/>
          </a:prstGeom>
          <a:noFill/>
          <a:ln w="76200">
            <a:solidFill>
              <a:srgbClr val="FF172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66660" name="Oval 1060"/>
          <p:cNvSpPr>
            <a:spLocks noChangeArrowheads="1"/>
          </p:cNvSpPr>
          <p:nvPr/>
        </p:nvSpPr>
        <p:spPr bwMode="auto">
          <a:xfrm>
            <a:off x="296863" y="4270375"/>
            <a:ext cx="7366000" cy="2159000"/>
          </a:xfrm>
          <a:prstGeom prst="ellipse">
            <a:avLst/>
          </a:prstGeom>
          <a:noFill/>
          <a:ln w="76200">
            <a:solidFill>
              <a:srgbClr val="FF172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66626"/>
                                        </p:tgtEl>
                                        <p:attrNameLst>
                                          <p:attrName>style.visibility</p:attrName>
                                        </p:attrNameLst>
                                      </p:cBhvr>
                                      <p:to>
                                        <p:strVal val="visible"/>
                                      </p:to>
                                    </p:set>
                                    <p:animEffect transition="in" filter="fade">
                                      <p:cBhvr>
                                        <p:cTn id="7" dur="1000"/>
                                        <p:tgtEl>
                                          <p:spTgt spid="666626"/>
                                        </p:tgtEl>
                                      </p:cBhvr>
                                    </p:animEffect>
                                  </p:childTnLst>
                                </p:cTn>
                              </p:par>
                            </p:childTnLst>
                          </p:cTn>
                        </p:par>
                        <p:par>
                          <p:cTn id="8" fill="hold" nodeType="afterGroup">
                            <p:stCondLst>
                              <p:cond delay="1000"/>
                            </p:stCondLst>
                            <p:childTnLst>
                              <p:par>
                                <p:cTn id="9" presetID="23" presetClass="entr" presetSubtype="272" fill="hold" grpId="0" nodeType="afterEffect">
                                  <p:stCondLst>
                                    <p:cond delay="0"/>
                                  </p:stCondLst>
                                  <p:childTnLst>
                                    <p:set>
                                      <p:cBhvr>
                                        <p:cTn id="10" dur="1" fill="hold">
                                          <p:stCondLst>
                                            <p:cond delay="0"/>
                                          </p:stCondLst>
                                        </p:cTn>
                                        <p:tgtEl>
                                          <p:spTgt spid="666658"/>
                                        </p:tgtEl>
                                        <p:attrNameLst>
                                          <p:attrName>style.visibility</p:attrName>
                                        </p:attrNameLst>
                                      </p:cBhvr>
                                      <p:to>
                                        <p:strVal val="visible"/>
                                      </p:to>
                                    </p:set>
                                    <p:anim calcmode="lin" valueType="num">
                                      <p:cBhvr>
                                        <p:cTn id="11" dur="500" fill="hold"/>
                                        <p:tgtEl>
                                          <p:spTgt spid="666658"/>
                                        </p:tgtEl>
                                        <p:attrNameLst>
                                          <p:attrName>ppt_w</p:attrName>
                                        </p:attrNameLst>
                                      </p:cBhvr>
                                      <p:tavLst>
                                        <p:tav tm="0">
                                          <p:val>
                                            <p:strVal val="2/3*#ppt_w"/>
                                          </p:val>
                                        </p:tav>
                                        <p:tav tm="100000">
                                          <p:val>
                                            <p:strVal val="#ppt_w"/>
                                          </p:val>
                                        </p:tav>
                                      </p:tavLst>
                                    </p:anim>
                                    <p:anim calcmode="lin" valueType="num">
                                      <p:cBhvr>
                                        <p:cTn id="12" dur="500" fill="hold"/>
                                        <p:tgtEl>
                                          <p:spTgt spid="666658"/>
                                        </p:tgtEl>
                                        <p:attrNameLst>
                                          <p:attrName>ppt_h</p:attrName>
                                        </p:attrNameLst>
                                      </p:cBhvr>
                                      <p:tavLst>
                                        <p:tav tm="0">
                                          <p:val>
                                            <p:strVal val="2/3*#ppt_h"/>
                                          </p:val>
                                        </p:tav>
                                        <p:tav tm="100000">
                                          <p:val>
                                            <p:strVal val="#ppt_h"/>
                                          </p:val>
                                        </p:tav>
                                      </p:tavLst>
                                    </p:anim>
                                  </p:childTnLst>
                                </p:cTn>
                              </p:par>
                            </p:childTnLst>
                          </p:cTn>
                        </p:par>
                        <p:par>
                          <p:cTn id="13" fill="hold" nodeType="afterGroup">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666634"/>
                                        </p:tgtEl>
                                        <p:attrNameLst>
                                          <p:attrName>style.visibility</p:attrName>
                                        </p:attrNameLst>
                                      </p:cBhvr>
                                      <p:to>
                                        <p:strVal val="visible"/>
                                      </p:to>
                                    </p:set>
                                    <p:animEffect transition="in" filter="fade">
                                      <p:cBhvr>
                                        <p:cTn id="16" dur="1000"/>
                                        <p:tgtEl>
                                          <p:spTgt spid="666634"/>
                                        </p:tgtEl>
                                      </p:cBhvr>
                                    </p:animEffect>
                                  </p:childTnLst>
                                </p:cTn>
                              </p:par>
                            </p:childTnLst>
                          </p:cTn>
                        </p:par>
                        <p:par>
                          <p:cTn id="17" fill="hold" nodeType="afterGroup">
                            <p:stCondLst>
                              <p:cond delay="2500"/>
                            </p:stCondLst>
                            <p:childTnLst>
                              <p:par>
                                <p:cTn id="18" presetID="23" presetClass="entr" presetSubtype="272" fill="hold" grpId="0" nodeType="afterEffect">
                                  <p:stCondLst>
                                    <p:cond delay="0"/>
                                  </p:stCondLst>
                                  <p:childTnLst>
                                    <p:set>
                                      <p:cBhvr>
                                        <p:cTn id="19" dur="1" fill="hold">
                                          <p:stCondLst>
                                            <p:cond delay="0"/>
                                          </p:stCondLst>
                                        </p:cTn>
                                        <p:tgtEl>
                                          <p:spTgt spid="666659"/>
                                        </p:tgtEl>
                                        <p:attrNameLst>
                                          <p:attrName>style.visibility</p:attrName>
                                        </p:attrNameLst>
                                      </p:cBhvr>
                                      <p:to>
                                        <p:strVal val="visible"/>
                                      </p:to>
                                    </p:set>
                                    <p:anim calcmode="lin" valueType="num">
                                      <p:cBhvr>
                                        <p:cTn id="20" dur="500" fill="hold"/>
                                        <p:tgtEl>
                                          <p:spTgt spid="666659"/>
                                        </p:tgtEl>
                                        <p:attrNameLst>
                                          <p:attrName>ppt_w</p:attrName>
                                        </p:attrNameLst>
                                      </p:cBhvr>
                                      <p:tavLst>
                                        <p:tav tm="0">
                                          <p:val>
                                            <p:strVal val="2/3*#ppt_w"/>
                                          </p:val>
                                        </p:tav>
                                        <p:tav tm="100000">
                                          <p:val>
                                            <p:strVal val="#ppt_w"/>
                                          </p:val>
                                        </p:tav>
                                      </p:tavLst>
                                    </p:anim>
                                    <p:anim calcmode="lin" valueType="num">
                                      <p:cBhvr>
                                        <p:cTn id="21" dur="500" fill="hold"/>
                                        <p:tgtEl>
                                          <p:spTgt spid="666659"/>
                                        </p:tgtEl>
                                        <p:attrNameLst>
                                          <p:attrName>ppt_h</p:attrName>
                                        </p:attrNameLst>
                                      </p:cBhvr>
                                      <p:tavLst>
                                        <p:tav tm="0">
                                          <p:val>
                                            <p:strVal val="2/3*#ppt_h"/>
                                          </p:val>
                                        </p:tav>
                                        <p:tav tm="100000">
                                          <p:val>
                                            <p:strVal val="#ppt_h"/>
                                          </p:val>
                                        </p:tav>
                                      </p:tavLst>
                                    </p:anim>
                                  </p:childTnLst>
                                </p:cTn>
                              </p:par>
                            </p:childTnLst>
                          </p:cTn>
                        </p:par>
                        <p:par>
                          <p:cTn id="22" fill="hold" nodeType="afterGroup">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666652"/>
                                        </p:tgtEl>
                                        <p:attrNameLst>
                                          <p:attrName>style.visibility</p:attrName>
                                        </p:attrNameLst>
                                      </p:cBhvr>
                                      <p:to>
                                        <p:strVal val="visible"/>
                                      </p:to>
                                    </p:set>
                                    <p:animEffect transition="in" filter="fade">
                                      <p:cBhvr>
                                        <p:cTn id="25" dur="1000"/>
                                        <p:tgtEl>
                                          <p:spTgt spid="666652"/>
                                        </p:tgtEl>
                                      </p:cBhvr>
                                    </p:animEffect>
                                  </p:childTnLst>
                                </p:cTn>
                              </p:par>
                            </p:childTnLst>
                          </p:cTn>
                        </p:par>
                        <p:par>
                          <p:cTn id="26" fill="hold" nodeType="afterGroup">
                            <p:stCondLst>
                              <p:cond delay="4000"/>
                            </p:stCondLst>
                            <p:childTnLst>
                              <p:par>
                                <p:cTn id="27" presetID="23" presetClass="entr" presetSubtype="272" fill="hold" grpId="0" nodeType="afterEffect">
                                  <p:stCondLst>
                                    <p:cond delay="0"/>
                                  </p:stCondLst>
                                  <p:childTnLst>
                                    <p:set>
                                      <p:cBhvr>
                                        <p:cTn id="28" dur="1" fill="hold">
                                          <p:stCondLst>
                                            <p:cond delay="0"/>
                                          </p:stCondLst>
                                        </p:cTn>
                                        <p:tgtEl>
                                          <p:spTgt spid="666660"/>
                                        </p:tgtEl>
                                        <p:attrNameLst>
                                          <p:attrName>style.visibility</p:attrName>
                                        </p:attrNameLst>
                                      </p:cBhvr>
                                      <p:to>
                                        <p:strVal val="visible"/>
                                      </p:to>
                                    </p:set>
                                    <p:anim calcmode="lin" valueType="num">
                                      <p:cBhvr>
                                        <p:cTn id="29" dur="500" fill="hold"/>
                                        <p:tgtEl>
                                          <p:spTgt spid="666660"/>
                                        </p:tgtEl>
                                        <p:attrNameLst>
                                          <p:attrName>ppt_w</p:attrName>
                                        </p:attrNameLst>
                                      </p:cBhvr>
                                      <p:tavLst>
                                        <p:tav tm="0">
                                          <p:val>
                                            <p:strVal val="2/3*#ppt_w"/>
                                          </p:val>
                                        </p:tav>
                                        <p:tav tm="100000">
                                          <p:val>
                                            <p:strVal val="#ppt_w"/>
                                          </p:val>
                                        </p:tav>
                                      </p:tavLst>
                                    </p:anim>
                                    <p:anim calcmode="lin" valueType="num">
                                      <p:cBhvr>
                                        <p:cTn id="30" dur="500" fill="hold"/>
                                        <p:tgtEl>
                                          <p:spTgt spid="66666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6626" grpId="0" autoUpdateAnimBg="0"/>
      <p:bldP spid="666634" grpId="0" autoUpdateAnimBg="0"/>
      <p:bldP spid="666652" grpId="0" autoUpdateAnimBg="0"/>
      <p:bldP spid="666658" grpId="0" animBg="1"/>
      <p:bldP spid="666659" grpId="0" animBg="1"/>
      <p:bldP spid="66666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026"/>
          <p:cNvSpPr>
            <a:spLocks noChangeArrowheads="1"/>
          </p:cNvSpPr>
          <p:nvPr/>
        </p:nvSpPr>
        <p:spPr bwMode="auto">
          <a:xfrm>
            <a:off x="685800" y="852488"/>
            <a:ext cx="7847013"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3200">
              <a:solidFill>
                <a:schemeClr val="accent2"/>
              </a:solidFill>
              <a:latin typeface="Times New Roman" charset="0"/>
            </a:endParaRPr>
          </a:p>
          <a:p>
            <a:r>
              <a:rPr lang="en-US" sz="2800">
                <a:solidFill>
                  <a:schemeClr val="accent2"/>
                </a:solidFill>
                <a:latin typeface="Times New Roman" charset="0"/>
              </a:rPr>
              <a:t>	 </a:t>
            </a:r>
            <a:r>
              <a:rPr lang="en-US" sz="2800" baseline="30000">
                <a:solidFill>
                  <a:schemeClr val="accent2"/>
                </a:solidFill>
                <a:latin typeface="Times New Roman" charset="0"/>
              </a:rPr>
              <a:t>1</a:t>
            </a:r>
            <a:r>
              <a:rPr lang="en-US" sz="2400">
                <a:solidFill>
                  <a:schemeClr val="accent2"/>
                </a:solidFill>
                <a:latin typeface="Times New Roman" charset="0"/>
              </a:rPr>
              <a:t> </a:t>
            </a:r>
            <a:r>
              <a:rPr lang="ja-JP" altLang="en-US" sz="2400">
                <a:solidFill>
                  <a:schemeClr val="accent2"/>
                </a:solidFill>
                <a:latin typeface="Times New Roman" charset="0"/>
              </a:rPr>
              <a:t>“</a:t>
            </a:r>
            <a:r>
              <a:rPr lang="es-ES" sz="2800">
                <a:solidFill>
                  <a:schemeClr val="accent2"/>
                </a:solidFill>
                <a:latin typeface="Times New Roman" charset="0"/>
              </a:rPr>
              <a:t>El Señor le dijo a Abram: «Deja tu tierra, tus parientes y la casa de tu padre, y vete a la tierra que te mostraré. </a:t>
            </a:r>
          </a:p>
          <a:p>
            <a:r>
              <a:rPr lang="en-US" sz="2000">
                <a:solidFill>
                  <a:schemeClr val="accent2"/>
                </a:solidFill>
                <a:latin typeface="Times New Roman" charset="0"/>
              </a:rPr>
              <a:t>	  2</a:t>
            </a:r>
            <a:r>
              <a:rPr lang="es-ES" sz="2800">
                <a:solidFill>
                  <a:schemeClr val="accent2"/>
                </a:solidFill>
                <a:latin typeface="Times New Roman" charset="0"/>
              </a:rPr>
              <a:t>Haré de ti una nación grande,</a:t>
            </a:r>
          </a:p>
          <a:p>
            <a:r>
              <a:rPr lang="es-ES" sz="2800">
                <a:solidFill>
                  <a:schemeClr val="accent2"/>
                </a:solidFill>
                <a:latin typeface="Times New Roman" charset="0"/>
              </a:rPr>
              <a:t>      y te bendeciré;</a:t>
            </a:r>
          </a:p>
          <a:p>
            <a:r>
              <a:rPr lang="es-ES" sz="2800">
                <a:solidFill>
                  <a:schemeClr val="accent2"/>
                </a:solidFill>
                <a:latin typeface="Times New Roman" charset="0"/>
              </a:rPr>
              <a:t>   haré famoso tu nombre,</a:t>
            </a:r>
          </a:p>
          <a:p>
            <a:r>
              <a:rPr lang="es-ES" sz="2800">
                <a:solidFill>
                  <a:schemeClr val="accent2"/>
                </a:solidFill>
                <a:latin typeface="Times New Roman" charset="0"/>
              </a:rPr>
              <a:t>      y serás una bendición.</a:t>
            </a:r>
            <a:endParaRPr lang="en-US" sz="2800">
              <a:solidFill>
                <a:schemeClr val="accent2"/>
              </a:solidFill>
              <a:latin typeface="Times New Roman" charset="0"/>
            </a:endParaRPr>
          </a:p>
          <a:p>
            <a:r>
              <a:rPr lang="en-US" sz="2800">
                <a:solidFill>
                  <a:schemeClr val="accent2"/>
                </a:solidFill>
                <a:latin typeface="Times New Roman" charset="0"/>
              </a:rPr>
              <a:t>	 </a:t>
            </a:r>
            <a:r>
              <a:rPr lang="en-US" sz="2800" baseline="30000">
                <a:solidFill>
                  <a:schemeClr val="accent2"/>
                </a:solidFill>
                <a:latin typeface="Times New Roman" charset="0"/>
              </a:rPr>
              <a:t>3</a:t>
            </a:r>
            <a:r>
              <a:rPr lang="en-US" sz="2800">
                <a:solidFill>
                  <a:schemeClr val="accent2"/>
                </a:solidFill>
                <a:latin typeface="Times New Roman" charset="0"/>
              </a:rPr>
              <a:t> </a:t>
            </a:r>
            <a:r>
              <a:rPr lang="es-ES" sz="2800" i="1">
                <a:solidFill>
                  <a:schemeClr val="accent2"/>
                </a:solidFill>
                <a:latin typeface="Times New Roman" charset="0"/>
              </a:rPr>
              <a:t>Bendeciré a los que te bendigan</a:t>
            </a:r>
          </a:p>
          <a:p>
            <a:r>
              <a:rPr lang="es-ES" sz="2800" i="1">
                <a:solidFill>
                  <a:schemeClr val="accent2"/>
                </a:solidFill>
                <a:latin typeface="Times New Roman" charset="0"/>
              </a:rPr>
              <a:t>      y maldeciré a los que te maldigan;</a:t>
            </a:r>
          </a:p>
          <a:p>
            <a:r>
              <a:rPr lang="es-ES" sz="2800" i="1">
                <a:solidFill>
                  <a:schemeClr val="accent2"/>
                </a:solidFill>
                <a:latin typeface="Times New Roman" charset="0"/>
              </a:rPr>
              <a:t>   ¡por medio de ti serán bendecidas</a:t>
            </a:r>
          </a:p>
          <a:p>
            <a:r>
              <a:rPr lang="es-ES" sz="2800" i="1">
                <a:solidFill>
                  <a:schemeClr val="accent2"/>
                </a:solidFill>
                <a:latin typeface="Times New Roman" charset="0"/>
              </a:rPr>
              <a:t>      todas las familias de la tierra!” </a:t>
            </a:r>
            <a:r>
              <a:rPr lang="en-US" sz="2800">
                <a:solidFill>
                  <a:schemeClr val="accent2"/>
                </a:solidFill>
                <a:latin typeface="Times New Roman" charset="0"/>
              </a:rPr>
              <a:t>(NIV)</a:t>
            </a:r>
          </a:p>
        </p:txBody>
      </p:sp>
      <p:sp>
        <p:nvSpPr>
          <p:cNvPr id="667651" name="Rectangle 1027"/>
          <p:cNvSpPr>
            <a:spLocks noChangeArrowheads="1"/>
          </p:cNvSpPr>
          <p:nvPr/>
        </p:nvSpPr>
        <p:spPr bwMode="auto">
          <a:xfrm>
            <a:off x="1295400" y="3175"/>
            <a:ext cx="6450013"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3200">
                <a:solidFill>
                  <a:srgbClr val="DDEE5E"/>
                </a:solidFill>
                <a:latin typeface="Times New Roman" pitchFamily="1" charset="0"/>
                <a:ea typeface="+mn-ea"/>
                <a:cs typeface="+mn-cs"/>
              </a:rPr>
              <a:t>Génesis 12: 1-3</a:t>
            </a:r>
          </a:p>
          <a:p>
            <a:pPr algn="ctr">
              <a:defRPr/>
            </a:pPr>
            <a:r>
              <a:rPr lang="en-US" sz="3200">
                <a:solidFill>
                  <a:srgbClr val="DDEE5E"/>
                </a:solidFill>
                <a:latin typeface="Times New Roman" pitchFamily="1" charset="0"/>
                <a:ea typeface="+mn-ea"/>
                <a:cs typeface="+mn-cs"/>
              </a:rPr>
              <a:t>Las promesas abrahámicas</a:t>
            </a:r>
          </a:p>
        </p:txBody>
      </p:sp>
      <p:sp>
        <p:nvSpPr>
          <p:cNvPr id="96260" name="Text Box 1028"/>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667655" name="Rectangle 1031"/>
          <p:cNvSpPr>
            <a:spLocks noChangeArrowheads="1"/>
          </p:cNvSpPr>
          <p:nvPr/>
        </p:nvSpPr>
        <p:spPr bwMode="auto">
          <a:xfrm>
            <a:off x="8105775"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44</a:t>
            </a:r>
          </a:p>
        </p:txBody>
      </p:sp>
      <p:sp>
        <p:nvSpPr>
          <p:cNvPr id="667656" name="Text Box 1032"/>
          <p:cNvSpPr txBox="1">
            <a:spLocks noChangeArrowheads="1"/>
          </p:cNvSpPr>
          <p:nvPr/>
        </p:nvSpPr>
        <p:spPr bwMode="auto">
          <a:xfrm>
            <a:off x="619125" y="1347788"/>
            <a:ext cx="7958138" cy="192087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4000">
                <a:solidFill>
                  <a:schemeClr val="folHlink"/>
                </a:solidFill>
                <a:latin typeface="Comic Sans MS" pitchFamily="1" charset="0"/>
                <a:ea typeface="+mn-ea"/>
                <a:cs typeface="+mn-cs"/>
              </a:rPr>
              <a:t>¿Tiene estas palabras la misma validez hoy que en los tiempos de  Abraham?</a:t>
            </a:r>
          </a:p>
        </p:txBody>
      </p:sp>
      <p:sp>
        <p:nvSpPr>
          <p:cNvPr id="667657" name="Text Box 1033"/>
          <p:cNvSpPr txBox="1">
            <a:spLocks noChangeArrowheads="1"/>
          </p:cNvSpPr>
          <p:nvPr/>
        </p:nvSpPr>
        <p:spPr bwMode="auto">
          <a:xfrm>
            <a:off x="654050" y="3495675"/>
            <a:ext cx="7800975" cy="314007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4000">
                <a:solidFill>
                  <a:schemeClr val="folHlink"/>
                </a:solidFill>
                <a:latin typeface="Comic Sans MS" pitchFamily="1" charset="0"/>
                <a:ea typeface="+mn-ea"/>
                <a:cs typeface="+mn-cs"/>
              </a:rPr>
              <a:t>De lo contrario…Si no es así…         ¿qué </a:t>
            </a:r>
            <a:r>
              <a:rPr lang="en-US" sz="4000" i="1">
                <a:solidFill>
                  <a:srgbClr val="99CCFF"/>
                </a:solidFill>
                <a:latin typeface="Comic Sans MS" pitchFamily="1" charset="0"/>
                <a:ea typeface="+mn-ea"/>
                <a:cs typeface="+mn-cs"/>
              </a:rPr>
              <a:t>otras partes</a:t>
            </a:r>
            <a:r>
              <a:rPr lang="en-US" sz="4000">
                <a:solidFill>
                  <a:schemeClr val="folHlink"/>
                </a:solidFill>
                <a:latin typeface="Comic Sans MS" pitchFamily="1" charset="0"/>
                <a:ea typeface="+mn-ea"/>
                <a:cs typeface="+mn-cs"/>
              </a:rPr>
              <a:t> del relato bíblico dejaría usted a un lado como que ya no tienen validez? </a:t>
            </a:r>
          </a:p>
        </p:txBody>
      </p:sp>
      <p:sp>
        <p:nvSpPr>
          <p:cNvPr id="96264" name="Text Box 1034"/>
          <p:cNvSpPr txBox="1">
            <a:spLocks noChangeArrowheads="1"/>
          </p:cNvSpPr>
          <p:nvPr/>
        </p:nvSpPr>
        <p:spPr bwMode="auto">
          <a:xfrm>
            <a:off x="8534400" y="6442075"/>
            <a:ext cx="4429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67656"/>
                                        </p:tgtEl>
                                        <p:attrNameLst>
                                          <p:attrName>style.visibility</p:attrName>
                                        </p:attrNameLst>
                                      </p:cBhvr>
                                      <p:to>
                                        <p:strVal val="visible"/>
                                      </p:to>
                                    </p:set>
                                    <p:animEffect transition="in" filter="fade">
                                      <p:cBhvr>
                                        <p:cTn id="7" dur="1000"/>
                                        <p:tgtEl>
                                          <p:spTgt spid="6676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7657"/>
                                        </p:tgtEl>
                                        <p:attrNameLst>
                                          <p:attrName>style.visibility</p:attrName>
                                        </p:attrNameLst>
                                      </p:cBhvr>
                                      <p:to>
                                        <p:strVal val="visible"/>
                                      </p:to>
                                    </p:set>
                                    <p:animEffect transition="in" filter="fade">
                                      <p:cBhvr>
                                        <p:cTn id="12" dur="1000"/>
                                        <p:tgtEl>
                                          <p:spTgt spid="6676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656" grpId="0" autoUpdateAnimBg="0"/>
      <p:bldP spid="667657"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026"/>
          <p:cNvSpPr>
            <a:spLocks noChangeArrowheads="1"/>
          </p:cNvSpPr>
          <p:nvPr/>
        </p:nvSpPr>
        <p:spPr bwMode="auto">
          <a:xfrm>
            <a:off x="685800" y="852488"/>
            <a:ext cx="7847013"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3200">
              <a:solidFill>
                <a:schemeClr val="accent2"/>
              </a:solidFill>
              <a:latin typeface="Times New Roman" charset="0"/>
            </a:endParaRPr>
          </a:p>
          <a:p>
            <a:r>
              <a:rPr lang="en-US" sz="2800">
                <a:solidFill>
                  <a:schemeClr val="accent2"/>
                </a:solidFill>
                <a:latin typeface="Times New Roman" charset="0"/>
              </a:rPr>
              <a:t>	 </a:t>
            </a:r>
            <a:r>
              <a:rPr lang="en-US" sz="2800" baseline="30000">
                <a:solidFill>
                  <a:schemeClr val="accent2"/>
                </a:solidFill>
                <a:latin typeface="Times New Roman" charset="0"/>
              </a:rPr>
              <a:t>1</a:t>
            </a:r>
            <a:r>
              <a:rPr lang="en-US" sz="2400">
                <a:solidFill>
                  <a:schemeClr val="accent2"/>
                </a:solidFill>
                <a:latin typeface="Times New Roman" charset="0"/>
              </a:rPr>
              <a:t> </a:t>
            </a:r>
            <a:r>
              <a:rPr lang="ja-JP" altLang="en-US" sz="2400">
                <a:solidFill>
                  <a:schemeClr val="accent2"/>
                </a:solidFill>
                <a:latin typeface="Times New Roman" charset="0"/>
              </a:rPr>
              <a:t>“</a:t>
            </a:r>
            <a:r>
              <a:rPr lang="es-ES" sz="2800">
                <a:solidFill>
                  <a:schemeClr val="accent2"/>
                </a:solidFill>
                <a:latin typeface="Times New Roman" charset="0"/>
              </a:rPr>
              <a:t>El Señor le dijo a Abram: «Deja tu tierra, tus parientes y la casa de tu padre, y vete a la tierra que te mostraré. </a:t>
            </a:r>
          </a:p>
          <a:p>
            <a:r>
              <a:rPr lang="en-US" sz="2000">
                <a:solidFill>
                  <a:schemeClr val="accent2"/>
                </a:solidFill>
                <a:latin typeface="Times New Roman" charset="0"/>
              </a:rPr>
              <a:t>	  2</a:t>
            </a:r>
            <a:r>
              <a:rPr lang="es-ES" sz="2800">
                <a:solidFill>
                  <a:schemeClr val="accent2"/>
                </a:solidFill>
                <a:latin typeface="Times New Roman" charset="0"/>
              </a:rPr>
              <a:t>Haré de ti una nación grande,</a:t>
            </a:r>
          </a:p>
          <a:p>
            <a:r>
              <a:rPr lang="es-ES" sz="2800">
                <a:solidFill>
                  <a:schemeClr val="accent2"/>
                </a:solidFill>
                <a:latin typeface="Times New Roman" charset="0"/>
              </a:rPr>
              <a:t>      y te bendeciré;</a:t>
            </a:r>
          </a:p>
          <a:p>
            <a:r>
              <a:rPr lang="es-ES" sz="2800">
                <a:solidFill>
                  <a:schemeClr val="accent2"/>
                </a:solidFill>
                <a:latin typeface="Times New Roman" charset="0"/>
              </a:rPr>
              <a:t>   haré famoso tu nombre,</a:t>
            </a:r>
          </a:p>
          <a:p>
            <a:r>
              <a:rPr lang="es-ES" sz="2800">
                <a:solidFill>
                  <a:schemeClr val="accent2"/>
                </a:solidFill>
                <a:latin typeface="Times New Roman" charset="0"/>
              </a:rPr>
              <a:t>      y serás una bendición.</a:t>
            </a:r>
            <a:endParaRPr lang="en-US" sz="2800">
              <a:solidFill>
                <a:schemeClr val="accent2"/>
              </a:solidFill>
              <a:latin typeface="Times New Roman" charset="0"/>
            </a:endParaRPr>
          </a:p>
          <a:p>
            <a:r>
              <a:rPr lang="en-US" sz="2800">
                <a:solidFill>
                  <a:schemeClr val="accent2"/>
                </a:solidFill>
                <a:latin typeface="Times New Roman" charset="0"/>
              </a:rPr>
              <a:t>	 </a:t>
            </a:r>
            <a:r>
              <a:rPr lang="en-US" sz="2800" baseline="30000">
                <a:solidFill>
                  <a:schemeClr val="accent2"/>
                </a:solidFill>
                <a:latin typeface="Times New Roman" charset="0"/>
              </a:rPr>
              <a:t>3</a:t>
            </a:r>
            <a:r>
              <a:rPr lang="en-US" sz="2800">
                <a:solidFill>
                  <a:schemeClr val="accent2"/>
                </a:solidFill>
                <a:latin typeface="Times New Roman" charset="0"/>
              </a:rPr>
              <a:t> </a:t>
            </a:r>
            <a:r>
              <a:rPr lang="es-ES" sz="2800" i="1">
                <a:solidFill>
                  <a:schemeClr val="accent2"/>
                </a:solidFill>
                <a:latin typeface="Times New Roman" charset="0"/>
              </a:rPr>
              <a:t>Bendeciré a los que te bendigan</a:t>
            </a:r>
          </a:p>
          <a:p>
            <a:r>
              <a:rPr lang="es-ES" sz="2800" i="1">
                <a:solidFill>
                  <a:schemeClr val="accent2"/>
                </a:solidFill>
                <a:latin typeface="Times New Roman" charset="0"/>
              </a:rPr>
              <a:t>      y maldeciré a los que te maldigan;</a:t>
            </a:r>
          </a:p>
          <a:p>
            <a:r>
              <a:rPr lang="es-ES" sz="2800" i="1">
                <a:solidFill>
                  <a:schemeClr val="accent2"/>
                </a:solidFill>
                <a:latin typeface="Times New Roman" charset="0"/>
              </a:rPr>
              <a:t>   ¡por medio de ti serán bendecidas</a:t>
            </a:r>
          </a:p>
          <a:p>
            <a:r>
              <a:rPr lang="es-ES" sz="2800" i="1">
                <a:solidFill>
                  <a:schemeClr val="accent2"/>
                </a:solidFill>
                <a:latin typeface="Times New Roman" charset="0"/>
              </a:rPr>
              <a:t>      todas las familias de la tierra!” </a:t>
            </a:r>
            <a:r>
              <a:rPr lang="en-US" sz="2800">
                <a:solidFill>
                  <a:schemeClr val="accent2"/>
                </a:solidFill>
                <a:latin typeface="Times New Roman" charset="0"/>
              </a:rPr>
              <a:t>(NIV)</a:t>
            </a:r>
          </a:p>
        </p:txBody>
      </p:sp>
      <p:sp>
        <p:nvSpPr>
          <p:cNvPr id="668675" name="Rectangle 1027"/>
          <p:cNvSpPr>
            <a:spLocks noChangeArrowheads="1"/>
          </p:cNvSpPr>
          <p:nvPr/>
        </p:nvSpPr>
        <p:spPr bwMode="auto">
          <a:xfrm>
            <a:off x="1295400" y="3175"/>
            <a:ext cx="6450013"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3200">
                <a:solidFill>
                  <a:srgbClr val="DDEE5E"/>
                </a:solidFill>
                <a:latin typeface="Times New Roman" pitchFamily="1" charset="0"/>
                <a:ea typeface="+mn-ea"/>
                <a:cs typeface="+mn-cs"/>
              </a:rPr>
              <a:t>Génesis 12: 1-3</a:t>
            </a:r>
          </a:p>
          <a:p>
            <a:pPr algn="ctr">
              <a:defRPr/>
            </a:pPr>
            <a:r>
              <a:rPr lang="en-US" sz="3200">
                <a:solidFill>
                  <a:srgbClr val="DDEE5E"/>
                </a:solidFill>
                <a:latin typeface="Times New Roman" pitchFamily="1" charset="0"/>
                <a:ea typeface="+mn-ea"/>
                <a:cs typeface="+mn-cs"/>
              </a:rPr>
              <a:t>Las promesas abrahámicas</a:t>
            </a:r>
          </a:p>
        </p:txBody>
      </p:sp>
      <p:sp>
        <p:nvSpPr>
          <p:cNvPr id="98308" name="Text Box 1028"/>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668679" name="Rectangle 1031"/>
          <p:cNvSpPr>
            <a:spLocks noChangeArrowheads="1"/>
          </p:cNvSpPr>
          <p:nvPr/>
        </p:nvSpPr>
        <p:spPr bwMode="auto">
          <a:xfrm>
            <a:off x="8102600"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45</a:t>
            </a:r>
          </a:p>
        </p:txBody>
      </p:sp>
      <p:sp>
        <p:nvSpPr>
          <p:cNvPr id="668680" name="Text Box 1032"/>
          <p:cNvSpPr txBox="1">
            <a:spLocks noChangeArrowheads="1"/>
          </p:cNvSpPr>
          <p:nvPr/>
        </p:nvSpPr>
        <p:spPr bwMode="auto">
          <a:xfrm>
            <a:off x="1006475" y="1552575"/>
            <a:ext cx="7426325" cy="374967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6000">
                <a:solidFill>
                  <a:srgbClr val="FFFF00"/>
                </a:solidFill>
                <a:latin typeface="Comic Sans MS" pitchFamily="1" charset="0"/>
                <a:ea typeface="+mn-ea"/>
                <a:cs typeface="+mn-cs"/>
              </a:rPr>
              <a:t>Está bien. Entonces…¿alguna otra cosa que esté presente aquí?</a:t>
            </a:r>
          </a:p>
        </p:txBody>
      </p:sp>
      <p:sp>
        <p:nvSpPr>
          <p:cNvPr id="668681" name="Text Box 1033"/>
          <p:cNvSpPr txBox="1">
            <a:spLocks noChangeArrowheads="1"/>
          </p:cNvSpPr>
          <p:nvPr/>
        </p:nvSpPr>
        <p:spPr bwMode="auto">
          <a:xfrm>
            <a:off x="344488" y="1536700"/>
            <a:ext cx="8416925" cy="3779838"/>
          </a:xfrm>
          <a:prstGeom prst="rect">
            <a:avLst/>
          </a:prstGeom>
          <a:noFill/>
          <a:ln w="9525">
            <a:noFill/>
            <a:miter lim="800000"/>
            <a:headEnd/>
            <a:tailEnd/>
          </a:ln>
          <a:effectLst>
            <a:outerShdw blurRad="63500" dist="127000" dir="2212194" algn="ctr" rotWithShape="0">
              <a:schemeClr val="bg2">
                <a:alpha val="74998"/>
              </a:schemeClr>
            </a:outerShdw>
          </a:effectLst>
        </p:spPr>
        <p:txBody>
          <a:bodyPr>
            <a:spAutoFit/>
          </a:bodyPr>
          <a:lstStyle/>
          <a:p>
            <a:pPr algn="ctr">
              <a:spcBef>
                <a:spcPct val="50000"/>
              </a:spcBef>
              <a:defRPr/>
            </a:pPr>
            <a:r>
              <a:rPr lang="en-US" sz="24200">
                <a:solidFill>
                  <a:srgbClr val="FC0000"/>
                </a:solidFill>
                <a:latin typeface="Arial" pitchFamily="1" charset="0"/>
                <a:ea typeface="+mn-ea"/>
                <a:cs typeface="+mn-cs"/>
              </a:rPr>
              <a:t>¡Sí!</a:t>
            </a:r>
          </a:p>
        </p:txBody>
      </p:sp>
      <p:sp>
        <p:nvSpPr>
          <p:cNvPr id="98312" name="Text Box 1036"/>
          <p:cNvSpPr txBox="1">
            <a:spLocks noChangeArrowheads="1"/>
          </p:cNvSpPr>
          <p:nvPr/>
        </p:nvSpPr>
        <p:spPr bwMode="auto">
          <a:xfrm>
            <a:off x="8534400" y="6442075"/>
            <a:ext cx="4429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1000"/>
                                        <p:tgtEl>
                                          <p:spTgt spid="668680"/>
                                        </p:tgtEl>
                                      </p:cBhvr>
                                    </p:animEffect>
                                    <p:set>
                                      <p:cBhvr>
                                        <p:cTn id="7" dur="1" fill="hold">
                                          <p:stCondLst>
                                            <p:cond delay="999"/>
                                          </p:stCondLst>
                                        </p:cTn>
                                        <p:tgtEl>
                                          <p:spTgt spid="668680"/>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668681"/>
                                        </p:tgtEl>
                                        <p:attrNameLst>
                                          <p:attrName>style.visibility</p:attrName>
                                        </p:attrNameLst>
                                      </p:cBhvr>
                                      <p:to>
                                        <p:strVal val="visible"/>
                                      </p:to>
                                    </p:set>
                                    <p:animEffect transition="in" filter="fade">
                                      <p:cBhvr>
                                        <p:cTn id="10" dur="500"/>
                                        <p:tgtEl>
                                          <p:spTgt spid="668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680" grpId="0"/>
      <p:bldP spid="66868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026"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1027"/>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86436" name="Rectangle 1028"/>
          <p:cNvSpPr>
            <a:spLocks noChangeArrowheads="1"/>
          </p:cNvSpPr>
          <p:nvPr/>
        </p:nvSpPr>
        <p:spPr bwMode="auto">
          <a:xfrm>
            <a:off x="895350" y="681038"/>
            <a:ext cx="1881188" cy="11842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2400">
                <a:solidFill>
                  <a:srgbClr val="FD2558"/>
                </a:solidFill>
                <a:latin typeface="Helvetica" pitchFamily="1" charset="0"/>
                <a:ea typeface="+mn-ea"/>
                <a:cs typeface="+mn-cs"/>
              </a:rPr>
              <a:t>El llamado a Abraham        </a:t>
            </a:r>
            <a:r>
              <a:rPr lang="en-US" sz="2400">
                <a:latin typeface="Helvetica" pitchFamily="1" charset="0"/>
                <a:ea typeface="+mn-ea"/>
                <a:cs typeface="+mn-cs"/>
              </a:rPr>
              <a:t> Gn 12:1-3</a:t>
            </a:r>
          </a:p>
        </p:txBody>
      </p:sp>
      <p:sp>
        <p:nvSpPr>
          <p:cNvPr id="786437" name="Rectangle 1029"/>
          <p:cNvSpPr>
            <a:spLocks noChangeArrowheads="1"/>
          </p:cNvSpPr>
          <p:nvPr/>
        </p:nvSpPr>
        <p:spPr bwMode="auto">
          <a:xfrm>
            <a:off x="1147763" y="3603625"/>
            <a:ext cx="1573212"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rgbClr val="5BFF5B"/>
                </a:solidFill>
                <a:latin typeface="Helvetica" pitchFamily="1" charset="0"/>
                <a:ea typeface="+mn-ea"/>
                <a:cs typeface="+mn-cs"/>
              </a:rPr>
              <a:t>Tierra</a:t>
            </a:r>
          </a:p>
        </p:txBody>
      </p:sp>
      <p:sp>
        <p:nvSpPr>
          <p:cNvPr id="786438" name="Rectangle 1030"/>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latin typeface="Comic Sans MS" pitchFamily="1" charset="0"/>
              <a:ea typeface="+mn-ea"/>
              <a:cs typeface="+mn-cs"/>
            </a:endParaRPr>
          </a:p>
        </p:txBody>
      </p:sp>
      <p:sp>
        <p:nvSpPr>
          <p:cNvPr id="100359" name="Line 1031"/>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00360" name="Line 1032"/>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00361" name="Line 1033"/>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00362" name="Line 1034"/>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00363" name="Line 1035"/>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00364" name="Text Box 1036"/>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86445" name="Text Box 1037"/>
          <p:cNvSpPr txBox="1">
            <a:spLocks noChangeArrowheads="1"/>
          </p:cNvSpPr>
          <p:nvPr/>
        </p:nvSpPr>
        <p:spPr bwMode="auto">
          <a:xfrm>
            <a:off x="6430963" y="777875"/>
            <a:ext cx="2193925" cy="1077913"/>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p>
            <a:pPr algn="ctr">
              <a:lnSpc>
                <a:spcPct val="90000"/>
              </a:lnSpc>
              <a:defRPr/>
            </a:pPr>
            <a:r>
              <a:rPr lang="en-US" sz="2400">
                <a:solidFill>
                  <a:srgbClr val="FD2558"/>
                </a:solidFill>
                <a:latin typeface="Helvetica" pitchFamily="1" charset="0"/>
                <a:ea typeface="+mn-ea"/>
                <a:cs typeface="+mn-cs"/>
              </a:rPr>
              <a:t>El pacto</a:t>
            </a:r>
          </a:p>
          <a:p>
            <a:pPr algn="ctr">
              <a:lnSpc>
                <a:spcPct val="90000"/>
              </a:lnSpc>
              <a:defRPr/>
            </a:pPr>
            <a:r>
              <a:rPr lang="en-US" sz="2400">
                <a:solidFill>
                  <a:srgbClr val="FD2558"/>
                </a:solidFill>
                <a:latin typeface="Helvetica" pitchFamily="1" charset="0"/>
                <a:ea typeface="+mn-ea"/>
                <a:cs typeface="+mn-cs"/>
              </a:rPr>
              <a:t>abrahamico</a:t>
            </a:r>
            <a:r>
              <a:rPr lang="en-US" sz="2400">
                <a:latin typeface="Helvetica" pitchFamily="1" charset="0"/>
                <a:ea typeface="+mn-ea"/>
                <a:cs typeface="+mn-cs"/>
              </a:rPr>
              <a:t> </a:t>
            </a:r>
          </a:p>
          <a:p>
            <a:pPr algn="ctr">
              <a:lnSpc>
                <a:spcPct val="90000"/>
              </a:lnSpc>
              <a:defRPr/>
            </a:pPr>
            <a:r>
              <a:rPr lang="en-US" sz="2400">
                <a:latin typeface="Helvetica" pitchFamily="1" charset="0"/>
                <a:ea typeface="+mn-ea"/>
                <a:cs typeface="+mn-cs"/>
              </a:rPr>
              <a:t>Gn 15:9-18</a:t>
            </a:r>
          </a:p>
        </p:txBody>
      </p:sp>
      <p:sp>
        <p:nvSpPr>
          <p:cNvPr id="786446" name="Rectangle 1038"/>
          <p:cNvSpPr>
            <a:spLocks noChangeArrowheads="1"/>
          </p:cNvSpPr>
          <p:nvPr/>
        </p:nvSpPr>
        <p:spPr bwMode="auto">
          <a:xfrm>
            <a:off x="3884613" y="3595688"/>
            <a:ext cx="1770062"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err="1">
                <a:solidFill>
                  <a:srgbClr val="5BFF5B"/>
                </a:solidFill>
                <a:latin typeface="Helvetica" pitchFamily="1" charset="0"/>
                <a:ea typeface="+mn-ea"/>
                <a:cs typeface="+mn-cs"/>
              </a:rPr>
              <a:t>Simiente</a:t>
            </a:r>
            <a:endParaRPr lang="en-US" sz="2800" i="1" dirty="0">
              <a:solidFill>
                <a:srgbClr val="5BFF5B"/>
              </a:solidFill>
              <a:latin typeface="Helvetica" pitchFamily="1" charset="0"/>
              <a:ea typeface="+mn-ea"/>
              <a:cs typeface="+mn-cs"/>
            </a:endParaRPr>
          </a:p>
        </p:txBody>
      </p:sp>
      <p:sp>
        <p:nvSpPr>
          <p:cNvPr id="786447" name="Rectangle 1039"/>
          <p:cNvSpPr>
            <a:spLocks noChangeArrowheads="1"/>
          </p:cNvSpPr>
          <p:nvPr/>
        </p:nvSpPr>
        <p:spPr bwMode="auto">
          <a:xfrm>
            <a:off x="6118225" y="3598863"/>
            <a:ext cx="24876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rgbClr val="5BFF5B"/>
                </a:solidFill>
                <a:latin typeface="Helvetica" pitchFamily="1" charset="0"/>
                <a:ea typeface="+mn-ea"/>
                <a:cs typeface="+mn-cs"/>
              </a:rPr>
              <a:t>Bendición</a:t>
            </a:r>
          </a:p>
        </p:txBody>
      </p:sp>
      <p:sp>
        <p:nvSpPr>
          <p:cNvPr id="786448" name="Rectangle 1040"/>
          <p:cNvSpPr>
            <a:spLocks noChangeArrowheads="1"/>
          </p:cNvSpPr>
          <p:nvPr/>
        </p:nvSpPr>
        <p:spPr bwMode="auto">
          <a:xfrm>
            <a:off x="1231900" y="403225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pitchFamily="1" charset="0"/>
                <a:ea typeface="+mn-ea"/>
                <a:cs typeface="+mn-cs"/>
              </a:rPr>
              <a:t>Gn 12:1</a:t>
            </a:r>
          </a:p>
        </p:txBody>
      </p:sp>
      <p:sp>
        <p:nvSpPr>
          <p:cNvPr id="786449" name="Rectangle 1041"/>
          <p:cNvSpPr>
            <a:spLocks noChangeArrowheads="1"/>
          </p:cNvSpPr>
          <p:nvPr/>
        </p:nvSpPr>
        <p:spPr bwMode="auto">
          <a:xfrm>
            <a:off x="4135438"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pitchFamily="1" charset="0"/>
                <a:ea typeface="+mn-ea"/>
                <a:cs typeface="+mn-cs"/>
              </a:rPr>
              <a:t>Gn 12:2</a:t>
            </a:r>
          </a:p>
        </p:txBody>
      </p:sp>
      <p:sp>
        <p:nvSpPr>
          <p:cNvPr id="786450" name="Rectangle 1042"/>
          <p:cNvSpPr>
            <a:spLocks noChangeArrowheads="1"/>
          </p:cNvSpPr>
          <p:nvPr/>
        </p:nvSpPr>
        <p:spPr bwMode="auto">
          <a:xfrm>
            <a:off x="6551613"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pitchFamily="1" charset="0"/>
                <a:ea typeface="+mn-ea"/>
                <a:cs typeface="+mn-cs"/>
              </a:rPr>
              <a:t>Gn 12:3</a:t>
            </a:r>
          </a:p>
        </p:txBody>
      </p:sp>
      <p:sp>
        <p:nvSpPr>
          <p:cNvPr id="786451" name="Rectangle 1043"/>
          <p:cNvSpPr>
            <a:spLocks noChangeArrowheads="1"/>
          </p:cNvSpPr>
          <p:nvPr/>
        </p:nvSpPr>
        <p:spPr bwMode="auto">
          <a:xfrm>
            <a:off x="315913" y="6365875"/>
            <a:ext cx="8634412" cy="45402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r>
              <a:rPr lang="es-ES" sz="2400" i="1">
                <a:solidFill>
                  <a:srgbClr val="FFFF39"/>
                </a:solidFill>
                <a:latin typeface="Helvetica" charset="0"/>
              </a:rPr>
              <a:t>La “columna vertebral” de la revelación bíblica</a:t>
            </a:r>
            <a:endParaRPr lang="en-US" sz="2400" i="1">
              <a:solidFill>
                <a:srgbClr val="FFFF39"/>
              </a:solidFill>
              <a:latin typeface="Helvetica" charset="0"/>
            </a:endParaRPr>
          </a:p>
        </p:txBody>
      </p:sp>
      <p:grpSp>
        <p:nvGrpSpPr>
          <p:cNvPr id="100372" name="Group 1047"/>
          <p:cNvGrpSpPr>
            <a:grpSpLocks/>
          </p:cNvGrpSpPr>
          <p:nvPr/>
        </p:nvGrpSpPr>
        <p:grpSpPr bwMode="auto">
          <a:xfrm>
            <a:off x="190500" y="1152525"/>
            <a:ext cx="307975" cy="4992688"/>
            <a:chOff x="120" y="726"/>
            <a:chExt cx="194" cy="3145"/>
          </a:xfrm>
        </p:grpSpPr>
        <p:sp>
          <p:nvSpPr>
            <p:cNvPr id="100381" name="AutoShape 1048"/>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00382" name="AutoShape 1049"/>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00383" name="AutoShape 1050"/>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00384" name="AutoShape 1051"/>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786460" name="Rectangle 1052"/>
          <p:cNvSpPr>
            <a:spLocks noChangeArrowheads="1"/>
          </p:cNvSpPr>
          <p:nvPr/>
        </p:nvSpPr>
        <p:spPr bwMode="auto">
          <a:xfrm>
            <a:off x="8105775"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46</a:t>
            </a:r>
          </a:p>
        </p:txBody>
      </p:sp>
      <p:sp>
        <p:nvSpPr>
          <p:cNvPr id="100374" name="Text Box 105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©2012 TBBMI</a:t>
            </a:r>
          </a:p>
        </p:txBody>
      </p:sp>
      <p:sp>
        <p:nvSpPr>
          <p:cNvPr id="786462" name="Rectangle 1054"/>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
        <p:nvSpPr>
          <p:cNvPr id="786463" name="Rectangle 1055"/>
          <p:cNvSpPr>
            <a:spLocks noChangeArrowheads="1"/>
          </p:cNvSpPr>
          <p:nvPr/>
        </p:nvSpPr>
        <p:spPr bwMode="auto">
          <a:xfrm>
            <a:off x="2735263" y="773113"/>
            <a:ext cx="3636962" cy="96837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pPr>
            <a:r>
              <a:rPr lang="en-US" sz="3600" i="1">
                <a:solidFill>
                  <a:schemeClr val="tx2"/>
                </a:solidFill>
                <a:latin typeface="Kosher-Normal" charset="0"/>
              </a:rPr>
              <a:t>Pacto abrahámico</a:t>
            </a:r>
            <a:endParaRPr lang="en-US" sz="4000" i="1">
              <a:solidFill>
                <a:schemeClr val="tx2"/>
              </a:solidFill>
              <a:latin typeface="Kosher-Normal" charset="0"/>
            </a:endParaRPr>
          </a:p>
        </p:txBody>
      </p:sp>
      <p:grpSp>
        <p:nvGrpSpPr>
          <p:cNvPr id="3" name="Group 1063"/>
          <p:cNvGrpSpPr>
            <a:grpSpLocks/>
          </p:cNvGrpSpPr>
          <p:nvPr/>
        </p:nvGrpSpPr>
        <p:grpSpPr bwMode="auto">
          <a:xfrm>
            <a:off x="1023938" y="1741488"/>
            <a:ext cx="2198687" cy="1587500"/>
            <a:chOff x="645" y="1097"/>
            <a:chExt cx="1385" cy="1000"/>
          </a:xfrm>
        </p:grpSpPr>
        <p:sp>
          <p:nvSpPr>
            <p:cNvPr id="786452" name="Line 1044"/>
            <p:cNvSpPr>
              <a:spLocks noChangeShapeType="1"/>
            </p:cNvSpPr>
            <p:nvPr/>
          </p:nvSpPr>
          <p:spPr bwMode="auto">
            <a:xfrm flipH="1">
              <a:off x="1087" y="1097"/>
              <a:ext cx="937" cy="484"/>
            </a:xfrm>
            <a:prstGeom prst="line">
              <a:avLst/>
            </a:prstGeom>
            <a:noFill/>
            <a:ln w="76200" cmpd="tri">
              <a:solidFill>
                <a:schemeClr val="hlink"/>
              </a:solidFill>
              <a:round/>
              <a:headEnd/>
              <a:tailEnd/>
            </a:ln>
            <a:effectLst>
              <a:outerShdw blurRad="63500" dist="80822" dir="1168242"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786464" name="Rectangle 1056"/>
            <p:cNvSpPr>
              <a:spLocks noChangeArrowheads="1"/>
            </p:cNvSpPr>
            <p:nvPr/>
          </p:nvSpPr>
          <p:spPr bwMode="auto">
            <a:xfrm>
              <a:off x="645" y="1539"/>
              <a:ext cx="1385" cy="3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chemeClr val="folHlink"/>
                  </a:solidFill>
                  <a:latin typeface="Helvetica" pitchFamily="1" charset="0"/>
                  <a:ea typeface="+mn-ea"/>
                  <a:cs typeface="+mn-cs"/>
                </a:rPr>
                <a:t>Eterno</a:t>
              </a:r>
            </a:p>
          </p:txBody>
        </p:sp>
        <p:sp>
          <p:nvSpPr>
            <p:cNvPr id="786467" name="Rectangle 1059"/>
            <p:cNvSpPr>
              <a:spLocks noChangeArrowheads="1"/>
            </p:cNvSpPr>
            <p:nvPr/>
          </p:nvSpPr>
          <p:spPr bwMode="auto">
            <a:xfrm>
              <a:off x="673" y="1849"/>
              <a:ext cx="990" cy="24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pitchFamily="1" charset="0"/>
                  <a:ea typeface="+mn-ea"/>
                  <a:cs typeface="+mn-cs"/>
                </a:rPr>
                <a:t>Gn 13:15</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026"/>
          <p:cNvSpPr>
            <a:spLocks noChangeArrowheads="1"/>
          </p:cNvSpPr>
          <p:nvPr/>
        </p:nvSpPr>
        <p:spPr bwMode="auto">
          <a:xfrm>
            <a:off x="1879600" y="779463"/>
            <a:ext cx="6153150" cy="858837"/>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nSpc>
                <a:spcPct val="45000"/>
              </a:lnSpc>
              <a:spcBef>
                <a:spcPct val="50000"/>
              </a:spcBef>
            </a:pPr>
            <a:r>
              <a:rPr lang="en-US" sz="3600" i="1">
                <a:solidFill>
                  <a:schemeClr val="tx2"/>
                </a:solidFill>
                <a:latin typeface="Times New Roman" charset="0"/>
              </a:rPr>
              <a:t>Eterno</a:t>
            </a:r>
            <a:r>
              <a:rPr lang="en-US" sz="3600" i="1">
                <a:latin typeface="Times New Roman" charset="0"/>
              </a:rPr>
              <a:t>...Génesis 13:15</a:t>
            </a:r>
          </a:p>
          <a:p>
            <a:pPr>
              <a:lnSpc>
                <a:spcPct val="45000"/>
              </a:lnSpc>
              <a:spcBef>
                <a:spcPct val="50000"/>
              </a:spcBef>
            </a:pPr>
            <a:endParaRPr lang="en-US" sz="3600" i="1">
              <a:latin typeface="Times New Roman" charset="0"/>
            </a:endParaRPr>
          </a:p>
        </p:txBody>
      </p:sp>
      <p:sp>
        <p:nvSpPr>
          <p:cNvPr id="94211" name="Rectangle 1027"/>
          <p:cNvSpPr>
            <a:spLocks noChangeArrowheads="1"/>
          </p:cNvSpPr>
          <p:nvPr/>
        </p:nvSpPr>
        <p:spPr bwMode="auto">
          <a:xfrm>
            <a:off x="1450975" y="1009650"/>
            <a:ext cx="6683375" cy="4660900"/>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spcBef>
                <a:spcPct val="50000"/>
              </a:spcBef>
              <a:defRPr/>
            </a:pPr>
            <a:endParaRPr lang="en-US" sz="2000" b="0" i="1">
              <a:latin typeface="Times New Roman" pitchFamily="1" charset="0"/>
              <a:ea typeface="+mn-ea"/>
              <a:cs typeface="+mn-cs"/>
            </a:endParaRPr>
          </a:p>
          <a:p>
            <a:pPr>
              <a:spcBef>
                <a:spcPct val="50000"/>
              </a:spcBef>
              <a:defRPr/>
            </a:pPr>
            <a:endParaRPr lang="en-US" sz="4000">
              <a:solidFill>
                <a:srgbClr val="FFFF57"/>
              </a:solidFill>
              <a:latin typeface="Times New Roman" pitchFamily="1" charset="0"/>
              <a:ea typeface="+mn-ea"/>
              <a:cs typeface="+mn-cs"/>
            </a:endParaRPr>
          </a:p>
          <a:p>
            <a:pPr>
              <a:spcBef>
                <a:spcPct val="50000"/>
              </a:spcBef>
              <a:defRPr/>
            </a:pPr>
            <a:r>
              <a:rPr lang="es-ES" sz="4000">
                <a:latin typeface="Times New Roman" pitchFamily="1" charset="0"/>
                <a:ea typeface="+mn-ea"/>
                <a:cs typeface="+mn-cs"/>
              </a:rPr>
              <a:t>Yo te daré a ti y a tu descendencia, </a:t>
            </a:r>
            <a:r>
              <a:rPr lang="es-ES" sz="4000">
                <a:solidFill>
                  <a:srgbClr val="FC0000"/>
                </a:solidFill>
                <a:latin typeface="Times New Roman" pitchFamily="1" charset="0"/>
                <a:ea typeface="+mn-ea"/>
                <a:cs typeface="+mn-cs"/>
              </a:rPr>
              <a:t>para siempre</a:t>
            </a:r>
            <a:r>
              <a:rPr lang="es-ES" sz="4000">
                <a:latin typeface="Times New Roman" pitchFamily="1" charset="0"/>
                <a:ea typeface="+mn-ea"/>
                <a:cs typeface="+mn-cs"/>
              </a:rPr>
              <a:t>, toda la tierra que abarca tu mirada</a:t>
            </a:r>
            <a:r>
              <a:rPr lang="en-US" sz="4000">
                <a:latin typeface="Times New Roman" pitchFamily="1" charset="0"/>
                <a:ea typeface="+mn-ea"/>
                <a:cs typeface="+mn-cs"/>
              </a:rPr>
              <a:t>.</a:t>
            </a:r>
            <a:r>
              <a:rPr lang="en-US" sz="4000">
                <a:solidFill>
                  <a:srgbClr val="F32B2B"/>
                </a:solidFill>
                <a:latin typeface="Times New Roman" pitchFamily="1" charset="0"/>
                <a:ea typeface="+mn-ea"/>
                <a:cs typeface="+mn-cs"/>
              </a:rPr>
              <a:t> </a:t>
            </a:r>
            <a:r>
              <a:rPr lang="en-US" sz="4000">
                <a:latin typeface="Times New Roman" pitchFamily="1" charset="0"/>
                <a:ea typeface="+mn-ea"/>
                <a:cs typeface="+mn-cs"/>
              </a:rPr>
              <a:t>						            (NIV)</a:t>
            </a:r>
          </a:p>
        </p:txBody>
      </p:sp>
      <p:sp>
        <p:nvSpPr>
          <p:cNvPr id="94213" name="Oval 1029"/>
          <p:cNvSpPr>
            <a:spLocks noChangeArrowheads="1"/>
          </p:cNvSpPr>
          <p:nvPr/>
        </p:nvSpPr>
        <p:spPr bwMode="auto">
          <a:xfrm>
            <a:off x="4597400" y="2998788"/>
            <a:ext cx="3111500" cy="1077912"/>
          </a:xfrm>
          <a:prstGeom prst="ellipse">
            <a:avLst/>
          </a:prstGeom>
          <a:noFill/>
          <a:ln w="76200">
            <a:solidFill>
              <a:srgbClr val="FF0F07"/>
            </a:solidFill>
            <a:round/>
            <a:headEnd/>
            <a:tailEnd/>
          </a:ln>
          <a:effectLst>
            <a:outerShdw blurRad="63500" dist="68978" dir="4020649"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102405" name="Text Box 1030"/>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94220" name="Rectangle 1036"/>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47</a:t>
            </a:r>
          </a:p>
        </p:txBody>
      </p:sp>
      <p:sp>
        <p:nvSpPr>
          <p:cNvPr id="102407" name="Text Box 1038"/>
          <p:cNvSpPr txBox="1">
            <a:spLocks noChangeArrowheads="1"/>
          </p:cNvSpPr>
          <p:nvPr/>
        </p:nvSpPr>
        <p:spPr bwMode="auto">
          <a:xfrm>
            <a:off x="8591550"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94213"/>
                                        </p:tgtEl>
                                        <p:attrNameLst>
                                          <p:attrName>style.visibility</p:attrName>
                                        </p:attrNameLst>
                                      </p:cBhvr>
                                      <p:to>
                                        <p:strVal val="visible"/>
                                      </p:to>
                                    </p:set>
                                    <p:anim calcmode="lin" valueType="num">
                                      <p:cBhvr>
                                        <p:cTn id="7" dur="500" fill="hold"/>
                                        <p:tgtEl>
                                          <p:spTgt spid="94213"/>
                                        </p:tgtEl>
                                        <p:attrNameLst>
                                          <p:attrName>ppt_w</p:attrName>
                                        </p:attrNameLst>
                                      </p:cBhvr>
                                      <p:tavLst>
                                        <p:tav tm="0">
                                          <p:val>
                                            <p:fltVal val="0"/>
                                          </p:val>
                                        </p:tav>
                                        <p:tav tm="100000">
                                          <p:val>
                                            <p:strVal val="#ppt_w"/>
                                          </p:val>
                                        </p:tav>
                                      </p:tavLst>
                                    </p:anim>
                                    <p:anim calcmode="lin" valueType="num">
                                      <p:cBhvr>
                                        <p:cTn id="8" dur="500" fill="hold"/>
                                        <p:tgtEl>
                                          <p:spTgt spid="94213"/>
                                        </p:tgtEl>
                                        <p:attrNameLst>
                                          <p:attrName>ppt_h</p:attrName>
                                        </p:attrNameLst>
                                      </p:cBhvr>
                                      <p:tavLst>
                                        <p:tav tm="0">
                                          <p:val>
                                            <p:fltVal val="0"/>
                                          </p:val>
                                        </p:tav>
                                        <p:tav tm="100000">
                                          <p:val>
                                            <p:strVal val="#ppt_h"/>
                                          </p:val>
                                        </p:tav>
                                      </p:tavLst>
                                    </p:anim>
                                    <p:anim calcmode="lin" valueType="num">
                                      <p:cBhvr>
                                        <p:cTn id="9" dur="500" fill="hold"/>
                                        <p:tgtEl>
                                          <p:spTgt spid="94213"/>
                                        </p:tgtEl>
                                        <p:attrNameLst>
                                          <p:attrName>ppt_x</p:attrName>
                                        </p:attrNameLst>
                                      </p:cBhvr>
                                      <p:tavLst>
                                        <p:tav tm="0">
                                          <p:val>
                                            <p:fltVal val="0.5"/>
                                          </p:val>
                                        </p:tav>
                                        <p:tav tm="100000">
                                          <p:val>
                                            <p:strVal val="#ppt_x"/>
                                          </p:val>
                                        </p:tav>
                                      </p:tavLst>
                                    </p:anim>
                                    <p:anim calcmode="lin" valueType="num">
                                      <p:cBhvr>
                                        <p:cTn id="10" dur="500" fill="hold"/>
                                        <p:tgtEl>
                                          <p:spTgt spid="942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026"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Rectangle 1027"/>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88484" name="Rectangle 1028"/>
          <p:cNvSpPr>
            <a:spLocks noChangeArrowheads="1"/>
          </p:cNvSpPr>
          <p:nvPr/>
        </p:nvSpPr>
        <p:spPr bwMode="auto">
          <a:xfrm>
            <a:off x="895350" y="681038"/>
            <a:ext cx="1881188" cy="11842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2400">
                <a:solidFill>
                  <a:srgbClr val="FD2558"/>
                </a:solidFill>
                <a:latin typeface="Helvetica" pitchFamily="1" charset="0"/>
                <a:ea typeface="+mn-ea"/>
                <a:cs typeface="+mn-cs"/>
              </a:rPr>
              <a:t>El llamado a Abraham        </a:t>
            </a:r>
            <a:r>
              <a:rPr lang="en-US" sz="2400">
                <a:latin typeface="Helvetica" pitchFamily="1" charset="0"/>
                <a:ea typeface="+mn-ea"/>
                <a:cs typeface="+mn-cs"/>
              </a:rPr>
              <a:t> Gn 12:1-3</a:t>
            </a:r>
          </a:p>
        </p:txBody>
      </p:sp>
      <p:sp>
        <p:nvSpPr>
          <p:cNvPr id="788485" name="Rectangle 1029"/>
          <p:cNvSpPr>
            <a:spLocks noChangeArrowheads="1"/>
          </p:cNvSpPr>
          <p:nvPr/>
        </p:nvSpPr>
        <p:spPr bwMode="auto">
          <a:xfrm>
            <a:off x="1147763" y="3603625"/>
            <a:ext cx="1573212"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rgbClr val="5BFF5B"/>
                </a:solidFill>
                <a:latin typeface="Helvetica" pitchFamily="1" charset="0"/>
                <a:ea typeface="+mn-ea"/>
                <a:cs typeface="+mn-cs"/>
              </a:rPr>
              <a:t>Tierra</a:t>
            </a:r>
          </a:p>
        </p:txBody>
      </p:sp>
      <p:sp>
        <p:nvSpPr>
          <p:cNvPr id="788486" name="Rectangle 1030"/>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latin typeface="Comic Sans MS" pitchFamily="1" charset="0"/>
              <a:ea typeface="+mn-ea"/>
              <a:cs typeface="+mn-cs"/>
            </a:endParaRPr>
          </a:p>
        </p:txBody>
      </p:sp>
      <p:sp>
        <p:nvSpPr>
          <p:cNvPr id="104455" name="Line 1031"/>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04456" name="Line 1032"/>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04457" name="Line 1033"/>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04458" name="Line 1034"/>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04459" name="Line 1035"/>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04460" name="Text Box 1036"/>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88493" name="Text Box 1037"/>
          <p:cNvSpPr txBox="1">
            <a:spLocks noChangeArrowheads="1"/>
          </p:cNvSpPr>
          <p:nvPr/>
        </p:nvSpPr>
        <p:spPr bwMode="auto">
          <a:xfrm>
            <a:off x="6430963" y="777875"/>
            <a:ext cx="2193925" cy="1077913"/>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p>
            <a:pPr algn="ctr">
              <a:lnSpc>
                <a:spcPct val="90000"/>
              </a:lnSpc>
              <a:defRPr/>
            </a:pPr>
            <a:r>
              <a:rPr lang="en-US" sz="2400">
                <a:solidFill>
                  <a:srgbClr val="FD2558"/>
                </a:solidFill>
                <a:latin typeface="Helvetica" pitchFamily="1" charset="0"/>
                <a:ea typeface="+mn-ea"/>
                <a:cs typeface="+mn-cs"/>
              </a:rPr>
              <a:t>El pacto</a:t>
            </a:r>
          </a:p>
          <a:p>
            <a:pPr algn="ctr">
              <a:lnSpc>
                <a:spcPct val="90000"/>
              </a:lnSpc>
              <a:defRPr/>
            </a:pPr>
            <a:r>
              <a:rPr lang="en-US" sz="2400">
                <a:solidFill>
                  <a:srgbClr val="FD2558"/>
                </a:solidFill>
                <a:latin typeface="Helvetica" pitchFamily="1" charset="0"/>
                <a:ea typeface="+mn-ea"/>
                <a:cs typeface="+mn-cs"/>
              </a:rPr>
              <a:t>abrahamico</a:t>
            </a:r>
            <a:r>
              <a:rPr lang="en-US" sz="2400">
                <a:latin typeface="Helvetica" pitchFamily="1" charset="0"/>
                <a:ea typeface="+mn-ea"/>
                <a:cs typeface="+mn-cs"/>
              </a:rPr>
              <a:t> </a:t>
            </a:r>
          </a:p>
          <a:p>
            <a:pPr algn="ctr">
              <a:lnSpc>
                <a:spcPct val="90000"/>
              </a:lnSpc>
              <a:defRPr/>
            </a:pPr>
            <a:r>
              <a:rPr lang="en-US" sz="2400">
                <a:latin typeface="Helvetica" pitchFamily="1" charset="0"/>
                <a:ea typeface="+mn-ea"/>
                <a:cs typeface="+mn-cs"/>
              </a:rPr>
              <a:t>Gn 15:9-18</a:t>
            </a:r>
          </a:p>
        </p:txBody>
      </p:sp>
      <p:sp>
        <p:nvSpPr>
          <p:cNvPr id="788494" name="Rectangle 1038"/>
          <p:cNvSpPr>
            <a:spLocks noChangeArrowheads="1"/>
          </p:cNvSpPr>
          <p:nvPr/>
        </p:nvSpPr>
        <p:spPr bwMode="auto">
          <a:xfrm>
            <a:off x="3784600" y="3570288"/>
            <a:ext cx="177006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rgbClr val="5BFF5B"/>
                </a:solidFill>
                <a:latin typeface="Helvetica" pitchFamily="1" charset="0"/>
                <a:ea typeface="+mn-ea"/>
                <a:cs typeface="+mn-cs"/>
              </a:rPr>
              <a:t>Simiente</a:t>
            </a:r>
          </a:p>
        </p:txBody>
      </p:sp>
      <p:sp>
        <p:nvSpPr>
          <p:cNvPr id="788495" name="Rectangle 1039"/>
          <p:cNvSpPr>
            <a:spLocks noChangeArrowheads="1"/>
          </p:cNvSpPr>
          <p:nvPr/>
        </p:nvSpPr>
        <p:spPr bwMode="auto">
          <a:xfrm>
            <a:off x="6118225" y="3598863"/>
            <a:ext cx="24876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rgbClr val="5BFF5B"/>
                </a:solidFill>
                <a:latin typeface="Helvetica" pitchFamily="1" charset="0"/>
                <a:ea typeface="+mn-ea"/>
                <a:cs typeface="+mn-cs"/>
              </a:rPr>
              <a:t>Bendición</a:t>
            </a:r>
          </a:p>
        </p:txBody>
      </p:sp>
      <p:sp>
        <p:nvSpPr>
          <p:cNvPr id="788496" name="Rectangle 1040"/>
          <p:cNvSpPr>
            <a:spLocks noChangeArrowheads="1"/>
          </p:cNvSpPr>
          <p:nvPr/>
        </p:nvSpPr>
        <p:spPr bwMode="auto">
          <a:xfrm>
            <a:off x="1231900" y="403225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pitchFamily="1" charset="0"/>
                <a:ea typeface="+mn-ea"/>
                <a:cs typeface="+mn-cs"/>
              </a:rPr>
              <a:t>Gn 12:1</a:t>
            </a:r>
          </a:p>
        </p:txBody>
      </p:sp>
      <p:sp>
        <p:nvSpPr>
          <p:cNvPr id="788497" name="Rectangle 1041"/>
          <p:cNvSpPr>
            <a:spLocks noChangeArrowheads="1"/>
          </p:cNvSpPr>
          <p:nvPr/>
        </p:nvSpPr>
        <p:spPr bwMode="auto">
          <a:xfrm>
            <a:off x="4035425" y="40227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pitchFamily="1" charset="0"/>
                <a:ea typeface="+mn-ea"/>
                <a:cs typeface="+mn-cs"/>
              </a:rPr>
              <a:t>Gn 12:2</a:t>
            </a:r>
          </a:p>
        </p:txBody>
      </p:sp>
      <p:sp>
        <p:nvSpPr>
          <p:cNvPr id="788498" name="Rectangle 1042"/>
          <p:cNvSpPr>
            <a:spLocks noChangeArrowheads="1"/>
          </p:cNvSpPr>
          <p:nvPr/>
        </p:nvSpPr>
        <p:spPr bwMode="auto">
          <a:xfrm>
            <a:off x="6551613"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pitchFamily="1" charset="0"/>
                <a:ea typeface="+mn-ea"/>
                <a:cs typeface="+mn-cs"/>
              </a:rPr>
              <a:t>Gn 12:3</a:t>
            </a:r>
          </a:p>
        </p:txBody>
      </p:sp>
      <p:sp>
        <p:nvSpPr>
          <p:cNvPr id="788499" name="Rectangle 1043"/>
          <p:cNvSpPr>
            <a:spLocks noChangeArrowheads="1"/>
          </p:cNvSpPr>
          <p:nvPr/>
        </p:nvSpPr>
        <p:spPr bwMode="auto">
          <a:xfrm>
            <a:off x="315913" y="6365875"/>
            <a:ext cx="8634412" cy="45402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r>
              <a:rPr lang="es-ES" sz="2400" i="1">
                <a:solidFill>
                  <a:srgbClr val="FFFF39"/>
                </a:solidFill>
                <a:latin typeface="Helvetica" charset="0"/>
              </a:rPr>
              <a:t>La “columna vertebral” de la revelación bíblica</a:t>
            </a:r>
            <a:endParaRPr lang="en-US" sz="2400" i="1">
              <a:solidFill>
                <a:srgbClr val="FFFF39"/>
              </a:solidFill>
              <a:latin typeface="Helvetica" charset="0"/>
            </a:endParaRPr>
          </a:p>
        </p:txBody>
      </p:sp>
      <p:sp>
        <p:nvSpPr>
          <p:cNvPr id="788500" name="Line 1044"/>
          <p:cNvSpPr>
            <a:spLocks noChangeShapeType="1"/>
          </p:cNvSpPr>
          <p:nvPr/>
        </p:nvSpPr>
        <p:spPr bwMode="auto">
          <a:xfrm flipH="1">
            <a:off x="1725613" y="1741488"/>
            <a:ext cx="1487487" cy="768350"/>
          </a:xfrm>
          <a:prstGeom prst="line">
            <a:avLst/>
          </a:prstGeom>
          <a:noFill/>
          <a:ln w="76200" cmpd="tri">
            <a:solidFill>
              <a:schemeClr val="hlink"/>
            </a:solidFill>
            <a:round/>
            <a:headEnd/>
            <a:tailEnd/>
          </a:ln>
          <a:effectLst>
            <a:outerShdw blurRad="63500" dist="80822" dir="1168242"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grpSp>
        <p:nvGrpSpPr>
          <p:cNvPr id="104469" name="Group 1047"/>
          <p:cNvGrpSpPr>
            <a:grpSpLocks/>
          </p:cNvGrpSpPr>
          <p:nvPr/>
        </p:nvGrpSpPr>
        <p:grpSpPr bwMode="auto">
          <a:xfrm>
            <a:off x="190500" y="1152525"/>
            <a:ext cx="307975" cy="4992688"/>
            <a:chOff x="120" y="726"/>
            <a:chExt cx="194" cy="3145"/>
          </a:xfrm>
        </p:grpSpPr>
        <p:sp>
          <p:nvSpPr>
            <p:cNvPr id="104480" name="AutoShape 1048"/>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04481" name="AutoShape 1049"/>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04482" name="AutoShape 1050"/>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04483" name="AutoShape 1051"/>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788508" name="Rectangle 1052"/>
          <p:cNvSpPr>
            <a:spLocks noChangeArrowheads="1"/>
          </p:cNvSpPr>
          <p:nvPr/>
        </p:nvSpPr>
        <p:spPr bwMode="auto">
          <a:xfrm>
            <a:off x="8105775"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48</a:t>
            </a:r>
          </a:p>
        </p:txBody>
      </p:sp>
      <p:sp>
        <p:nvSpPr>
          <p:cNvPr id="104471" name="Text Box 105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©2012 TBBMI</a:t>
            </a:r>
          </a:p>
        </p:txBody>
      </p:sp>
      <p:sp>
        <p:nvSpPr>
          <p:cNvPr id="788510" name="Rectangle 1054"/>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
        <p:nvSpPr>
          <p:cNvPr id="788511" name="Rectangle 1055"/>
          <p:cNvSpPr>
            <a:spLocks noChangeArrowheads="1"/>
          </p:cNvSpPr>
          <p:nvPr/>
        </p:nvSpPr>
        <p:spPr bwMode="auto">
          <a:xfrm>
            <a:off x="2735263" y="773113"/>
            <a:ext cx="3636962" cy="96837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pPr>
            <a:r>
              <a:rPr lang="en-US" sz="3600" i="1">
                <a:solidFill>
                  <a:schemeClr val="tx2"/>
                </a:solidFill>
                <a:latin typeface="Kosher-Normal" charset="0"/>
              </a:rPr>
              <a:t>Pacto abrahámico</a:t>
            </a:r>
            <a:endParaRPr lang="en-US" sz="4000" i="1">
              <a:solidFill>
                <a:schemeClr val="tx2"/>
              </a:solidFill>
              <a:latin typeface="Kosher-Normal" charset="0"/>
            </a:endParaRPr>
          </a:p>
        </p:txBody>
      </p:sp>
      <p:sp>
        <p:nvSpPr>
          <p:cNvPr id="788512" name="Rectangle 1056"/>
          <p:cNvSpPr>
            <a:spLocks noChangeArrowheads="1"/>
          </p:cNvSpPr>
          <p:nvPr/>
        </p:nvSpPr>
        <p:spPr bwMode="auto">
          <a:xfrm>
            <a:off x="1023938" y="2443163"/>
            <a:ext cx="2198687"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chemeClr val="folHlink"/>
                </a:solidFill>
                <a:latin typeface="Helvetica" pitchFamily="1" charset="0"/>
                <a:ea typeface="+mn-ea"/>
                <a:cs typeface="+mn-cs"/>
              </a:rPr>
              <a:t>Eterno</a:t>
            </a:r>
          </a:p>
        </p:txBody>
      </p:sp>
      <p:sp>
        <p:nvSpPr>
          <p:cNvPr id="788515" name="Rectangle 1059"/>
          <p:cNvSpPr>
            <a:spLocks noChangeArrowheads="1"/>
          </p:cNvSpPr>
          <p:nvPr/>
        </p:nvSpPr>
        <p:spPr bwMode="auto">
          <a:xfrm>
            <a:off x="1068388" y="2935288"/>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pitchFamily="1" charset="0"/>
                <a:ea typeface="+mn-ea"/>
                <a:cs typeface="+mn-cs"/>
              </a:rPr>
              <a:t>Gn 13:15</a:t>
            </a:r>
          </a:p>
        </p:txBody>
      </p:sp>
      <p:grpSp>
        <p:nvGrpSpPr>
          <p:cNvPr id="3" name="Group 1063"/>
          <p:cNvGrpSpPr>
            <a:grpSpLocks/>
          </p:cNvGrpSpPr>
          <p:nvPr/>
        </p:nvGrpSpPr>
        <p:grpSpPr bwMode="auto">
          <a:xfrm>
            <a:off x="3457575" y="1771650"/>
            <a:ext cx="2227263" cy="1562100"/>
            <a:chOff x="2178" y="1060"/>
            <a:chExt cx="1403" cy="984"/>
          </a:xfrm>
        </p:grpSpPr>
        <p:sp>
          <p:nvSpPr>
            <p:cNvPr id="788502" name="Line 1046"/>
            <p:cNvSpPr>
              <a:spLocks noChangeShapeType="1"/>
            </p:cNvSpPr>
            <p:nvPr/>
          </p:nvSpPr>
          <p:spPr bwMode="auto">
            <a:xfrm flipH="1">
              <a:off x="2873" y="1060"/>
              <a:ext cx="0" cy="494"/>
            </a:xfrm>
            <a:prstGeom prst="line">
              <a:avLst/>
            </a:prstGeom>
            <a:noFill/>
            <a:ln w="76200" cmpd="tri">
              <a:solidFill>
                <a:schemeClr val="hlink"/>
              </a:solidFill>
              <a:round/>
              <a:headEnd/>
              <a:tailEnd/>
            </a:ln>
            <a:effectLst>
              <a:outerShdw blurRad="63500" dist="80822" dir="1168242"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788513" name="Rectangle 1057"/>
            <p:cNvSpPr>
              <a:spLocks noChangeArrowheads="1"/>
            </p:cNvSpPr>
            <p:nvPr/>
          </p:nvSpPr>
          <p:spPr bwMode="auto">
            <a:xfrm>
              <a:off x="2178" y="1526"/>
              <a:ext cx="1383" cy="3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2800" i="1">
                  <a:solidFill>
                    <a:schemeClr val="folHlink"/>
                  </a:solidFill>
                  <a:latin typeface="Helvetica" pitchFamily="1" charset="0"/>
                  <a:ea typeface="+mn-ea"/>
                  <a:cs typeface="+mn-cs"/>
                </a:rPr>
                <a:t>Literal</a:t>
              </a:r>
            </a:p>
          </p:txBody>
        </p:sp>
        <p:sp>
          <p:nvSpPr>
            <p:cNvPr id="788516" name="Rectangle 1060"/>
            <p:cNvSpPr>
              <a:spLocks noChangeArrowheads="1"/>
            </p:cNvSpPr>
            <p:nvPr/>
          </p:nvSpPr>
          <p:spPr bwMode="auto">
            <a:xfrm>
              <a:off x="2179" y="1796"/>
              <a:ext cx="1402" cy="24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2000">
                  <a:latin typeface="Helvetica" pitchFamily="1" charset="0"/>
                  <a:ea typeface="+mn-ea"/>
                  <a:cs typeface="+mn-cs"/>
                </a:rPr>
                <a:t>Gn 13:14-16</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2"/>
          <p:cNvPicPr>
            <a:picLocks noChangeAspect="1" noChangeArrowheads="1"/>
          </p:cNvPicPr>
          <p:nvPr/>
        </p:nvPicPr>
        <p:blipFill>
          <a:blip r:embed="rId3">
            <a:extLst>
              <a:ext uri="{28A0092B-C50C-407E-A947-70E740481C1C}">
                <a14:useLocalDpi xmlns:a14="http://schemas.microsoft.com/office/drawing/2010/main" val="0"/>
              </a:ext>
            </a:extLst>
          </a:blip>
          <a:srcRect l="21899" t="33138" r="23572" b="1853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0677" name="Text Box 5"/>
          <p:cNvSpPr txBox="1">
            <a:spLocks noChangeArrowheads="1"/>
          </p:cNvSpPr>
          <p:nvPr/>
        </p:nvSpPr>
        <p:spPr bwMode="auto">
          <a:xfrm>
            <a:off x="5221288" y="4768850"/>
            <a:ext cx="3527425" cy="17399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r">
              <a:lnSpc>
                <a:spcPct val="75000"/>
              </a:lnSpc>
              <a:spcBef>
                <a:spcPct val="50000"/>
              </a:spcBef>
              <a:defRPr/>
            </a:pPr>
            <a:r>
              <a:rPr lang="en-US" sz="4800">
                <a:solidFill>
                  <a:schemeClr val="folHlink"/>
                </a:solidFill>
                <a:latin typeface="Helvetica" pitchFamily="1" charset="0"/>
                <a:ea typeface="+mn-ea"/>
                <a:cs typeface="+mn-cs"/>
              </a:rPr>
              <a:t>¡Donde comienza todo!</a:t>
            </a:r>
          </a:p>
        </p:txBody>
      </p:sp>
      <p:sp>
        <p:nvSpPr>
          <p:cNvPr id="14340" name="Text Box 6"/>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4341" name="Text Box 1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©2012 TBBMI</a:t>
            </a:r>
          </a:p>
        </p:txBody>
      </p:sp>
      <p:sp>
        <p:nvSpPr>
          <p:cNvPr id="540686" name="Rectangle 14"/>
          <p:cNvSpPr>
            <a:spLocks noChangeArrowheads="1"/>
          </p:cNvSpPr>
          <p:nvPr/>
        </p:nvSpPr>
        <p:spPr bwMode="auto">
          <a:xfrm>
            <a:off x="7561263"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
        <p:nvSpPr>
          <p:cNvPr id="540687" name="Rectangle 15"/>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04</a:t>
            </a:r>
          </a:p>
        </p:txBody>
      </p:sp>
      <p:sp>
        <p:nvSpPr>
          <p:cNvPr id="14344" name="Text Box 16"/>
          <p:cNvSpPr txBox="1">
            <a:spLocks noChangeArrowheads="1"/>
          </p:cNvSpPr>
          <p:nvPr/>
        </p:nvSpPr>
        <p:spPr bwMode="auto">
          <a:xfrm>
            <a:off x="8434388" y="6467475"/>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t>1</a:t>
            </a:r>
          </a:p>
        </p:txBody>
      </p:sp>
      <p:sp>
        <p:nvSpPr>
          <p:cNvPr id="14345" name="WordArt 22"/>
          <p:cNvSpPr>
            <a:spLocks noChangeArrowheads="1" noChangeShapeType="1" noTextEdit="1"/>
          </p:cNvSpPr>
          <p:nvPr/>
        </p:nvSpPr>
        <p:spPr bwMode="auto">
          <a:xfrm>
            <a:off x="-495300" y="1819275"/>
            <a:ext cx="9144000" cy="2587625"/>
          </a:xfrm>
          <a:prstGeom prst="rect">
            <a:avLst/>
          </a:prstGeom>
        </p:spPr>
        <p:txBody>
          <a:bodyPr wrap="none" fromWordArt="1">
            <a:prstTxWarp prst="textCascadeUp">
              <a:avLst>
                <a:gd name="adj" fmla="val 44648"/>
              </a:avLst>
            </a:prstTxWarp>
            <a:scene3d>
              <a:camera prst="legacyPerspectiveFront">
                <a:rot lat="20519982"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“Un sólido fundamento bíblico”</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40677"/>
                                        </p:tgtEl>
                                        <p:attrNameLst>
                                          <p:attrName>style.visibility</p:attrName>
                                        </p:attrNameLst>
                                      </p:cBhvr>
                                      <p:to>
                                        <p:strVal val="visible"/>
                                      </p:to>
                                    </p:set>
                                    <p:anim calcmode="lin" valueType="num">
                                      <p:cBhvr>
                                        <p:cTn id="7" dur="500" fill="hold"/>
                                        <p:tgtEl>
                                          <p:spTgt spid="540677"/>
                                        </p:tgtEl>
                                        <p:attrNameLst>
                                          <p:attrName>ppt_w</p:attrName>
                                        </p:attrNameLst>
                                      </p:cBhvr>
                                      <p:tavLst>
                                        <p:tav tm="0">
                                          <p:val>
                                            <p:fltVal val="0"/>
                                          </p:val>
                                        </p:tav>
                                        <p:tav tm="100000">
                                          <p:val>
                                            <p:strVal val="#ppt_w"/>
                                          </p:val>
                                        </p:tav>
                                      </p:tavLst>
                                    </p:anim>
                                    <p:anim calcmode="lin" valueType="num">
                                      <p:cBhvr>
                                        <p:cTn id="8" dur="500" fill="hold"/>
                                        <p:tgtEl>
                                          <p:spTgt spid="540677"/>
                                        </p:tgtEl>
                                        <p:attrNameLst>
                                          <p:attrName>ppt_h</p:attrName>
                                        </p:attrNameLst>
                                      </p:cBhvr>
                                      <p:tavLst>
                                        <p:tav tm="0">
                                          <p:val>
                                            <p:fltVal val="0"/>
                                          </p:val>
                                        </p:tav>
                                        <p:tav tm="100000">
                                          <p:val>
                                            <p:strVal val="#ppt_h"/>
                                          </p:val>
                                        </p:tav>
                                      </p:tavLst>
                                    </p:anim>
                                    <p:anim calcmode="lin" valueType="num">
                                      <p:cBhvr>
                                        <p:cTn id="9" dur="500" fill="hold"/>
                                        <p:tgtEl>
                                          <p:spTgt spid="540677"/>
                                        </p:tgtEl>
                                        <p:attrNameLst>
                                          <p:attrName>ppt_x</p:attrName>
                                        </p:attrNameLst>
                                      </p:cBhvr>
                                      <p:tavLst>
                                        <p:tav tm="0">
                                          <p:val>
                                            <p:fltVal val="0.5"/>
                                          </p:val>
                                        </p:tav>
                                        <p:tav tm="100000">
                                          <p:val>
                                            <p:strVal val="#ppt_x"/>
                                          </p:val>
                                        </p:tav>
                                      </p:tavLst>
                                    </p:anim>
                                    <p:anim calcmode="lin" valueType="num">
                                      <p:cBhvr>
                                        <p:cTn id="10" dur="500" fill="hold"/>
                                        <p:tgtEl>
                                          <p:spTgt spid="54067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7"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1026"/>
          <p:cNvSpPr>
            <a:spLocks noChangeArrowheads="1"/>
          </p:cNvSpPr>
          <p:nvPr/>
        </p:nvSpPr>
        <p:spPr bwMode="auto">
          <a:xfrm>
            <a:off x="1625600" y="487363"/>
            <a:ext cx="6153150" cy="858837"/>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nSpc>
                <a:spcPct val="45000"/>
              </a:lnSpc>
              <a:spcBef>
                <a:spcPct val="50000"/>
              </a:spcBef>
              <a:defRPr/>
            </a:pPr>
            <a:endParaRPr lang="en-US" sz="3600" i="1">
              <a:latin typeface="Times New Roman" pitchFamily="1" charset="0"/>
              <a:ea typeface="+mn-ea"/>
              <a:cs typeface="+mn-cs"/>
            </a:endParaRPr>
          </a:p>
          <a:p>
            <a:pPr>
              <a:lnSpc>
                <a:spcPct val="45000"/>
              </a:lnSpc>
              <a:spcBef>
                <a:spcPct val="50000"/>
              </a:spcBef>
              <a:defRPr/>
            </a:pPr>
            <a:r>
              <a:rPr lang="en-US" sz="3600" i="1">
                <a:solidFill>
                  <a:schemeClr val="tx2"/>
                </a:solidFill>
                <a:latin typeface="Times New Roman" pitchFamily="1" charset="0"/>
                <a:ea typeface="+mn-ea"/>
                <a:cs typeface="+mn-cs"/>
              </a:rPr>
              <a:t>LITERAL</a:t>
            </a:r>
            <a:r>
              <a:rPr lang="en-US" sz="3600" i="1">
                <a:latin typeface="Times New Roman" pitchFamily="1" charset="0"/>
                <a:ea typeface="+mn-ea"/>
                <a:cs typeface="+mn-cs"/>
              </a:rPr>
              <a:t>...Genesis 13:14-17</a:t>
            </a:r>
          </a:p>
        </p:txBody>
      </p:sp>
      <p:sp>
        <p:nvSpPr>
          <p:cNvPr id="755715" name="Rectangle 1027"/>
          <p:cNvSpPr>
            <a:spLocks noChangeArrowheads="1"/>
          </p:cNvSpPr>
          <p:nvPr/>
        </p:nvSpPr>
        <p:spPr bwMode="auto">
          <a:xfrm>
            <a:off x="1196975" y="1346200"/>
            <a:ext cx="6683375" cy="2222500"/>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spcBef>
                <a:spcPct val="50000"/>
              </a:spcBef>
            </a:pPr>
            <a:endParaRPr lang="en-US" sz="2000" b="0" i="1">
              <a:latin typeface="Times New Roman" charset="0"/>
            </a:endParaRPr>
          </a:p>
          <a:p>
            <a:pPr>
              <a:spcBef>
                <a:spcPct val="50000"/>
              </a:spcBef>
            </a:pPr>
            <a:endParaRPr lang="en-US" sz="4000">
              <a:solidFill>
                <a:srgbClr val="FFFF57"/>
              </a:solidFill>
              <a:latin typeface="Times New Roman" charset="0"/>
            </a:endParaRPr>
          </a:p>
          <a:p>
            <a:pPr>
              <a:spcBef>
                <a:spcPct val="50000"/>
              </a:spcBef>
            </a:pPr>
            <a:endParaRPr lang="en-US" sz="4000">
              <a:latin typeface="Times New Roman" charset="0"/>
            </a:endParaRPr>
          </a:p>
        </p:txBody>
      </p:sp>
      <p:sp>
        <p:nvSpPr>
          <p:cNvPr id="106500" name="Text Box 1028"/>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755717" name="Rectangle 1029"/>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49</a:t>
            </a:r>
          </a:p>
        </p:txBody>
      </p:sp>
      <p:sp>
        <p:nvSpPr>
          <p:cNvPr id="106502" name="Text Box 1030"/>
          <p:cNvSpPr txBox="1">
            <a:spLocks noChangeArrowheads="1"/>
          </p:cNvSpPr>
          <p:nvPr/>
        </p:nvSpPr>
        <p:spPr bwMode="auto">
          <a:xfrm>
            <a:off x="817563" y="1670050"/>
            <a:ext cx="7508875"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400" baseline="32000">
                <a:latin typeface="Times New Roman" charset="0"/>
              </a:rPr>
              <a:t>14</a:t>
            </a:r>
            <a:r>
              <a:rPr lang="en-US" sz="4000" b="0">
                <a:latin typeface="Times New Roman Bold" charset="0"/>
              </a:rPr>
              <a:t>Despu</a:t>
            </a:r>
            <a:r>
              <a:rPr lang="en-US" sz="4000" b="0">
                <a:latin typeface="Times New Roman Bold" charset="0"/>
                <a:ea typeface="ヒラギノ角ゴ ProN W3" charset="0"/>
                <a:cs typeface="ヒラギノ角ゴ ProN W3" charset="0"/>
              </a:rPr>
              <a:t>és</a:t>
            </a:r>
            <a:r>
              <a:rPr lang="en-US" sz="4000" b="0">
                <a:latin typeface="Times New Roman Bold" charset="0"/>
              </a:rPr>
              <a:t> de que Lot se separó de Abram, el Señor le dijo: </a:t>
            </a:r>
            <a:r>
              <a:rPr lang="ja-JP" altLang="en-US" sz="4000" b="0">
                <a:latin typeface="Times New Roman Bold" charset="0"/>
                <a:cs typeface="Lucida Grande" charset="0"/>
              </a:rPr>
              <a:t>“</a:t>
            </a:r>
            <a:r>
              <a:rPr lang="en-US" sz="4000" b="0">
                <a:latin typeface="Times New Roman Bold" charset="0"/>
              </a:rPr>
              <a:t>Abram, levanta la vista desde el lugar donde est</a:t>
            </a:r>
            <a:r>
              <a:rPr lang="en-US" sz="4000" b="0">
                <a:latin typeface="Times New Roman Bold" charset="0"/>
                <a:ea typeface="ヒラギノ角ゴ ProN W3" charset="0"/>
                <a:cs typeface="ヒラギノ角ゴ ProN W3" charset="0"/>
              </a:rPr>
              <a:t>ás</a:t>
            </a:r>
            <a:r>
              <a:rPr lang="en-US" sz="4000" b="0">
                <a:latin typeface="Times New Roman Bold" charset="0"/>
              </a:rPr>
              <a:t>, y mira hacia </a:t>
            </a:r>
            <a:r>
              <a:rPr lang="en-US" sz="4000" b="0">
                <a:solidFill>
                  <a:srgbClr val="FC0000"/>
                </a:solidFill>
                <a:latin typeface="Times New Roman Bold" charset="0"/>
              </a:rPr>
              <a:t>el norte y hacia el sur, hacia el este y hacia el oeste.</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10" name="Rectangle 1026"/>
          <p:cNvSpPr>
            <a:spLocks noChangeArrowheads="1"/>
          </p:cNvSpPr>
          <p:nvPr/>
        </p:nvSpPr>
        <p:spPr bwMode="auto">
          <a:xfrm>
            <a:off x="1625600" y="487363"/>
            <a:ext cx="6153150" cy="858837"/>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nSpc>
                <a:spcPct val="45000"/>
              </a:lnSpc>
              <a:spcBef>
                <a:spcPct val="50000"/>
              </a:spcBef>
              <a:defRPr/>
            </a:pPr>
            <a:endParaRPr lang="en-US" sz="3600" i="1">
              <a:latin typeface="Times New Roman" pitchFamily="1" charset="0"/>
              <a:ea typeface="+mn-ea"/>
              <a:cs typeface="+mn-cs"/>
            </a:endParaRPr>
          </a:p>
          <a:p>
            <a:pPr>
              <a:lnSpc>
                <a:spcPct val="45000"/>
              </a:lnSpc>
              <a:spcBef>
                <a:spcPct val="50000"/>
              </a:spcBef>
              <a:defRPr/>
            </a:pPr>
            <a:r>
              <a:rPr lang="en-US" sz="3600" i="1">
                <a:solidFill>
                  <a:schemeClr val="tx2"/>
                </a:solidFill>
                <a:latin typeface="Times New Roman" pitchFamily="1" charset="0"/>
                <a:ea typeface="+mn-ea"/>
                <a:cs typeface="+mn-cs"/>
              </a:rPr>
              <a:t>LITERAL</a:t>
            </a:r>
            <a:r>
              <a:rPr lang="en-US" sz="3600" i="1">
                <a:latin typeface="Times New Roman" pitchFamily="1" charset="0"/>
                <a:ea typeface="+mn-ea"/>
                <a:cs typeface="+mn-cs"/>
              </a:rPr>
              <a:t>...Genesis 13:14-17</a:t>
            </a:r>
          </a:p>
        </p:txBody>
      </p:sp>
      <p:sp>
        <p:nvSpPr>
          <p:cNvPr id="759811" name="Rectangle 1027"/>
          <p:cNvSpPr>
            <a:spLocks noChangeArrowheads="1"/>
          </p:cNvSpPr>
          <p:nvPr/>
        </p:nvSpPr>
        <p:spPr bwMode="auto">
          <a:xfrm>
            <a:off x="1211263" y="1693863"/>
            <a:ext cx="6683375" cy="3441700"/>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spcBef>
                <a:spcPct val="50000"/>
              </a:spcBef>
            </a:pPr>
            <a:r>
              <a:rPr lang="en-US" sz="4400" baseline="32000">
                <a:latin typeface="Times New Roman" charset="0"/>
              </a:rPr>
              <a:t>15</a:t>
            </a:r>
            <a:r>
              <a:rPr lang="en-US" sz="4000" b="0">
                <a:latin typeface="Times New Roman Bold" charset="0"/>
              </a:rPr>
              <a:t>Yo te daré a ti y a tu descendencia, </a:t>
            </a:r>
            <a:r>
              <a:rPr lang="en-US" sz="4000" b="0">
                <a:solidFill>
                  <a:srgbClr val="FC0000"/>
                </a:solidFill>
                <a:latin typeface="Times New Roman Bold" charset="0"/>
              </a:rPr>
              <a:t>para siempre</a:t>
            </a:r>
            <a:r>
              <a:rPr lang="en-US" sz="4000" b="0">
                <a:latin typeface="Times New Roman Bold" charset="0"/>
              </a:rPr>
              <a:t>, toda la tierra que abarca tu mirada.</a:t>
            </a:r>
            <a:endParaRPr lang="en-US" sz="4000">
              <a:solidFill>
                <a:srgbClr val="F32B2B"/>
              </a:solidFill>
              <a:latin typeface="Times New Roman" charset="0"/>
            </a:endParaRPr>
          </a:p>
          <a:p>
            <a:pPr>
              <a:spcBef>
                <a:spcPct val="50000"/>
              </a:spcBef>
            </a:pPr>
            <a:endParaRPr lang="en-US" sz="4000">
              <a:latin typeface="Times New Roman" charset="0"/>
            </a:endParaRPr>
          </a:p>
        </p:txBody>
      </p:sp>
      <p:sp>
        <p:nvSpPr>
          <p:cNvPr id="108548" name="Text Box 1028"/>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759813" name="Rectangle 1029"/>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50</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8" name="Rectangle 2"/>
          <p:cNvSpPr>
            <a:spLocks noChangeArrowheads="1"/>
          </p:cNvSpPr>
          <p:nvPr/>
        </p:nvSpPr>
        <p:spPr bwMode="auto">
          <a:xfrm>
            <a:off x="1625600" y="487363"/>
            <a:ext cx="6153150" cy="858837"/>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nSpc>
                <a:spcPct val="45000"/>
              </a:lnSpc>
              <a:spcBef>
                <a:spcPct val="50000"/>
              </a:spcBef>
              <a:defRPr/>
            </a:pPr>
            <a:endParaRPr lang="en-US" sz="3600" i="1">
              <a:latin typeface="Times New Roman" pitchFamily="1" charset="0"/>
              <a:ea typeface="+mn-ea"/>
              <a:cs typeface="+mn-cs"/>
            </a:endParaRPr>
          </a:p>
          <a:p>
            <a:pPr>
              <a:lnSpc>
                <a:spcPct val="45000"/>
              </a:lnSpc>
              <a:spcBef>
                <a:spcPct val="50000"/>
              </a:spcBef>
              <a:defRPr/>
            </a:pPr>
            <a:r>
              <a:rPr lang="en-US" sz="3600" i="1">
                <a:solidFill>
                  <a:schemeClr val="tx2"/>
                </a:solidFill>
                <a:latin typeface="Times New Roman" pitchFamily="1" charset="0"/>
                <a:ea typeface="+mn-ea"/>
                <a:cs typeface="+mn-cs"/>
              </a:rPr>
              <a:t>LITERAL</a:t>
            </a:r>
            <a:r>
              <a:rPr lang="en-US" sz="3600" i="1">
                <a:latin typeface="Times New Roman" pitchFamily="1" charset="0"/>
                <a:ea typeface="+mn-ea"/>
                <a:cs typeface="+mn-cs"/>
              </a:rPr>
              <a:t>...Genesis 13:14-17</a:t>
            </a:r>
          </a:p>
        </p:txBody>
      </p:sp>
      <p:sp>
        <p:nvSpPr>
          <p:cNvPr id="761859" name="Rectangle 3"/>
          <p:cNvSpPr>
            <a:spLocks noChangeArrowheads="1"/>
          </p:cNvSpPr>
          <p:nvPr/>
        </p:nvSpPr>
        <p:spPr bwMode="auto">
          <a:xfrm>
            <a:off x="968375" y="1692275"/>
            <a:ext cx="7169150" cy="3136900"/>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spcBef>
                <a:spcPct val="50000"/>
              </a:spcBef>
            </a:pPr>
            <a:r>
              <a:rPr lang="en-US" sz="4400" baseline="32000">
                <a:latin typeface="Times New Roman" charset="0"/>
              </a:rPr>
              <a:t>16</a:t>
            </a:r>
            <a:r>
              <a:rPr lang="en-US" sz="4000" b="0">
                <a:latin typeface="Times New Roman Bold" charset="0"/>
              </a:rPr>
              <a:t>Multiplicaré tu descendencia como el polvo de la tierra. Si alguien puede contar el polvo de la tierra, tambi</a:t>
            </a:r>
            <a:r>
              <a:rPr lang="en-US" sz="4000" b="0">
                <a:latin typeface="Times New Roman Bold" charset="0"/>
                <a:ea typeface="ヒラギノ角ゴ ProN W3" charset="0"/>
                <a:cs typeface="ヒラギノ角ゴ ProN W3" charset="0"/>
              </a:rPr>
              <a:t>én</a:t>
            </a:r>
            <a:r>
              <a:rPr lang="en-US" sz="4000" b="0">
                <a:latin typeface="Times New Roman Bold" charset="0"/>
              </a:rPr>
              <a:t> podrá contar tus descendientes.</a:t>
            </a:r>
            <a:endParaRPr lang="en-US" sz="4000">
              <a:latin typeface="Times New Roman" charset="0"/>
            </a:endParaRPr>
          </a:p>
        </p:txBody>
      </p:sp>
      <p:sp>
        <p:nvSpPr>
          <p:cNvPr id="110596" name="Text Box 4"/>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761861" name="Rectangle 5"/>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51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6" name="Rectangle 2"/>
          <p:cNvSpPr>
            <a:spLocks noChangeArrowheads="1"/>
          </p:cNvSpPr>
          <p:nvPr/>
        </p:nvSpPr>
        <p:spPr bwMode="auto">
          <a:xfrm>
            <a:off x="1625600" y="487363"/>
            <a:ext cx="6153150" cy="858837"/>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nSpc>
                <a:spcPct val="45000"/>
              </a:lnSpc>
              <a:spcBef>
                <a:spcPct val="50000"/>
              </a:spcBef>
              <a:defRPr/>
            </a:pPr>
            <a:endParaRPr lang="en-US" sz="3600" i="1">
              <a:latin typeface="Times New Roman" pitchFamily="1" charset="0"/>
              <a:ea typeface="+mn-ea"/>
              <a:cs typeface="+mn-cs"/>
            </a:endParaRPr>
          </a:p>
          <a:p>
            <a:pPr>
              <a:lnSpc>
                <a:spcPct val="45000"/>
              </a:lnSpc>
              <a:spcBef>
                <a:spcPct val="50000"/>
              </a:spcBef>
              <a:defRPr/>
            </a:pPr>
            <a:r>
              <a:rPr lang="en-US" sz="3600" i="1">
                <a:solidFill>
                  <a:schemeClr val="tx2"/>
                </a:solidFill>
                <a:latin typeface="Times New Roman" pitchFamily="1" charset="0"/>
                <a:ea typeface="+mn-ea"/>
                <a:cs typeface="+mn-cs"/>
              </a:rPr>
              <a:t>LITERAL</a:t>
            </a:r>
            <a:r>
              <a:rPr lang="en-US" sz="3600" i="1">
                <a:latin typeface="Times New Roman" pitchFamily="1" charset="0"/>
                <a:ea typeface="+mn-ea"/>
                <a:cs typeface="+mn-cs"/>
              </a:rPr>
              <a:t>...Genesis 13:14-17</a:t>
            </a:r>
          </a:p>
        </p:txBody>
      </p:sp>
      <p:sp>
        <p:nvSpPr>
          <p:cNvPr id="763907" name="Rectangle 3"/>
          <p:cNvSpPr>
            <a:spLocks noChangeArrowheads="1"/>
          </p:cNvSpPr>
          <p:nvPr/>
        </p:nvSpPr>
        <p:spPr bwMode="auto">
          <a:xfrm>
            <a:off x="1211263" y="1670050"/>
            <a:ext cx="6683375" cy="1917700"/>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spcBef>
                <a:spcPct val="50000"/>
              </a:spcBef>
            </a:pPr>
            <a:r>
              <a:rPr lang="en-US" sz="4400" baseline="32000">
                <a:latin typeface="Times New Roman" charset="0"/>
              </a:rPr>
              <a:t>17</a:t>
            </a:r>
            <a:r>
              <a:rPr lang="en-US" sz="4000" b="0">
                <a:latin typeface="Times New Roman Bold" charset="0"/>
                <a:ea typeface="ヒラギノ角ゴ ProN W3" charset="0"/>
                <a:cs typeface="ヒラギノ角ゴ ProN W3" charset="0"/>
              </a:rPr>
              <a:t>¡</a:t>
            </a:r>
            <a:r>
              <a:rPr lang="en-US" sz="4000" b="0">
                <a:latin typeface="Times New Roman Bold" charset="0"/>
              </a:rPr>
              <a:t>Ve y recorre el país a lo largo y a lo ancho, porque a ti te lo daré!</a:t>
            </a:r>
            <a:r>
              <a:rPr lang="ja-JP" altLang="en-US" sz="4000" b="0">
                <a:latin typeface="Times New Roman Bold" charset="0"/>
                <a:cs typeface="Lucida Grande" charset="0"/>
              </a:rPr>
              <a:t>”</a:t>
            </a:r>
            <a:endParaRPr lang="en-US" sz="4000" b="0">
              <a:latin typeface="Times New Roman Bold" charset="0"/>
              <a:cs typeface="Lucida Grande" charset="0"/>
            </a:endParaRPr>
          </a:p>
        </p:txBody>
      </p:sp>
      <p:sp>
        <p:nvSpPr>
          <p:cNvPr id="112644" name="Text Box 4"/>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763909" name="Rectangle 5"/>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52</a:t>
            </a:r>
          </a:p>
        </p:txBody>
      </p:sp>
      <p:sp>
        <p:nvSpPr>
          <p:cNvPr id="112646" name="Text Box 6"/>
          <p:cNvSpPr txBox="1">
            <a:spLocks noChangeArrowheads="1"/>
          </p:cNvSpPr>
          <p:nvPr/>
        </p:nvSpPr>
        <p:spPr bwMode="auto">
          <a:xfrm>
            <a:off x="858837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763912" name="Rectangle 8"/>
          <p:cNvSpPr>
            <a:spLocks noChangeArrowheads="1"/>
          </p:cNvSpPr>
          <p:nvPr/>
        </p:nvSpPr>
        <p:spPr bwMode="auto">
          <a:xfrm>
            <a:off x="1231900" y="2279650"/>
            <a:ext cx="6967538" cy="1308100"/>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spcBef>
                <a:spcPct val="50000"/>
              </a:spcBef>
            </a:pPr>
            <a:r>
              <a:rPr lang="en-US" sz="4000" b="0">
                <a:solidFill>
                  <a:srgbClr val="FC0000"/>
                </a:solidFill>
                <a:latin typeface="Times New Roman Bold" charset="0"/>
              </a:rPr>
              <a:t>                     porque a ti te lo daré</a:t>
            </a:r>
            <a:r>
              <a:rPr lang="en-US" sz="4000" b="0">
                <a:latin typeface="Times New Roman Bold" charset="0"/>
              </a:rPr>
              <a:t>!</a:t>
            </a:r>
            <a:r>
              <a:rPr lang="ja-JP" altLang="en-US" sz="4000" b="0">
                <a:latin typeface="Times New Roman Bold" charset="0"/>
                <a:cs typeface="Lucida Grande" charset="0"/>
              </a:rPr>
              <a:t>”</a:t>
            </a:r>
            <a:endParaRPr lang="en-US" sz="4000" b="0">
              <a:latin typeface="Times New Roman Bold" charset="0"/>
              <a:cs typeface="Lucida Grande"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63912"/>
                                        </p:tgtEl>
                                        <p:attrNameLst>
                                          <p:attrName>style.visibility</p:attrName>
                                        </p:attrNameLst>
                                      </p:cBhvr>
                                      <p:to>
                                        <p:strVal val="visible"/>
                                      </p:to>
                                    </p:set>
                                    <p:animEffect transition="in" filter="wipe(left)">
                                      <p:cBhvr>
                                        <p:cTn id="7" dur="1000"/>
                                        <p:tgtEl>
                                          <p:spTgt spid="7639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391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70724" name="Rectangle 4"/>
          <p:cNvSpPr>
            <a:spLocks noChangeArrowheads="1"/>
          </p:cNvSpPr>
          <p:nvPr/>
        </p:nvSpPr>
        <p:spPr bwMode="auto">
          <a:xfrm>
            <a:off x="895350" y="681038"/>
            <a:ext cx="1881188" cy="11842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2400">
                <a:solidFill>
                  <a:srgbClr val="FD2558"/>
                </a:solidFill>
                <a:latin typeface="Helvetica" pitchFamily="1" charset="0"/>
                <a:ea typeface="+mn-ea"/>
                <a:cs typeface="+mn-cs"/>
              </a:rPr>
              <a:t>El llamado a Abraham        </a:t>
            </a:r>
            <a:r>
              <a:rPr lang="en-US" sz="2400">
                <a:latin typeface="Helvetica" pitchFamily="1" charset="0"/>
                <a:ea typeface="+mn-ea"/>
                <a:cs typeface="+mn-cs"/>
              </a:rPr>
              <a:t> Gn 12:1-3</a:t>
            </a:r>
          </a:p>
        </p:txBody>
      </p:sp>
      <p:sp>
        <p:nvSpPr>
          <p:cNvPr id="670725" name="Rectangle 5"/>
          <p:cNvSpPr>
            <a:spLocks noChangeArrowheads="1"/>
          </p:cNvSpPr>
          <p:nvPr/>
        </p:nvSpPr>
        <p:spPr bwMode="auto">
          <a:xfrm>
            <a:off x="1147763" y="3603625"/>
            <a:ext cx="1573212"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rgbClr val="5BFF5B"/>
                </a:solidFill>
                <a:latin typeface="Helvetica" pitchFamily="1" charset="0"/>
                <a:ea typeface="+mn-ea"/>
                <a:cs typeface="+mn-cs"/>
              </a:rPr>
              <a:t>Tierra</a:t>
            </a:r>
          </a:p>
        </p:txBody>
      </p:sp>
      <p:sp>
        <p:nvSpPr>
          <p:cNvPr id="670726" name="Rectangle 6"/>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latin typeface="Comic Sans MS" pitchFamily="1" charset="0"/>
              <a:ea typeface="+mn-ea"/>
              <a:cs typeface="+mn-cs"/>
            </a:endParaRPr>
          </a:p>
        </p:txBody>
      </p:sp>
      <p:sp>
        <p:nvSpPr>
          <p:cNvPr id="114695" name="Line 7"/>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14696" name="Line 8"/>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14697" name="Line 9"/>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14698" name="Line 10"/>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14699" name="Line 11"/>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14700" name="Text Box 12"/>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70733" name="Text Box 13"/>
          <p:cNvSpPr txBox="1">
            <a:spLocks noChangeArrowheads="1"/>
          </p:cNvSpPr>
          <p:nvPr/>
        </p:nvSpPr>
        <p:spPr bwMode="auto">
          <a:xfrm>
            <a:off x="6430963" y="777875"/>
            <a:ext cx="2193925" cy="1077913"/>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p>
            <a:pPr algn="ctr">
              <a:lnSpc>
                <a:spcPct val="90000"/>
              </a:lnSpc>
              <a:defRPr/>
            </a:pPr>
            <a:r>
              <a:rPr lang="en-US" sz="2400">
                <a:solidFill>
                  <a:srgbClr val="FD2558"/>
                </a:solidFill>
                <a:latin typeface="Helvetica" pitchFamily="1" charset="0"/>
                <a:ea typeface="+mn-ea"/>
                <a:cs typeface="+mn-cs"/>
              </a:rPr>
              <a:t>El pacto</a:t>
            </a:r>
          </a:p>
          <a:p>
            <a:pPr algn="ctr">
              <a:lnSpc>
                <a:spcPct val="90000"/>
              </a:lnSpc>
              <a:defRPr/>
            </a:pPr>
            <a:r>
              <a:rPr lang="en-US" sz="2400">
                <a:solidFill>
                  <a:srgbClr val="FD2558"/>
                </a:solidFill>
                <a:latin typeface="Helvetica" pitchFamily="1" charset="0"/>
                <a:ea typeface="+mn-ea"/>
                <a:cs typeface="+mn-cs"/>
              </a:rPr>
              <a:t>abrahamico</a:t>
            </a:r>
            <a:r>
              <a:rPr lang="en-US" sz="2400">
                <a:latin typeface="Helvetica" pitchFamily="1" charset="0"/>
                <a:ea typeface="+mn-ea"/>
                <a:cs typeface="+mn-cs"/>
              </a:rPr>
              <a:t> </a:t>
            </a:r>
          </a:p>
          <a:p>
            <a:pPr algn="ctr">
              <a:lnSpc>
                <a:spcPct val="90000"/>
              </a:lnSpc>
              <a:defRPr/>
            </a:pPr>
            <a:r>
              <a:rPr lang="en-US" sz="2400">
                <a:latin typeface="Helvetica" pitchFamily="1" charset="0"/>
                <a:ea typeface="+mn-ea"/>
                <a:cs typeface="+mn-cs"/>
              </a:rPr>
              <a:t>Gn 15:9-18</a:t>
            </a:r>
          </a:p>
        </p:txBody>
      </p:sp>
      <p:sp>
        <p:nvSpPr>
          <p:cNvPr id="670734" name="Rectangle 14"/>
          <p:cNvSpPr>
            <a:spLocks noChangeArrowheads="1"/>
          </p:cNvSpPr>
          <p:nvPr/>
        </p:nvSpPr>
        <p:spPr bwMode="auto">
          <a:xfrm>
            <a:off x="3884613" y="3582988"/>
            <a:ext cx="1770062"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rgbClr val="5BFF5B"/>
                </a:solidFill>
                <a:latin typeface="Helvetica" pitchFamily="1" charset="0"/>
                <a:ea typeface="+mn-ea"/>
                <a:cs typeface="+mn-cs"/>
              </a:rPr>
              <a:t>Simiente</a:t>
            </a:r>
          </a:p>
        </p:txBody>
      </p:sp>
      <p:sp>
        <p:nvSpPr>
          <p:cNvPr id="670735" name="Rectangle 15"/>
          <p:cNvSpPr>
            <a:spLocks noChangeArrowheads="1"/>
          </p:cNvSpPr>
          <p:nvPr/>
        </p:nvSpPr>
        <p:spPr bwMode="auto">
          <a:xfrm>
            <a:off x="6118225" y="3598863"/>
            <a:ext cx="24876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rgbClr val="5BFF5B"/>
                </a:solidFill>
                <a:latin typeface="Helvetica" pitchFamily="1" charset="0"/>
                <a:ea typeface="+mn-ea"/>
                <a:cs typeface="+mn-cs"/>
              </a:rPr>
              <a:t>Bendición</a:t>
            </a:r>
          </a:p>
        </p:txBody>
      </p:sp>
      <p:sp>
        <p:nvSpPr>
          <p:cNvPr id="670736" name="Rectangle 16"/>
          <p:cNvSpPr>
            <a:spLocks noChangeArrowheads="1"/>
          </p:cNvSpPr>
          <p:nvPr/>
        </p:nvSpPr>
        <p:spPr bwMode="auto">
          <a:xfrm>
            <a:off x="1231900" y="403225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pitchFamily="1" charset="0"/>
                <a:ea typeface="+mn-ea"/>
                <a:cs typeface="+mn-cs"/>
              </a:rPr>
              <a:t>Gn 12:1</a:t>
            </a:r>
          </a:p>
        </p:txBody>
      </p:sp>
      <p:sp>
        <p:nvSpPr>
          <p:cNvPr id="670737" name="Rectangle 17"/>
          <p:cNvSpPr>
            <a:spLocks noChangeArrowheads="1"/>
          </p:cNvSpPr>
          <p:nvPr/>
        </p:nvSpPr>
        <p:spPr bwMode="auto">
          <a:xfrm>
            <a:off x="4135438"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pitchFamily="1" charset="0"/>
                <a:ea typeface="+mn-ea"/>
                <a:cs typeface="+mn-cs"/>
              </a:rPr>
              <a:t>Gn 12:2</a:t>
            </a:r>
          </a:p>
        </p:txBody>
      </p:sp>
      <p:sp>
        <p:nvSpPr>
          <p:cNvPr id="670738" name="Rectangle 18"/>
          <p:cNvSpPr>
            <a:spLocks noChangeArrowheads="1"/>
          </p:cNvSpPr>
          <p:nvPr/>
        </p:nvSpPr>
        <p:spPr bwMode="auto">
          <a:xfrm>
            <a:off x="6551613"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pitchFamily="1" charset="0"/>
                <a:ea typeface="+mn-ea"/>
                <a:cs typeface="+mn-cs"/>
              </a:rPr>
              <a:t>Gn 12:3</a:t>
            </a:r>
          </a:p>
        </p:txBody>
      </p:sp>
      <p:sp>
        <p:nvSpPr>
          <p:cNvPr id="670739" name="Rectangle 19"/>
          <p:cNvSpPr>
            <a:spLocks noChangeArrowheads="1"/>
          </p:cNvSpPr>
          <p:nvPr/>
        </p:nvSpPr>
        <p:spPr bwMode="auto">
          <a:xfrm>
            <a:off x="315913" y="6365875"/>
            <a:ext cx="8634412" cy="45402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r>
              <a:rPr lang="es-ES" sz="2400" i="1">
                <a:solidFill>
                  <a:srgbClr val="FFFF39"/>
                </a:solidFill>
                <a:latin typeface="Helvetica" charset="0"/>
              </a:rPr>
              <a:t>La “columna vertebral” de la revelación bíblica</a:t>
            </a:r>
            <a:endParaRPr lang="en-US" sz="2400" i="1">
              <a:solidFill>
                <a:srgbClr val="FFFF39"/>
              </a:solidFill>
              <a:latin typeface="Helvetica" charset="0"/>
            </a:endParaRPr>
          </a:p>
        </p:txBody>
      </p:sp>
      <p:sp>
        <p:nvSpPr>
          <p:cNvPr id="670740" name="Line 20"/>
          <p:cNvSpPr>
            <a:spLocks noChangeShapeType="1"/>
          </p:cNvSpPr>
          <p:nvPr/>
        </p:nvSpPr>
        <p:spPr bwMode="auto">
          <a:xfrm flipH="1">
            <a:off x="1725613" y="1741488"/>
            <a:ext cx="1487487" cy="768350"/>
          </a:xfrm>
          <a:prstGeom prst="line">
            <a:avLst/>
          </a:prstGeom>
          <a:noFill/>
          <a:ln w="76200" cmpd="tri">
            <a:solidFill>
              <a:schemeClr val="hlink"/>
            </a:solidFill>
            <a:round/>
            <a:headEnd/>
            <a:tailEnd/>
          </a:ln>
          <a:effectLst>
            <a:outerShdw blurRad="63500" dist="80822" dir="1168242"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70742" name="Line 22"/>
          <p:cNvSpPr>
            <a:spLocks noChangeShapeType="1"/>
          </p:cNvSpPr>
          <p:nvPr/>
        </p:nvSpPr>
        <p:spPr bwMode="auto">
          <a:xfrm flipH="1">
            <a:off x="4560888" y="1771650"/>
            <a:ext cx="0" cy="784225"/>
          </a:xfrm>
          <a:prstGeom prst="line">
            <a:avLst/>
          </a:prstGeom>
          <a:noFill/>
          <a:ln w="76200" cmpd="tri">
            <a:solidFill>
              <a:schemeClr val="hlink"/>
            </a:solidFill>
            <a:round/>
            <a:headEnd/>
            <a:tailEnd/>
          </a:ln>
          <a:effectLst>
            <a:outerShdw blurRad="63500" dist="80822" dir="1168242"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grpSp>
        <p:nvGrpSpPr>
          <p:cNvPr id="114710" name="Group 23"/>
          <p:cNvGrpSpPr>
            <a:grpSpLocks/>
          </p:cNvGrpSpPr>
          <p:nvPr/>
        </p:nvGrpSpPr>
        <p:grpSpPr bwMode="auto">
          <a:xfrm>
            <a:off x="190500" y="1152525"/>
            <a:ext cx="307975" cy="4992688"/>
            <a:chOff x="120" y="726"/>
            <a:chExt cx="194" cy="3145"/>
          </a:xfrm>
        </p:grpSpPr>
        <p:sp>
          <p:nvSpPr>
            <p:cNvPr id="114723" name="AutoShape 24"/>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14724" name="AutoShape 25"/>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14725" name="AutoShape 26"/>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14726" name="AutoShape 27"/>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670748" name="Rectangle 28"/>
          <p:cNvSpPr>
            <a:spLocks noChangeArrowheads="1"/>
          </p:cNvSpPr>
          <p:nvPr/>
        </p:nvSpPr>
        <p:spPr bwMode="auto">
          <a:xfrm>
            <a:off x="8104188"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53</a:t>
            </a:r>
          </a:p>
        </p:txBody>
      </p:sp>
      <p:sp>
        <p:nvSpPr>
          <p:cNvPr id="114712" name="Text Box 29"/>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©2012 TBBMI</a:t>
            </a:r>
          </a:p>
        </p:txBody>
      </p:sp>
      <p:sp>
        <p:nvSpPr>
          <p:cNvPr id="670750" name="Rectangle 30"/>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
        <p:nvSpPr>
          <p:cNvPr id="670752" name="Rectangle 32"/>
          <p:cNvSpPr>
            <a:spLocks noChangeArrowheads="1"/>
          </p:cNvSpPr>
          <p:nvPr/>
        </p:nvSpPr>
        <p:spPr bwMode="auto">
          <a:xfrm>
            <a:off x="2735263" y="773113"/>
            <a:ext cx="3636962" cy="96837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pPr>
            <a:r>
              <a:rPr lang="en-US" sz="3600" i="1">
                <a:solidFill>
                  <a:schemeClr val="tx2"/>
                </a:solidFill>
                <a:latin typeface="Kosher-Normal" charset="0"/>
              </a:rPr>
              <a:t>Pacto abrahámico</a:t>
            </a:r>
            <a:endParaRPr lang="en-US" sz="4000" i="1">
              <a:solidFill>
                <a:schemeClr val="tx2"/>
              </a:solidFill>
              <a:latin typeface="Kosher-Normal" charset="0"/>
            </a:endParaRPr>
          </a:p>
        </p:txBody>
      </p:sp>
      <p:sp>
        <p:nvSpPr>
          <p:cNvPr id="670753" name="Rectangle 33"/>
          <p:cNvSpPr>
            <a:spLocks noChangeArrowheads="1"/>
          </p:cNvSpPr>
          <p:nvPr/>
        </p:nvSpPr>
        <p:spPr bwMode="auto">
          <a:xfrm>
            <a:off x="1023938" y="2443163"/>
            <a:ext cx="2198687"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chemeClr val="folHlink"/>
                </a:solidFill>
                <a:latin typeface="Helvetica" pitchFamily="1" charset="0"/>
                <a:ea typeface="+mn-ea"/>
                <a:cs typeface="+mn-cs"/>
              </a:rPr>
              <a:t>Eterno</a:t>
            </a:r>
          </a:p>
        </p:txBody>
      </p:sp>
      <p:sp>
        <p:nvSpPr>
          <p:cNvPr id="670754" name="Rectangle 34"/>
          <p:cNvSpPr>
            <a:spLocks noChangeArrowheads="1"/>
          </p:cNvSpPr>
          <p:nvPr/>
        </p:nvSpPr>
        <p:spPr bwMode="auto">
          <a:xfrm>
            <a:off x="3457575" y="2511425"/>
            <a:ext cx="21955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2800" i="1">
                <a:solidFill>
                  <a:schemeClr val="folHlink"/>
                </a:solidFill>
                <a:latin typeface="Helvetica" pitchFamily="1" charset="0"/>
                <a:ea typeface="+mn-ea"/>
                <a:cs typeface="+mn-cs"/>
              </a:rPr>
              <a:t>Literal</a:t>
            </a:r>
          </a:p>
        </p:txBody>
      </p:sp>
      <p:sp>
        <p:nvSpPr>
          <p:cNvPr id="670756" name="Rectangle 36"/>
          <p:cNvSpPr>
            <a:spLocks noChangeArrowheads="1"/>
          </p:cNvSpPr>
          <p:nvPr/>
        </p:nvSpPr>
        <p:spPr bwMode="auto">
          <a:xfrm>
            <a:off x="1068388" y="2935288"/>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pitchFamily="1" charset="0"/>
                <a:ea typeface="+mn-ea"/>
                <a:cs typeface="+mn-cs"/>
              </a:rPr>
              <a:t>Gn 13:15</a:t>
            </a:r>
          </a:p>
        </p:txBody>
      </p:sp>
      <p:sp>
        <p:nvSpPr>
          <p:cNvPr id="670757" name="Rectangle 37"/>
          <p:cNvSpPr>
            <a:spLocks noChangeArrowheads="1"/>
          </p:cNvSpPr>
          <p:nvPr/>
        </p:nvSpPr>
        <p:spPr bwMode="auto">
          <a:xfrm>
            <a:off x="3459163" y="2940050"/>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2000">
                <a:latin typeface="Helvetica" pitchFamily="1" charset="0"/>
                <a:ea typeface="+mn-ea"/>
                <a:cs typeface="+mn-cs"/>
              </a:rPr>
              <a:t>Gn 13:14-16</a:t>
            </a:r>
          </a:p>
        </p:txBody>
      </p:sp>
      <p:grpSp>
        <p:nvGrpSpPr>
          <p:cNvPr id="3" name="Group 41"/>
          <p:cNvGrpSpPr>
            <a:grpSpLocks/>
          </p:cNvGrpSpPr>
          <p:nvPr/>
        </p:nvGrpSpPr>
        <p:grpSpPr bwMode="auto">
          <a:xfrm>
            <a:off x="5668963" y="1755775"/>
            <a:ext cx="3475037" cy="1587500"/>
            <a:chOff x="3571" y="1106"/>
            <a:chExt cx="2189" cy="1000"/>
          </a:xfrm>
        </p:grpSpPr>
        <p:sp>
          <p:nvSpPr>
            <p:cNvPr id="670741" name="Line 21"/>
            <p:cNvSpPr>
              <a:spLocks noChangeShapeType="1"/>
            </p:cNvSpPr>
            <p:nvPr/>
          </p:nvSpPr>
          <p:spPr bwMode="auto">
            <a:xfrm>
              <a:off x="3673" y="1106"/>
              <a:ext cx="791" cy="487"/>
            </a:xfrm>
            <a:prstGeom prst="line">
              <a:avLst/>
            </a:prstGeom>
            <a:noFill/>
            <a:ln w="76200" cmpd="tri">
              <a:solidFill>
                <a:schemeClr val="hlink"/>
              </a:solidFill>
              <a:round/>
              <a:headEnd/>
              <a:tailEnd/>
            </a:ln>
            <a:effectLst>
              <a:outerShdw blurRad="63500" dist="80822" dir="1168242"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70755" name="Rectangle 35"/>
            <p:cNvSpPr>
              <a:spLocks noChangeArrowheads="1"/>
            </p:cNvSpPr>
            <p:nvPr/>
          </p:nvSpPr>
          <p:spPr bwMode="auto">
            <a:xfrm>
              <a:off x="3571" y="1592"/>
              <a:ext cx="2189" cy="3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a:solidFill>
                    <a:schemeClr val="folHlink"/>
                  </a:solidFill>
                  <a:latin typeface="Helvetica" pitchFamily="1" charset="0"/>
                  <a:ea typeface="+mn-ea"/>
                  <a:cs typeface="+mn-cs"/>
                </a:rPr>
                <a:t>Incondicional</a:t>
              </a:r>
            </a:p>
          </p:txBody>
        </p:sp>
        <p:sp>
          <p:nvSpPr>
            <p:cNvPr id="670758" name="Rectangle 38"/>
            <p:cNvSpPr>
              <a:spLocks noChangeArrowheads="1"/>
            </p:cNvSpPr>
            <p:nvPr/>
          </p:nvSpPr>
          <p:spPr bwMode="auto">
            <a:xfrm>
              <a:off x="3870" y="1858"/>
              <a:ext cx="1064" cy="24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2000">
                  <a:latin typeface="Helvetica" pitchFamily="1" charset="0"/>
                  <a:ea typeface="+mn-ea"/>
                  <a:cs typeface="+mn-cs"/>
                </a:rPr>
                <a:t>Gn 15:9-18</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2"/>
          <p:cNvSpPr>
            <a:spLocks noChangeArrowheads="1"/>
          </p:cNvSpPr>
          <p:nvPr/>
        </p:nvSpPr>
        <p:spPr bwMode="auto">
          <a:xfrm>
            <a:off x="569913" y="1347788"/>
            <a:ext cx="6718300" cy="10668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pPr>
            <a:r>
              <a:rPr lang="en-US" sz="2800" i="1">
                <a:latin typeface="Times New Roman" charset="0"/>
              </a:rPr>
              <a:t>  Un acuerdo </a:t>
            </a:r>
            <a:r>
              <a:rPr lang="en-US" sz="3600" i="1">
                <a:solidFill>
                  <a:schemeClr val="tx2"/>
                </a:solidFill>
                <a:latin typeface="Times New Roman" charset="0"/>
              </a:rPr>
              <a:t> </a:t>
            </a:r>
            <a:r>
              <a:rPr lang="en-US" sz="3600" i="1" u="sng">
                <a:solidFill>
                  <a:schemeClr val="folHlink"/>
                </a:solidFill>
                <a:latin typeface="Times New Roman" charset="0"/>
              </a:rPr>
              <a:t>Condicional</a:t>
            </a:r>
            <a:r>
              <a:rPr lang="en-US" sz="2800" i="1">
                <a:latin typeface="Times New Roman" charset="0"/>
              </a:rPr>
              <a:t>...</a:t>
            </a:r>
          </a:p>
          <a:p>
            <a:pPr>
              <a:lnSpc>
                <a:spcPct val="50000"/>
              </a:lnSpc>
              <a:spcBef>
                <a:spcPct val="50000"/>
              </a:spcBef>
            </a:pPr>
            <a:endParaRPr lang="en-US" sz="2800" i="1">
              <a:latin typeface="Times New Roman" charset="0"/>
            </a:endParaRPr>
          </a:p>
        </p:txBody>
      </p:sp>
      <p:sp>
        <p:nvSpPr>
          <p:cNvPr id="501763" name="Rectangle 3"/>
          <p:cNvSpPr>
            <a:spLocks noChangeArrowheads="1"/>
          </p:cNvSpPr>
          <p:nvPr/>
        </p:nvSpPr>
        <p:spPr bwMode="auto">
          <a:xfrm>
            <a:off x="360363" y="315913"/>
            <a:ext cx="8443912" cy="1112837"/>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nSpc>
                <a:spcPct val="45000"/>
              </a:lnSpc>
              <a:spcBef>
                <a:spcPct val="50000"/>
              </a:spcBef>
              <a:defRPr/>
            </a:pPr>
            <a:endParaRPr lang="en-US" sz="4800" i="1">
              <a:solidFill>
                <a:srgbClr val="66FF78"/>
              </a:solidFill>
              <a:latin typeface="Times New Roman" pitchFamily="1" charset="0"/>
              <a:ea typeface="+mn-ea"/>
              <a:cs typeface="+mn-cs"/>
            </a:endParaRPr>
          </a:p>
          <a:p>
            <a:pPr>
              <a:lnSpc>
                <a:spcPct val="45000"/>
              </a:lnSpc>
              <a:spcBef>
                <a:spcPct val="50000"/>
              </a:spcBef>
              <a:defRPr/>
            </a:pPr>
            <a:r>
              <a:rPr lang="en-US" sz="4800" i="1">
                <a:solidFill>
                  <a:srgbClr val="66FF78"/>
                </a:solidFill>
                <a:latin typeface="Times New Roman" pitchFamily="1" charset="0"/>
                <a:ea typeface="+mn-ea"/>
                <a:cs typeface="+mn-cs"/>
              </a:rPr>
              <a:t>Dos fórmulas cruciales...</a:t>
            </a:r>
            <a:r>
              <a:rPr lang="en-US" sz="6000" i="1">
                <a:solidFill>
                  <a:srgbClr val="66FF78"/>
                </a:solidFill>
                <a:latin typeface="Times New Roman" pitchFamily="1" charset="0"/>
                <a:ea typeface="+mn-ea"/>
                <a:cs typeface="+mn-cs"/>
              </a:rPr>
              <a:t> </a:t>
            </a:r>
          </a:p>
        </p:txBody>
      </p:sp>
      <p:sp>
        <p:nvSpPr>
          <p:cNvPr id="501765" name="Rectangle 5"/>
          <p:cNvSpPr>
            <a:spLocks noChangeArrowheads="1"/>
          </p:cNvSpPr>
          <p:nvPr/>
        </p:nvSpPr>
        <p:spPr bwMode="auto">
          <a:xfrm>
            <a:off x="682625" y="2166938"/>
            <a:ext cx="7164388" cy="94456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pPr>
            <a:r>
              <a:rPr lang="ja-JP" altLang="en-US" sz="2800" i="1">
                <a:latin typeface="Times New Roman" charset="0"/>
              </a:rPr>
              <a:t>“</a:t>
            </a:r>
            <a:r>
              <a:rPr lang="en-US" sz="2800" i="1">
                <a:latin typeface="Times New Roman" charset="0"/>
              </a:rPr>
              <a:t>Yo haré </a:t>
            </a:r>
            <a:r>
              <a:rPr lang="en-US" sz="2800" i="1">
                <a:solidFill>
                  <a:schemeClr val="folHlink"/>
                </a:solidFill>
                <a:latin typeface="Times New Roman" charset="0"/>
              </a:rPr>
              <a:t> </a:t>
            </a:r>
            <a:r>
              <a:rPr lang="en-US" sz="2800" i="1" u="sng">
                <a:solidFill>
                  <a:schemeClr val="folHlink"/>
                </a:solidFill>
                <a:latin typeface="Times New Roman" charset="0"/>
              </a:rPr>
              <a:t>esto</a:t>
            </a:r>
            <a:r>
              <a:rPr lang="en-US" sz="2800" i="1">
                <a:solidFill>
                  <a:schemeClr val="folHlink"/>
                </a:solidFill>
                <a:latin typeface="Times New Roman" charset="0"/>
              </a:rPr>
              <a:t>…</a:t>
            </a:r>
            <a:endParaRPr lang="en-US" sz="2800" i="1">
              <a:solidFill>
                <a:srgbClr val="CC0000"/>
              </a:solidFill>
              <a:latin typeface="Times New Roman" charset="0"/>
            </a:endParaRPr>
          </a:p>
          <a:p>
            <a:pPr>
              <a:lnSpc>
                <a:spcPct val="50000"/>
              </a:lnSpc>
              <a:spcBef>
                <a:spcPct val="50000"/>
              </a:spcBef>
            </a:pPr>
            <a:r>
              <a:rPr lang="en-US" sz="2800" i="1">
                <a:latin typeface="Times New Roman" charset="0"/>
              </a:rPr>
              <a:t>		si tú haces</a:t>
            </a:r>
            <a:r>
              <a:rPr lang="en-US" sz="2800" i="1">
                <a:solidFill>
                  <a:schemeClr val="folHlink"/>
                </a:solidFill>
                <a:latin typeface="Times New Roman" charset="0"/>
              </a:rPr>
              <a:t> </a:t>
            </a:r>
            <a:r>
              <a:rPr lang="en-US" sz="2800" i="1" u="sng">
                <a:solidFill>
                  <a:schemeClr val="folHlink"/>
                </a:solidFill>
                <a:latin typeface="Times New Roman" charset="0"/>
              </a:rPr>
              <a:t>aquello</a:t>
            </a:r>
            <a:r>
              <a:rPr lang="en-US" sz="2800" i="1">
                <a:latin typeface="Times New Roman" charset="0"/>
              </a:rPr>
              <a:t>.</a:t>
            </a:r>
            <a:r>
              <a:rPr lang="ja-JP" altLang="en-US" sz="2800" i="1">
                <a:latin typeface="Times New Roman" charset="0"/>
              </a:rPr>
              <a:t>”</a:t>
            </a:r>
            <a:endParaRPr lang="en-US" sz="2800" i="1">
              <a:latin typeface="Times New Roman" charset="0"/>
            </a:endParaRPr>
          </a:p>
        </p:txBody>
      </p:sp>
      <p:sp>
        <p:nvSpPr>
          <p:cNvPr id="501766" name="Rectangle 6"/>
          <p:cNvSpPr>
            <a:spLocks noChangeArrowheads="1"/>
          </p:cNvSpPr>
          <p:nvPr/>
        </p:nvSpPr>
        <p:spPr bwMode="auto">
          <a:xfrm>
            <a:off x="700088" y="3754438"/>
            <a:ext cx="7434262" cy="6381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en-US" sz="2800" i="1">
                <a:latin typeface="Times New Roman" pitchFamily="1" charset="0"/>
                <a:ea typeface="+mn-ea"/>
                <a:cs typeface="+mn-cs"/>
              </a:rPr>
              <a:t>Un acuerdo </a:t>
            </a:r>
            <a:r>
              <a:rPr lang="en-US" sz="3600" i="1">
                <a:solidFill>
                  <a:schemeClr val="tx2"/>
                </a:solidFill>
                <a:latin typeface="Times New Roman" pitchFamily="1" charset="0"/>
                <a:ea typeface="+mn-ea"/>
                <a:cs typeface="+mn-cs"/>
              </a:rPr>
              <a:t> </a:t>
            </a:r>
            <a:r>
              <a:rPr lang="en-US" sz="3600" i="1" u="sng">
                <a:solidFill>
                  <a:schemeClr val="folHlink"/>
                </a:solidFill>
                <a:latin typeface="Times New Roman" pitchFamily="1" charset="0"/>
                <a:ea typeface="+mn-ea"/>
                <a:cs typeface="+mn-cs"/>
              </a:rPr>
              <a:t>Incondicional</a:t>
            </a:r>
            <a:r>
              <a:rPr lang="en-US" sz="2800" i="1">
                <a:latin typeface="Times New Roman" pitchFamily="1" charset="0"/>
                <a:ea typeface="+mn-ea"/>
                <a:cs typeface="+mn-cs"/>
              </a:rPr>
              <a:t>...</a:t>
            </a:r>
          </a:p>
        </p:txBody>
      </p:sp>
      <p:sp>
        <p:nvSpPr>
          <p:cNvPr id="501767" name="Rectangle 7"/>
          <p:cNvSpPr>
            <a:spLocks noChangeArrowheads="1"/>
          </p:cNvSpPr>
          <p:nvPr/>
        </p:nvSpPr>
        <p:spPr bwMode="auto">
          <a:xfrm>
            <a:off x="612775" y="4641850"/>
            <a:ext cx="7947025" cy="9429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pPr>
            <a:r>
              <a:rPr lang="ja-JP" altLang="en-US" sz="2800" i="1">
                <a:latin typeface="Times New Roman" charset="0"/>
              </a:rPr>
              <a:t>“</a:t>
            </a:r>
            <a:r>
              <a:rPr lang="en-US" sz="2800" i="1">
                <a:latin typeface="Times New Roman" charset="0"/>
              </a:rPr>
              <a:t>Yo haré  </a:t>
            </a:r>
            <a:r>
              <a:rPr lang="en-US" sz="2800" i="1" u="sng">
                <a:solidFill>
                  <a:schemeClr val="folHlink"/>
                </a:solidFill>
                <a:latin typeface="Times New Roman" charset="0"/>
              </a:rPr>
              <a:t>esto o aquello</a:t>
            </a:r>
            <a:r>
              <a:rPr lang="en-US" sz="2800" i="1" u="sng">
                <a:latin typeface="Times New Roman" charset="0"/>
              </a:rPr>
              <a:t> </a:t>
            </a:r>
            <a:r>
              <a:rPr lang="en-US" sz="2800" i="1">
                <a:latin typeface="Times New Roman" charset="0"/>
              </a:rPr>
              <a:t> </a:t>
            </a:r>
            <a:r>
              <a:rPr lang="en-US" sz="2800" i="1">
                <a:solidFill>
                  <a:schemeClr val="folHlink"/>
                </a:solidFill>
                <a:latin typeface="Times New Roman" charset="0"/>
              </a:rPr>
              <a:t>independientemente de lo que tú hagas </a:t>
            </a:r>
            <a:r>
              <a:rPr lang="en-US" sz="2800" i="1">
                <a:latin typeface="Times New Roman" charset="0"/>
              </a:rPr>
              <a:t>entre tanto.</a:t>
            </a:r>
            <a:r>
              <a:rPr lang="ja-JP" altLang="en-US" sz="2800" i="1">
                <a:latin typeface="Times New Roman" charset="0"/>
              </a:rPr>
              <a:t>”</a:t>
            </a:r>
            <a:endParaRPr lang="en-US" sz="2800" i="1">
              <a:latin typeface="Times New Roman" charset="0"/>
            </a:endParaRPr>
          </a:p>
        </p:txBody>
      </p:sp>
      <p:sp>
        <p:nvSpPr>
          <p:cNvPr id="501768" name="AutoShape 8"/>
          <p:cNvSpPr>
            <a:spLocks noChangeArrowheads="1"/>
          </p:cNvSpPr>
          <p:nvPr/>
        </p:nvSpPr>
        <p:spPr bwMode="auto">
          <a:xfrm>
            <a:off x="484188" y="3657600"/>
            <a:ext cx="7858125" cy="2303463"/>
          </a:xfrm>
          <a:prstGeom prst="roundRect">
            <a:avLst>
              <a:gd name="adj" fmla="val 16667"/>
            </a:avLst>
          </a:prstGeom>
          <a:noFill/>
          <a:ln w="76200">
            <a:solidFill>
              <a:srgbClr val="FF0000"/>
            </a:solidFill>
            <a:round/>
            <a:headEnd/>
            <a:tailEnd/>
          </a:ln>
          <a:effectLst>
            <a:outerShdw blurRad="63500" dist="99190" dir="2388334"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501775" name="Rectangle 15"/>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54</a:t>
            </a:r>
          </a:p>
        </p:txBody>
      </p:sp>
      <p:sp>
        <p:nvSpPr>
          <p:cNvPr id="116745" name="Text Box 16"/>
          <p:cNvSpPr txBox="1">
            <a:spLocks noChangeArrowheads="1"/>
          </p:cNvSpPr>
          <p:nvPr/>
        </p:nvSpPr>
        <p:spPr bwMode="auto">
          <a:xfrm>
            <a:off x="8591550"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5</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501762"/>
                                        </p:tgtEl>
                                        <p:attrNameLst>
                                          <p:attrName>style.visibility</p:attrName>
                                        </p:attrNameLst>
                                      </p:cBhvr>
                                      <p:to>
                                        <p:strVal val="visible"/>
                                      </p:to>
                                    </p:set>
                                    <p:anim calcmode="lin" valueType="num">
                                      <p:cBhvr>
                                        <p:cTn id="7" dur="500" fill="hold"/>
                                        <p:tgtEl>
                                          <p:spTgt spid="501762"/>
                                        </p:tgtEl>
                                        <p:attrNameLst>
                                          <p:attrName>ppt_w</p:attrName>
                                        </p:attrNameLst>
                                      </p:cBhvr>
                                      <p:tavLst>
                                        <p:tav tm="0">
                                          <p:val>
                                            <p:strVal val="2/3*#ppt_w"/>
                                          </p:val>
                                        </p:tav>
                                        <p:tav tm="100000">
                                          <p:val>
                                            <p:strVal val="#ppt_w"/>
                                          </p:val>
                                        </p:tav>
                                      </p:tavLst>
                                    </p:anim>
                                    <p:anim calcmode="lin" valueType="num">
                                      <p:cBhvr>
                                        <p:cTn id="8" dur="500" fill="hold"/>
                                        <p:tgtEl>
                                          <p:spTgt spid="501762"/>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501765"/>
                                        </p:tgtEl>
                                        <p:attrNameLst>
                                          <p:attrName>style.visibility</p:attrName>
                                        </p:attrNameLst>
                                      </p:cBhvr>
                                      <p:to>
                                        <p:strVal val="visible"/>
                                      </p:to>
                                    </p:set>
                                    <p:anim calcmode="lin" valueType="num">
                                      <p:cBhvr>
                                        <p:cTn id="13" dur="500" fill="hold"/>
                                        <p:tgtEl>
                                          <p:spTgt spid="501765"/>
                                        </p:tgtEl>
                                        <p:attrNameLst>
                                          <p:attrName>ppt_w</p:attrName>
                                        </p:attrNameLst>
                                      </p:cBhvr>
                                      <p:tavLst>
                                        <p:tav tm="0">
                                          <p:val>
                                            <p:strVal val="2/3*#ppt_w"/>
                                          </p:val>
                                        </p:tav>
                                        <p:tav tm="100000">
                                          <p:val>
                                            <p:strVal val="#ppt_w"/>
                                          </p:val>
                                        </p:tav>
                                      </p:tavLst>
                                    </p:anim>
                                    <p:anim calcmode="lin" valueType="num">
                                      <p:cBhvr>
                                        <p:cTn id="14" dur="500" fill="hold"/>
                                        <p:tgtEl>
                                          <p:spTgt spid="501765"/>
                                        </p:tgtEl>
                                        <p:attrNameLst>
                                          <p:attrName>ppt_h</p:attrName>
                                        </p:attrNameLst>
                                      </p:cBhvr>
                                      <p:tavLst>
                                        <p:tav tm="0">
                                          <p:val>
                                            <p:strVal val="2/3*#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501766"/>
                                        </p:tgtEl>
                                        <p:attrNameLst>
                                          <p:attrName>style.visibility</p:attrName>
                                        </p:attrNameLst>
                                      </p:cBhvr>
                                      <p:to>
                                        <p:strVal val="visible"/>
                                      </p:to>
                                    </p:set>
                                    <p:anim calcmode="lin" valueType="num">
                                      <p:cBhvr>
                                        <p:cTn id="19" dur="500" fill="hold"/>
                                        <p:tgtEl>
                                          <p:spTgt spid="501766"/>
                                        </p:tgtEl>
                                        <p:attrNameLst>
                                          <p:attrName>ppt_w</p:attrName>
                                        </p:attrNameLst>
                                      </p:cBhvr>
                                      <p:tavLst>
                                        <p:tav tm="0">
                                          <p:val>
                                            <p:strVal val="2/3*#ppt_w"/>
                                          </p:val>
                                        </p:tav>
                                        <p:tav tm="100000">
                                          <p:val>
                                            <p:strVal val="#ppt_w"/>
                                          </p:val>
                                        </p:tav>
                                      </p:tavLst>
                                    </p:anim>
                                    <p:anim calcmode="lin" valueType="num">
                                      <p:cBhvr>
                                        <p:cTn id="20" dur="500" fill="hold"/>
                                        <p:tgtEl>
                                          <p:spTgt spid="501766"/>
                                        </p:tgtEl>
                                        <p:attrNameLst>
                                          <p:attrName>ppt_h</p:attrName>
                                        </p:attrNameLst>
                                      </p:cBhvr>
                                      <p:tavLst>
                                        <p:tav tm="0">
                                          <p:val>
                                            <p:strVal val="2/3*#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501767"/>
                                        </p:tgtEl>
                                        <p:attrNameLst>
                                          <p:attrName>style.visibility</p:attrName>
                                        </p:attrNameLst>
                                      </p:cBhvr>
                                      <p:to>
                                        <p:strVal val="visible"/>
                                      </p:to>
                                    </p:set>
                                    <p:anim calcmode="lin" valueType="num">
                                      <p:cBhvr>
                                        <p:cTn id="25" dur="500" fill="hold"/>
                                        <p:tgtEl>
                                          <p:spTgt spid="501767"/>
                                        </p:tgtEl>
                                        <p:attrNameLst>
                                          <p:attrName>ppt_w</p:attrName>
                                        </p:attrNameLst>
                                      </p:cBhvr>
                                      <p:tavLst>
                                        <p:tav tm="0">
                                          <p:val>
                                            <p:strVal val="2/3*#ppt_w"/>
                                          </p:val>
                                        </p:tav>
                                        <p:tav tm="100000">
                                          <p:val>
                                            <p:strVal val="#ppt_w"/>
                                          </p:val>
                                        </p:tav>
                                      </p:tavLst>
                                    </p:anim>
                                    <p:anim calcmode="lin" valueType="num">
                                      <p:cBhvr>
                                        <p:cTn id="26" dur="500" fill="hold"/>
                                        <p:tgtEl>
                                          <p:spTgt spid="501767"/>
                                        </p:tgtEl>
                                        <p:attrNameLst>
                                          <p:attrName>ppt_h</p:attrName>
                                        </p:attrNameLst>
                                      </p:cBhvr>
                                      <p:tavLst>
                                        <p:tav tm="0">
                                          <p:val>
                                            <p:strVal val="2/3*#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501768"/>
                                        </p:tgtEl>
                                        <p:attrNameLst>
                                          <p:attrName>style.visibility</p:attrName>
                                        </p:attrNameLst>
                                      </p:cBhvr>
                                      <p:to>
                                        <p:strVal val="visible"/>
                                      </p:to>
                                    </p:set>
                                    <p:anim calcmode="lin" valueType="num">
                                      <p:cBhvr>
                                        <p:cTn id="31" dur="500" fill="hold"/>
                                        <p:tgtEl>
                                          <p:spTgt spid="501768"/>
                                        </p:tgtEl>
                                        <p:attrNameLst>
                                          <p:attrName>ppt_w</p:attrName>
                                        </p:attrNameLst>
                                      </p:cBhvr>
                                      <p:tavLst>
                                        <p:tav tm="0">
                                          <p:val>
                                            <p:strVal val="2/3*#ppt_w"/>
                                          </p:val>
                                        </p:tav>
                                        <p:tav tm="100000">
                                          <p:val>
                                            <p:strVal val="#ppt_w"/>
                                          </p:val>
                                        </p:tav>
                                      </p:tavLst>
                                    </p:anim>
                                    <p:anim calcmode="lin" valueType="num">
                                      <p:cBhvr>
                                        <p:cTn id="32" dur="500" fill="hold"/>
                                        <p:tgtEl>
                                          <p:spTgt spid="50176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62" grpId="0" autoUpdateAnimBg="0"/>
      <p:bldP spid="501765" grpId="0" autoUpdateAnimBg="0"/>
      <p:bldP spid="501766" grpId="0" autoUpdateAnimBg="0"/>
      <p:bldP spid="501767" grpId="0" autoUpdateAnimBg="0"/>
      <p:bldP spid="50176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747713" y="1912938"/>
            <a:ext cx="7659687" cy="203993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es-ES" sz="2800">
                <a:latin typeface="Times New Roman" pitchFamily="1" charset="0"/>
                <a:ea typeface="+mn-ea"/>
                <a:cs typeface="+mn-cs"/>
              </a:rPr>
              <a:t>17 Cuando el sol se puso y cayó la noche, aparecieron una hornilla humeante y una antorcha encendida, las cuales pasaban entre los animales descuartizados</a:t>
            </a:r>
            <a:r>
              <a:rPr lang="en-US" sz="4400">
                <a:latin typeface="Times New Roman" pitchFamily="1" charset="0"/>
                <a:ea typeface="+mn-ea"/>
                <a:cs typeface="+mn-cs"/>
              </a:rPr>
              <a:t>. </a:t>
            </a:r>
            <a:r>
              <a:rPr lang="en-US" sz="2800">
                <a:solidFill>
                  <a:schemeClr val="folHlink"/>
                </a:solidFill>
                <a:latin typeface="Times New Roman" pitchFamily="1" charset="0"/>
                <a:ea typeface="+mn-ea"/>
                <a:cs typeface="+mn-cs"/>
              </a:rPr>
              <a:t>	</a:t>
            </a:r>
          </a:p>
        </p:txBody>
      </p:sp>
      <p:sp>
        <p:nvSpPr>
          <p:cNvPr id="99331" name="Rectangle 3"/>
          <p:cNvSpPr>
            <a:spLocks noChangeArrowheads="1"/>
          </p:cNvSpPr>
          <p:nvPr/>
        </p:nvSpPr>
        <p:spPr bwMode="auto">
          <a:xfrm>
            <a:off x="1743075" y="928688"/>
            <a:ext cx="6153150" cy="858837"/>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nSpc>
                <a:spcPct val="45000"/>
              </a:lnSpc>
              <a:spcBef>
                <a:spcPct val="50000"/>
              </a:spcBef>
              <a:defRPr/>
            </a:pPr>
            <a:r>
              <a:rPr lang="en-US" sz="3600" i="1">
                <a:solidFill>
                  <a:schemeClr val="tx2"/>
                </a:solidFill>
                <a:latin typeface="Times New Roman" pitchFamily="1" charset="0"/>
                <a:ea typeface="+mn-ea"/>
                <a:cs typeface="+mn-cs"/>
              </a:rPr>
              <a:t>Incondicional...</a:t>
            </a:r>
            <a:endParaRPr lang="en-US" sz="3600" i="1">
              <a:latin typeface="Times New Roman" pitchFamily="1" charset="0"/>
              <a:ea typeface="+mn-ea"/>
              <a:cs typeface="+mn-cs"/>
            </a:endParaRPr>
          </a:p>
          <a:p>
            <a:pPr>
              <a:lnSpc>
                <a:spcPct val="45000"/>
              </a:lnSpc>
              <a:spcBef>
                <a:spcPct val="50000"/>
              </a:spcBef>
              <a:defRPr/>
            </a:pPr>
            <a:r>
              <a:rPr lang="en-US" sz="3600" i="1">
                <a:latin typeface="Times New Roman" pitchFamily="1" charset="0"/>
                <a:ea typeface="+mn-ea"/>
                <a:cs typeface="+mn-cs"/>
              </a:rPr>
              <a:t>                  Génesis 15: 9-18</a:t>
            </a:r>
          </a:p>
        </p:txBody>
      </p:sp>
      <p:sp>
        <p:nvSpPr>
          <p:cNvPr id="99334" name="Text Box 6"/>
          <p:cNvSpPr txBox="1">
            <a:spLocks noChangeArrowheads="1"/>
          </p:cNvSpPr>
          <p:nvPr/>
        </p:nvSpPr>
        <p:spPr bwMode="auto">
          <a:xfrm>
            <a:off x="325438" y="5257800"/>
            <a:ext cx="8547100" cy="119062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defRPr/>
            </a:pPr>
            <a:r>
              <a:rPr lang="en-US" sz="3600">
                <a:solidFill>
                  <a:srgbClr val="FF0F07"/>
                </a:solidFill>
                <a:latin typeface="Helvetica" pitchFamily="1" charset="0"/>
                <a:ea typeface="+mn-ea"/>
                <a:cs typeface="+mn-cs"/>
              </a:rPr>
              <a:t>*Este es el escenario de un pacto de sangre</a:t>
            </a:r>
          </a:p>
        </p:txBody>
      </p:sp>
      <p:sp>
        <p:nvSpPr>
          <p:cNvPr id="118789" name="Text Box 8"/>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99342" name="Rectangle 14"/>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55</a:t>
            </a:r>
          </a:p>
        </p:txBody>
      </p:sp>
      <p:sp>
        <p:nvSpPr>
          <p:cNvPr id="118791" name="Text Box 15"/>
          <p:cNvSpPr txBox="1">
            <a:spLocks noChangeArrowheads="1"/>
          </p:cNvSpPr>
          <p:nvPr/>
        </p:nvSpPr>
        <p:spPr bwMode="auto">
          <a:xfrm>
            <a:off x="8591550"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99334"/>
                                        </p:tgtEl>
                                        <p:attrNameLst>
                                          <p:attrName>style.visibility</p:attrName>
                                        </p:attrNameLst>
                                      </p:cBhvr>
                                      <p:to>
                                        <p:strVal val="visible"/>
                                      </p:to>
                                    </p:set>
                                    <p:anim calcmode="lin" valueType="num">
                                      <p:cBhvr>
                                        <p:cTn id="7" dur="500" fill="hold"/>
                                        <p:tgtEl>
                                          <p:spTgt spid="99334"/>
                                        </p:tgtEl>
                                        <p:attrNameLst>
                                          <p:attrName>ppt_w</p:attrName>
                                        </p:attrNameLst>
                                      </p:cBhvr>
                                      <p:tavLst>
                                        <p:tav tm="0">
                                          <p:val>
                                            <p:fltVal val="0"/>
                                          </p:val>
                                        </p:tav>
                                        <p:tav tm="100000">
                                          <p:val>
                                            <p:strVal val="#ppt_w"/>
                                          </p:val>
                                        </p:tav>
                                      </p:tavLst>
                                    </p:anim>
                                    <p:anim calcmode="lin" valueType="num">
                                      <p:cBhvr>
                                        <p:cTn id="8" dur="500" fill="hold"/>
                                        <p:tgtEl>
                                          <p:spTgt spid="99334"/>
                                        </p:tgtEl>
                                        <p:attrNameLst>
                                          <p:attrName>ppt_h</p:attrName>
                                        </p:attrNameLst>
                                      </p:cBhvr>
                                      <p:tavLst>
                                        <p:tav tm="0">
                                          <p:val>
                                            <p:fltVal val="0"/>
                                          </p:val>
                                        </p:tav>
                                        <p:tav tm="100000">
                                          <p:val>
                                            <p:strVal val="#ppt_h"/>
                                          </p:val>
                                        </p:tav>
                                      </p:tavLst>
                                    </p:anim>
                                    <p:anim calcmode="lin" valueType="num">
                                      <p:cBhvr>
                                        <p:cTn id="9" dur="500" fill="hold"/>
                                        <p:tgtEl>
                                          <p:spTgt spid="99334"/>
                                        </p:tgtEl>
                                        <p:attrNameLst>
                                          <p:attrName>ppt_x</p:attrName>
                                        </p:attrNameLst>
                                      </p:cBhvr>
                                      <p:tavLst>
                                        <p:tav tm="0">
                                          <p:val>
                                            <p:fltVal val="0.5"/>
                                          </p:val>
                                        </p:tav>
                                        <p:tav tm="100000">
                                          <p:val>
                                            <p:strVal val="#ppt_x"/>
                                          </p:val>
                                        </p:tav>
                                      </p:tavLst>
                                    </p:anim>
                                    <p:anim calcmode="lin" valueType="num">
                                      <p:cBhvr>
                                        <p:cTn id="10" dur="500" fill="hold"/>
                                        <p:tgtEl>
                                          <p:spTgt spid="9933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9330"/>
                                        </p:tgtEl>
                                        <p:attrNameLst>
                                          <p:attrName>style.visibility</p:attrName>
                                        </p:attrNameLst>
                                      </p:cBhvr>
                                      <p:to>
                                        <p:strVal val="visible"/>
                                      </p:to>
                                    </p:set>
                                    <p:animEffect transition="in" filter="fade">
                                      <p:cBhvr>
                                        <p:cTn id="15" dur="1000"/>
                                        <p:tgtEl>
                                          <p:spTgt spid="99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0" grpId="0" autoUpdateAnimBg="0"/>
      <p:bldP spid="99334"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ChangeArrowheads="1"/>
          </p:cNvSpPr>
          <p:nvPr/>
        </p:nvSpPr>
        <p:spPr bwMode="auto">
          <a:xfrm>
            <a:off x="806450" y="2195513"/>
            <a:ext cx="7827963" cy="29241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es-ES" sz="2800">
                <a:latin typeface="Times New Roman" pitchFamily="1" charset="0"/>
                <a:ea typeface="+mn-ea"/>
                <a:cs typeface="+mn-cs"/>
              </a:rPr>
              <a:t>18 En aquel día el Señor hizo un pacto con Abram. Le dijo:</a:t>
            </a:r>
          </a:p>
          <a:p>
            <a:pPr>
              <a:spcBef>
                <a:spcPct val="50000"/>
              </a:spcBef>
              <a:defRPr/>
            </a:pPr>
            <a:r>
              <a:rPr lang="es-ES" sz="2800">
                <a:solidFill>
                  <a:schemeClr val="folHlink"/>
                </a:solidFill>
                <a:latin typeface="Times New Roman" pitchFamily="1" charset="0"/>
                <a:ea typeface="+mn-ea"/>
                <a:cs typeface="+mn-cs"/>
              </a:rPr>
              <a:t>—A tus descendientes les daré esta tierra, desde el río de Egipto hasta el gran río, el Éufrates</a:t>
            </a:r>
            <a:r>
              <a:rPr lang="en-US" sz="4400">
                <a:solidFill>
                  <a:schemeClr val="folHlink"/>
                </a:solidFill>
                <a:latin typeface="Times New Roman" pitchFamily="1" charset="0"/>
                <a:ea typeface="+mn-ea"/>
                <a:cs typeface="+mn-cs"/>
              </a:rPr>
              <a:t>...”							</a:t>
            </a:r>
            <a:r>
              <a:rPr lang="en-US" sz="3600">
                <a:solidFill>
                  <a:schemeClr val="folHlink"/>
                </a:solidFill>
                <a:latin typeface="Times New Roman" pitchFamily="1" charset="0"/>
                <a:ea typeface="+mn-ea"/>
                <a:cs typeface="+mn-cs"/>
              </a:rPr>
              <a:t>(NIV)</a:t>
            </a:r>
            <a:r>
              <a:rPr lang="en-US" sz="2800">
                <a:solidFill>
                  <a:schemeClr val="folHlink"/>
                </a:solidFill>
                <a:latin typeface="Times New Roman" pitchFamily="1" charset="0"/>
                <a:ea typeface="+mn-ea"/>
                <a:cs typeface="+mn-cs"/>
              </a:rPr>
              <a:t> 	</a:t>
            </a:r>
          </a:p>
        </p:txBody>
      </p:sp>
      <p:sp>
        <p:nvSpPr>
          <p:cNvPr id="276494" name="Rectangle 14"/>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56</a:t>
            </a:r>
          </a:p>
        </p:txBody>
      </p:sp>
      <p:sp>
        <p:nvSpPr>
          <p:cNvPr id="276496" name="Rectangle 16"/>
          <p:cNvSpPr>
            <a:spLocks noChangeArrowheads="1"/>
          </p:cNvSpPr>
          <p:nvPr/>
        </p:nvSpPr>
        <p:spPr bwMode="auto">
          <a:xfrm>
            <a:off x="1743075" y="928688"/>
            <a:ext cx="6153150" cy="858837"/>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nSpc>
                <a:spcPct val="45000"/>
              </a:lnSpc>
              <a:spcBef>
                <a:spcPct val="50000"/>
              </a:spcBef>
              <a:defRPr/>
            </a:pPr>
            <a:r>
              <a:rPr lang="en-US" sz="3600" i="1">
                <a:solidFill>
                  <a:schemeClr val="tx2"/>
                </a:solidFill>
                <a:latin typeface="Times New Roman" pitchFamily="1" charset="0"/>
                <a:ea typeface="+mn-ea"/>
                <a:cs typeface="+mn-cs"/>
              </a:rPr>
              <a:t>Incondicional...</a:t>
            </a:r>
            <a:endParaRPr lang="en-US" sz="3600" i="1">
              <a:latin typeface="Times New Roman" pitchFamily="1" charset="0"/>
              <a:ea typeface="+mn-ea"/>
              <a:cs typeface="+mn-cs"/>
            </a:endParaRPr>
          </a:p>
          <a:p>
            <a:pPr>
              <a:lnSpc>
                <a:spcPct val="45000"/>
              </a:lnSpc>
              <a:spcBef>
                <a:spcPct val="50000"/>
              </a:spcBef>
              <a:defRPr/>
            </a:pPr>
            <a:r>
              <a:rPr lang="en-US" sz="3600" i="1">
                <a:latin typeface="Times New Roman" pitchFamily="1" charset="0"/>
                <a:ea typeface="+mn-ea"/>
                <a:cs typeface="+mn-cs"/>
              </a:rPr>
              <a:t>                  Génesis 15: 9-18</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12"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Rectangle 9"/>
          <p:cNvSpPr>
            <a:spLocks noChangeArrowheads="1"/>
          </p:cNvSpPr>
          <p:nvPr/>
        </p:nvSpPr>
        <p:spPr bwMode="auto">
          <a:xfrm>
            <a:off x="4763" y="0"/>
            <a:ext cx="9139237"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62179" name="Rectangle 3"/>
          <p:cNvSpPr>
            <a:spLocks noChangeArrowheads="1"/>
          </p:cNvSpPr>
          <p:nvPr/>
        </p:nvSpPr>
        <p:spPr bwMode="auto">
          <a:xfrm>
            <a:off x="1644650" y="2076450"/>
            <a:ext cx="6153150" cy="1239838"/>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a:lnSpc>
                <a:spcPct val="45000"/>
              </a:lnSpc>
              <a:spcBef>
                <a:spcPct val="50000"/>
              </a:spcBef>
              <a:defRPr/>
            </a:pPr>
            <a:endParaRPr lang="en-US" sz="5400" i="1">
              <a:latin typeface="Times New Roman" pitchFamily="1" charset="0"/>
              <a:ea typeface="+mn-ea"/>
              <a:cs typeface="+mn-cs"/>
            </a:endParaRPr>
          </a:p>
          <a:p>
            <a:pPr algn="ctr">
              <a:lnSpc>
                <a:spcPct val="45000"/>
              </a:lnSpc>
              <a:spcBef>
                <a:spcPct val="50000"/>
              </a:spcBef>
              <a:defRPr/>
            </a:pPr>
            <a:r>
              <a:rPr lang="en-US" sz="5400" i="1">
                <a:latin typeface="Times New Roman" pitchFamily="1" charset="0"/>
                <a:ea typeface="+mn-ea"/>
                <a:cs typeface="+mn-cs"/>
              </a:rPr>
              <a:t> Hebreos 6</a:t>
            </a:r>
          </a:p>
        </p:txBody>
      </p:sp>
      <p:sp>
        <p:nvSpPr>
          <p:cNvPr id="562181" name="Rectangle 5"/>
          <p:cNvSpPr>
            <a:spLocks noChangeArrowheads="1"/>
          </p:cNvSpPr>
          <p:nvPr/>
        </p:nvSpPr>
        <p:spPr bwMode="auto">
          <a:xfrm>
            <a:off x="554038" y="180975"/>
            <a:ext cx="8189912" cy="2038350"/>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a:spcBef>
                <a:spcPct val="50000"/>
              </a:spcBef>
              <a:defRPr/>
            </a:pPr>
            <a:r>
              <a:rPr lang="en-US" sz="3200" i="1">
                <a:solidFill>
                  <a:schemeClr val="folHlink"/>
                </a:solidFill>
                <a:latin typeface="Times New Roman" pitchFamily="1" charset="0"/>
                <a:ea typeface="+mn-ea"/>
                <a:cs typeface="+mn-cs"/>
              </a:rPr>
              <a:t>Como se dijo antes, el pacto abrahámico por lo tanto fue una promesa contractual unilateral basada en un pacto de sangre entre Dios y él mismo para con su amigo Abraham. </a:t>
            </a:r>
          </a:p>
        </p:txBody>
      </p:sp>
      <p:sp>
        <p:nvSpPr>
          <p:cNvPr id="562178" name="Rectangle 2"/>
          <p:cNvSpPr>
            <a:spLocks noChangeArrowheads="1"/>
          </p:cNvSpPr>
          <p:nvPr/>
        </p:nvSpPr>
        <p:spPr bwMode="auto">
          <a:xfrm>
            <a:off x="965200" y="3371850"/>
            <a:ext cx="7827963" cy="2587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es-ES" sz="4000">
                <a:latin typeface="Times New Roman" pitchFamily="1" charset="0"/>
                <a:ea typeface="+mn-ea"/>
                <a:cs typeface="+mn-cs"/>
              </a:rPr>
              <a:t>13 Cuando Dios hizo su promesa a Abraham, como no tenía a nadie superior por quien jurar, juró por sí mismo</a:t>
            </a:r>
            <a:r>
              <a:rPr lang="en-US" sz="4400">
                <a:latin typeface="Times New Roman" pitchFamily="1" charset="0"/>
                <a:ea typeface="+mn-ea"/>
                <a:cs typeface="+mn-cs"/>
              </a:rPr>
              <a:t>… </a:t>
            </a:r>
            <a:r>
              <a:rPr lang="en-US" sz="2800">
                <a:latin typeface="Times New Roman" pitchFamily="1" charset="0"/>
                <a:ea typeface="+mn-ea"/>
                <a:cs typeface="+mn-cs"/>
              </a:rPr>
              <a:t>(NIV)</a:t>
            </a:r>
            <a:r>
              <a:rPr lang="en-US" sz="2800">
                <a:solidFill>
                  <a:schemeClr val="folHlink"/>
                </a:solidFill>
                <a:latin typeface="Times New Roman" pitchFamily="1" charset="0"/>
                <a:ea typeface="+mn-ea"/>
                <a:cs typeface="+mn-cs"/>
              </a:rPr>
              <a:t> 	</a:t>
            </a:r>
          </a:p>
        </p:txBody>
      </p:sp>
      <p:sp>
        <p:nvSpPr>
          <p:cNvPr id="562180" name="Rectangle 4"/>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57</a:t>
            </a:r>
          </a:p>
        </p:txBody>
      </p:sp>
      <p:sp>
        <p:nvSpPr>
          <p:cNvPr id="122888" name="Text Box 7"/>
          <p:cNvSpPr txBox="1">
            <a:spLocks noChangeArrowheads="1"/>
          </p:cNvSpPr>
          <p:nvPr/>
        </p:nvSpPr>
        <p:spPr bwMode="auto">
          <a:xfrm>
            <a:off x="858837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
        <p:nvSpPr>
          <p:cNvPr id="122889" name="Text Box 10"/>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©2012 TBBMI</a:t>
            </a:r>
          </a:p>
        </p:txBody>
      </p:sp>
      <p:sp>
        <p:nvSpPr>
          <p:cNvPr id="562187" name="Rectangle 11"/>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2179"/>
                                        </p:tgtEl>
                                        <p:attrNameLst>
                                          <p:attrName>style.visibility</p:attrName>
                                        </p:attrNameLst>
                                      </p:cBhvr>
                                      <p:to>
                                        <p:strVal val="visible"/>
                                      </p:to>
                                    </p:set>
                                    <p:animEffect transition="in" filter="fade">
                                      <p:cBhvr>
                                        <p:cTn id="7" dur="1000"/>
                                        <p:tgtEl>
                                          <p:spTgt spid="5621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2178"/>
                                        </p:tgtEl>
                                        <p:attrNameLst>
                                          <p:attrName>style.visibility</p:attrName>
                                        </p:attrNameLst>
                                      </p:cBhvr>
                                      <p:to>
                                        <p:strVal val="visible"/>
                                      </p:to>
                                    </p:set>
                                    <p:animEffect transition="in" filter="fade">
                                      <p:cBhvr>
                                        <p:cTn id="12" dur="1000"/>
                                        <p:tgtEl>
                                          <p:spTgt spid="562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79" grpId="0" autoUpdateAnimBg="0"/>
      <p:bldP spid="562178"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Line 11"/>
          <p:cNvSpPr>
            <a:spLocks noChangeShapeType="1"/>
          </p:cNvSpPr>
          <p:nvPr/>
        </p:nvSpPr>
        <p:spPr bwMode="auto">
          <a:xfrm>
            <a:off x="2119313"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24931" name="Line 12"/>
          <p:cNvSpPr>
            <a:spLocks noChangeShapeType="1"/>
          </p:cNvSpPr>
          <p:nvPr/>
        </p:nvSpPr>
        <p:spPr bwMode="auto">
          <a:xfrm>
            <a:off x="6234113"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24932" name="Line 13"/>
          <p:cNvSpPr>
            <a:spLocks noChangeShapeType="1"/>
          </p:cNvSpPr>
          <p:nvPr/>
        </p:nvSpPr>
        <p:spPr bwMode="auto">
          <a:xfrm>
            <a:off x="4252913"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24933" name="Line 14"/>
          <p:cNvSpPr>
            <a:spLocks noChangeShapeType="1"/>
          </p:cNvSpPr>
          <p:nvPr/>
        </p:nvSpPr>
        <p:spPr bwMode="auto">
          <a:xfrm>
            <a:off x="2119313"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24934" name="Line 15"/>
          <p:cNvSpPr>
            <a:spLocks noChangeShapeType="1"/>
          </p:cNvSpPr>
          <p:nvPr/>
        </p:nvSpPr>
        <p:spPr bwMode="auto">
          <a:xfrm>
            <a:off x="4252913"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24935" name="Line 16"/>
          <p:cNvSpPr>
            <a:spLocks noChangeShapeType="1"/>
          </p:cNvSpPr>
          <p:nvPr/>
        </p:nvSpPr>
        <p:spPr bwMode="auto">
          <a:xfrm>
            <a:off x="6234113"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24936" name="Line 17"/>
          <p:cNvSpPr>
            <a:spLocks noChangeShapeType="1"/>
          </p:cNvSpPr>
          <p:nvPr/>
        </p:nvSpPr>
        <p:spPr bwMode="auto">
          <a:xfrm>
            <a:off x="2119313" y="49530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24937" name="Text Box 29"/>
          <p:cNvSpPr txBox="1">
            <a:spLocks noChangeArrowheads="1"/>
          </p:cNvSpPr>
          <p:nvPr/>
        </p:nvSpPr>
        <p:spPr bwMode="auto">
          <a:xfrm>
            <a:off x="1066800" y="1168400"/>
            <a:ext cx="6731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sz="3600" b="0">
              <a:latin typeface="Times New Roman" charset="0"/>
            </a:endParaRPr>
          </a:p>
        </p:txBody>
      </p:sp>
      <p:sp>
        <p:nvSpPr>
          <p:cNvPr id="262174" name="Rectangle 30"/>
          <p:cNvSpPr>
            <a:spLocks noChangeArrowheads="1"/>
          </p:cNvSpPr>
          <p:nvPr/>
        </p:nvSpPr>
        <p:spPr bwMode="auto">
          <a:xfrm>
            <a:off x="685800" y="1514475"/>
            <a:ext cx="8113713" cy="325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sz="4800" baseline="32000">
              <a:solidFill>
                <a:schemeClr val="folHlink"/>
              </a:solidFill>
              <a:latin typeface="Times New Roman" charset="0"/>
            </a:endParaRPr>
          </a:p>
          <a:p>
            <a:r>
              <a:rPr lang="en-US" sz="4400">
                <a:solidFill>
                  <a:schemeClr val="folHlink"/>
                </a:solidFill>
                <a:latin typeface="Times New Roman" charset="0"/>
              </a:rPr>
              <a:t>Las promesas son </a:t>
            </a:r>
            <a:r>
              <a:rPr lang="en-US" sz="4400" u="sng">
                <a:latin typeface="Times New Roman" charset="0"/>
              </a:rPr>
              <a:t>eternas</a:t>
            </a:r>
            <a:r>
              <a:rPr lang="en-US" sz="4400">
                <a:solidFill>
                  <a:schemeClr val="folHlink"/>
                </a:solidFill>
                <a:latin typeface="Times New Roman" charset="0"/>
              </a:rPr>
              <a:t> en su duración, </a:t>
            </a:r>
            <a:r>
              <a:rPr lang="en-US" sz="4400" u="sng">
                <a:latin typeface="Times New Roman" charset="0"/>
              </a:rPr>
              <a:t>literales</a:t>
            </a:r>
            <a:r>
              <a:rPr lang="en-US" sz="4400">
                <a:solidFill>
                  <a:schemeClr val="folHlink"/>
                </a:solidFill>
                <a:latin typeface="Times New Roman" charset="0"/>
              </a:rPr>
              <a:t> en su significado e  </a:t>
            </a:r>
            <a:r>
              <a:rPr lang="en-US" sz="4400" u="sng">
                <a:latin typeface="Times New Roman" charset="0"/>
              </a:rPr>
              <a:t>incondicionales</a:t>
            </a:r>
            <a:r>
              <a:rPr lang="en-US" sz="4400">
                <a:solidFill>
                  <a:schemeClr val="folHlink"/>
                </a:solidFill>
                <a:latin typeface="Times New Roman" charset="0"/>
              </a:rPr>
              <a:t> en su cumplimiento.</a:t>
            </a:r>
          </a:p>
        </p:txBody>
      </p:sp>
      <p:sp>
        <p:nvSpPr>
          <p:cNvPr id="124939" name="Text Box 35"/>
          <p:cNvSpPr txBox="1">
            <a:spLocks noChangeArrowheads="1"/>
          </p:cNvSpPr>
          <p:nvPr/>
        </p:nvSpPr>
        <p:spPr bwMode="auto">
          <a:xfrm>
            <a:off x="773113" y="1268413"/>
            <a:ext cx="27193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6000" baseline="32000">
                <a:solidFill>
                  <a:schemeClr val="folHlink"/>
                </a:solidFill>
                <a:latin typeface="Times New Roman" charset="0"/>
              </a:rPr>
              <a:t>Entonces...</a:t>
            </a:r>
          </a:p>
        </p:txBody>
      </p:sp>
      <p:sp>
        <p:nvSpPr>
          <p:cNvPr id="124940" name="Text Box 36"/>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262188" name="Text Box 44"/>
          <p:cNvSpPr txBox="1">
            <a:spLocks noChangeArrowheads="1"/>
          </p:cNvSpPr>
          <p:nvPr/>
        </p:nvSpPr>
        <p:spPr bwMode="auto">
          <a:xfrm>
            <a:off x="4387850" y="2003425"/>
            <a:ext cx="32639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4400" u="sng">
                <a:solidFill>
                  <a:srgbClr val="00FF00"/>
                </a:solidFill>
                <a:latin typeface="Times New Roman" charset="0"/>
              </a:rPr>
              <a:t>eternas</a:t>
            </a:r>
          </a:p>
        </p:txBody>
      </p:sp>
      <p:sp>
        <p:nvSpPr>
          <p:cNvPr id="262189" name="Text Box 45"/>
          <p:cNvSpPr txBox="1">
            <a:spLocks noChangeArrowheads="1"/>
          </p:cNvSpPr>
          <p:nvPr/>
        </p:nvSpPr>
        <p:spPr bwMode="auto">
          <a:xfrm>
            <a:off x="2724150" y="2682875"/>
            <a:ext cx="28844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4400" u="sng">
                <a:solidFill>
                  <a:srgbClr val="00FF00"/>
                </a:solidFill>
                <a:latin typeface="Times New Roman" charset="0"/>
              </a:rPr>
              <a:t>literales</a:t>
            </a:r>
          </a:p>
        </p:txBody>
      </p:sp>
      <p:sp>
        <p:nvSpPr>
          <p:cNvPr id="262190" name="Text Box 46"/>
          <p:cNvSpPr txBox="1">
            <a:spLocks noChangeArrowheads="1"/>
          </p:cNvSpPr>
          <p:nvPr/>
        </p:nvSpPr>
        <p:spPr bwMode="auto">
          <a:xfrm>
            <a:off x="3803650" y="3338513"/>
            <a:ext cx="4140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4400" u="sng">
                <a:solidFill>
                  <a:srgbClr val="00FF00"/>
                </a:solidFill>
                <a:latin typeface="Times New Roman" charset="0"/>
              </a:rPr>
              <a:t>incondicionales</a:t>
            </a:r>
          </a:p>
        </p:txBody>
      </p:sp>
      <p:sp>
        <p:nvSpPr>
          <p:cNvPr id="262191" name="Rectangle 47"/>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58</a:t>
            </a:r>
          </a:p>
        </p:txBody>
      </p:sp>
      <p:sp>
        <p:nvSpPr>
          <p:cNvPr id="124945" name="Text Box 48"/>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©2012 TBBMI</a:t>
            </a:r>
          </a:p>
        </p:txBody>
      </p:sp>
      <p:sp>
        <p:nvSpPr>
          <p:cNvPr id="262193" name="Rectangle 49"/>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
        <p:nvSpPr>
          <p:cNvPr id="124947" name="Text Box 50"/>
          <p:cNvSpPr txBox="1">
            <a:spLocks noChangeArrowheads="1"/>
          </p:cNvSpPr>
          <p:nvPr/>
        </p:nvSpPr>
        <p:spPr bwMode="auto">
          <a:xfrm>
            <a:off x="8591550"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4</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62174">
                                            <p:txEl>
                                              <p:pRg st="1" end="1"/>
                                            </p:txEl>
                                          </p:spTgt>
                                        </p:tgtEl>
                                        <p:attrNameLst>
                                          <p:attrName>style.visibility</p:attrName>
                                        </p:attrNameLst>
                                      </p:cBhvr>
                                      <p:to>
                                        <p:strVal val="visible"/>
                                      </p:to>
                                    </p:set>
                                    <p:animEffect transition="in" filter="box(out)">
                                      <p:cBhvr>
                                        <p:cTn id="7" dur="500"/>
                                        <p:tgtEl>
                                          <p:spTgt spid="262174">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262188"/>
                                        </p:tgtEl>
                                        <p:attrNameLst>
                                          <p:attrName>style.visibility</p:attrName>
                                        </p:attrNameLst>
                                      </p:cBhvr>
                                      <p:to>
                                        <p:strVal val="visible"/>
                                      </p:to>
                                    </p:set>
                                    <p:anim calcmode="lin" valueType="num">
                                      <p:cBhvr>
                                        <p:cTn id="12" dur="500" fill="hold"/>
                                        <p:tgtEl>
                                          <p:spTgt spid="262188"/>
                                        </p:tgtEl>
                                        <p:attrNameLst>
                                          <p:attrName>ppt_w</p:attrName>
                                        </p:attrNameLst>
                                      </p:cBhvr>
                                      <p:tavLst>
                                        <p:tav tm="0">
                                          <p:val>
                                            <p:fltVal val="0"/>
                                          </p:val>
                                        </p:tav>
                                        <p:tav tm="100000">
                                          <p:val>
                                            <p:strVal val="#ppt_w"/>
                                          </p:val>
                                        </p:tav>
                                      </p:tavLst>
                                    </p:anim>
                                    <p:anim calcmode="lin" valueType="num">
                                      <p:cBhvr>
                                        <p:cTn id="13" dur="500" fill="hold"/>
                                        <p:tgtEl>
                                          <p:spTgt spid="262188"/>
                                        </p:tgtEl>
                                        <p:attrNameLst>
                                          <p:attrName>ppt_h</p:attrName>
                                        </p:attrNameLst>
                                      </p:cBhvr>
                                      <p:tavLst>
                                        <p:tav tm="0">
                                          <p:val>
                                            <p:fltVal val="0"/>
                                          </p:val>
                                        </p:tav>
                                        <p:tav tm="100000">
                                          <p:val>
                                            <p:strVal val="#ppt_h"/>
                                          </p:val>
                                        </p:tav>
                                      </p:tavLst>
                                    </p:anim>
                                    <p:anim calcmode="lin" valueType="num">
                                      <p:cBhvr>
                                        <p:cTn id="14" dur="500" fill="hold"/>
                                        <p:tgtEl>
                                          <p:spTgt spid="262188"/>
                                        </p:tgtEl>
                                        <p:attrNameLst>
                                          <p:attrName>ppt_x</p:attrName>
                                        </p:attrNameLst>
                                      </p:cBhvr>
                                      <p:tavLst>
                                        <p:tav tm="0">
                                          <p:val>
                                            <p:fltVal val="0.5"/>
                                          </p:val>
                                        </p:tav>
                                        <p:tav tm="100000">
                                          <p:val>
                                            <p:strVal val="#ppt_x"/>
                                          </p:val>
                                        </p:tav>
                                      </p:tavLst>
                                    </p:anim>
                                    <p:anim calcmode="lin" valueType="num">
                                      <p:cBhvr>
                                        <p:cTn id="15" dur="500" fill="hold"/>
                                        <p:tgtEl>
                                          <p:spTgt spid="262188"/>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grpId="0" nodeType="clickEffect">
                                  <p:stCondLst>
                                    <p:cond delay="0"/>
                                  </p:stCondLst>
                                  <p:childTnLst>
                                    <p:set>
                                      <p:cBhvr>
                                        <p:cTn id="19" dur="1" fill="hold">
                                          <p:stCondLst>
                                            <p:cond delay="0"/>
                                          </p:stCondLst>
                                        </p:cTn>
                                        <p:tgtEl>
                                          <p:spTgt spid="262189"/>
                                        </p:tgtEl>
                                        <p:attrNameLst>
                                          <p:attrName>style.visibility</p:attrName>
                                        </p:attrNameLst>
                                      </p:cBhvr>
                                      <p:to>
                                        <p:strVal val="visible"/>
                                      </p:to>
                                    </p:set>
                                    <p:anim calcmode="lin" valueType="num">
                                      <p:cBhvr>
                                        <p:cTn id="20" dur="500" fill="hold"/>
                                        <p:tgtEl>
                                          <p:spTgt spid="262189"/>
                                        </p:tgtEl>
                                        <p:attrNameLst>
                                          <p:attrName>ppt_w</p:attrName>
                                        </p:attrNameLst>
                                      </p:cBhvr>
                                      <p:tavLst>
                                        <p:tav tm="0">
                                          <p:val>
                                            <p:fltVal val="0"/>
                                          </p:val>
                                        </p:tav>
                                        <p:tav tm="100000">
                                          <p:val>
                                            <p:strVal val="#ppt_w"/>
                                          </p:val>
                                        </p:tav>
                                      </p:tavLst>
                                    </p:anim>
                                    <p:anim calcmode="lin" valueType="num">
                                      <p:cBhvr>
                                        <p:cTn id="21" dur="500" fill="hold"/>
                                        <p:tgtEl>
                                          <p:spTgt spid="262189"/>
                                        </p:tgtEl>
                                        <p:attrNameLst>
                                          <p:attrName>ppt_h</p:attrName>
                                        </p:attrNameLst>
                                      </p:cBhvr>
                                      <p:tavLst>
                                        <p:tav tm="0">
                                          <p:val>
                                            <p:fltVal val="0"/>
                                          </p:val>
                                        </p:tav>
                                        <p:tav tm="100000">
                                          <p:val>
                                            <p:strVal val="#ppt_h"/>
                                          </p:val>
                                        </p:tav>
                                      </p:tavLst>
                                    </p:anim>
                                    <p:anim calcmode="lin" valueType="num">
                                      <p:cBhvr>
                                        <p:cTn id="22" dur="500" fill="hold"/>
                                        <p:tgtEl>
                                          <p:spTgt spid="262189"/>
                                        </p:tgtEl>
                                        <p:attrNameLst>
                                          <p:attrName>ppt_x</p:attrName>
                                        </p:attrNameLst>
                                      </p:cBhvr>
                                      <p:tavLst>
                                        <p:tav tm="0">
                                          <p:val>
                                            <p:fltVal val="0.5"/>
                                          </p:val>
                                        </p:tav>
                                        <p:tav tm="100000">
                                          <p:val>
                                            <p:strVal val="#ppt_x"/>
                                          </p:val>
                                        </p:tav>
                                      </p:tavLst>
                                    </p:anim>
                                    <p:anim calcmode="lin" valueType="num">
                                      <p:cBhvr>
                                        <p:cTn id="23" dur="500" fill="hold"/>
                                        <p:tgtEl>
                                          <p:spTgt spid="262189"/>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262190"/>
                                        </p:tgtEl>
                                        <p:attrNameLst>
                                          <p:attrName>style.visibility</p:attrName>
                                        </p:attrNameLst>
                                      </p:cBhvr>
                                      <p:to>
                                        <p:strVal val="visible"/>
                                      </p:to>
                                    </p:set>
                                    <p:anim calcmode="lin" valueType="num">
                                      <p:cBhvr>
                                        <p:cTn id="28" dur="500" fill="hold"/>
                                        <p:tgtEl>
                                          <p:spTgt spid="262190"/>
                                        </p:tgtEl>
                                        <p:attrNameLst>
                                          <p:attrName>ppt_w</p:attrName>
                                        </p:attrNameLst>
                                      </p:cBhvr>
                                      <p:tavLst>
                                        <p:tav tm="0">
                                          <p:val>
                                            <p:fltVal val="0"/>
                                          </p:val>
                                        </p:tav>
                                        <p:tav tm="100000">
                                          <p:val>
                                            <p:strVal val="#ppt_w"/>
                                          </p:val>
                                        </p:tav>
                                      </p:tavLst>
                                    </p:anim>
                                    <p:anim calcmode="lin" valueType="num">
                                      <p:cBhvr>
                                        <p:cTn id="29" dur="500" fill="hold"/>
                                        <p:tgtEl>
                                          <p:spTgt spid="262190"/>
                                        </p:tgtEl>
                                        <p:attrNameLst>
                                          <p:attrName>ppt_h</p:attrName>
                                        </p:attrNameLst>
                                      </p:cBhvr>
                                      <p:tavLst>
                                        <p:tav tm="0">
                                          <p:val>
                                            <p:fltVal val="0"/>
                                          </p:val>
                                        </p:tav>
                                        <p:tav tm="100000">
                                          <p:val>
                                            <p:strVal val="#ppt_h"/>
                                          </p:val>
                                        </p:tav>
                                      </p:tavLst>
                                    </p:anim>
                                    <p:anim calcmode="lin" valueType="num">
                                      <p:cBhvr>
                                        <p:cTn id="30" dur="500" fill="hold"/>
                                        <p:tgtEl>
                                          <p:spTgt spid="262190"/>
                                        </p:tgtEl>
                                        <p:attrNameLst>
                                          <p:attrName>ppt_x</p:attrName>
                                        </p:attrNameLst>
                                      </p:cBhvr>
                                      <p:tavLst>
                                        <p:tav tm="0">
                                          <p:val>
                                            <p:fltVal val="0.5"/>
                                          </p:val>
                                        </p:tav>
                                        <p:tav tm="100000">
                                          <p:val>
                                            <p:strVal val="#ppt_x"/>
                                          </p:val>
                                        </p:tav>
                                      </p:tavLst>
                                    </p:anim>
                                    <p:anim calcmode="lin" valueType="num">
                                      <p:cBhvr>
                                        <p:cTn id="31" dur="500" fill="hold"/>
                                        <p:tgtEl>
                                          <p:spTgt spid="26219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74" grpId="0" build="p" autoUpdateAnimBg="0"/>
      <p:bldP spid="262188" grpId="0" autoUpdateAnimBg="0"/>
      <p:bldP spid="262189" grpId="0" autoUpdateAnimBg="0"/>
      <p:bldP spid="262190"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6387" name="Group 4"/>
          <p:cNvGrpSpPr>
            <a:grpSpLocks/>
          </p:cNvGrpSpPr>
          <p:nvPr/>
        </p:nvGrpSpPr>
        <p:grpSpPr bwMode="auto">
          <a:xfrm>
            <a:off x="8148638" y="4983163"/>
            <a:ext cx="168275" cy="177800"/>
            <a:chOff x="4317" y="868"/>
            <a:chExt cx="146" cy="700"/>
          </a:xfrm>
        </p:grpSpPr>
        <p:sp>
          <p:nvSpPr>
            <p:cNvPr id="16438" name="Rectangle 5"/>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6439" name="Rectangle 6"/>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grpSp>
        <p:nvGrpSpPr>
          <p:cNvPr id="16388" name="Group 7"/>
          <p:cNvGrpSpPr>
            <a:grpSpLocks/>
          </p:cNvGrpSpPr>
          <p:nvPr/>
        </p:nvGrpSpPr>
        <p:grpSpPr bwMode="auto">
          <a:xfrm>
            <a:off x="1627188" y="2182813"/>
            <a:ext cx="6045200" cy="3983037"/>
            <a:chOff x="610" y="1163"/>
            <a:chExt cx="4583" cy="2701"/>
          </a:xfrm>
        </p:grpSpPr>
        <p:sp>
          <p:nvSpPr>
            <p:cNvPr id="16434" name="Rectangle 8"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16435" name="Rectangle 9"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6436" name="Rectangle 10"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6437" name="Rectangle 11"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grpSp>
      <p:grpSp>
        <p:nvGrpSpPr>
          <p:cNvPr id="16389" name="Group 12"/>
          <p:cNvGrpSpPr>
            <a:grpSpLocks/>
          </p:cNvGrpSpPr>
          <p:nvPr/>
        </p:nvGrpSpPr>
        <p:grpSpPr bwMode="auto">
          <a:xfrm>
            <a:off x="8148638" y="4983163"/>
            <a:ext cx="168275" cy="177800"/>
            <a:chOff x="4317" y="868"/>
            <a:chExt cx="146" cy="700"/>
          </a:xfrm>
        </p:grpSpPr>
        <p:sp>
          <p:nvSpPr>
            <p:cNvPr id="16432" name="Rectangle 13"/>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6433" name="Rectangle 14"/>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sp>
        <p:nvSpPr>
          <p:cNvPr id="598031" name="Rectangle 15"/>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pitchFamily="1" charset="0"/>
              <a:ea typeface="+mn-ea"/>
              <a:cs typeface="+mn-cs"/>
            </a:endParaRPr>
          </a:p>
        </p:txBody>
      </p:sp>
      <p:sp>
        <p:nvSpPr>
          <p:cNvPr id="598032" name="Rectangle 1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pitchFamily="1" charset="0"/>
              <a:ea typeface="+mn-ea"/>
              <a:cs typeface="+mn-cs"/>
            </a:endParaRPr>
          </a:p>
        </p:txBody>
      </p:sp>
      <p:grpSp>
        <p:nvGrpSpPr>
          <p:cNvPr id="16392" name="Group 32"/>
          <p:cNvGrpSpPr>
            <a:grpSpLocks/>
          </p:cNvGrpSpPr>
          <p:nvPr/>
        </p:nvGrpSpPr>
        <p:grpSpPr bwMode="auto">
          <a:xfrm>
            <a:off x="1949450" y="2236788"/>
            <a:ext cx="5273675" cy="3898900"/>
            <a:chOff x="1228" y="1409"/>
            <a:chExt cx="3322" cy="2456"/>
          </a:xfrm>
        </p:grpSpPr>
        <p:grpSp>
          <p:nvGrpSpPr>
            <p:cNvPr id="16400" name="Group 33"/>
            <p:cNvGrpSpPr>
              <a:grpSpLocks/>
            </p:cNvGrpSpPr>
            <p:nvPr/>
          </p:nvGrpSpPr>
          <p:grpSpPr bwMode="auto">
            <a:xfrm>
              <a:off x="1228" y="1409"/>
              <a:ext cx="3303" cy="119"/>
              <a:chOff x="1206" y="1392"/>
              <a:chExt cx="3303" cy="119"/>
            </a:xfrm>
          </p:grpSpPr>
          <p:sp>
            <p:nvSpPr>
              <p:cNvPr id="598050" name="AutoShape 34" descr="Cork"/>
              <p:cNvSpPr>
                <a:spLocks noChangeArrowheads="1"/>
              </p:cNvSpPr>
              <p:nvPr/>
            </p:nvSpPr>
            <p:spPr bwMode="auto">
              <a:xfrm rot="-1822980">
                <a:off x="1206" y="140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598051" name="AutoShape 35" descr="Cork"/>
              <p:cNvSpPr>
                <a:spLocks noChangeArrowheads="1"/>
              </p:cNvSpPr>
              <p:nvPr/>
            </p:nvSpPr>
            <p:spPr bwMode="auto">
              <a:xfrm rot="-1822980">
                <a:off x="1433"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598052" name="AutoShape 36" descr="Cork"/>
              <p:cNvSpPr>
                <a:spLocks noChangeArrowheads="1"/>
              </p:cNvSpPr>
              <p:nvPr/>
            </p:nvSpPr>
            <p:spPr bwMode="auto">
              <a:xfrm rot="-1822980">
                <a:off x="1666"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598053" name="AutoShape 37" descr="Cork"/>
              <p:cNvSpPr>
                <a:spLocks noChangeArrowheads="1"/>
              </p:cNvSpPr>
              <p:nvPr/>
            </p:nvSpPr>
            <p:spPr bwMode="auto">
              <a:xfrm rot="-1822980">
                <a:off x="1894"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598054" name="AutoShape 38" descr="Cork"/>
              <p:cNvSpPr>
                <a:spLocks noChangeArrowheads="1"/>
              </p:cNvSpPr>
              <p:nvPr/>
            </p:nvSpPr>
            <p:spPr bwMode="auto">
              <a:xfrm rot="-1822980">
                <a:off x="2110" y="140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598055" name="AutoShape 39" descr="Cork"/>
              <p:cNvSpPr>
                <a:spLocks noChangeArrowheads="1"/>
              </p:cNvSpPr>
              <p:nvPr/>
            </p:nvSpPr>
            <p:spPr bwMode="auto">
              <a:xfrm rot="-1822980">
                <a:off x="2350" y="139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pitchFamily="1" charset="0"/>
                  <a:ea typeface="+mn-ea"/>
                  <a:cs typeface="+mn-cs"/>
                </a:endParaRPr>
              </a:p>
            </p:txBody>
          </p:sp>
          <p:sp>
            <p:nvSpPr>
              <p:cNvPr id="598056" name="AutoShape 40" descr="Cork"/>
              <p:cNvSpPr>
                <a:spLocks noChangeArrowheads="1"/>
              </p:cNvSpPr>
              <p:nvPr/>
            </p:nvSpPr>
            <p:spPr bwMode="auto">
              <a:xfrm rot="-1822980">
                <a:off x="2577"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pitchFamily="1" charset="0"/>
                  <a:ea typeface="+mn-ea"/>
                  <a:cs typeface="+mn-cs"/>
                </a:endParaRPr>
              </a:p>
            </p:txBody>
          </p:sp>
          <p:sp>
            <p:nvSpPr>
              <p:cNvPr id="598057" name="AutoShape 41" descr="Cork"/>
              <p:cNvSpPr>
                <a:spLocks noChangeArrowheads="1"/>
              </p:cNvSpPr>
              <p:nvPr/>
            </p:nvSpPr>
            <p:spPr bwMode="auto">
              <a:xfrm rot="-1822980">
                <a:off x="2803"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pitchFamily="1" charset="0"/>
                  <a:ea typeface="+mn-ea"/>
                  <a:cs typeface="+mn-cs"/>
                </a:endParaRPr>
              </a:p>
            </p:txBody>
          </p:sp>
          <p:sp>
            <p:nvSpPr>
              <p:cNvPr id="598058" name="AutoShape 42" descr="Cork"/>
              <p:cNvSpPr>
                <a:spLocks noChangeArrowheads="1"/>
              </p:cNvSpPr>
              <p:nvPr/>
            </p:nvSpPr>
            <p:spPr bwMode="auto">
              <a:xfrm rot="-1822980">
                <a:off x="3034"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pitchFamily="1" charset="0"/>
                  <a:ea typeface="+mn-ea"/>
                  <a:cs typeface="+mn-cs"/>
                </a:endParaRPr>
              </a:p>
            </p:txBody>
          </p:sp>
          <p:sp>
            <p:nvSpPr>
              <p:cNvPr id="598059" name="AutoShape 43" descr="Cork"/>
              <p:cNvSpPr>
                <a:spLocks noChangeArrowheads="1"/>
              </p:cNvSpPr>
              <p:nvPr/>
            </p:nvSpPr>
            <p:spPr bwMode="auto">
              <a:xfrm rot="-1822980">
                <a:off x="3286"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pitchFamily="1" charset="0"/>
                  <a:ea typeface="+mn-ea"/>
                  <a:cs typeface="+mn-cs"/>
                </a:endParaRPr>
              </a:p>
            </p:txBody>
          </p:sp>
          <p:sp>
            <p:nvSpPr>
              <p:cNvPr id="598060" name="AutoShape 44" descr="Cork"/>
              <p:cNvSpPr>
                <a:spLocks noChangeArrowheads="1"/>
              </p:cNvSpPr>
              <p:nvPr/>
            </p:nvSpPr>
            <p:spPr bwMode="auto">
              <a:xfrm rot="-1822980">
                <a:off x="3504" y="139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598061" name="AutoShape 45" descr="Cork"/>
              <p:cNvSpPr>
                <a:spLocks noChangeArrowheads="1"/>
              </p:cNvSpPr>
              <p:nvPr/>
            </p:nvSpPr>
            <p:spPr bwMode="auto">
              <a:xfrm rot="-1822980">
                <a:off x="3757" y="1400"/>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598062" name="AutoShape 46" descr="Cork"/>
              <p:cNvSpPr>
                <a:spLocks noChangeArrowheads="1"/>
              </p:cNvSpPr>
              <p:nvPr/>
            </p:nvSpPr>
            <p:spPr bwMode="auto">
              <a:xfrm rot="-1822980">
                <a:off x="3982" y="140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598063" name="AutoShape 47" descr="Cork"/>
              <p:cNvSpPr>
                <a:spLocks noChangeArrowheads="1"/>
              </p:cNvSpPr>
              <p:nvPr/>
            </p:nvSpPr>
            <p:spPr bwMode="auto">
              <a:xfrm rot="-1822980">
                <a:off x="4210" y="140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598064" name="AutoShape 48" descr="Cork"/>
              <p:cNvSpPr>
                <a:spLocks noChangeArrowheads="1"/>
              </p:cNvSpPr>
              <p:nvPr/>
            </p:nvSpPr>
            <p:spPr bwMode="auto">
              <a:xfrm rot="-1822980">
                <a:off x="4419" y="139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grpSp>
        <p:grpSp>
          <p:nvGrpSpPr>
            <p:cNvPr id="16401" name="Group 49"/>
            <p:cNvGrpSpPr>
              <a:grpSpLocks/>
            </p:cNvGrpSpPr>
            <p:nvPr/>
          </p:nvGrpSpPr>
          <p:grpSpPr bwMode="auto">
            <a:xfrm>
              <a:off x="1243" y="3761"/>
              <a:ext cx="3307" cy="104"/>
              <a:chOff x="1231" y="3769"/>
              <a:chExt cx="3307" cy="104"/>
            </a:xfrm>
          </p:grpSpPr>
          <p:sp>
            <p:nvSpPr>
              <p:cNvPr id="598066" name="AutoShape 50" descr="Cork"/>
              <p:cNvSpPr>
                <a:spLocks noChangeArrowheads="1"/>
              </p:cNvSpPr>
              <p:nvPr/>
            </p:nvSpPr>
            <p:spPr bwMode="auto">
              <a:xfrm rot="12494257">
                <a:off x="1231" y="376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598067" name="AutoShape 51" descr="Cork"/>
              <p:cNvSpPr>
                <a:spLocks noChangeArrowheads="1"/>
              </p:cNvSpPr>
              <p:nvPr/>
            </p:nvSpPr>
            <p:spPr bwMode="auto">
              <a:xfrm rot="12494257">
                <a:off x="1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598068" name="AutoShape 52" descr="Cork"/>
              <p:cNvSpPr>
                <a:spLocks noChangeArrowheads="1"/>
              </p:cNvSpPr>
              <p:nvPr/>
            </p:nvSpPr>
            <p:spPr bwMode="auto">
              <a:xfrm rot="12494257">
                <a:off x="16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598069" name="AutoShape 53" descr="Cork"/>
              <p:cNvSpPr>
                <a:spLocks noChangeArrowheads="1"/>
              </p:cNvSpPr>
              <p:nvPr/>
            </p:nvSpPr>
            <p:spPr bwMode="auto">
              <a:xfrm rot="12494257">
                <a:off x="192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598070" name="AutoShape 54" descr="Cork"/>
              <p:cNvSpPr>
                <a:spLocks noChangeArrowheads="1"/>
              </p:cNvSpPr>
              <p:nvPr/>
            </p:nvSpPr>
            <p:spPr bwMode="auto">
              <a:xfrm rot="12494257">
                <a:off x="2137"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598071" name="AutoShape 55" descr="Cork"/>
              <p:cNvSpPr>
                <a:spLocks noChangeArrowheads="1"/>
              </p:cNvSpPr>
              <p:nvPr/>
            </p:nvSpPr>
            <p:spPr bwMode="auto">
              <a:xfrm rot="12494257">
                <a:off x="2375"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598072" name="AutoShape 56" descr="Cork"/>
              <p:cNvSpPr>
                <a:spLocks noChangeArrowheads="1"/>
              </p:cNvSpPr>
              <p:nvPr/>
            </p:nvSpPr>
            <p:spPr bwMode="auto">
              <a:xfrm rot="12494257">
                <a:off x="261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598073" name="AutoShape 57" descr="Cork"/>
              <p:cNvSpPr>
                <a:spLocks noChangeArrowheads="1"/>
              </p:cNvSpPr>
              <p:nvPr/>
            </p:nvSpPr>
            <p:spPr bwMode="auto">
              <a:xfrm rot="12494257">
                <a:off x="2830" y="3775"/>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598074" name="AutoShape 58" descr="Cork"/>
              <p:cNvSpPr>
                <a:spLocks noChangeArrowheads="1"/>
              </p:cNvSpPr>
              <p:nvPr/>
            </p:nvSpPr>
            <p:spPr bwMode="auto">
              <a:xfrm rot="12494257">
                <a:off x="3299"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598075" name="AutoShape 59" descr="Cork"/>
              <p:cNvSpPr>
                <a:spLocks noChangeArrowheads="1"/>
              </p:cNvSpPr>
              <p:nvPr/>
            </p:nvSpPr>
            <p:spPr bwMode="auto">
              <a:xfrm rot="12494257">
                <a:off x="3070"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598076" name="AutoShape 60" descr="Cork"/>
              <p:cNvSpPr>
                <a:spLocks noChangeArrowheads="1"/>
              </p:cNvSpPr>
              <p:nvPr/>
            </p:nvSpPr>
            <p:spPr bwMode="auto">
              <a:xfrm rot="12494257">
                <a:off x="3531"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598077" name="AutoShape 61" descr="Cork"/>
              <p:cNvSpPr>
                <a:spLocks noChangeArrowheads="1"/>
              </p:cNvSpPr>
              <p:nvPr/>
            </p:nvSpPr>
            <p:spPr bwMode="auto">
              <a:xfrm rot="12494257">
                <a:off x="37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598078" name="AutoShape 62" descr="Cork"/>
              <p:cNvSpPr>
                <a:spLocks noChangeArrowheads="1"/>
              </p:cNvSpPr>
              <p:nvPr/>
            </p:nvSpPr>
            <p:spPr bwMode="auto">
              <a:xfrm rot="12494257">
                <a:off x="402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598079" name="AutoShape 63" descr="Cork"/>
              <p:cNvSpPr>
                <a:spLocks noChangeArrowheads="1"/>
              </p:cNvSpPr>
              <p:nvPr/>
            </p:nvSpPr>
            <p:spPr bwMode="auto">
              <a:xfrm rot="12494257">
                <a:off x="4244"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598080" name="AutoShape 64" descr="Cork"/>
              <p:cNvSpPr>
                <a:spLocks noChangeArrowheads="1"/>
              </p:cNvSpPr>
              <p:nvPr/>
            </p:nvSpPr>
            <p:spPr bwMode="auto">
              <a:xfrm rot="12494257">
                <a:off x="4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grpSp>
      </p:grpSp>
      <p:sp>
        <p:nvSpPr>
          <p:cNvPr id="598081" name="Text Box 65"/>
          <p:cNvSpPr txBox="1">
            <a:spLocks noChangeArrowheads="1"/>
          </p:cNvSpPr>
          <p:nvPr/>
        </p:nvSpPr>
        <p:spPr bwMode="auto">
          <a:xfrm>
            <a:off x="720725" y="349250"/>
            <a:ext cx="7759700" cy="192246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s-ES" sz="3600">
                <a:solidFill>
                  <a:srgbClr val="FFEA18"/>
                </a:solidFill>
              </a:rPr>
              <a:t>Imagine que está ensartando  un telar para tejer...</a:t>
            </a:r>
          </a:p>
          <a:p>
            <a:pPr algn="ctr">
              <a:spcBef>
                <a:spcPct val="50000"/>
              </a:spcBef>
            </a:pPr>
            <a:endParaRPr lang="en-US" sz="3200">
              <a:solidFill>
                <a:srgbClr val="FFEA18"/>
              </a:solidFill>
            </a:endParaRPr>
          </a:p>
        </p:txBody>
      </p:sp>
      <p:sp>
        <p:nvSpPr>
          <p:cNvPr id="16394" name="Text Box 66"/>
          <p:cNvSpPr txBox="1">
            <a:spLocks noChangeArrowheads="1"/>
          </p:cNvSpPr>
          <p:nvPr/>
        </p:nvSpPr>
        <p:spPr bwMode="auto">
          <a:xfrm>
            <a:off x="8275638" y="5589588"/>
            <a:ext cx="628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sz="2400" b="0">
              <a:solidFill>
                <a:srgbClr val="FFE957"/>
              </a:solidFill>
            </a:endParaRPr>
          </a:p>
        </p:txBody>
      </p:sp>
      <p:sp>
        <p:nvSpPr>
          <p:cNvPr id="598083" name="Text Box 67"/>
          <p:cNvSpPr txBox="1">
            <a:spLocks noChangeArrowheads="1"/>
          </p:cNvSpPr>
          <p:nvPr/>
        </p:nvSpPr>
        <p:spPr bwMode="auto">
          <a:xfrm>
            <a:off x="212725" y="6111875"/>
            <a:ext cx="3652838" cy="454025"/>
          </a:xfrm>
          <a:prstGeom prst="rect">
            <a:avLst/>
          </a:prstGeom>
          <a:solidFill>
            <a:schemeClr val="hlink"/>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2000">
                <a:solidFill>
                  <a:srgbClr val="FFFF00"/>
                </a:solidFill>
                <a:latin typeface="Comic Sans MS" pitchFamily="1" charset="0"/>
                <a:ea typeface="+mn-ea"/>
                <a:cs typeface="+mn-cs"/>
              </a:rPr>
              <a:t>Ayuda para el estudio #08</a:t>
            </a:r>
          </a:p>
        </p:txBody>
      </p:sp>
      <p:sp>
        <p:nvSpPr>
          <p:cNvPr id="598019" name="Text Box 3"/>
          <p:cNvSpPr txBox="1">
            <a:spLocks noChangeArrowheads="1"/>
          </p:cNvSpPr>
          <p:nvPr/>
        </p:nvSpPr>
        <p:spPr bwMode="auto">
          <a:xfrm>
            <a:off x="2024063" y="3079750"/>
            <a:ext cx="5059362" cy="2346325"/>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s-ES" sz="4400">
                <a:solidFill>
                  <a:srgbClr val="08F220"/>
                </a:solidFill>
              </a:rPr>
              <a:t>Un tejido de la cronología bíblica</a:t>
            </a:r>
          </a:p>
          <a:p>
            <a:pPr algn="ctr">
              <a:spcBef>
                <a:spcPct val="50000"/>
              </a:spcBef>
            </a:pPr>
            <a:endParaRPr lang="en-US" sz="4000">
              <a:solidFill>
                <a:srgbClr val="08F220"/>
              </a:solidFill>
            </a:endParaRPr>
          </a:p>
        </p:txBody>
      </p:sp>
      <p:sp>
        <p:nvSpPr>
          <p:cNvPr id="16397" name="Text Box 70"/>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2012</a:t>
            </a:r>
            <a:r>
              <a:rPr lang="en-US" sz="900">
                <a:solidFill>
                  <a:srgbClr val="FFFFFF"/>
                </a:solidFill>
                <a:latin typeface="Arial" charset="0"/>
              </a:rPr>
              <a:t> TBBMI</a:t>
            </a:r>
          </a:p>
        </p:txBody>
      </p:sp>
      <p:sp>
        <p:nvSpPr>
          <p:cNvPr id="598087" name="Rectangle 71"/>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
        <p:nvSpPr>
          <p:cNvPr id="598088" name="Rectangle 72"/>
          <p:cNvSpPr>
            <a:spLocks noChangeArrowheads="1"/>
          </p:cNvSpPr>
          <p:nvPr/>
        </p:nvSpPr>
        <p:spPr bwMode="auto">
          <a:xfrm>
            <a:off x="8101013" y="6527800"/>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05</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98083"/>
                                        </p:tgtEl>
                                        <p:attrNameLst>
                                          <p:attrName>style.visibility</p:attrName>
                                        </p:attrNameLst>
                                      </p:cBhvr>
                                      <p:to>
                                        <p:strVal val="visible"/>
                                      </p:to>
                                    </p:set>
                                    <p:anim calcmode="lin" valueType="num">
                                      <p:cBhvr>
                                        <p:cTn id="7" dur="500" fill="hold"/>
                                        <p:tgtEl>
                                          <p:spTgt spid="598083"/>
                                        </p:tgtEl>
                                        <p:attrNameLst>
                                          <p:attrName>ppt_x</p:attrName>
                                        </p:attrNameLst>
                                      </p:cBhvr>
                                      <p:tavLst>
                                        <p:tav tm="0">
                                          <p:val>
                                            <p:strVal val="#ppt_x-#ppt_w/2"/>
                                          </p:val>
                                        </p:tav>
                                        <p:tav tm="100000">
                                          <p:val>
                                            <p:strVal val="#ppt_x"/>
                                          </p:val>
                                        </p:tav>
                                      </p:tavLst>
                                    </p:anim>
                                    <p:anim calcmode="lin" valueType="num">
                                      <p:cBhvr>
                                        <p:cTn id="8" dur="500" fill="hold"/>
                                        <p:tgtEl>
                                          <p:spTgt spid="598083"/>
                                        </p:tgtEl>
                                        <p:attrNameLst>
                                          <p:attrName>ppt_y</p:attrName>
                                        </p:attrNameLst>
                                      </p:cBhvr>
                                      <p:tavLst>
                                        <p:tav tm="0">
                                          <p:val>
                                            <p:strVal val="#ppt_y"/>
                                          </p:val>
                                        </p:tav>
                                        <p:tav tm="100000">
                                          <p:val>
                                            <p:strVal val="#ppt_y"/>
                                          </p:val>
                                        </p:tav>
                                      </p:tavLst>
                                    </p:anim>
                                    <p:anim calcmode="lin" valueType="num">
                                      <p:cBhvr>
                                        <p:cTn id="9" dur="500" fill="hold"/>
                                        <p:tgtEl>
                                          <p:spTgt spid="598083"/>
                                        </p:tgtEl>
                                        <p:attrNameLst>
                                          <p:attrName>ppt_w</p:attrName>
                                        </p:attrNameLst>
                                      </p:cBhvr>
                                      <p:tavLst>
                                        <p:tav tm="0">
                                          <p:val>
                                            <p:fltVal val="0"/>
                                          </p:val>
                                        </p:tav>
                                        <p:tav tm="100000">
                                          <p:val>
                                            <p:strVal val="#ppt_w"/>
                                          </p:val>
                                        </p:tav>
                                      </p:tavLst>
                                    </p:anim>
                                    <p:anim calcmode="lin" valueType="num">
                                      <p:cBhvr>
                                        <p:cTn id="10" dur="500" fill="hold"/>
                                        <p:tgtEl>
                                          <p:spTgt spid="598083"/>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1000"/>
                                  </p:stCondLst>
                                  <p:childTnLst>
                                    <p:set>
                                      <p:cBhvr>
                                        <p:cTn id="13" dur="1" fill="hold">
                                          <p:stCondLst>
                                            <p:cond delay="0"/>
                                          </p:stCondLst>
                                        </p:cTn>
                                        <p:tgtEl>
                                          <p:spTgt spid="598019"/>
                                        </p:tgtEl>
                                        <p:attrNameLst>
                                          <p:attrName>style.visibility</p:attrName>
                                        </p:attrNameLst>
                                      </p:cBhvr>
                                      <p:to>
                                        <p:strVal val="visible"/>
                                      </p:to>
                                    </p:set>
                                    <p:animEffect transition="in" filter="fade">
                                      <p:cBhvr>
                                        <p:cTn id="14" dur="1000"/>
                                        <p:tgtEl>
                                          <p:spTgt spid="598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083" grpId="0" animBg="1" autoUpdateAnimBg="0"/>
      <p:bldP spid="598019"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7" name="AutoShape 11"/>
          <p:cNvSpPr>
            <a:spLocks noChangeArrowheads="1"/>
          </p:cNvSpPr>
          <p:nvPr/>
        </p:nvSpPr>
        <p:spPr bwMode="auto">
          <a:xfrm>
            <a:off x="342900" y="347663"/>
            <a:ext cx="8582025" cy="6216650"/>
          </a:xfrm>
          <a:prstGeom prst="triangle">
            <a:avLst>
              <a:gd name="adj" fmla="val 50000"/>
            </a:avLst>
          </a:prstGeom>
          <a:gradFill rotWithShape="0">
            <a:gsLst>
              <a:gs pos="0">
                <a:srgbClr val="7477C3"/>
              </a:gs>
              <a:gs pos="100000">
                <a:srgbClr val="080D94"/>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5059" name="Rectangle 3"/>
          <p:cNvSpPr>
            <a:spLocks noChangeArrowheads="1"/>
          </p:cNvSpPr>
          <p:nvPr/>
        </p:nvSpPr>
        <p:spPr bwMode="auto">
          <a:xfrm>
            <a:off x="868363" y="1041400"/>
            <a:ext cx="7550150" cy="15525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4800">
                <a:solidFill>
                  <a:schemeClr val="folHlink"/>
                </a:solidFill>
                <a:latin typeface="Helvetica" pitchFamily="1" charset="0"/>
                <a:ea typeface="+mn-ea"/>
                <a:cs typeface="+mn-cs"/>
              </a:rPr>
              <a:t>Y por fin… ¡un punto culminante!</a:t>
            </a:r>
          </a:p>
        </p:txBody>
      </p:sp>
      <p:sp>
        <p:nvSpPr>
          <p:cNvPr id="126980" name="Text Box 7"/>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45070" name="Rectangle 14"/>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59</a:t>
            </a:r>
          </a:p>
        </p:txBody>
      </p:sp>
      <p:sp>
        <p:nvSpPr>
          <p:cNvPr id="126982" name="Text Box 15"/>
          <p:cNvSpPr txBox="1">
            <a:spLocks noChangeArrowheads="1"/>
          </p:cNvSpPr>
          <p:nvPr/>
        </p:nvSpPr>
        <p:spPr bwMode="auto">
          <a:xfrm>
            <a:off x="8591550"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3</a:t>
            </a:r>
          </a:p>
        </p:txBody>
      </p:sp>
      <p:sp>
        <p:nvSpPr>
          <p:cNvPr id="45058" name="Rectangle 2"/>
          <p:cNvSpPr>
            <a:spLocks noChangeArrowheads="1"/>
          </p:cNvSpPr>
          <p:nvPr/>
        </p:nvSpPr>
        <p:spPr bwMode="auto">
          <a:xfrm>
            <a:off x="1568450" y="1504950"/>
            <a:ext cx="6011863" cy="34734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endParaRPr lang="en-US" sz="4000" i="1" dirty="0">
              <a:latin typeface="Helvetica" pitchFamily="1" charset="0"/>
              <a:ea typeface="+mn-ea"/>
              <a:cs typeface="+mn-cs"/>
            </a:endParaRPr>
          </a:p>
          <a:p>
            <a:pPr algn="ctr">
              <a:spcBef>
                <a:spcPct val="50000"/>
              </a:spcBef>
              <a:defRPr/>
            </a:pPr>
            <a:r>
              <a:rPr lang="es-ES" sz="4000" i="1" dirty="0">
                <a:latin typeface="Helvetica" pitchFamily="1" charset="0"/>
                <a:ea typeface="+mn-ea"/>
                <a:cs typeface="+mn-cs"/>
              </a:rPr>
              <a:t>Abram creyó al Señor, y el Señor lo reconoció a él como </a:t>
            </a:r>
            <a:r>
              <a:rPr lang="es-ES" sz="4000" i="1" dirty="0">
                <a:solidFill>
                  <a:schemeClr val="folHlink"/>
                </a:solidFill>
                <a:latin typeface="Helvetica" pitchFamily="1" charset="0"/>
                <a:ea typeface="+mn-ea"/>
                <a:cs typeface="+mn-cs"/>
              </a:rPr>
              <a:t>justo</a:t>
            </a:r>
            <a:r>
              <a:rPr lang="en-US" sz="4000" i="1" dirty="0">
                <a:solidFill>
                  <a:schemeClr val="folHlink"/>
                </a:solidFill>
                <a:latin typeface="Helvetica" pitchFamily="1" charset="0"/>
                <a:ea typeface="+mn-ea"/>
                <a:cs typeface="+mn-cs"/>
              </a:rPr>
              <a:t>.</a:t>
            </a:r>
            <a:r>
              <a:rPr lang="en-US" sz="4000" i="1" dirty="0">
                <a:latin typeface="Helvetica" pitchFamily="1" charset="0"/>
                <a:ea typeface="+mn-ea"/>
                <a:cs typeface="+mn-cs"/>
              </a:rPr>
              <a:t>  </a:t>
            </a:r>
          </a:p>
          <a:p>
            <a:pPr algn="r">
              <a:spcBef>
                <a:spcPct val="50000"/>
              </a:spcBef>
              <a:defRPr/>
            </a:pPr>
            <a:r>
              <a:rPr lang="en-US" sz="2800" i="1" dirty="0" err="1">
                <a:latin typeface="Helvetica" pitchFamily="1" charset="0"/>
                <a:ea typeface="+mn-ea"/>
                <a:cs typeface="+mn-cs"/>
              </a:rPr>
              <a:t>Génesis</a:t>
            </a:r>
            <a:r>
              <a:rPr lang="en-US" sz="2800" i="1" dirty="0">
                <a:latin typeface="Helvetica" pitchFamily="1" charset="0"/>
                <a:ea typeface="+mn-ea"/>
                <a:cs typeface="+mn-cs"/>
              </a:rPr>
              <a:t> 15:6 (NIV)  </a:t>
            </a:r>
          </a:p>
        </p:txBody>
      </p:sp>
      <p:sp>
        <p:nvSpPr>
          <p:cNvPr id="45074" name="AutoShape 18"/>
          <p:cNvSpPr>
            <a:spLocks noChangeArrowheads="1"/>
          </p:cNvSpPr>
          <p:nvPr/>
        </p:nvSpPr>
        <p:spPr bwMode="auto">
          <a:xfrm>
            <a:off x="2560638" y="3706813"/>
            <a:ext cx="3770312" cy="581025"/>
          </a:xfrm>
          <a:prstGeom prst="roundRect">
            <a:avLst>
              <a:gd name="adj" fmla="val 16667"/>
            </a:avLst>
          </a:prstGeom>
          <a:noFill/>
          <a:ln w="5715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45075" name="AutoShape 19"/>
          <p:cNvSpPr>
            <a:spLocks noChangeArrowheads="1"/>
          </p:cNvSpPr>
          <p:nvPr/>
        </p:nvSpPr>
        <p:spPr bwMode="auto">
          <a:xfrm>
            <a:off x="4022725" y="4437063"/>
            <a:ext cx="3770313" cy="581025"/>
          </a:xfrm>
          <a:prstGeom prst="roundRect">
            <a:avLst>
              <a:gd name="adj" fmla="val 16667"/>
            </a:avLst>
          </a:prstGeom>
          <a:noFill/>
          <a:ln w="5715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45084" name="AutoShape 28"/>
          <p:cNvSpPr>
            <a:spLocks noChangeArrowheads="1"/>
          </p:cNvSpPr>
          <p:nvPr/>
        </p:nvSpPr>
        <p:spPr bwMode="auto">
          <a:xfrm>
            <a:off x="4098925" y="357188"/>
            <a:ext cx="1081088"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w="9525">
            <a:noFill/>
            <a:miter lim="800000"/>
            <a:headEnd/>
            <a:tailEnd/>
          </a:ln>
          <a:effectLst/>
        </p:spPr>
        <p:txBody>
          <a:bodyPr wrap="none" anchor="ctr"/>
          <a:lstStyle/>
          <a:p>
            <a:pPr>
              <a:defRPr/>
            </a:pPr>
            <a:endParaRPr lang="en-US">
              <a:latin typeface="Comic Sans MS" pitchFamily="1" charset="0"/>
              <a:ea typeface="+mn-ea"/>
              <a:cs typeface="+mn-cs"/>
            </a:endParaRPr>
          </a:p>
        </p:txBody>
      </p:sp>
      <p:sp>
        <p:nvSpPr>
          <p:cNvPr id="45085" name="AutoShape 29"/>
          <p:cNvSpPr>
            <a:spLocks noChangeArrowheads="1"/>
          </p:cNvSpPr>
          <p:nvPr/>
        </p:nvSpPr>
        <p:spPr bwMode="auto">
          <a:xfrm>
            <a:off x="4102100" y="352425"/>
            <a:ext cx="1081088"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w="9525">
            <a:noFill/>
            <a:miter lim="800000"/>
            <a:headEnd/>
            <a:tailEnd/>
          </a:ln>
          <a:effectLst/>
        </p:spPr>
        <p:txBody>
          <a:bodyPr wrap="none" anchor="ctr"/>
          <a:lstStyle/>
          <a:p>
            <a:pPr>
              <a:defRPr/>
            </a:pPr>
            <a:endParaRPr lang="en-US">
              <a:latin typeface="Comic Sans MS" pitchFamily="1" charset="0"/>
              <a:ea typeface="+mn-ea"/>
              <a:cs typeface="+mn-cs"/>
            </a:endParaRPr>
          </a:p>
        </p:txBody>
      </p:sp>
      <p:sp>
        <p:nvSpPr>
          <p:cNvPr id="45086" name="AutoShape 30"/>
          <p:cNvSpPr>
            <a:spLocks noChangeArrowheads="1"/>
          </p:cNvSpPr>
          <p:nvPr/>
        </p:nvSpPr>
        <p:spPr bwMode="auto">
          <a:xfrm>
            <a:off x="4090988" y="355600"/>
            <a:ext cx="1081087"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w="9525">
            <a:noFill/>
            <a:miter lim="800000"/>
            <a:headEnd/>
            <a:tailEnd/>
          </a:ln>
          <a:effectLst/>
        </p:spPr>
        <p:txBody>
          <a:bodyPr wrap="none" anchor="ctr"/>
          <a:lstStyle/>
          <a:p>
            <a:pPr>
              <a:defRPr/>
            </a:pPr>
            <a:endParaRPr lang="en-US">
              <a:latin typeface="Comic Sans MS" pitchFamily="1" charset="0"/>
              <a:ea typeface="+mn-ea"/>
              <a:cs typeface="+mn-cs"/>
            </a:endParaRPr>
          </a:p>
        </p:txBody>
      </p:sp>
      <p:sp>
        <p:nvSpPr>
          <p:cNvPr id="45087" name="AutoShape 31"/>
          <p:cNvSpPr>
            <a:spLocks noChangeArrowheads="1"/>
          </p:cNvSpPr>
          <p:nvPr/>
        </p:nvSpPr>
        <p:spPr bwMode="auto">
          <a:xfrm>
            <a:off x="4089400" y="350838"/>
            <a:ext cx="1081088"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w="9525">
            <a:noFill/>
            <a:miter lim="800000"/>
            <a:headEnd/>
            <a:tailEnd/>
          </a:ln>
          <a:effectLst/>
        </p:spPr>
        <p:txBody>
          <a:bodyPr wrap="none" anchor="ctr"/>
          <a:lstStyle/>
          <a:p>
            <a:pPr>
              <a:defRPr/>
            </a:pPr>
            <a:endParaRPr lang="en-US">
              <a:latin typeface="Comic Sans MS" pitchFamily="1" charset="0"/>
              <a:ea typeface="+mn-ea"/>
              <a:cs typeface="+mn-cs"/>
            </a:endParaRPr>
          </a:p>
        </p:txBody>
      </p:sp>
      <p:sp>
        <p:nvSpPr>
          <p:cNvPr id="45088" name="AutoShape 32"/>
          <p:cNvSpPr>
            <a:spLocks noChangeArrowheads="1"/>
          </p:cNvSpPr>
          <p:nvPr/>
        </p:nvSpPr>
        <p:spPr bwMode="auto">
          <a:xfrm>
            <a:off x="4081463" y="355600"/>
            <a:ext cx="1081087"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w="9525">
            <a:noFill/>
            <a:miter lim="800000"/>
            <a:headEnd/>
            <a:tailEnd/>
          </a:ln>
          <a:effectLst/>
        </p:spPr>
        <p:txBody>
          <a:bodyPr wrap="none" anchor="ctr"/>
          <a:lstStyle/>
          <a:p>
            <a:pPr>
              <a:defRPr/>
            </a:pPr>
            <a:endParaRPr lang="en-US">
              <a:latin typeface="Comic Sans MS" pitchFamily="1" charset="0"/>
              <a:ea typeface="+mn-ea"/>
              <a:cs typeface="+mn-cs"/>
            </a:endParaRPr>
          </a:p>
        </p:txBody>
      </p:sp>
      <p:sp>
        <p:nvSpPr>
          <p:cNvPr id="45089" name="AutoShape 33"/>
          <p:cNvSpPr>
            <a:spLocks noChangeArrowheads="1"/>
          </p:cNvSpPr>
          <p:nvPr/>
        </p:nvSpPr>
        <p:spPr bwMode="auto">
          <a:xfrm>
            <a:off x="4086225" y="355600"/>
            <a:ext cx="1081088"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w="9525">
            <a:noFill/>
            <a:miter lim="800000"/>
            <a:headEnd/>
            <a:tailEnd/>
          </a:ln>
          <a:effectLst/>
        </p:spPr>
        <p:txBody>
          <a:bodyPr wrap="none" anchor="ctr"/>
          <a:lstStyle/>
          <a:p>
            <a:pPr>
              <a:defRPr/>
            </a:pPr>
            <a:endParaRPr lang="en-US">
              <a:latin typeface="Comic Sans MS" pitchFamily="1" charset="0"/>
              <a:ea typeface="+mn-ea"/>
              <a:cs typeface="+mn-cs"/>
            </a:endParaRPr>
          </a:p>
        </p:txBody>
      </p:sp>
      <p:sp>
        <p:nvSpPr>
          <p:cNvPr id="45090" name="AutoShape 34"/>
          <p:cNvSpPr>
            <a:spLocks noChangeArrowheads="1"/>
          </p:cNvSpPr>
          <p:nvPr/>
        </p:nvSpPr>
        <p:spPr bwMode="auto">
          <a:xfrm>
            <a:off x="4095750" y="357188"/>
            <a:ext cx="1081088"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w="9525">
            <a:noFill/>
            <a:miter lim="800000"/>
            <a:headEnd/>
            <a:tailEnd/>
          </a:ln>
          <a:effectLst/>
        </p:spPr>
        <p:txBody>
          <a:bodyPr wrap="none" anchor="ctr"/>
          <a:lstStyle/>
          <a:p>
            <a:pPr>
              <a:defRPr/>
            </a:pPr>
            <a:endParaRPr lang="en-US">
              <a:latin typeface="Comic Sans MS" pitchFamily="1" charset="0"/>
              <a:ea typeface="+mn-ea"/>
              <a:cs typeface="+mn-cs"/>
            </a:endParaRPr>
          </a:p>
        </p:txBody>
      </p:sp>
      <p:sp>
        <p:nvSpPr>
          <p:cNvPr id="45091" name="AutoShape 35"/>
          <p:cNvSpPr>
            <a:spLocks noChangeArrowheads="1"/>
          </p:cNvSpPr>
          <p:nvPr/>
        </p:nvSpPr>
        <p:spPr bwMode="auto">
          <a:xfrm>
            <a:off x="4068763" y="354013"/>
            <a:ext cx="1106487"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w="9525">
            <a:noFill/>
            <a:miter lim="800000"/>
            <a:headEnd/>
            <a:tailEnd/>
          </a:ln>
          <a:effectLst/>
        </p:spPr>
        <p:txBody>
          <a:bodyPr wrap="none" anchor="ctr"/>
          <a:lstStyle/>
          <a:p>
            <a:pPr>
              <a:defRPr/>
            </a:pPr>
            <a:endParaRPr lang="en-US">
              <a:latin typeface="Comic Sans MS" pitchFamily="1"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5067"/>
                                        </p:tgtEl>
                                        <p:attrNameLst>
                                          <p:attrName>style.visibility</p:attrName>
                                        </p:attrNameLst>
                                      </p:cBhvr>
                                      <p:to>
                                        <p:strVal val="visible"/>
                                      </p:to>
                                    </p:set>
                                    <p:animEffect transition="in" filter="wipe(down)">
                                      <p:cBhvr>
                                        <p:cTn id="7" dur="500"/>
                                        <p:tgtEl>
                                          <p:spTgt spid="45067"/>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5084"/>
                                        </p:tgtEl>
                                        <p:attrNameLst>
                                          <p:attrName>style.visibility</p:attrName>
                                        </p:attrNameLst>
                                      </p:cBhvr>
                                      <p:to>
                                        <p:strVal val="visible"/>
                                      </p:to>
                                    </p:set>
                                    <p:animEffect transition="in" filter="dissolve">
                                      <p:cBhvr>
                                        <p:cTn id="11" dur="500"/>
                                        <p:tgtEl>
                                          <p:spTgt spid="45084"/>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45085"/>
                                        </p:tgtEl>
                                        <p:attrNameLst>
                                          <p:attrName>style.visibility</p:attrName>
                                        </p:attrNameLst>
                                      </p:cBhvr>
                                      <p:to>
                                        <p:strVal val="visible"/>
                                      </p:to>
                                    </p:set>
                                    <p:animEffect transition="in" filter="dissolve">
                                      <p:cBhvr>
                                        <p:cTn id="15" dur="500"/>
                                        <p:tgtEl>
                                          <p:spTgt spid="45085"/>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45086"/>
                                        </p:tgtEl>
                                        <p:attrNameLst>
                                          <p:attrName>style.visibility</p:attrName>
                                        </p:attrNameLst>
                                      </p:cBhvr>
                                      <p:to>
                                        <p:strVal val="visible"/>
                                      </p:to>
                                    </p:set>
                                    <p:animEffect transition="in" filter="dissolve">
                                      <p:cBhvr>
                                        <p:cTn id="19" dur="500"/>
                                        <p:tgtEl>
                                          <p:spTgt spid="45086"/>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45087"/>
                                        </p:tgtEl>
                                        <p:attrNameLst>
                                          <p:attrName>style.visibility</p:attrName>
                                        </p:attrNameLst>
                                      </p:cBhvr>
                                      <p:to>
                                        <p:strVal val="visible"/>
                                      </p:to>
                                    </p:set>
                                    <p:animEffect transition="in" filter="dissolve">
                                      <p:cBhvr>
                                        <p:cTn id="23" dur="500"/>
                                        <p:tgtEl>
                                          <p:spTgt spid="45087"/>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45088"/>
                                        </p:tgtEl>
                                        <p:attrNameLst>
                                          <p:attrName>style.visibility</p:attrName>
                                        </p:attrNameLst>
                                      </p:cBhvr>
                                      <p:to>
                                        <p:strVal val="visible"/>
                                      </p:to>
                                    </p:set>
                                    <p:animEffect transition="in" filter="dissolve">
                                      <p:cBhvr>
                                        <p:cTn id="27" dur="500"/>
                                        <p:tgtEl>
                                          <p:spTgt spid="45088"/>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45089"/>
                                        </p:tgtEl>
                                        <p:attrNameLst>
                                          <p:attrName>style.visibility</p:attrName>
                                        </p:attrNameLst>
                                      </p:cBhvr>
                                      <p:to>
                                        <p:strVal val="visible"/>
                                      </p:to>
                                    </p:set>
                                    <p:animEffect transition="in" filter="dissolve">
                                      <p:cBhvr>
                                        <p:cTn id="31" dur="500"/>
                                        <p:tgtEl>
                                          <p:spTgt spid="45089"/>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45090"/>
                                        </p:tgtEl>
                                        <p:attrNameLst>
                                          <p:attrName>style.visibility</p:attrName>
                                        </p:attrNameLst>
                                      </p:cBhvr>
                                      <p:to>
                                        <p:strVal val="visible"/>
                                      </p:to>
                                    </p:set>
                                    <p:animEffect transition="in" filter="dissolve">
                                      <p:cBhvr>
                                        <p:cTn id="35" dur="500"/>
                                        <p:tgtEl>
                                          <p:spTgt spid="45090"/>
                                        </p:tgtEl>
                                      </p:cBhvr>
                                    </p:animEffect>
                                  </p:childTnLst>
                                </p:cTn>
                              </p:par>
                            </p:childTnLst>
                          </p:cTn>
                        </p:par>
                        <p:par>
                          <p:cTn id="36" fill="hold" nodeType="afterGroup">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45091"/>
                                        </p:tgtEl>
                                        <p:attrNameLst>
                                          <p:attrName>style.visibility</p:attrName>
                                        </p:attrNameLst>
                                      </p:cBhvr>
                                      <p:to>
                                        <p:strVal val="visible"/>
                                      </p:to>
                                    </p:set>
                                    <p:animEffect transition="in" filter="dissolve">
                                      <p:cBhvr>
                                        <p:cTn id="39" dur="500"/>
                                        <p:tgtEl>
                                          <p:spTgt spid="4509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5058"/>
                                        </p:tgtEl>
                                        <p:attrNameLst>
                                          <p:attrName>style.visibility</p:attrName>
                                        </p:attrNameLst>
                                      </p:cBhvr>
                                      <p:to>
                                        <p:strVal val="visible"/>
                                      </p:to>
                                    </p:set>
                                    <p:animEffect transition="in" filter="fade">
                                      <p:cBhvr>
                                        <p:cTn id="44" dur="1000"/>
                                        <p:tgtEl>
                                          <p:spTgt spid="45058"/>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5074"/>
                                        </p:tgtEl>
                                        <p:attrNameLst>
                                          <p:attrName>style.visibility</p:attrName>
                                        </p:attrNameLst>
                                      </p:cBhvr>
                                      <p:to>
                                        <p:strVal val="visible"/>
                                      </p:to>
                                    </p:set>
                                    <p:animEffect transition="in" filter="fade">
                                      <p:cBhvr>
                                        <p:cTn id="49" dur="1000"/>
                                        <p:tgtEl>
                                          <p:spTgt spid="45074"/>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5075"/>
                                        </p:tgtEl>
                                        <p:attrNameLst>
                                          <p:attrName>style.visibility</p:attrName>
                                        </p:attrNameLst>
                                      </p:cBhvr>
                                      <p:to>
                                        <p:strVal val="visible"/>
                                      </p:to>
                                    </p:set>
                                    <p:animEffect transition="in" filter="fade">
                                      <p:cBhvr>
                                        <p:cTn id="54" dur="1000"/>
                                        <p:tgtEl>
                                          <p:spTgt spid="45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7" grpId="0" animBg="1"/>
      <p:bldP spid="45058" grpId="0" autoUpdateAnimBg="0"/>
      <p:bldP spid="45074" grpId="0" animBg="1"/>
      <p:bldP spid="45075" grpId="0" animBg="1"/>
      <p:bldP spid="45084" grpId="0" animBg="1"/>
      <p:bldP spid="45085" grpId="0" animBg="1"/>
      <p:bldP spid="45086" grpId="0" animBg="1"/>
      <p:bldP spid="45087" grpId="0" animBg="1"/>
      <p:bldP spid="45088" grpId="0" animBg="1"/>
      <p:bldP spid="45089" grpId="0" animBg="1"/>
      <p:bldP spid="45090" grpId="0" animBg="1"/>
      <p:bldP spid="4509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97" descr="Sinai view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200802" name="Rectangle 98"/>
          <p:cNvSpPr>
            <a:spLocks noChangeArrowheads="1"/>
          </p:cNvSpPr>
          <p:nvPr/>
        </p:nvSpPr>
        <p:spPr bwMode="auto">
          <a:xfrm>
            <a:off x="-25400" y="0"/>
            <a:ext cx="9169400" cy="685800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9028" name="Rectangle 3"/>
          <p:cNvSpPr>
            <a:spLocks noChangeArrowheads="1"/>
          </p:cNvSpPr>
          <p:nvPr/>
        </p:nvSpPr>
        <p:spPr bwMode="auto">
          <a:xfrm>
            <a:off x="4130675" y="38100"/>
            <a:ext cx="806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00708" name="Rectangle 4"/>
          <p:cNvSpPr>
            <a:spLocks noChangeArrowheads="1"/>
          </p:cNvSpPr>
          <p:nvPr/>
        </p:nvSpPr>
        <p:spPr bwMode="auto">
          <a:xfrm>
            <a:off x="2206625" y="290513"/>
            <a:ext cx="4708525" cy="3635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1800" i="1">
                <a:solidFill>
                  <a:schemeClr val="folHlink"/>
                </a:solidFill>
                <a:latin typeface="Helvetica" pitchFamily="1" charset="0"/>
                <a:ea typeface="+mn-ea"/>
                <a:cs typeface="+mn-cs"/>
              </a:rPr>
              <a:t>El acuerdo especial de Dios con Moisés</a:t>
            </a:r>
          </a:p>
        </p:txBody>
      </p:sp>
      <p:sp>
        <p:nvSpPr>
          <p:cNvPr id="200709" name="Rectangle 5"/>
          <p:cNvSpPr>
            <a:spLocks noChangeArrowheads="1"/>
          </p:cNvSpPr>
          <p:nvPr/>
        </p:nvSpPr>
        <p:spPr bwMode="auto">
          <a:xfrm>
            <a:off x="669925" y="3003550"/>
            <a:ext cx="7802563" cy="758825"/>
          </a:xfrm>
          <a:prstGeom prst="rect">
            <a:avLst/>
          </a:prstGeom>
          <a:noFill/>
          <a:ln w="12700">
            <a:noFill/>
            <a:miter lim="800000"/>
            <a:headEnd/>
            <a:tailEnd/>
          </a:ln>
          <a:effectLst>
            <a:outerShdw blurRad="63500" dist="46662" dir="2115817" algn="ctr" rotWithShape="0">
              <a:schemeClr val="bg2">
                <a:alpha val="74998"/>
              </a:schemeClr>
            </a:outerShdw>
          </a:effectLst>
        </p:spPr>
        <p:txBody>
          <a:bodyPr lIns="90487" tIns="44450" rIns="90487" bIns="44450">
            <a:spAutoFit/>
          </a:bodyPr>
          <a:lstStyle/>
          <a:p>
            <a:pPr algn="ctr"/>
            <a:r>
              <a:rPr lang="ja-JP" altLang="en-US" sz="4400">
                <a:solidFill>
                  <a:schemeClr val="folHlink"/>
                </a:solidFill>
                <a:latin typeface="Helvetica" charset="0"/>
              </a:rPr>
              <a:t>“</a:t>
            </a:r>
            <a:r>
              <a:rPr lang="en-US" sz="4400">
                <a:solidFill>
                  <a:schemeClr val="folHlink"/>
                </a:solidFill>
                <a:latin typeface="Helvetica" charset="0"/>
              </a:rPr>
              <a:t>El pacto mosaico</a:t>
            </a:r>
            <a:r>
              <a:rPr lang="ja-JP" altLang="en-US" sz="4400">
                <a:solidFill>
                  <a:schemeClr val="folHlink"/>
                </a:solidFill>
                <a:latin typeface="Helvetica" charset="0"/>
              </a:rPr>
              <a:t>”</a:t>
            </a:r>
            <a:endParaRPr lang="en-US" sz="4400">
              <a:solidFill>
                <a:schemeClr val="folHlink"/>
              </a:solidFill>
              <a:latin typeface="Helvetica" charset="0"/>
            </a:endParaRPr>
          </a:p>
        </p:txBody>
      </p:sp>
      <p:sp>
        <p:nvSpPr>
          <p:cNvPr id="129031" name="Rectangle 6"/>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129032" name="Rectangle 7"/>
          <p:cNvSpPr>
            <a:spLocks noChangeArrowheads="1"/>
          </p:cNvSpPr>
          <p:nvPr/>
        </p:nvSpPr>
        <p:spPr bwMode="auto">
          <a:xfrm>
            <a:off x="28432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129033" name="Rectangle 8"/>
          <p:cNvSpPr>
            <a:spLocks noChangeArrowheads="1"/>
          </p:cNvSpPr>
          <p:nvPr/>
        </p:nvSpPr>
        <p:spPr bwMode="auto">
          <a:xfrm>
            <a:off x="30337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Helvetica" charset="0"/>
              </a:rPr>
              <a:t>       </a:t>
            </a:r>
          </a:p>
        </p:txBody>
      </p:sp>
      <p:sp>
        <p:nvSpPr>
          <p:cNvPr id="200713" name="Rectangle 9"/>
          <p:cNvSpPr>
            <a:spLocks noChangeArrowheads="1"/>
          </p:cNvSpPr>
          <p:nvPr/>
        </p:nvSpPr>
        <p:spPr bwMode="auto">
          <a:xfrm>
            <a:off x="1816100" y="1555750"/>
            <a:ext cx="5529263" cy="393700"/>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sz="2000">
                <a:latin typeface="Helvetica" pitchFamily="1" charset="0"/>
                <a:ea typeface="+mn-ea"/>
                <a:cs typeface="+mn-cs"/>
              </a:rPr>
              <a:t> Del libro de Éxodo del Antiguo Testamento:</a:t>
            </a:r>
          </a:p>
        </p:txBody>
      </p:sp>
      <p:sp>
        <p:nvSpPr>
          <p:cNvPr id="129035" name="Rectangle 11"/>
          <p:cNvSpPr>
            <a:spLocks noChangeArrowheads="1"/>
          </p:cNvSpPr>
          <p:nvPr/>
        </p:nvSpPr>
        <p:spPr bwMode="auto">
          <a:xfrm>
            <a:off x="2551113" y="1768475"/>
            <a:ext cx="9191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129036" name="Rectangle 47"/>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129037" name="Rectangle 49"/>
          <p:cNvSpPr>
            <a:spLocks noChangeArrowheads="1"/>
          </p:cNvSpPr>
          <p:nvPr/>
        </p:nvSpPr>
        <p:spPr bwMode="auto">
          <a:xfrm>
            <a:off x="3084513" y="1054100"/>
            <a:ext cx="392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Helvetica" charset="0"/>
              </a:rPr>
              <a:t>     </a:t>
            </a:r>
          </a:p>
        </p:txBody>
      </p:sp>
      <p:sp>
        <p:nvSpPr>
          <p:cNvPr id="129038" name="Rectangle 50"/>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Helvetica" charset="0"/>
              </a:rPr>
              <a:t> </a:t>
            </a:r>
          </a:p>
        </p:txBody>
      </p:sp>
      <p:sp>
        <p:nvSpPr>
          <p:cNvPr id="129039" name="Rectangle 51"/>
          <p:cNvSpPr>
            <a:spLocks noChangeArrowheads="1"/>
          </p:cNvSpPr>
          <p:nvPr/>
        </p:nvSpPr>
        <p:spPr bwMode="auto">
          <a:xfrm>
            <a:off x="4587875" y="996950"/>
            <a:ext cx="10064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00775" name="Rectangle 71"/>
          <p:cNvSpPr>
            <a:spLocks noChangeArrowheads="1"/>
          </p:cNvSpPr>
          <p:nvPr/>
        </p:nvSpPr>
        <p:spPr bwMode="auto">
          <a:xfrm>
            <a:off x="1377950" y="4552950"/>
            <a:ext cx="6388100" cy="1308100"/>
          </a:xfrm>
          <a:prstGeom prst="rect">
            <a:avLst/>
          </a:prstGeom>
          <a:noFill/>
          <a:ln w="12700">
            <a:noFill/>
            <a:miter lim="800000"/>
            <a:headEnd/>
            <a:tailEnd/>
          </a:ln>
          <a:effectLst>
            <a:outerShdw blurRad="63500" dist="143684" dir="2700000" algn="ctr" rotWithShape="0">
              <a:schemeClr val="bg2">
                <a:alpha val="74998"/>
              </a:schemeClr>
            </a:outerShdw>
          </a:effectLst>
        </p:spPr>
        <p:txBody>
          <a:bodyPr lIns="90487" tIns="44450" rIns="90487" bIns="44450">
            <a:spAutoFit/>
          </a:bodyPr>
          <a:lstStyle/>
          <a:p>
            <a:pPr algn="ctr"/>
            <a:r>
              <a:rPr lang="en-US" sz="3600">
                <a:solidFill>
                  <a:srgbClr val="00FF00"/>
                </a:solidFill>
                <a:latin typeface="Helvetica" charset="0"/>
              </a:rPr>
              <a:t> ¿Y qué hay con relación a </a:t>
            </a:r>
            <a:r>
              <a:rPr lang="en-US" sz="4400" i="1">
                <a:latin typeface="Arial Black" charset="0"/>
              </a:rPr>
              <a:t>este</a:t>
            </a:r>
            <a:r>
              <a:rPr lang="en-US" sz="3600" i="1"/>
              <a:t> </a:t>
            </a:r>
            <a:r>
              <a:rPr lang="en-US" sz="3600">
                <a:solidFill>
                  <a:srgbClr val="00FF00"/>
                </a:solidFill>
                <a:latin typeface="Helvetica" charset="0"/>
              </a:rPr>
              <a:t>acuerdo?</a:t>
            </a:r>
            <a:endParaRPr lang="en-US" sz="3600">
              <a:latin typeface="Helvetica" charset="0"/>
            </a:endParaRPr>
          </a:p>
        </p:txBody>
      </p:sp>
      <p:sp>
        <p:nvSpPr>
          <p:cNvPr id="200799" name="Rectangle 95"/>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60</a:t>
            </a:r>
          </a:p>
        </p:txBody>
      </p:sp>
      <p:sp>
        <p:nvSpPr>
          <p:cNvPr id="129042" name="Text Box 96"/>
          <p:cNvSpPr txBox="1">
            <a:spLocks noChangeArrowheads="1"/>
          </p:cNvSpPr>
          <p:nvPr/>
        </p:nvSpPr>
        <p:spPr bwMode="auto">
          <a:xfrm>
            <a:off x="8591550"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3</a:t>
            </a:r>
          </a:p>
        </p:txBody>
      </p:sp>
      <p:sp>
        <p:nvSpPr>
          <p:cNvPr id="129043" name="Text Box 99"/>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©2012 TBBMI</a:t>
            </a:r>
          </a:p>
        </p:txBody>
      </p:sp>
      <p:sp>
        <p:nvSpPr>
          <p:cNvPr id="200804" name="Rectangle 100"/>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grpSp>
        <p:nvGrpSpPr>
          <p:cNvPr id="129045" name="Group 118"/>
          <p:cNvGrpSpPr>
            <a:grpSpLocks/>
          </p:cNvGrpSpPr>
          <p:nvPr/>
        </p:nvGrpSpPr>
        <p:grpSpPr bwMode="auto">
          <a:xfrm>
            <a:off x="7123113" y="106363"/>
            <a:ext cx="1824037" cy="1892300"/>
            <a:chOff x="4487" y="67"/>
            <a:chExt cx="1149" cy="1192"/>
          </a:xfrm>
        </p:grpSpPr>
        <p:grpSp>
          <p:nvGrpSpPr>
            <p:cNvPr id="129046" name="Group 112"/>
            <p:cNvGrpSpPr>
              <a:grpSpLocks/>
            </p:cNvGrpSpPr>
            <p:nvPr/>
          </p:nvGrpSpPr>
          <p:grpSpPr bwMode="auto">
            <a:xfrm>
              <a:off x="4536" y="225"/>
              <a:ext cx="425" cy="1032"/>
              <a:chOff x="4726" y="2474"/>
              <a:chExt cx="425" cy="1032"/>
            </a:xfrm>
          </p:grpSpPr>
          <p:sp>
            <p:nvSpPr>
              <p:cNvPr id="129062" name="Rectangle 109" descr="Paper bag"/>
              <p:cNvSpPr>
                <a:spLocks noChangeArrowheads="1"/>
              </p:cNvSpPr>
              <p:nvPr/>
            </p:nvSpPr>
            <p:spPr bwMode="auto">
              <a:xfrm>
                <a:off x="4727" y="2794"/>
                <a:ext cx="424" cy="712"/>
              </a:xfrm>
              <a:prstGeom prst="rect">
                <a:avLst/>
              </a:prstGeom>
              <a:blipFill dpi="0" rotWithShape="1">
                <a:blip r:embed="rId5"/>
                <a:srcRect/>
                <a:tile tx="0" ty="0" sx="100000" sy="100000" flip="none" algn="tl"/>
              </a:blipFill>
              <a:ln w="38100">
                <a:solidFill>
                  <a:schemeClr val="bg2"/>
                </a:solidFill>
                <a:miter lim="800000"/>
                <a:headEnd/>
                <a:tailEnd/>
              </a:ln>
            </p:spPr>
            <p:txBody>
              <a:bodyPr wrap="none" anchor="ctr"/>
              <a:lstStyle/>
              <a:p>
                <a:endParaRPr lang="en-US"/>
              </a:p>
            </p:txBody>
          </p:sp>
          <p:sp>
            <p:nvSpPr>
              <p:cNvPr id="129063" name="Oval 110"/>
              <p:cNvSpPr>
                <a:spLocks noChangeArrowheads="1"/>
              </p:cNvSpPr>
              <p:nvPr/>
            </p:nvSpPr>
            <p:spPr bwMode="auto">
              <a:xfrm>
                <a:off x="4726" y="2474"/>
                <a:ext cx="425" cy="576"/>
              </a:xfrm>
              <a:prstGeom prst="ellipse">
                <a:avLst/>
              </a:prstGeom>
              <a:solidFill>
                <a:schemeClr val="bg2"/>
              </a:solidFill>
              <a:ln w="38100">
                <a:solidFill>
                  <a:schemeClr val="bg2"/>
                </a:solidFill>
                <a:round/>
                <a:headEnd/>
                <a:tailEnd/>
              </a:ln>
            </p:spPr>
            <p:txBody>
              <a:bodyPr wrap="none" anchor="ctr"/>
              <a:lstStyle/>
              <a:p>
                <a:endParaRPr lang="en-US"/>
              </a:p>
            </p:txBody>
          </p:sp>
          <p:sp>
            <p:nvSpPr>
              <p:cNvPr id="129064" name="Rectangle 111"/>
              <p:cNvSpPr>
                <a:spLocks noChangeArrowheads="1"/>
              </p:cNvSpPr>
              <p:nvPr/>
            </p:nvSpPr>
            <p:spPr bwMode="auto">
              <a:xfrm>
                <a:off x="4728" y="2802"/>
                <a:ext cx="422" cy="6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29047" name="Group 113"/>
            <p:cNvGrpSpPr>
              <a:grpSpLocks/>
            </p:cNvGrpSpPr>
            <p:nvPr/>
          </p:nvGrpSpPr>
          <p:grpSpPr bwMode="auto">
            <a:xfrm>
              <a:off x="5090" y="227"/>
              <a:ext cx="425" cy="1032"/>
              <a:chOff x="4726" y="2474"/>
              <a:chExt cx="425" cy="1032"/>
            </a:xfrm>
          </p:grpSpPr>
          <p:sp>
            <p:nvSpPr>
              <p:cNvPr id="129059" name="Rectangle 114" descr="Paper bag"/>
              <p:cNvSpPr>
                <a:spLocks noChangeArrowheads="1"/>
              </p:cNvSpPr>
              <p:nvPr/>
            </p:nvSpPr>
            <p:spPr bwMode="auto">
              <a:xfrm>
                <a:off x="4727" y="2794"/>
                <a:ext cx="424" cy="712"/>
              </a:xfrm>
              <a:prstGeom prst="rect">
                <a:avLst/>
              </a:prstGeom>
              <a:blipFill dpi="0" rotWithShape="1">
                <a:blip r:embed="rId5"/>
                <a:srcRect/>
                <a:tile tx="0" ty="0" sx="100000" sy="100000" flip="none" algn="tl"/>
              </a:blipFill>
              <a:ln w="38100">
                <a:solidFill>
                  <a:schemeClr val="bg2"/>
                </a:solidFill>
                <a:miter lim="800000"/>
                <a:headEnd/>
                <a:tailEnd/>
              </a:ln>
            </p:spPr>
            <p:txBody>
              <a:bodyPr wrap="none" anchor="ctr"/>
              <a:lstStyle/>
              <a:p>
                <a:endParaRPr lang="en-US"/>
              </a:p>
            </p:txBody>
          </p:sp>
          <p:sp>
            <p:nvSpPr>
              <p:cNvPr id="129060" name="Oval 115"/>
              <p:cNvSpPr>
                <a:spLocks noChangeArrowheads="1"/>
              </p:cNvSpPr>
              <p:nvPr/>
            </p:nvSpPr>
            <p:spPr bwMode="auto">
              <a:xfrm>
                <a:off x="4726" y="2474"/>
                <a:ext cx="425" cy="576"/>
              </a:xfrm>
              <a:prstGeom prst="ellipse">
                <a:avLst/>
              </a:prstGeom>
              <a:solidFill>
                <a:schemeClr val="bg2"/>
              </a:solidFill>
              <a:ln w="38100">
                <a:solidFill>
                  <a:schemeClr val="bg2"/>
                </a:solidFill>
                <a:round/>
                <a:headEnd/>
                <a:tailEnd/>
              </a:ln>
            </p:spPr>
            <p:txBody>
              <a:bodyPr wrap="none" anchor="ctr"/>
              <a:lstStyle/>
              <a:p>
                <a:endParaRPr lang="en-US"/>
              </a:p>
            </p:txBody>
          </p:sp>
          <p:sp>
            <p:nvSpPr>
              <p:cNvPr id="129061" name="Rectangle 116"/>
              <p:cNvSpPr>
                <a:spLocks noChangeArrowheads="1"/>
              </p:cNvSpPr>
              <p:nvPr/>
            </p:nvSpPr>
            <p:spPr bwMode="auto">
              <a:xfrm>
                <a:off x="4728" y="2802"/>
                <a:ext cx="422" cy="6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29048" name="Group 103"/>
            <p:cNvGrpSpPr>
              <a:grpSpLocks/>
            </p:cNvGrpSpPr>
            <p:nvPr/>
          </p:nvGrpSpPr>
          <p:grpSpPr bwMode="auto">
            <a:xfrm>
              <a:off x="4495" y="192"/>
              <a:ext cx="425" cy="1032"/>
              <a:chOff x="4495" y="192"/>
              <a:chExt cx="425" cy="1032"/>
            </a:xfrm>
          </p:grpSpPr>
          <p:sp>
            <p:nvSpPr>
              <p:cNvPr id="129056" name="Rectangle 74" descr="Paper bag"/>
              <p:cNvSpPr>
                <a:spLocks noChangeArrowheads="1"/>
              </p:cNvSpPr>
              <p:nvPr/>
            </p:nvSpPr>
            <p:spPr bwMode="auto">
              <a:xfrm>
                <a:off x="4496" y="512"/>
                <a:ext cx="424" cy="712"/>
              </a:xfrm>
              <a:prstGeom prst="rect">
                <a:avLst/>
              </a:prstGeom>
              <a:blipFill dpi="0" rotWithShape="1">
                <a:blip r:embed="rId5"/>
                <a:srcRect/>
                <a:tile tx="0" ty="0" sx="100000" sy="100000" flip="none" algn="tl"/>
              </a:blipFill>
              <a:ln w="38100">
                <a:solidFill>
                  <a:srgbClr val="663300"/>
                </a:solidFill>
                <a:miter lim="800000"/>
                <a:headEnd/>
                <a:tailEnd/>
              </a:ln>
            </p:spPr>
            <p:txBody>
              <a:bodyPr wrap="none" anchor="ctr"/>
              <a:lstStyle/>
              <a:p>
                <a:endParaRPr lang="en-US"/>
              </a:p>
            </p:txBody>
          </p:sp>
          <p:sp>
            <p:nvSpPr>
              <p:cNvPr id="129057" name="Oval 75" descr="Paper bag"/>
              <p:cNvSpPr>
                <a:spLocks noChangeArrowheads="1"/>
              </p:cNvSpPr>
              <p:nvPr/>
            </p:nvSpPr>
            <p:spPr bwMode="auto">
              <a:xfrm>
                <a:off x="4495" y="192"/>
                <a:ext cx="425" cy="576"/>
              </a:xfrm>
              <a:prstGeom prst="ellipse">
                <a:avLst/>
              </a:prstGeom>
              <a:blipFill dpi="0" rotWithShape="1">
                <a:blip r:embed="rId5"/>
                <a:srcRect/>
                <a:tile tx="0" ty="0" sx="100000" sy="100000" flip="none" algn="tl"/>
              </a:blipFill>
              <a:ln w="38100">
                <a:solidFill>
                  <a:srgbClr val="663300"/>
                </a:solidFill>
                <a:round/>
                <a:headEnd/>
                <a:tailEnd/>
              </a:ln>
            </p:spPr>
            <p:txBody>
              <a:bodyPr wrap="none" anchor="ctr"/>
              <a:lstStyle/>
              <a:p>
                <a:endParaRPr lang="en-US"/>
              </a:p>
            </p:txBody>
          </p:sp>
          <p:sp>
            <p:nvSpPr>
              <p:cNvPr id="129058" name="Rectangle 77" descr="Paper bag"/>
              <p:cNvSpPr>
                <a:spLocks noChangeArrowheads="1"/>
              </p:cNvSpPr>
              <p:nvPr/>
            </p:nvSpPr>
            <p:spPr bwMode="auto">
              <a:xfrm>
                <a:off x="4512" y="520"/>
                <a:ext cx="392" cy="684"/>
              </a:xfrm>
              <a:prstGeom prst="rect">
                <a:avLst/>
              </a:prstGeom>
              <a:blipFill dpi="0" rotWithShape="1">
                <a:blip r:embed="rId5"/>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200789" name="Rectangle 85"/>
            <p:cNvSpPr>
              <a:spLocks noChangeArrowheads="1"/>
            </p:cNvSpPr>
            <p:nvPr/>
          </p:nvSpPr>
          <p:spPr bwMode="auto">
            <a:xfrm>
              <a:off x="4487" y="313"/>
              <a:ext cx="438" cy="879"/>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lgn="ctr">
                <a:lnSpc>
                  <a:spcPct val="55000"/>
                </a:lnSpc>
                <a:spcBef>
                  <a:spcPct val="50000"/>
                </a:spcBef>
                <a:defRPr/>
              </a:pPr>
              <a:r>
                <a:rPr lang="en-US" sz="1800">
                  <a:latin typeface="Krone" charset="0"/>
                  <a:ea typeface="+mn-ea"/>
                  <a:cs typeface="+mn-cs"/>
                </a:rPr>
                <a:t>I</a:t>
              </a:r>
            </a:p>
            <a:p>
              <a:pPr algn="ctr">
                <a:lnSpc>
                  <a:spcPct val="55000"/>
                </a:lnSpc>
                <a:spcBef>
                  <a:spcPct val="50000"/>
                </a:spcBef>
                <a:defRPr/>
              </a:pPr>
              <a:r>
                <a:rPr lang="en-US" sz="1800">
                  <a:latin typeface="Krone" charset="0"/>
                  <a:ea typeface="+mn-ea"/>
                  <a:cs typeface="+mn-cs"/>
                </a:rPr>
                <a:t>II</a:t>
              </a:r>
            </a:p>
            <a:p>
              <a:pPr algn="ctr">
                <a:lnSpc>
                  <a:spcPct val="55000"/>
                </a:lnSpc>
                <a:spcBef>
                  <a:spcPct val="50000"/>
                </a:spcBef>
                <a:defRPr/>
              </a:pPr>
              <a:r>
                <a:rPr lang="en-US" sz="1800">
                  <a:latin typeface="Krone" charset="0"/>
                  <a:ea typeface="+mn-ea"/>
                  <a:cs typeface="+mn-cs"/>
                </a:rPr>
                <a:t>III</a:t>
              </a:r>
            </a:p>
            <a:p>
              <a:pPr algn="ctr">
                <a:lnSpc>
                  <a:spcPct val="55000"/>
                </a:lnSpc>
                <a:spcBef>
                  <a:spcPct val="50000"/>
                </a:spcBef>
                <a:defRPr/>
              </a:pPr>
              <a:r>
                <a:rPr lang="en-US" sz="1800">
                  <a:latin typeface="Krone" charset="0"/>
                  <a:ea typeface="+mn-ea"/>
                  <a:cs typeface="+mn-cs"/>
                </a:rPr>
                <a:t>IV</a:t>
              </a:r>
            </a:p>
            <a:p>
              <a:pPr algn="ctr">
                <a:lnSpc>
                  <a:spcPct val="55000"/>
                </a:lnSpc>
                <a:spcBef>
                  <a:spcPct val="50000"/>
                </a:spcBef>
                <a:defRPr/>
              </a:pPr>
              <a:r>
                <a:rPr lang="en-US" sz="1800">
                  <a:latin typeface="Krone" charset="0"/>
                  <a:ea typeface="+mn-ea"/>
                  <a:cs typeface="+mn-cs"/>
                </a:rPr>
                <a:t>V</a:t>
              </a:r>
            </a:p>
          </p:txBody>
        </p:sp>
        <p:sp>
          <p:nvSpPr>
            <p:cNvPr id="129050" name="Text Box 89"/>
            <p:cNvSpPr txBox="1">
              <a:spLocks noChangeArrowheads="1"/>
            </p:cNvSpPr>
            <p:nvPr/>
          </p:nvSpPr>
          <p:spPr bwMode="auto">
            <a:xfrm>
              <a:off x="5520" y="67"/>
              <a:ext cx="11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grpSp>
          <p:nvGrpSpPr>
            <p:cNvPr id="129051" name="Group 104"/>
            <p:cNvGrpSpPr>
              <a:grpSpLocks/>
            </p:cNvGrpSpPr>
            <p:nvPr/>
          </p:nvGrpSpPr>
          <p:grpSpPr bwMode="auto">
            <a:xfrm>
              <a:off x="5038" y="185"/>
              <a:ext cx="425" cy="1032"/>
              <a:chOff x="4495" y="192"/>
              <a:chExt cx="425" cy="1032"/>
            </a:xfrm>
          </p:grpSpPr>
          <p:sp>
            <p:nvSpPr>
              <p:cNvPr id="129053" name="Rectangle 105" descr="Paper bag"/>
              <p:cNvSpPr>
                <a:spLocks noChangeArrowheads="1"/>
              </p:cNvSpPr>
              <p:nvPr/>
            </p:nvSpPr>
            <p:spPr bwMode="auto">
              <a:xfrm>
                <a:off x="4496" y="512"/>
                <a:ext cx="424" cy="712"/>
              </a:xfrm>
              <a:prstGeom prst="rect">
                <a:avLst/>
              </a:prstGeom>
              <a:blipFill dpi="0" rotWithShape="1">
                <a:blip r:embed="rId5"/>
                <a:srcRect/>
                <a:tile tx="0" ty="0" sx="100000" sy="100000" flip="none" algn="tl"/>
              </a:blipFill>
              <a:ln w="38100">
                <a:solidFill>
                  <a:srgbClr val="663300"/>
                </a:solidFill>
                <a:miter lim="800000"/>
                <a:headEnd/>
                <a:tailEnd/>
              </a:ln>
            </p:spPr>
            <p:txBody>
              <a:bodyPr wrap="none" anchor="ctr"/>
              <a:lstStyle/>
              <a:p>
                <a:endParaRPr lang="en-US"/>
              </a:p>
            </p:txBody>
          </p:sp>
          <p:sp>
            <p:nvSpPr>
              <p:cNvPr id="129054" name="Oval 106" descr="Paper bag"/>
              <p:cNvSpPr>
                <a:spLocks noChangeArrowheads="1"/>
              </p:cNvSpPr>
              <p:nvPr/>
            </p:nvSpPr>
            <p:spPr bwMode="auto">
              <a:xfrm>
                <a:off x="4495" y="192"/>
                <a:ext cx="425" cy="576"/>
              </a:xfrm>
              <a:prstGeom prst="ellipse">
                <a:avLst/>
              </a:prstGeom>
              <a:blipFill dpi="0" rotWithShape="1">
                <a:blip r:embed="rId5"/>
                <a:srcRect/>
                <a:tile tx="0" ty="0" sx="100000" sy="100000" flip="none" algn="tl"/>
              </a:blipFill>
              <a:ln w="38100">
                <a:solidFill>
                  <a:srgbClr val="663300"/>
                </a:solidFill>
                <a:round/>
                <a:headEnd/>
                <a:tailEnd/>
              </a:ln>
            </p:spPr>
            <p:txBody>
              <a:bodyPr wrap="none" anchor="ctr"/>
              <a:lstStyle/>
              <a:p>
                <a:endParaRPr lang="en-US"/>
              </a:p>
            </p:txBody>
          </p:sp>
          <p:sp>
            <p:nvSpPr>
              <p:cNvPr id="129055" name="Rectangle 107" descr="Paper bag"/>
              <p:cNvSpPr>
                <a:spLocks noChangeArrowheads="1"/>
              </p:cNvSpPr>
              <p:nvPr/>
            </p:nvSpPr>
            <p:spPr bwMode="auto">
              <a:xfrm>
                <a:off x="4512" y="520"/>
                <a:ext cx="392" cy="684"/>
              </a:xfrm>
              <a:prstGeom prst="rect">
                <a:avLst/>
              </a:prstGeom>
              <a:blipFill dpi="0" rotWithShape="1">
                <a:blip r:embed="rId5"/>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200764" name="Rectangle 60"/>
            <p:cNvSpPr>
              <a:spLocks noChangeArrowheads="1"/>
            </p:cNvSpPr>
            <p:nvPr/>
          </p:nvSpPr>
          <p:spPr bwMode="auto">
            <a:xfrm>
              <a:off x="5033" y="309"/>
              <a:ext cx="438" cy="87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55000"/>
                </a:lnSpc>
                <a:spcBef>
                  <a:spcPct val="50000"/>
                </a:spcBef>
                <a:defRPr/>
              </a:pPr>
              <a:r>
                <a:rPr lang="en-US" sz="1800">
                  <a:latin typeface="Krone" charset="0"/>
                  <a:ea typeface="+mn-ea"/>
                  <a:cs typeface="+mn-cs"/>
                </a:rPr>
                <a:t>VI</a:t>
              </a:r>
            </a:p>
            <a:p>
              <a:pPr algn="ctr">
                <a:lnSpc>
                  <a:spcPct val="55000"/>
                </a:lnSpc>
                <a:spcBef>
                  <a:spcPct val="50000"/>
                </a:spcBef>
                <a:defRPr/>
              </a:pPr>
              <a:r>
                <a:rPr lang="en-US" sz="1800">
                  <a:latin typeface="Krone" charset="0"/>
                  <a:ea typeface="+mn-ea"/>
                  <a:cs typeface="+mn-cs"/>
                </a:rPr>
                <a:t>VII</a:t>
              </a:r>
            </a:p>
            <a:p>
              <a:pPr algn="ctr">
                <a:lnSpc>
                  <a:spcPct val="55000"/>
                </a:lnSpc>
                <a:spcBef>
                  <a:spcPct val="50000"/>
                </a:spcBef>
                <a:defRPr/>
              </a:pPr>
              <a:r>
                <a:rPr lang="en-US" sz="1800">
                  <a:latin typeface="Krone" charset="0"/>
                  <a:ea typeface="+mn-ea"/>
                  <a:cs typeface="+mn-cs"/>
                </a:rPr>
                <a:t>VIII</a:t>
              </a:r>
            </a:p>
            <a:p>
              <a:pPr algn="ctr">
                <a:lnSpc>
                  <a:spcPct val="55000"/>
                </a:lnSpc>
                <a:spcBef>
                  <a:spcPct val="50000"/>
                </a:spcBef>
                <a:defRPr/>
              </a:pPr>
              <a:r>
                <a:rPr lang="en-US" sz="1800">
                  <a:latin typeface="Krone" charset="0"/>
                  <a:ea typeface="+mn-ea"/>
                  <a:cs typeface="+mn-cs"/>
                </a:rPr>
                <a:t>IX</a:t>
              </a:r>
            </a:p>
            <a:p>
              <a:pPr algn="ctr">
                <a:lnSpc>
                  <a:spcPct val="55000"/>
                </a:lnSpc>
                <a:spcBef>
                  <a:spcPct val="50000"/>
                </a:spcBef>
                <a:defRPr/>
              </a:pPr>
              <a:r>
                <a:rPr lang="en-US" sz="1800">
                  <a:latin typeface="Krone" charset="0"/>
                  <a:ea typeface="+mn-ea"/>
                  <a:cs typeface="+mn-cs"/>
                </a:rPr>
                <a:t>X</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0802"/>
                                        </p:tgtEl>
                                        <p:attrNameLst>
                                          <p:attrName>style.visibility</p:attrName>
                                        </p:attrNameLst>
                                      </p:cBhvr>
                                      <p:to>
                                        <p:strVal val="visible"/>
                                      </p:to>
                                    </p:set>
                                    <p:animEffect transition="in" filter="fade">
                                      <p:cBhvr>
                                        <p:cTn id="7" dur="1000"/>
                                        <p:tgtEl>
                                          <p:spTgt spid="200802"/>
                                        </p:tgtEl>
                                      </p:cBhvr>
                                    </p:animEffect>
                                  </p:childTnLst>
                                </p:cTn>
                              </p:par>
                            </p:childTnLst>
                          </p:cTn>
                        </p:par>
                        <p:par>
                          <p:cTn id="8" fill="hold" nodeType="afterGroup">
                            <p:stCondLst>
                              <p:cond delay="1000"/>
                            </p:stCondLst>
                            <p:childTnLst>
                              <p:par>
                                <p:cTn id="9" presetID="23" presetClass="entr" presetSubtype="528" fill="hold" grpId="0" nodeType="afterEffect">
                                  <p:stCondLst>
                                    <p:cond delay="0"/>
                                  </p:stCondLst>
                                  <p:childTnLst>
                                    <p:set>
                                      <p:cBhvr>
                                        <p:cTn id="10" dur="1" fill="hold">
                                          <p:stCondLst>
                                            <p:cond delay="0"/>
                                          </p:stCondLst>
                                        </p:cTn>
                                        <p:tgtEl>
                                          <p:spTgt spid="200708"/>
                                        </p:tgtEl>
                                        <p:attrNameLst>
                                          <p:attrName>style.visibility</p:attrName>
                                        </p:attrNameLst>
                                      </p:cBhvr>
                                      <p:to>
                                        <p:strVal val="visible"/>
                                      </p:to>
                                    </p:set>
                                    <p:anim calcmode="lin" valueType="num">
                                      <p:cBhvr>
                                        <p:cTn id="11" dur="500" fill="hold"/>
                                        <p:tgtEl>
                                          <p:spTgt spid="200708"/>
                                        </p:tgtEl>
                                        <p:attrNameLst>
                                          <p:attrName>ppt_w</p:attrName>
                                        </p:attrNameLst>
                                      </p:cBhvr>
                                      <p:tavLst>
                                        <p:tav tm="0">
                                          <p:val>
                                            <p:fltVal val="0"/>
                                          </p:val>
                                        </p:tav>
                                        <p:tav tm="100000">
                                          <p:val>
                                            <p:strVal val="#ppt_w"/>
                                          </p:val>
                                        </p:tav>
                                      </p:tavLst>
                                    </p:anim>
                                    <p:anim calcmode="lin" valueType="num">
                                      <p:cBhvr>
                                        <p:cTn id="12" dur="500" fill="hold"/>
                                        <p:tgtEl>
                                          <p:spTgt spid="200708"/>
                                        </p:tgtEl>
                                        <p:attrNameLst>
                                          <p:attrName>ppt_h</p:attrName>
                                        </p:attrNameLst>
                                      </p:cBhvr>
                                      <p:tavLst>
                                        <p:tav tm="0">
                                          <p:val>
                                            <p:fltVal val="0"/>
                                          </p:val>
                                        </p:tav>
                                        <p:tav tm="100000">
                                          <p:val>
                                            <p:strVal val="#ppt_h"/>
                                          </p:val>
                                        </p:tav>
                                      </p:tavLst>
                                    </p:anim>
                                    <p:anim calcmode="lin" valueType="num">
                                      <p:cBhvr>
                                        <p:cTn id="13" dur="500" fill="hold"/>
                                        <p:tgtEl>
                                          <p:spTgt spid="200708"/>
                                        </p:tgtEl>
                                        <p:attrNameLst>
                                          <p:attrName>ppt_x</p:attrName>
                                        </p:attrNameLst>
                                      </p:cBhvr>
                                      <p:tavLst>
                                        <p:tav tm="0">
                                          <p:val>
                                            <p:fltVal val="0.5"/>
                                          </p:val>
                                        </p:tav>
                                        <p:tav tm="100000">
                                          <p:val>
                                            <p:strVal val="#ppt_x"/>
                                          </p:val>
                                        </p:tav>
                                      </p:tavLst>
                                    </p:anim>
                                    <p:anim calcmode="lin" valueType="num">
                                      <p:cBhvr>
                                        <p:cTn id="14" dur="500" fill="hold"/>
                                        <p:tgtEl>
                                          <p:spTgt spid="200708"/>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200713"/>
                                        </p:tgtEl>
                                        <p:attrNameLst>
                                          <p:attrName>style.visibility</p:attrName>
                                        </p:attrNameLst>
                                      </p:cBhvr>
                                      <p:to>
                                        <p:strVal val="visible"/>
                                      </p:to>
                                    </p:set>
                                    <p:anim calcmode="lin" valueType="num">
                                      <p:cBhvr>
                                        <p:cTn id="19" dur="500" fill="hold"/>
                                        <p:tgtEl>
                                          <p:spTgt spid="200713"/>
                                        </p:tgtEl>
                                        <p:attrNameLst>
                                          <p:attrName>ppt_w</p:attrName>
                                        </p:attrNameLst>
                                      </p:cBhvr>
                                      <p:tavLst>
                                        <p:tav tm="0">
                                          <p:val>
                                            <p:fltVal val="0"/>
                                          </p:val>
                                        </p:tav>
                                        <p:tav tm="100000">
                                          <p:val>
                                            <p:strVal val="#ppt_w"/>
                                          </p:val>
                                        </p:tav>
                                      </p:tavLst>
                                    </p:anim>
                                    <p:anim calcmode="lin" valueType="num">
                                      <p:cBhvr>
                                        <p:cTn id="20" dur="500" fill="hold"/>
                                        <p:tgtEl>
                                          <p:spTgt spid="200713"/>
                                        </p:tgtEl>
                                        <p:attrNameLst>
                                          <p:attrName>ppt_h</p:attrName>
                                        </p:attrNameLst>
                                      </p:cBhvr>
                                      <p:tavLst>
                                        <p:tav tm="0">
                                          <p:val>
                                            <p:fltVal val="0"/>
                                          </p:val>
                                        </p:tav>
                                        <p:tav tm="100000">
                                          <p:val>
                                            <p:strVal val="#ppt_h"/>
                                          </p:val>
                                        </p:tav>
                                      </p:tavLst>
                                    </p:anim>
                                    <p:anim calcmode="lin" valueType="num">
                                      <p:cBhvr>
                                        <p:cTn id="21" dur="500" fill="hold"/>
                                        <p:tgtEl>
                                          <p:spTgt spid="200713"/>
                                        </p:tgtEl>
                                        <p:attrNameLst>
                                          <p:attrName>ppt_x</p:attrName>
                                        </p:attrNameLst>
                                      </p:cBhvr>
                                      <p:tavLst>
                                        <p:tav tm="0">
                                          <p:val>
                                            <p:fltVal val="0.5"/>
                                          </p:val>
                                        </p:tav>
                                        <p:tav tm="100000">
                                          <p:val>
                                            <p:strVal val="#ppt_x"/>
                                          </p:val>
                                        </p:tav>
                                      </p:tavLst>
                                    </p:anim>
                                    <p:anim calcmode="lin" valueType="num">
                                      <p:cBhvr>
                                        <p:cTn id="22" dur="500" fill="hold"/>
                                        <p:tgtEl>
                                          <p:spTgt spid="200713"/>
                                        </p:tgtEl>
                                        <p:attrNameLst>
                                          <p:attrName>ppt_y</p:attrName>
                                        </p:attrNameLst>
                                      </p:cBhvr>
                                      <p:tavLst>
                                        <p:tav tm="0">
                                          <p:val>
                                            <p:fltVal val="0.5"/>
                                          </p:val>
                                        </p:tav>
                                        <p:tav tm="100000">
                                          <p:val>
                                            <p:strVal val="#ppt_y"/>
                                          </p:val>
                                        </p:tav>
                                      </p:tavLst>
                                    </p:anim>
                                  </p:childTnLst>
                                </p:cTn>
                              </p:par>
                            </p:childTnLst>
                          </p:cTn>
                        </p:par>
                        <p:par>
                          <p:cTn id="23" fill="hold" nodeType="afterGroup">
                            <p:stCondLst>
                              <p:cond delay="500"/>
                            </p:stCondLst>
                            <p:childTnLst>
                              <p:par>
                                <p:cTn id="24" presetID="23" presetClass="entr" presetSubtype="528" fill="hold" grpId="0" nodeType="afterEffect">
                                  <p:stCondLst>
                                    <p:cond delay="0"/>
                                  </p:stCondLst>
                                  <p:childTnLst>
                                    <p:set>
                                      <p:cBhvr>
                                        <p:cTn id="25" dur="1" fill="hold">
                                          <p:stCondLst>
                                            <p:cond delay="0"/>
                                          </p:stCondLst>
                                        </p:cTn>
                                        <p:tgtEl>
                                          <p:spTgt spid="200709"/>
                                        </p:tgtEl>
                                        <p:attrNameLst>
                                          <p:attrName>style.visibility</p:attrName>
                                        </p:attrNameLst>
                                      </p:cBhvr>
                                      <p:to>
                                        <p:strVal val="visible"/>
                                      </p:to>
                                    </p:set>
                                    <p:anim calcmode="lin" valueType="num">
                                      <p:cBhvr>
                                        <p:cTn id="26" dur="500" fill="hold"/>
                                        <p:tgtEl>
                                          <p:spTgt spid="200709"/>
                                        </p:tgtEl>
                                        <p:attrNameLst>
                                          <p:attrName>ppt_w</p:attrName>
                                        </p:attrNameLst>
                                      </p:cBhvr>
                                      <p:tavLst>
                                        <p:tav tm="0">
                                          <p:val>
                                            <p:fltVal val="0"/>
                                          </p:val>
                                        </p:tav>
                                        <p:tav tm="100000">
                                          <p:val>
                                            <p:strVal val="#ppt_w"/>
                                          </p:val>
                                        </p:tav>
                                      </p:tavLst>
                                    </p:anim>
                                    <p:anim calcmode="lin" valueType="num">
                                      <p:cBhvr>
                                        <p:cTn id="27" dur="500" fill="hold"/>
                                        <p:tgtEl>
                                          <p:spTgt spid="200709"/>
                                        </p:tgtEl>
                                        <p:attrNameLst>
                                          <p:attrName>ppt_h</p:attrName>
                                        </p:attrNameLst>
                                      </p:cBhvr>
                                      <p:tavLst>
                                        <p:tav tm="0">
                                          <p:val>
                                            <p:fltVal val="0"/>
                                          </p:val>
                                        </p:tav>
                                        <p:tav tm="100000">
                                          <p:val>
                                            <p:strVal val="#ppt_h"/>
                                          </p:val>
                                        </p:tav>
                                      </p:tavLst>
                                    </p:anim>
                                    <p:anim calcmode="lin" valueType="num">
                                      <p:cBhvr>
                                        <p:cTn id="28" dur="500" fill="hold"/>
                                        <p:tgtEl>
                                          <p:spTgt spid="200709"/>
                                        </p:tgtEl>
                                        <p:attrNameLst>
                                          <p:attrName>ppt_x</p:attrName>
                                        </p:attrNameLst>
                                      </p:cBhvr>
                                      <p:tavLst>
                                        <p:tav tm="0">
                                          <p:val>
                                            <p:fltVal val="0.5"/>
                                          </p:val>
                                        </p:tav>
                                        <p:tav tm="100000">
                                          <p:val>
                                            <p:strVal val="#ppt_x"/>
                                          </p:val>
                                        </p:tav>
                                      </p:tavLst>
                                    </p:anim>
                                    <p:anim calcmode="lin" valueType="num">
                                      <p:cBhvr>
                                        <p:cTn id="29" dur="500" fill="hold"/>
                                        <p:tgtEl>
                                          <p:spTgt spid="200709"/>
                                        </p:tgtEl>
                                        <p:attrNameLst>
                                          <p:attrName>ppt_y</p:attrName>
                                        </p:attrNameLst>
                                      </p:cBhvr>
                                      <p:tavLst>
                                        <p:tav tm="0">
                                          <p:val>
                                            <p:fltVal val="0.5"/>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200775"/>
                                        </p:tgtEl>
                                        <p:attrNameLst>
                                          <p:attrName>style.visibility</p:attrName>
                                        </p:attrNameLst>
                                      </p:cBhvr>
                                      <p:to>
                                        <p:strVal val="visible"/>
                                      </p:to>
                                    </p:set>
                                    <p:anim calcmode="lin" valueType="num">
                                      <p:cBhvr additive="base">
                                        <p:cTn id="34" dur="500" fill="hold"/>
                                        <p:tgtEl>
                                          <p:spTgt spid="200775"/>
                                        </p:tgtEl>
                                        <p:attrNameLst>
                                          <p:attrName>ppt_x</p:attrName>
                                        </p:attrNameLst>
                                      </p:cBhvr>
                                      <p:tavLst>
                                        <p:tav tm="0">
                                          <p:val>
                                            <p:strVal val="0-#ppt_w/2"/>
                                          </p:val>
                                        </p:tav>
                                        <p:tav tm="100000">
                                          <p:val>
                                            <p:strVal val="#ppt_x"/>
                                          </p:val>
                                        </p:tav>
                                      </p:tavLst>
                                    </p:anim>
                                    <p:anim calcmode="lin" valueType="num">
                                      <p:cBhvr additive="base">
                                        <p:cTn id="35" dur="500" fill="hold"/>
                                        <p:tgtEl>
                                          <p:spTgt spid="2007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802" grpId="0" animBg="1"/>
      <p:bldP spid="200708" grpId="0" autoUpdateAnimBg="0"/>
      <p:bldP spid="200709" grpId="0" autoUpdateAnimBg="0"/>
      <p:bldP spid="200713" grpId="0" autoUpdateAnimBg="0"/>
      <p:bldP spid="200775"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ChangeArrowheads="1"/>
          </p:cNvSpPr>
          <p:nvPr/>
        </p:nvSpPr>
        <p:spPr bwMode="auto">
          <a:xfrm>
            <a:off x="4130675" y="38100"/>
            <a:ext cx="806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1075" name="Rectangle 5"/>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131076" name="Rectangle 6"/>
          <p:cNvSpPr>
            <a:spLocks noChangeArrowheads="1"/>
          </p:cNvSpPr>
          <p:nvPr/>
        </p:nvSpPr>
        <p:spPr bwMode="auto">
          <a:xfrm>
            <a:off x="28432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131077" name="Rectangle 7"/>
          <p:cNvSpPr>
            <a:spLocks noChangeArrowheads="1"/>
          </p:cNvSpPr>
          <p:nvPr/>
        </p:nvSpPr>
        <p:spPr bwMode="auto">
          <a:xfrm>
            <a:off x="30337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Helvetica" charset="0"/>
              </a:rPr>
              <a:t>       </a:t>
            </a:r>
          </a:p>
        </p:txBody>
      </p:sp>
      <p:sp>
        <p:nvSpPr>
          <p:cNvPr id="131078" name="Rectangle 9"/>
          <p:cNvSpPr>
            <a:spLocks noChangeArrowheads="1"/>
          </p:cNvSpPr>
          <p:nvPr/>
        </p:nvSpPr>
        <p:spPr bwMode="auto">
          <a:xfrm>
            <a:off x="2551113" y="1768475"/>
            <a:ext cx="9191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131079" name="Rectangle 10"/>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131080" name="Rectangle 11"/>
          <p:cNvSpPr>
            <a:spLocks noChangeArrowheads="1"/>
          </p:cNvSpPr>
          <p:nvPr/>
        </p:nvSpPr>
        <p:spPr bwMode="auto">
          <a:xfrm>
            <a:off x="3084513" y="1054100"/>
            <a:ext cx="392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Helvetica" charset="0"/>
              </a:rPr>
              <a:t>     </a:t>
            </a:r>
          </a:p>
        </p:txBody>
      </p:sp>
      <p:sp>
        <p:nvSpPr>
          <p:cNvPr id="131081" name="Rectangle 12"/>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Helvetica" charset="0"/>
              </a:rPr>
              <a:t> </a:t>
            </a:r>
          </a:p>
        </p:txBody>
      </p:sp>
      <p:sp>
        <p:nvSpPr>
          <p:cNvPr id="131082" name="Rectangle 13"/>
          <p:cNvSpPr>
            <a:spLocks noChangeArrowheads="1"/>
          </p:cNvSpPr>
          <p:nvPr/>
        </p:nvSpPr>
        <p:spPr bwMode="auto">
          <a:xfrm>
            <a:off x="4587875" y="996950"/>
            <a:ext cx="10064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1083" name="Text Box 25"/>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503837" name="Text Box 29"/>
          <p:cNvSpPr txBox="1">
            <a:spLocks noChangeArrowheads="1"/>
          </p:cNvSpPr>
          <p:nvPr/>
        </p:nvSpPr>
        <p:spPr bwMode="auto">
          <a:xfrm>
            <a:off x="1397000" y="2997200"/>
            <a:ext cx="4348163" cy="1123950"/>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3200">
                <a:solidFill>
                  <a:srgbClr val="FFFF00"/>
                </a:solidFill>
                <a:latin typeface="Comic Sans MS" pitchFamily="1" charset="0"/>
                <a:ea typeface="+mn-ea"/>
                <a:cs typeface="+mn-cs"/>
              </a:rPr>
              <a:t>Ayuda para el estudio #15</a:t>
            </a:r>
          </a:p>
        </p:txBody>
      </p:sp>
      <p:sp>
        <p:nvSpPr>
          <p:cNvPr id="503842" name="Rectangle 34"/>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61</a:t>
            </a:r>
          </a:p>
        </p:txBody>
      </p:sp>
      <p:grpSp>
        <p:nvGrpSpPr>
          <p:cNvPr id="131086" name="Group 35"/>
          <p:cNvGrpSpPr>
            <a:grpSpLocks/>
          </p:cNvGrpSpPr>
          <p:nvPr/>
        </p:nvGrpSpPr>
        <p:grpSpPr bwMode="auto">
          <a:xfrm>
            <a:off x="7123113" y="106363"/>
            <a:ext cx="1824037" cy="1892300"/>
            <a:chOff x="4487" y="67"/>
            <a:chExt cx="1149" cy="1192"/>
          </a:xfrm>
        </p:grpSpPr>
        <p:grpSp>
          <p:nvGrpSpPr>
            <p:cNvPr id="131087" name="Group 36"/>
            <p:cNvGrpSpPr>
              <a:grpSpLocks/>
            </p:cNvGrpSpPr>
            <p:nvPr/>
          </p:nvGrpSpPr>
          <p:grpSpPr bwMode="auto">
            <a:xfrm>
              <a:off x="4536" y="225"/>
              <a:ext cx="425" cy="1032"/>
              <a:chOff x="4726" y="2474"/>
              <a:chExt cx="425" cy="1032"/>
            </a:xfrm>
          </p:grpSpPr>
          <p:sp>
            <p:nvSpPr>
              <p:cNvPr id="131103" name="Rectangle 37" descr="Paper bag"/>
              <p:cNvSpPr>
                <a:spLocks noChangeArrowheads="1"/>
              </p:cNvSpPr>
              <p:nvPr/>
            </p:nvSpPr>
            <p:spPr bwMode="auto">
              <a:xfrm>
                <a:off x="4727" y="2794"/>
                <a:ext cx="424" cy="712"/>
              </a:xfrm>
              <a:prstGeom prst="rect">
                <a:avLst/>
              </a:prstGeom>
              <a:blipFill dpi="0" rotWithShape="1">
                <a:blip r:embed="rId3"/>
                <a:srcRect/>
                <a:tile tx="0" ty="0" sx="100000" sy="100000" flip="none" algn="tl"/>
              </a:blipFill>
              <a:ln w="38100">
                <a:solidFill>
                  <a:schemeClr val="bg2"/>
                </a:solidFill>
                <a:miter lim="800000"/>
                <a:headEnd/>
                <a:tailEnd/>
              </a:ln>
            </p:spPr>
            <p:txBody>
              <a:bodyPr wrap="none" anchor="ctr"/>
              <a:lstStyle/>
              <a:p>
                <a:endParaRPr lang="en-US"/>
              </a:p>
            </p:txBody>
          </p:sp>
          <p:sp>
            <p:nvSpPr>
              <p:cNvPr id="131104" name="Oval 38"/>
              <p:cNvSpPr>
                <a:spLocks noChangeArrowheads="1"/>
              </p:cNvSpPr>
              <p:nvPr/>
            </p:nvSpPr>
            <p:spPr bwMode="auto">
              <a:xfrm>
                <a:off x="4726" y="2474"/>
                <a:ext cx="425" cy="576"/>
              </a:xfrm>
              <a:prstGeom prst="ellipse">
                <a:avLst/>
              </a:prstGeom>
              <a:solidFill>
                <a:schemeClr val="bg2"/>
              </a:solidFill>
              <a:ln w="38100">
                <a:solidFill>
                  <a:schemeClr val="bg2"/>
                </a:solidFill>
                <a:round/>
                <a:headEnd/>
                <a:tailEnd/>
              </a:ln>
            </p:spPr>
            <p:txBody>
              <a:bodyPr wrap="none" anchor="ctr"/>
              <a:lstStyle/>
              <a:p>
                <a:endParaRPr lang="en-US"/>
              </a:p>
            </p:txBody>
          </p:sp>
          <p:sp>
            <p:nvSpPr>
              <p:cNvPr id="131105" name="Rectangle 39"/>
              <p:cNvSpPr>
                <a:spLocks noChangeArrowheads="1"/>
              </p:cNvSpPr>
              <p:nvPr/>
            </p:nvSpPr>
            <p:spPr bwMode="auto">
              <a:xfrm>
                <a:off x="4728" y="2802"/>
                <a:ext cx="422" cy="6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31088" name="Group 40"/>
            <p:cNvGrpSpPr>
              <a:grpSpLocks/>
            </p:cNvGrpSpPr>
            <p:nvPr/>
          </p:nvGrpSpPr>
          <p:grpSpPr bwMode="auto">
            <a:xfrm>
              <a:off x="5090" y="227"/>
              <a:ext cx="425" cy="1032"/>
              <a:chOff x="4726" y="2474"/>
              <a:chExt cx="425" cy="1032"/>
            </a:xfrm>
          </p:grpSpPr>
          <p:sp>
            <p:nvSpPr>
              <p:cNvPr id="131100" name="Rectangle 41" descr="Paper bag"/>
              <p:cNvSpPr>
                <a:spLocks noChangeArrowheads="1"/>
              </p:cNvSpPr>
              <p:nvPr/>
            </p:nvSpPr>
            <p:spPr bwMode="auto">
              <a:xfrm>
                <a:off x="4727" y="2794"/>
                <a:ext cx="424" cy="712"/>
              </a:xfrm>
              <a:prstGeom prst="rect">
                <a:avLst/>
              </a:prstGeom>
              <a:blipFill dpi="0" rotWithShape="1">
                <a:blip r:embed="rId3"/>
                <a:srcRect/>
                <a:tile tx="0" ty="0" sx="100000" sy="100000" flip="none" algn="tl"/>
              </a:blipFill>
              <a:ln w="38100">
                <a:solidFill>
                  <a:schemeClr val="bg2"/>
                </a:solidFill>
                <a:miter lim="800000"/>
                <a:headEnd/>
                <a:tailEnd/>
              </a:ln>
            </p:spPr>
            <p:txBody>
              <a:bodyPr wrap="none" anchor="ctr"/>
              <a:lstStyle/>
              <a:p>
                <a:endParaRPr lang="en-US"/>
              </a:p>
            </p:txBody>
          </p:sp>
          <p:sp>
            <p:nvSpPr>
              <p:cNvPr id="131101" name="Oval 42"/>
              <p:cNvSpPr>
                <a:spLocks noChangeArrowheads="1"/>
              </p:cNvSpPr>
              <p:nvPr/>
            </p:nvSpPr>
            <p:spPr bwMode="auto">
              <a:xfrm>
                <a:off x="4726" y="2474"/>
                <a:ext cx="425" cy="576"/>
              </a:xfrm>
              <a:prstGeom prst="ellipse">
                <a:avLst/>
              </a:prstGeom>
              <a:solidFill>
                <a:schemeClr val="bg2"/>
              </a:solidFill>
              <a:ln w="38100">
                <a:solidFill>
                  <a:schemeClr val="bg2"/>
                </a:solidFill>
                <a:round/>
                <a:headEnd/>
                <a:tailEnd/>
              </a:ln>
            </p:spPr>
            <p:txBody>
              <a:bodyPr wrap="none" anchor="ctr"/>
              <a:lstStyle/>
              <a:p>
                <a:endParaRPr lang="en-US"/>
              </a:p>
            </p:txBody>
          </p:sp>
          <p:sp>
            <p:nvSpPr>
              <p:cNvPr id="131102" name="Rectangle 43"/>
              <p:cNvSpPr>
                <a:spLocks noChangeArrowheads="1"/>
              </p:cNvSpPr>
              <p:nvPr/>
            </p:nvSpPr>
            <p:spPr bwMode="auto">
              <a:xfrm>
                <a:off x="4728" y="2802"/>
                <a:ext cx="422" cy="6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31089" name="Group 44"/>
            <p:cNvGrpSpPr>
              <a:grpSpLocks/>
            </p:cNvGrpSpPr>
            <p:nvPr/>
          </p:nvGrpSpPr>
          <p:grpSpPr bwMode="auto">
            <a:xfrm>
              <a:off x="4495" y="192"/>
              <a:ext cx="425" cy="1032"/>
              <a:chOff x="4495" y="192"/>
              <a:chExt cx="425" cy="1032"/>
            </a:xfrm>
          </p:grpSpPr>
          <p:sp>
            <p:nvSpPr>
              <p:cNvPr id="131097" name="Rectangle 45" descr="Paper bag"/>
              <p:cNvSpPr>
                <a:spLocks noChangeArrowheads="1"/>
              </p:cNvSpPr>
              <p:nvPr/>
            </p:nvSpPr>
            <p:spPr bwMode="auto">
              <a:xfrm>
                <a:off x="4496" y="512"/>
                <a:ext cx="424" cy="712"/>
              </a:xfrm>
              <a:prstGeom prst="rect">
                <a:avLst/>
              </a:prstGeom>
              <a:blipFill dpi="0" rotWithShape="1">
                <a:blip r:embed="rId3"/>
                <a:srcRect/>
                <a:tile tx="0" ty="0" sx="100000" sy="100000" flip="none" algn="tl"/>
              </a:blipFill>
              <a:ln w="38100">
                <a:solidFill>
                  <a:srgbClr val="663300"/>
                </a:solidFill>
                <a:miter lim="800000"/>
                <a:headEnd/>
                <a:tailEnd/>
              </a:ln>
            </p:spPr>
            <p:txBody>
              <a:bodyPr wrap="none" anchor="ctr"/>
              <a:lstStyle/>
              <a:p>
                <a:endParaRPr lang="en-US"/>
              </a:p>
            </p:txBody>
          </p:sp>
          <p:sp>
            <p:nvSpPr>
              <p:cNvPr id="131098" name="Oval 46" descr="Paper bag"/>
              <p:cNvSpPr>
                <a:spLocks noChangeArrowheads="1"/>
              </p:cNvSpPr>
              <p:nvPr/>
            </p:nvSpPr>
            <p:spPr bwMode="auto">
              <a:xfrm>
                <a:off x="4495" y="192"/>
                <a:ext cx="425" cy="576"/>
              </a:xfrm>
              <a:prstGeom prst="ellipse">
                <a:avLst/>
              </a:prstGeom>
              <a:blipFill dpi="0" rotWithShape="1">
                <a:blip r:embed="rId3"/>
                <a:srcRect/>
                <a:tile tx="0" ty="0" sx="100000" sy="100000" flip="none" algn="tl"/>
              </a:blipFill>
              <a:ln w="38100">
                <a:solidFill>
                  <a:srgbClr val="663300"/>
                </a:solidFill>
                <a:round/>
                <a:headEnd/>
                <a:tailEnd/>
              </a:ln>
            </p:spPr>
            <p:txBody>
              <a:bodyPr wrap="none" anchor="ctr"/>
              <a:lstStyle/>
              <a:p>
                <a:endParaRPr lang="en-US"/>
              </a:p>
            </p:txBody>
          </p:sp>
          <p:sp>
            <p:nvSpPr>
              <p:cNvPr id="131099" name="Rectangle 47" descr="Paper bag"/>
              <p:cNvSpPr>
                <a:spLocks noChangeArrowheads="1"/>
              </p:cNvSpPr>
              <p:nvPr/>
            </p:nvSpPr>
            <p:spPr bwMode="auto">
              <a:xfrm>
                <a:off x="4512" y="520"/>
                <a:ext cx="392" cy="684"/>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503856" name="Rectangle 48"/>
            <p:cNvSpPr>
              <a:spLocks noChangeArrowheads="1"/>
            </p:cNvSpPr>
            <p:nvPr/>
          </p:nvSpPr>
          <p:spPr bwMode="auto">
            <a:xfrm>
              <a:off x="4487" y="313"/>
              <a:ext cx="438" cy="879"/>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lgn="ctr">
                <a:lnSpc>
                  <a:spcPct val="55000"/>
                </a:lnSpc>
                <a:spcBef>
                  <a:spcPct val="50000"/>
                </a:spcBef>
                <a:defRPr/>
              </a:pPr>
              <a:r>
                <a:rPr lang="en-US" sz="1800">
                  <a:latin typeface="Krone" charset="0"/>
                  <a:ea typeface="+mn-ea"/>
                  <a:cs typeface="+mn-cs"/>
                </a:rPr>
                <a:t>I</a:t>
              </a:r>
            </a:p>
            <a:p>
              <a:pPr algn="ctr">
                <a:lnSpc>
                  <a:spcPct val="55000"/>
                </a:lnSpc>
                <a:spcBef>
                  <a:spcPct val="50000"/>
                </a:spcBef>
                <a:defRPr/>
              </a:pPr>
              <a:r>
                <a:rPr lang="en-US" sz="1800">
                  <a:latin typeface="Krone" charset="0"/>
                  <a:ea typeface="+mn-ea"/>
                  <a:cs typeface="+mn-cs"/>
                </a:rPr>
                <a:t>II</a:t>
              </a:r>
            </a:p>
            <a:p>
              <a:pPr algn="ctr">
                <a:lnSpc>
                  <a:spcPct val="55000"/>
                </a:lnSpc>
                <a:spcBef>
                  <a:spcPct val="50000"/>
                </a:spcBef>
                <a:defRPr/>
              </a:pPr>
              <a:r>
                <a:rPr lang="en-US" sz="1800">
                  <a:latin typeface="Krone" charset="0"/>
                  <a:ea typeface="+mn-ea"/>
                  <a:cs typeface="+mn-cs"/>
                </a:rPr>
                <a:t>III</a:t>
              </a:r>
            </a:p>
            <a:p>
              <a:pPr algn="ctr">
                <a:lnSpc>
                  <a:spcPct val="55000"/>
                </a:lnSpc>
                <a:spcBef>
                  <a:spcPct val="50000"/>
                </a:spcBef>
                <a:defRPr/>
              </a:pPr>
              <a:r>
                <a:rPr lang="en-US" sz="1800">
                  <a:latin typeface="Krone" charset="0"/>
                  <a:ea typeface="+mn-ea"/>
                  <a:cs typeface="+mn-cs"/>
                </a:rPr>
                <a:t>IV</a:t>
              </a:r>
            </a:p>
            <a:p>
              <a:pPr algn="ctr">
                <a:lnSpc>
                  <a:spcPct val="55000"/>
                </a:lnSpc>
                <a:spcBef>
                  <a:spcPct val="50000"/>
                </a:spcBef>
                <a:defRPr/>
              </a:pPr>
              <a:r>
                <a:rPr lang="en-US" sz="1800">
                  <a:latin typeface="Krone" charset="0"/>
                  <a:ea typeface="+mn-ea"/>
                  <a:cs typeface="+mn-cs"/>
                </a:rPr>
                <a:t>V</a:t>
              </a:r>
            </a:p>
          </p:txBody>
        </p:sp>
        <p:sp>
          <p:nvSpPr>
            <p:cNvPr id="131091" name="Text Box 49"/>
            <p:cNvSpPr txBox="1">
              <a:spLocks noChangeArrowheads="1"/>
            </p:cNvSpPr>
            <p:nvPr/>
          </p:nvSpPr>
          <p:spPr bwMode="auto">
            <a:xfrm>
              <a:off x="5520" y="67"/>
              <a:ext cx="11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grpSp>
          <p:nvGrpSpPr>
            <p:cNvPr id="131092" name="Group 50"/>
            <p:cNvGrpSpPr>
              <a:grpSpLocks/>
            </p:cNvGrpSpPr>
            <p:nvPr/>
          </p:nvGrpSpPr>
          <p:grpSpPr bwMode="auto">
            <a:xfrm>
              <a:off x="5038" y="185"/>
              <a:ext cx="425" cy="1032"/>
              <a:chOff x="4495" y="192"/>
              <a:chExt cx="425" cy="1032"/>
            </a:xfrm>
          </p:grpSpPr>
          <p:sp>
            <p:nvSpPr>
              <p:cNvPr id="131094" name="Rectangle 51" descr="Paper bag"/>
              <p:cNvSpPr>
                <a:spLocks noChangeArrowheads="1"/>
              </p:cNvSpPr>
              <p:nvPr/>
            </p:nvSpPr>
            <p:spPr bwMode="auto">
              <a:xfrm>
                <a:off x="4496" y="512"/>
                <a:ext cx="424" cy="712"/>
              </a:xfrm>
              <a:prstGeom prst="rect">
                <a:avLst/>
              </a:prstGeom>
              <a:blipFill dpi="0" rotWithShape="1">
                <a:blip r:embed="rId3"/>
                <a:srcRect/>
                <a:tile tx="0" ty="0" sx="100000" sy="100000" flip="none" algn="tl"/>
              </a:blipFill>
              <a:ln w="38100">
                <a:solidFill>
                  <a:srgbClr val="663300"/>
                </a:solidFill>
                <a:miter lim="800000"/>
                <a:headEnd/>
                <a:tailEnd/>
              </a:ln>
            </p:spPr>
            <p:txBody>
              <a:bodyPr wrap="none" anchor="ctr"/>
              <a:lstStyle/>
              <a:p>
                <a:endParaRPr lang="en-US"/>
              </a:p>
            </p:txBody>
          </p:sp>
          <p:sp>
            <p:nvSpPr>
              <p:cNvPr id="131095" name="Oval 52" descr="Paper bag"/>
              <p:cNvSpPr>
                <a:spLocks noChangeArrowheads="1"/>
              </p:cNvSpPr>
              <p:nvPr/>
            </p:nvSpPr>
            <p:spPr bwMode="auto">
              <a:xfrm>
                <a:off x="4495" y="192"/>
                <a:ext cx="425" cy="576"/>
              </a:xfrm>
              <a:prstGeom prst="ellipse">
                <a:avLst/>
              </a:prstGeom>
              <a:blipFill dpi="0" rotWithShape="1">
                <a:blip r:embed="rId3"/>
                <a:srcRect/>
                <a:tile tx="0" ty="0" sx="100000" sy="100000" flip="none" algn="tl"/>
              </a:blipFill>
              <a:ln w="38100">
                <a:solidFill>
                  <a:srgbClr val="663300"/>
                </a:solidFill>
                <a:round/>
                <a:headEnd/>
                <a:tailEnd/>
              </a:ln>
            </p:spPr>
            <p:txBody>
              <a:bodyPr wrap="none" anchor="ctr"/>
              <a:lstStyle/>
              <a:p>
                <a:endParaRPr lang="en-US"/>
              </a:p>
            </p:txBody>
          </p:sp>
          <p:sp>
            <p:nvSpPr>
              <p:cNvPr id="131096" name="Rectangle 53" descr="Paper bag"/>
              <p:cNvSpPr>
                <a:spLocks noChangeArrowheads="1"/>
              </p:cNvSpPr>
              <p:nvPr/>
            </p:nvSpPr>
            <p:spPr bwMode="auto">
              <a:xfrm>
                <a:off x="4512" y="520"/>
                <a:ext cx="392" cy="684"/>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503862" name="Rectangle 54"/>
            <p:cNvSpPr>
              <a:spLocks noChangeArrowheads="1"/>
            </p:cNvSpPr>
            <p:nvPr/>
          </p:nvSpPr>
          <p:spPr bwMode="auto">
            <a:xfrm>
              <a:off x="5033" y="309"/>
              <a:ext cx="438" cy="87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55000"/>
                </a:lnSpc>
                <a:spcBef>
                  <a:spcPct val="50000"/>
                </a:spcBef>
                <a:defRPr/>
              </a:pPr>
              <a:r>
                <a:rPr lang="en-US" sz="1800">
                  <a:latin typeface="Krone" charset="0"/>
                  <a:ea typeface="+mn-ea"/>
                  <a:cs typeface="+mn-cs"/>
                </a:rPr>
                <a:t>VI</a:t>
              </a:r>
            </a:p>
            <a:p>
              <a:pPr algn="ctr">
                <a:lnSpc>
                  <a:spcPct val="55000"/>
                </a:lnSpc>
                <a:spcBef>
                  <a:spcPct val="50000"/>
                </a:spcBef>
                <a:defRPr/>
              </a:pPr>
              <a:r>
                <a:rPr lang="en-US" sz="1800">
                  <a:latin typeface="Krone" charset="0"/>
                  <a:ea typeface="+mn-ea"/>
                  <a:cs typeface="+mn-cs"/>
                </a:rPr>
                <a:t>VII</a:t>
              </a:r>
            </a:p>
            <a:p>
              <a:pPr algn="ctr">
                <a:lnSpc>
                  <a:spcPct val="55000"/>
                </a:lnSpc>
                <a:spcBef>
                  <a:spcPct val="50000"/>
                </a:spcBef>
                <a:defRPr/>
              </a:pPr>
              <a:r>
                <a:rPr lang="en-US" sz="1800">
                  <a:latin typeface="Krone" charset="0"/>
                  <a:ea typeface="+mn-ea"/>
                  <a:cs typeface="+mn-cs"/>
                </a:rPr>
                <a:t>VIII</a:t>
              </a:r>
            </a:p>
            <a:p>
              <a:pPr algn="ctr">
                <a:lnSpc>
                  <a:spcPct val="55000"/>
                </a:lnSpc>
                <a:spcBef>
                  <a:spcPct val="50000"/>
                </a:spcBef>
                <a:defRPr/>
              </a:pPr>
              <a:r>
                <a:rPr lang="en-US" sz="1800">
                  <a:latin typeface="Krone" charset="0"/>
                  <a:ea typeface="+mn-ea"/>
                  <a:cs typeface="+mn-cs"/>
                </a:rPr>
                <a:t>IX</a:t>
              </a:r>
            </a:p>
            <a:p>
              <a:pPr algn="ctr">
                <a:lnSpc>
                  <a:spcPct val="55000"/>
                </a:lnSpc>
                <a:spcBef>
                  <a:spcPct val="50000"/>
                </a:spcBef>
                <a:defRPr/>
              </a:pPr>
              <a:r>
                <a:rPr lang="en-US" sz="1800">
                  <a:latin typeface="Krone" charset="0"/>
                  <a:ea typeface="+mn-ea"/>
                  <a:cs typeface="+mn-cs"/>
                </a:rPr>
                <a:t>X</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03837"/>
                                        </p:tgtEl>
                                        <p:attrNameLst>
                                          <p:attrName>style.visibility</p:attrName>
                                        </p:attrNameLst>
                                      </p:cBhvr>
                                      <p:to>
                                        <p:strVal val="visible"/>
                                      </p:to>
                                    </p:set>
                                    <p:anim calcmode="lin" valueType="num">
                                      <p:cBhvr additive="base">
                                        <p:cTn id="7" dur="500" fill="hold"/>
                                        <p:tgtEl>
                                          <p:spTgt spid="503837"/>
                                        </p:tgtEl>
                                        <p:attrNameLst>
                                          <p:attrName>ppt_x</p:attrName>
                                        </p:attrNameLst>
                                      </p:cBhvr>
                                      <p:tavLst>
                                        <p:tav tm="0">
                                          <p:val>
                                            <p:strVal val="0-#ppt_w/2"/>
                                          </p:val>
                                        </p:tav>
                                        <p:tav tm="100000">
                                          <p:val>
                                            <p:strVal val="#ppt_x"/>
                                          </p:val>
                                        </p:tav>
                                      </p:tavLst>
                                    </p:anim>
                                    <p:anim calcmode="lin" valueType="num">
                                      <p:cBhvr additive="base">
                                        <p:cTn id="8" dur="500" fill="hold"/>
                                        <p:tgtEl>
                                          <p:spTgt spid="5038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37"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123" name="Rectangle 3">
            <a:hlinkClick r:id="rId3" action="ppaction://hlinkpres?slideindex=1&amp;slidetitle= "/>
          </p:cNvPr>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05864" name="Rectangle 8"/>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62</a:t>
            </a:r>
          </a:p>
        </p:txBody>
      </p:sp>
      <p:sp>
        <p:nvSpPr>
          <p:cNvPr id="133125" name="Text Box 11"/>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©2012 TBBMI</a:t>
            </a:r>
          </a:p>
        </p:txBody>
      </p:sp>
      <p:sp>
        <p:nvSpPr>
          <p:cNvPr id="505868" name="Rectangle 12"/>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La </a:t>
            </a:r>
            <a:r>
              <a:rPr lang="en-US" sz="2400" b="1" dirty="0" err="1">
                <a:solidFill>
                  <a:srgbClr val="FFFFFF"/>
                </a:solidFill>
                <a:latin typeface="Arial" charset="0"/>
                <a:ea typeface="ＭＳ Ｐゴシック" charset="0"/>
              </a:rPr>
              <a:t>Biblia</a:t>
            </a:r>
            <a:r>
              <a:rPr lang="en-US" sz="2400" b="1" dirty="0" smtClean="0">
                <a:solidFill>
                  <a:srgbClr val="FFFFFF"/>
                </a:solidFill>
                <a:latin typeface="Arial" charset="0"/>
                <a:ea typeface="ＭＳ Ｐゴシック" charset="0"/>
              </a:rPr>
              <a:t>…</a:t>
            </a:r>
            <a:r>
              <a:rPr lang="en-US" sz="2400" b="1" dirty="0" err="1" smtClean="0">
                <a:solidFill>
                  <a:srgbClr val="FFFFFF"/>
                </a:solidFill>
                <a:latin typeface="Arial" charset="0"/>
                <a:ea typeface="ＭＳ Ｐゴシック" charset="0"/>
              </a:rPr>
              <a:t>Básicamente</a:t>
            </a:r>
            <a:r>
              <a:rPr lang="en-US" sz="2400" b="1" dirty="0" smtClean="0">
                <a:solidFill>
                  <a:srgbClr val="FFFFFF"/>
                </a:solidFill>
                <a:latin typeface="Arial" charset="0"/>
                <a:ea typeface="ＭＳ Ｐゴシック" charset="0"/>
              </a:rPr>
              <a:t> •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dirty="0" err="1" smtClean="0">
                <a:solidFill>
                  <a:srgbClr val="FFFFFF"/>
                </a:solidFill>
                <a:latin typeface="Arial" charset="0"/>
                <a:cs typeface="Arial" charset="0"/>
              </a:rPr>
              <a:t>Descárgalo</a:t>
            </a:r>
            <a:r>
              <a:rPr lang="en-US" sz="3600" dirty="0" smtClean="0">
                <a:solidFill>
                  <a:srgbClr val="FFFFFF"/>
                </a:solidFill>
                <a:latin typeface="Arial" charset="0"/>
                <a:cs typeface="Arial" charset="0"/>
              </a:rPr>
              <a:t> </a:t>
            </a:r>
            <a:r>
              <a:rPr lang="en-US" sz="3600" dirty="0">
                <a:solidFill>
                  <a:srgbClr val="FFFFFF"/>
                </a:solidFill>
                <a:latin typeface="Arial" charset="0"/>
                <a:cs typeface="Arial" charset="0"/>
              </a:rPr>
              <a:t>gratis</a:t>
            </a: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4689136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026"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8435" name="Group 1027"/>
          <p:cNvGrpSpPr>
            <a:grpSpLocks/>
          </p:cNvGrpSpPr>
          <p:nvPr/>
        </p:nvGrpSpPr>
        <p:grpSpPr bwMode="auto">
          <a:xfrm>
            <a:off x="8148638" y="4983163"/>
            <a:ext cx="168275" cy="177800"/>
            <a:chOff x="4317" y="868"/>
            <a:chExt cx="146" cy="700"/>
          </a:xfrm>
        </p:grpSpPr>
        <p:sp>
          <p:nvSpPr>
            <p:cNvPr id="18520" name="Rectangle 1028"/>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8521" name="Rectangle 1029"/>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grpSp>
        <p:nvGrpSpPr>
          <p:cNvPr id="18436" name="Group 1030"/>
          <p:cNvGrpSpPr>
            <a:grpSpLocks/>
          </p:cNvGrpSpPr>
          <p:nvPr/>
        </p:nvGrpSpPr>
        <p:grpSpPr bwMode="auto">
          <a:xfrm>
            <a:off x="1627188" y="2182813"/>
            <a:ext cx="6045200" cy="3983037"/>
            <a:chOff x="610" y="1163"/>
            <a:chExt cx="4583" cy="2701"/>
          </a:xfrm>
        </p:grpSpPr>
        <p:sp>
          <p:nvSpPr>
            <p:cNvPr id="18516" name="Rectangle 1031"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18517" name="Rectangle 1032"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8518" name="Rectangle 1033"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8519" name="Rectangle 1034"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grpSp>
      <p:pic>
        <p:nvPicPr>
          <p:cNvPr id="608267" name="Picture 10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8" name="Group 1036"/>
          <p:cNvGrpSpPr>
            <a:grpSpLocks/>
          </p:cNvGrpSpPr>
          <p:nvPr/>
        </p:nvGrpSpPr>
        <p:grpSpPr bwMode="auto">
          <a:xfrm>
            <a:off x="8148638" y="4983163"/>
            <a:ext cx="168275" cy="177800"/>
            <a:chOff x="4317" y="868"/>
            <a:chExt cx="146" cy="700"/>
          </a:xfrm>
        </p:grpSpPr>
        <p:sp>
          <p:nvSpPr>
            <p:cNvPr id="18514" name="Rectangle 1037"/>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8515" name="Rectangle 1038"/>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sp>
        <p:nvSpPr>
          <p:cNvPr id="608271" name="Rectangle 1039"/>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pitchFamily="1" charset="0"/>
              <a:ea typeface="+mn-ea"/>
              <a:cs typeface="+mn-cs"/>
            </a:endParaRPr>
          </a:p>
        </p:txBody>
      </p:sp>
      <p:sp>
        <p:nvSpPr>
          <p:cNvPr id="608272" name="Rectangle 1040"/>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pitchFamily="1" charset="0"/>
              <a:ea typeface="+mn-ea"/>
              <a:cs typeface="+mn-cs"/>
            </a:endParaRPr>
          </a:p>
        </p:txBody>
      </p:sp>
      <p:pic>
        <p:nvPicPr>
          <p:cNvPr id="608273" name="Picture 1041"/>
          <p:cNvPicPr>
            <a:picLocks noChangeAspect="1" noChangeArrowheads="1"/>
          </p:cNvPicPr>
          <p:nvPr/>
        </p:nvPicPr>
        <p:blipFill>
          <a:blip r:embed="rId6"/>
          <a:srcRect/>
          <a:stretch>
            <a:fillRect/>
          </a:stretch>
        </p:blipFill>
        <p:spPr bwMode="auto">
          <a:xfrm rot="5361337">
            <a:off x="-291306" y="4123531"/>
            <a:ext cx="4605338" cy="301625"/>
          </a:xfrm>
          <a:prstGeom prst="rect">
            <a:avLst/>
          </a:prstGeom>
          <a:noFill/>
          <a:effectLst>
            <a:outerShdw blurRad="63500" dist="38099" dir="2700000" algn="ctr" rotWithShape="0">
              <a:schemeClr val="accent2">
                <a:alpha val="74998"/>
              </a:schemeClr>
            </a:outerShdw>
          </a:effectLst>
        </p:spPr>
      </p:pic>
      <p:sp>
        <p:nvSpPr>
          <p:cNvPr id="608274" name="Text Box 1042"/>
          <p:cNvSpPr txBox="1">
            <a:spLocks noChangeArrowheads="1"/>
          </p:cNvSpPr>
          <p:nvPr/>
        </p:nvSpPr>
        <p:spPr bwMode="auto">
          <a:xfrm>
            <a:off x="5010150" y="1597025"/>
            <a:ext cx="685800" cy="823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latin typeface="" charset="0"/>
                <a:ea typeface="+mn-ea"/>
                <a:cs typeface="+mn-cs"/>
              </a:rPr>
              <a:t>J</a:t>
            </a:r>
          </a:p>
        </p:txBody>
      </p:sp>
      <p:grpSp>
        <p:nvGrpSpPr>
          <p:cNvPr id="5" name="Group 1043"/>
          <p:cNvGrpSpPr>
            <a:grpSpLocks/>
          </p:cNvGrpSpPr>
          <p:nvPr/>
        </p:nvGrpSpPr>
        <p:grpSpPr bwMode="auto">
          <a:xfrm>
            <a:off x="2676525" y="1308100"/>
            <a:ext cx="1873250" cy="563563"/>
            <a:chOff x="1686" y="824"/>
            <a:chExt cx="1180" cy="355"/>
          </a:xfrm>
        </p:grpSpPr>
        <p:sp>
          <p:nvSpPr>
            <p:cNvPr id="608276" name="Rectangle 1044"/>
            <p:cNvSpPr>
              <a:spLocks noChangeArrowheads="1"/>
            </p:cNvSpPr>
            <p:nvPr/>
          </p:nvSpPr>
          <p:spPr bwMode="auto">
            <a:xfrm>
              <a:off x="1686" y="833"/>
              <a:ext cx="329"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r>
                <a:rPr lang="en-US" sz="3600" i="1">
                  <a:solidFill>
                    <a:srgbClr val="FFEA18"/>
                  </a:solidFill>
                </a:rPr>
                <a:t>4P</a:t>
              </a:r>
              <a:endParaRPr lang="en-US" sz="4800" b="0">
                <a:solidFill>
                  <a:srgbClr val="FFEA18"/>
                </a:solidFill>
                <a:latin typeface="Times" charset="0"/>
              </a:endParaRPr>
            </a:p>
          </p:txBody>
        </p:sp>
        <p:sp>
          <p:nvSpPr>
            <p:cNvPr id="608277" name="Rectangle 1045"/>
            <p:cNvSpPr>
              <a:spLocks noChangeArrowheads="1"/>
            </p:cNvSpPr>
            <p:nvPr/>
          </p:nvSpPr>
          <p:spPr bwMode="auto">
            <a:xfrm>
              <a:off x="2241" y="824"/>
              <a:ext cx="625"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r>
                <a:rPr lang="en-US" sz="3600" i="1">
                  <a:solidFill>
                    <a:srgbClr val="FFEA18"/>
                  </a:solidFill>
                </a:rPr>
                <a:t>  3S</a:t>
              </a:r>
              <a:endParaRPr lang="en-US" sz="4800" b="0">
                <a:solidFill>
                  <a:srgbClr val="FFEA18"/>
                </a:solidFill>
                <a:latin typeface="Times" charset="0"/>
              </a:endParaRPr>
            </a:p>
          </p:txBody>
        </p:sp>
      </p:grpSp>
      <p:grpSp>
        <p:nvGrpSpPr>
          <p:cNvPr id="6" name="Group 1118"/>
          <p:cNvGrpSpPr>
            <a:grpSpLocks/>
          </p:cNvGrpSpPr>
          <p:nvPr/>
        </p:nvGrpSpPr>
        <p:grpSpPr bwMode="auto">
          <a:xfrm>
            <a:off x="3392488" y="549275"/>
            <a:ext cx="722312" cy="1098550"/>
            <a:chOff x="2137" y="346"/>
            <a:chExt cx="455" cy="692"/>
          </a:xfrm>
        </p:grpSpPr>
        <p:grpSp>
          <p:nvGrpSpPr>
            <p:cNvPr id="18508" name="Group 1058"/>
            <p:cNvGrpSpPr>
              <a:grpSpLocks/>
            </p:cNvGrpSpPr>
            <p:nvPr/>
          </p:nvGrpSpPr>
          <p:grpSpPr bwMode="auto">
            <a:xfrm>
              <a:off x="2137" y="346"/>
              <a:ext cx="455" cy="692"/>
              <a:chOff x="1814" y="109"/>
              <a:chExt cx="455" cy="692"/>
            </a:xfrm>
          </p:grpSpPr>
          <p:sp>
            <p:nvSpPr>
              <p:cNvPr id="608291" name="Text Box 1059"/>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latin typeface="" charset="0"/>
                    <a:ea typeface="+mn-ea"/>
                    <a:cs typeface="+mn-cs"/>
                  </a:rPr>
                  <a:t>7</a:t>
                </a:r>
              </a:p>
            </p:txBody>
          </p:sp>
          <p:sp>
            <p:nvSpPr>
              <p:cNvPr id="608292" name="Line 1060"/>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grpSp>
        <p:sp>
          <p:nvSpPr>
            <p:cNvPr id="608293" name="Line 1061"/>
            <p:cNvSpPr>
              <a:spLocks noChangeShapeType="1"/>
            </p:cNvSpPr>
            <p:nvPr/>
          </p:nvSpPr>
          <p:spPr bwMode="auto">
            <a:xfrm>
              <a:off x="2263" y="709"/>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grpSp>
      <p:grpSp>
        <p:nvGrpSpPr>
          <p:cNvPr id="8" name="Group 1120"/>
          <p:cNvGrpSpPr>
            <a:grpSpLocks/>
          </p:cNvGrpSpPr>
          <p:nvPr/>
        </p:nvGrpSpPr>
        <p:grpSpPr bwMode="auto">
          <a:xfrm>
            <a:off x="1885950" y="1839913"/>
            <a:ext cx="3125788" cy="431800"/>
            <a:chOff x="1188" y="1159"/>
            <a:chExt cx="1969" cy="272"/>
          </a:xfrm>
        </p:grpSpPr>
        <p:grpSp>
          <p:nvGrpSpPr>
            <p:cNvPr id="18495" name="Group 1046"/>
            <p:cNvGrpSpPr>
              <a:grpSpLocks/>
            </p:cNvGrpSpPr>
            <p:nvPr/>
          </p:nvGrpSpPr>
          <p:grpSpPr bwMode="auto">
            <a:xfrm>
              <a:off x="1188" y="1175"/>
              <a:ext cx="1969" cy="246"/>
              <a:chOff x="1188" y="1175"/>
              <a:chExt cx="1969" cy="246"/>
            </a:xfrm>
          </p:grpSpPr>
          <p:grpSp>
            <p:nvGrpSpPr>
              <p:cNvPr id="18498" name="Group 1047"/>
              <p:cNvGrpSpPr>
                <a:grpSpLocks/>
              </p:cNvGrpSpPr>
              <p:nvPr/>
            </p:nvGrpSpPr>
            <p:grpSpPr bwMode="auto">
              <a:xfrm>
                <a:off x="1188" y="1175"/>
                <a:ext cx="1712" cy="246"/>
                <a:chOff x="1188" y="1175"/>
                <a:chExt cx="1712" cy="246"/>
              </a:xfrm>
            </p:grpSpPr>
            <p:sp>
              <p:nvSpPr>
                <p:cNvPr id="608280" name="Rectangle 1048"/>
                <p:cNvSpPr>
                  <a:spLocks noChangeArrowheads="1"/>
                </p:cNvSpPr>
                <p:nvPr/>
              </p:nvSpPr>
              <p:spPr bwMode="auto">
                <a:xfrm>
                  <a:off x="1188" y="1179"/>
                  <a:ext cx="119"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r>
                    <a:rPr lang="en-US" sz="2400">
                      <a:solidFill>
                        <a:srgbClr val="F09F32"/>
                      </a:solidFill>
                    </a:rPr>
                    <a:t>C</a:t>
                  </a:r>
                  <a:endParaRPr lang="en-US" sz="3600">
                    <a:solidFill>
                      <a:srgbClr val="FFEA18"/>
                    </a:solidFill>
                    <a:latin typeface="Times" charset="0"/>
                  </a:endParaRPr>
                </a:p>
              </p:txBody>
            </p:sp>
            <p:sp>
              <p:nvSpPr>
                <p:cNvPr id="608281" name="Rectangle 1049"/>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r>
                    <a:rPr lang="en-US" sz="2400">
                      <a:solidFill>
                        <a:srgbClr val="FC030C"/>
                      </a:solidFill>
                    </a:rPr>
                    <a:t>A</a:t>
                  </a:r>
                  <a:endParaRPr lang="en-US" sz="3600">
                    <a:solidFill>
                      <a:srgbClr val="FC030C"/>
                    </a:solidFill>
                    <a:latin typeface="Times" charset="0"/>
                  </a:endParaRPr>
                </a:p>
              </p:txBody>
            </p:sp>
            <p:sp>
              <p:nvSpPr>
                <p:cNvPr id="608282" name="Rectangle 1050"/>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r>
                    <a:rPr lang="en-US" sz="2400">
                      <a:solidFill>
                        <a:srgbClr val="FC030C"/>
                      </a:solidFill>
                    </a:rPr>
                    <a:t>J</a:t>
                  </a:r>
                  <a:endParaRPr lang="en-US" sz="3600">
                    <a:solidFill>
                      <a:srgbClr val="FC030C"/>
                    </a:solidFill>
                    <a:latin typeface="Times" charset="0"/>
                  </a:endParaRPr>
                </a:p>
              </p:txBody>
            </p:sp>
            <p:sp>
              <p:nvSpPr>
                <p:cNvPr id="608283" name="Rectangle 1051"/>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r>
                    <a:rPr lang="en-US" sz="2400">
                      <a:solidFill>
                        <a:srgbClr val="FC030C"/>
                      </a:solidFill>
                    </a:rPr>
                    <a:t>M</a:t>
                  </a:r>
                  <a:endParaRPr lang="en-US" sz="3600">
                    <a:solidFill>
                      <a:srgbClr val="FC030C"/>
                    </a:solidFill>
                    <a:latin typeface="Times" charset="0"/>
                  </a:endParaRPr>
                </a:p>
              </p:txBody>
            </p:sp>
            <p:sp>
              <p:nvSpPr>
                <p:cNvPr id="608284" name="Rectangle 1052"/>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r>
                    <a:rPr lang="en-US" sz="2400">
                      <a:solidFill>
                        <a:srgbClr val="FC030C"/>
                      </a:solidFill>
                    </a:rPr>
                    <a:t>J</a:t>
                  </a:r>
                  <a:endParaRPr lang="en-US" sz="3600">
                    <a:solidFill>
                      <a:srgbClr val="FC030C"/>
                    </a:solidFill>
                    <a:latin typeface="Times" charset="0"/>
                  </a:endParaRPr>
                </a:p>
              </p:txBody>
            </p:sp>
            <p:sp>
              <p:nvSpPr>
                <p:cNvPr id="608285" name="Rectangle 1053"/>
                <p:cNvSpPr>
                  <a:spLocks noChangeArrowheads="1"/>
                </p:cNvSpPr>
                <p:nvPr/>
              </p:nvSpPr>
              <p:spPr bwMode="auto">
                <a:xfrm>
                  <a:off x="2335" y="1183"/>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r>
                    <a:rPr lang="en-US" sz="2400">
                      <a:solidFill>
                        <a:srgbClr val="08F220"/>
                      </a:solidFill>
                    </a:rPr>
                    <a:t>A</a:t>
                  </a:r>
                  <a:endParaRPr lang="en-US" sz="3600">
                    <a:solidFill>
                      <a:srgbClr val="08F220"/>
                    </a:solidFill>
                    <a:latin typeface="Times" charset="0"/>
                  </a:endParaRPr>
                </a:p>
              </p:txBody>
            </p:sp>
            <p:sp>
              <p:nvSpPr>
                <p:cNvPr id="608286" name="Rectangle 1054"/>
                <p:cNvSpPr>
                  <a:spLocks noChangeArrowheads="1"/>
                </p:cNvSpPr>
                <p:nvPr/>
              </p:nvSpPr>
              <p:spPr bwMode="auto">
                <a:xfrm>
                  <a:off x="2552" y="1183"/>
                  <a:ext cx="12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r>
                    <a:rPr lang="en-US" sz="2400">
                      <a:solidFill>
                        <a:srgbClr val="08F220"/>
                      </a:solidFill>
                    </a:rPr>
                    <a:t>R</a:t>
                  </a:r>
                  <a:endParaRPr lang="en-US" sz="3600">
                    <a:solidFill>
                      <a:srgbClr val="08F220"/>
                    </a:solidFill>
                    <a:latin typeface="Times" charset="0"/>
                  </a:endParaRPr>
                </a:p>
              </p:txBody>
            </p:sp>
            <p:sp>
              <p:nvSpPr>
                <p:cNvPr id="608287" name="Rectangle 1055"/>
                <p:cNvSpPr>
                  <a:spLocks noChangeArrowheads="1"/>
                </p:cNvSpPr>
                <p:nvPr/>
              </p:nvSpPr>
              <p:spPr bwMode="auto">
                <a:xfrm>
                  <a:off x="2781" y="1191"/>
                  <a:ext cx="119"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r>
                    <a:rPr lang="en-US" sz="2400">
                      <a:solidFill>
                        <a:srgbClr val="08F220"/>
                      </a:solidFill>
                    </a:rPr>
                    <a:t>C</a:t>
                  </a:r>
                  <a:endParaRPr lang="en-US" sz="3600">
                    <a:solidFill>
                      <a:srgbClr val="08F220"/>
                    </a:solidFill>
                    <a:latin typeface="Times" charset="0"/>
                  </a:endParaRPr>
                </a:p>
              </p:txBody>
            </p:sp>
          </p:grpSp>
          <p:sp>
            <p:nvSpPr>
              <p:cNvPr id="608288" name="Rectangle 1056"/>
              <p:cNvSpPr>
                <a:spLocks noChangeArrowheads="1"/>
              </p:cNvSpPr>
              <p:nvPr/>
            </p:nvSpPr>
            <p:spPr bwMode="auto">
              <a:xfrm>
                <a:off x="3024" y="1184"/>
                <a:ext cx="13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r>
                  <a:rPr lang="en-US" sz="2400">
                    <a:solidFill>
                      <a:srgbClr val="11B0C5"/>
                    </a:solidFill>
                  </a:rPr>
                  <a:t>S</a:t>
                </a:r>
                <a:endParaRPr lang="en-US" sz="3600">
                  <a:solidFill>
                    <a:srgbClr val="11B0C5"/>
                  </a:solidFill>
                  <a:latin typeface="Times" charset="0"/>
                </a:endParaRPr>
              </a:p>
            </p:txBody>
          </p:sp>
        </p:grpSp>
        <p:sp>
          <p:nvSpPr>
            <p:cNvPr id="608294" name="Rectangle 1062"/>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latin typeface="Comic Sans MS" pitchFamily="1" charset="0"/>
                <a:ea typeface="+mn-ea"/>
                <a:cs typeface="+mn-cs"/>
              </a:endParaRPr>
            </a:p>
          </p:txBody>
        </p:sp>
        <p:sp>
          <p:nvSpPr>
            <p:cNvPr id="608295" name="Rectangle 1063"/>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grpSp>
      <p:sp>
        <p:nvSpPr>
          <p:cNvPr id="608301" name="Text Box 1069"/>
          <p:cNvSpPr txBox="1">
            <a:spLocks noChangeArrowheads="1"/>
          </p:cNvSpPr>
          <p:nvPr/>
        </p:nvSpPr>
        <p:spPr bwMode="auto">
          <a:xfrm>
            <a:off x="120650" y="106363"/>
            <a:ext cx="3097213" cy="12795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s-ES" sz="2400">
                <a:latin typeface="Arial" charset="0"/>
              </a:rPr>
              <a:t>Un tejido de la cronología bíblica</a:t>
            </a:r>
          </a:p>
          <a:p>
            <a:pPr>
              <a:spcBef>
                <a:spcPct val="50000"/>
              </a:spcBef>
            </a:pPr>
            <a:endParaRPr lang="en-US" sz="2000">
              <a:latin typeface="Arial" charset="0"/>
            </a:endParaRPr>
          </a:p>
        </p:txBody>
      </p:sp>
      <p:sp>
        <p:nvSpPr>
          <p:cNvPr id="18447" name="Text Box 1070"/>
          <p:cNvSpPr txBox="1">
            <a:spLocks noChangeArrowheads="1"/>
          </p:cNvSpPr>
          <p:nvPr/>
        </p:nvSpPr>
        <p:spPr bwMode="auto">
          <a:xfrm>
            <a:off x="8434388" y="6467475"/>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t>1</a:t>
            </a:r>
          </a:p>
        </p:txBody>
      </p:sp>
      <p:sp>
        <p:nvSpPr>
          <p:cNvPr id="18448" name="Text Box 1071"/>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2012</a:t>
            </a:r>
            <a:r>
              <a:rPr lang="en-US" sz="900">
                <a:solidFill>
                  <a:srgbClr val="FFFFFF"/>
                </a:solidFill>
                <a:latin typeface="Arial" charset="0"/>
              </a:rPr>
              <a:t> TBBMI</a:t>
            </a:r>
          </a:p>
        </p:txBody>
      </p:sp>
      <p:sp>
        <p:nvSpPr>
          <p:cNvPr id="608304" name="Rectangle 1072"/>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
        <p:nvSpPr>
          <p:cNvPr id="608305" name="Rectangle 1073"/>
          <p:cNvSpPr>
            <a:spLocks noChangeArrowheads="1"/>
          </p:cNvSpPr>
          <p:nvPr/>
        </p:nvSpPr>
        <p:spPr bwMode="auto">
          <a:xfrm>
            <a:off x="8101013" y="6527800"/>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06</a:t>
            </a:r>
          </a:p>
        </p:txBody>
      </p:sp>
      <p:pic>
        <p:nvPicPr>
          <p:cNvPr id="608306" name="Picture 107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8307" name="Picture 107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8308" name="Picture 107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8309" name="Picture 107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8310" name="Picture 107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8311" name="Picture 107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8312" name="Picture 108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8313" name="Picture 108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59" name="Group 1082"/>
          <p:cNvGrpSpPr>
            <a:grpSpLocks/>
          </p:cNvGrpSpPr>
          <p:nvPr/>
        </p:nvGrpSpPr>
        <p:grpSpPr bwMode="auto">
          <a:xfrm>
            <a:off x="1949450" y="2236788"/>
            <a:ext cx="5273675" cy="3898900"/>
            <a:chOff x="1228" y="1409"/>
            <a:chExt cx="3322" cy="2456"/>
          </a:xfrm>
        </p:grpSpPr>
        <p:grpSp>
          <p:nvGrpSpPr>
            <p:cNvPr id="18463" name="Group 1083"/>
            <p:cNvGrpSpPr>
              <a:grpSpLocks/>
            </p:cNvGrpSpPr>
            <p:nvPr/>
          </p:nvGrpSpPr>
          <p:grpSpPr bwMode="auto">
            <a:xfrm>
              <a:off x="1228" y="1409"/>
              <a:ext cx="3303" cy="119"/>
              <a:chOff x="1206" y="1392"/>
              <a:chExt cx="3303" cy="119"/>
            </a:xfrm>
          </p:grpSpPr>
          <p:sp>
            <p:nvSpPr>
              <p:cNvPr id="608316" name="AutoShape 1084" descr="Cork"/>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08317" name="AutoShape 1085" descr="Cork"/>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08318" name="AutoShape 1086" descr="Cork"/>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08319" name="AutoShape 1087" descr="Cork"/>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08320" name="AutoShape 1088" descr="Cork"/>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08321" name="AutoShape 1089" descr="Cork"/>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pitchFamily="1" charset="0"/>
                  <a:ea typeface="+mn-ea"/>
                  <a:cs typeface="+mn-cs"/>
                </a:endParaRPr>
              </a:p>
            </p:txBody>
          </p:sp>
          <p:sp>
            <p:nvSpPr>
              <p:cNvPr id="608322" name="AutoShape 1090" descr="Cork"/>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pitchFamily="1" charset="0"/>
                  <a:ea typeface="+mn-ea"/>
                  <a:cs typeface="+mn-cs"/>
                </a:endParaRPr>
              </a:p>
            </p:txBody>
          </p:sp>
          <p:sp>
            <p:nvSpPr>
              <p:cNvPr id="608323" name="AutoShape 1091" descr="Cork"/>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pitchFamily="1" charset="0"/>
                  <a:ea typeface="+mn-ea"/>
                  <a:cs typeface="+mn-cs"/>
                </a:endParaRPr>
              </a:p>
            </p:txBody>
          </p:sp>
          <p:sp>
            <p:nvSpPr>
              <p:cNvPr id="608324" name="AutoShape 1092" descr="Cork"/>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pitchFamily="1" charset="0"/>
                  <a:ea typeface="+mn-ea"/>
                  <a:cs typeface="+mn-cs"/>
                </a:endParaRPr>
              </a:p>
            </p:txBody>
          </p:sp>
          <p:sp>
            <p:nvSpPr>
              <p:cNvPr id="608325" name="AutoShape 1093" descr="Cork"/>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pitchFamily="1" charset="0"/>
                  <a:ea typeface="+mn-ea"/>
                  <a:cs typeface="+mn-cs"/>
                </a:endParaRPr>
              </a:p>
            </p:txBody>
          </p:sp>
          <p:sp>
            <p:nvSpPr>
              <p:cNvPr id="608326" name="AutoShape 1094" descr="Cork"/>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08327" name="AutoShape 1095" descr="Cork"/>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08328" name="AutoShape 1096" descr="Cork"/>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08329" name="AutoShape 1097" descr="Cork"/>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08330" name="AutoShape 1098" descr="Cork"/>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grpSp>
        <p:grpSp>
          <p:nvGrpSpPr>
            <p:cNvPr id="18464" name="Group 1099"/>
            <p:cNvGrpSpPr>
              <a:grpSpLocks/>
            </p:cNvGrpSpPr>
            <p:nvPr/>
          </p:nvGrpSpPr>
          <p:grpSpPr bwMode="auto">
            <a:xfrm>
              <a:off x="1243" y="3761"/>
              <a:ext cx="3307" cy="104"/>
              <a:chOff x="1231" y="3769"/>
              <a:chExt cx="3307" cy="104"/>
            </a:xfrm>
          </p:grpSpPr>
          <p:sp>
            <p:nvSpPr>
              <p:cNvPr id="608332" name="AutoShape 1100" descr="Cork"/>
              <p:cNvSpPr>
                <a:spLocks noChangeArrowheads="1"/>
              </p:cNvSpPr>
              <p:nvPr/>
            </p:nvSpPr>
            <p:spPr bwMode="auto">
              <a:xfrm rot="12494257">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8333" name="AutoShape 1101" descr="Cork"/>
              <p:cNvSpPr>
                <a:spLocks noChangeArrowheads="1"/>
              </p:cNvSpPr>
              <p:nvPr/>
            </p:nvSpPr>
            <p:spPr bwMode="auto">
              <a:xfrm rot="12494257">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8334" name="AutoShape 1102" descr="Cork"/>
              <p:cNvSpPr>
                <a:spLocks noChangeArrowheads="1"/>
              </p:cNvSpPr>
              <p:nvPr/>
            </p:nvSpPr>
            <p:spPr bwMode="auto">
              <a:xfrm rot="12494257">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8335" name="AutoShape 1103" descr="Cork"/>
              <p:cNvSpPr>
                <a:spLocks noChangeArrowheads="1"/>
              </p:cNvSpPr>
              <p:nvPr/>
            </p:nvSpPr>
            <p:spPr bwMode="auto">
              <a:xfrm rot="12494257">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8336" name="AutoShape 1104" descr="Cork"/>
              <p:cNvSpPr>
                <a:spLocks noChangeArrowheads="1"/>
              </p:cNvSpPr>
              <p:nvPr/>
            </p:nvSpPr>
            <p:spPr bwMode="auto">
              <a:xfrm rot="12494257">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8337" name="AutoShape 1105" descr="Cork"/>
              <p:cNvSpPr>
                <a:spLocks noChangeArrowheads="1"/>
              </p:cNvSpPr>
              <p:nvPr/>
            </p:nvSpPr>
            <p:spPr bwMode="auto">
              <a:xfrm rot="12494257">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8338" name="AutoShape 1106" descr="Cork"/>
              <p:cNvSpPr>
                <a:spLocks noChangeArrowheads="1"/>
              </p:cNvSpPr>
              <p:nvPr/>
            </p:nvSpPr>
            <p:spPr bwMode="auto">
              <a:xfrm rot="12494257">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8339" name="AutoShape 1107" descr="Cork"/>
              <p:cNvSpPr>
                <a:spLocks noChangeArrowheads="1"/>
              </p:cNvSpPr>
              <p:nvPr/>
            </p:nvSpPr>
            <p:spPr bwMode="auto">
              <a:xfrm rot="12494257">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8340" name="AutoShape 1108" descr="Cork"/>
              <p:cNvSpPr>
                <a:spLocks noChangeArrowheads="1"/>
              </p:cNvSpPr>
              <p:nvPr/>
            </p:nvSpPr>
            <p:spPr bwMode="auto">
              <a:xfrm rot="12494257">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8341" name="AutoShape 1109" descr="Cork"/>
              <p:cNvSpPr>
                <a:spLocks noChangeArrowheads="1"/>
              </p:cNvSpPr>
              <p:nvPr/>
            </p:nvSpPr>
            <p:spPr bwMode="auto">
              <a:xfrm rot="12494257">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8342" name="AutoShape 1110" descr="Cork"/>
              <p:cNvSpPr>
                <a:spLocks noChangeArrowheads="1"/>
              </p:cNvSpPr>
              <p:nvPr/>
            </p:nvSpPr>
            <p:spPr bwMode="auto">
              <a:xfrm rot="12494257">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8343" name="AutoShape 1111" descr="Cork"/>
              <p:cNvSpPr>
                <a:spLocks noChangeArrowheads="1"/>
              </p:cNvSpPr>
              <p:nvPr/>
            </p:nvSpPr>
            <p:spPr bwMode="auto">
              <a:xfrm rot="12494257">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8344" name="AutoShape 1112" descr="Cork"/>
              <p:cNvSpPr>
                <a:spLocks noChangeArrowheads="1"/>
              </p:cNvSpPr>
              <p:nvPr/>
            </p:nvSpPr>
            <p:spPr bwMode="auto">
              <a:xfrm rot="12494257">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8345" name="AutoShape 1113" descr="Cork"/>
              <p:cNvSpPr>
                <a:spLocks noChangeArrowheads="1"/>
              </p:cNvSpPr>
              <p:nvPr/>
            </p:nvSpPr>
            <p:spPr bwMode="auto">
              <a:xfrm rot="12494257">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8346" name="AutoShape 1114" descr="Cork"/>
              <p:cNvSpPr>
                <a:spLocks noChangeArrowheads="1"/>
              </p:cNvSpPr>
              <p:nvPr/>
            </p:nvSpPr>
            <p:spPr bwMode="auto">
              <a:xfrm rot="12494257">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grpSp>
      </p:grpSp>
      <p:grpSp>
        <p:nvGrpSpPr>
          <p:cNvPr id="14" name="Group 1119"/>
          <p:cNvGrpSpPr>
            <a:grpSpLocks/>
          </p:cNvGrpSpPr>
          <p:nvPr/>
        </p:nvGrpSpPr>
        <p:grpSpPr bwMode="auto">
          <a:xfrm>
            <a:off x="1876425" y="2779713"/>
            <a:ext cx="3475038" cy="2730500"/>
            <a:chOff x="1182" y="1751"/>
            <a:chExt cx="2189" cy="1720"/>
          </a:xfrm>
        </p:grpSpPr>
        <p:sp>
          <p:nvSpPr>
            <p:cNvPr id="608348" name="AutoShape 1116"/>
            <p:cNvSpPr>
              <a:spLocks noChangeArrowheads="1"/>
            </p:cNvSpPr>
            <p:nvPr/>
          </p:nvSpPr>
          <p:spPr bwMode="auto">
            <a:xfrm>
              <a:off x="1257" y="1751"/>
              <a:ext cx="2114" cy="1720"/>
            </a:xfrm>
            <a:prstGeom prst="roundRect">
              <a:avLst>
                <a:gd name="adj" fmla="val 16667"/>
              </a:avLst>
            </a:prstGeom>
            <a:gradFill rotWithShape="0">
              <a:gsLst>
                <a:gs pos="0">
                  <a:schemeClr val="bg2"/>
                </a:gs>
                <a:gs pos="50000">
                  <a:schemeClr val="bg2">
                    <a:gamma/>
                    <a:tint val="20392"/>
                    <a:invGamma/>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algn="ctr">
                <a:defRPr/>
              </a:pPr>
              <a:endParaRPr lang="en-US" b="0">
                <a:solidFill>
                  <a:schemeClr val="bg2"/>
                </a:solidFill>
                <a:latin typeface="Comic Sans MS" pitchFamily="1" charset="0"/>
                <a:ea typeface="+mn-ea"/>
                <a:cs typeface="+mn-cs"/>
              </a:endParaRPr>
            </a:p>
          </p:txBody>
        </p:sp>
        <p:sp>
          <p:nvSpPr>
            <p:cNvPr id="608349" name="Text Box 1117"/>
            <p:cNvSpPr txBox="1">
              <a:spLocks noChangeArrowheads="1"/>
            </p:cNvSpPr>
            <p:nvPr/>
          </p:nvSpPr>
          <p:spPr bwMode="auto">
            <a:xfrm>
              <a:off x="1182" y="2090"/>
              <a:ext cx="2142" cy="979"/>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200" i="1">
                  <a:solidFill>
                    <a:srgbClr val="FBF43D"/>
                  </a:solidFill>
                  <a:latin typeface="Comic Sans MS" pitchFamily="1" charset="0"/>
                  <a:ea typeface="+mn-ea"/>
                  <a:cs typeface="+mn-cs"/>
                </a:rPr>
                <a:t>¡Esas diez palabras que organizan!</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08274"/>
                                        </p:tgtEl>
                                        <p:attrNameLst>
                                          <p:attrName>style.visibility</p:attrName>
                                        </p:attrNameLst>
                                      </p:cBhvr>
                                      <p:to>
                                        <p:strVal val="visible"/>
                                      </p:to>
                                    </p:set>
                                    <p:animEffect transition="in" filter="fade">
                                      <p:cBhvr>
                                        <p:cTn id="18" dur="2000"/>
                                        <p:tgtEl>
                                          <p:spTgt spid="608274"/>
                                        </p:tgtEl>
                                      </p:cBhvr>
                                    </p:animEffect>
                                  </p:childTnLst>
                                </p:cTn>
                              </p:par>
                            </p:childTnLst>
                          </p:cTn>
                        </p:par>
                        <p:par>
                          <p:cTn id="19" fill="hold" nodeType="afterGroup">
                            <p:stCondLst>
                              <p:cond delay="4000"/>
                            </p:stCondLst>
                            <p:childTnLst>
                              <p:par>
                                <p:cTn id="20" presetID="22" presetClass="entr" presetSubtype="1" fill="hold" nodeType="afterEffect">
                                  <p:stCondLst>
                                    <p:cond delay="0"/>
                                  </p:stCondLst>
                                  <p:childTnLst>
                                    <p:set>
                                      <p:cBhvr>
                                        <p:cTn id="21" dur="1" fill="hold">
                                          <p:stCondLst>
                                            <p:cond delay="0"/>
                                          </p:stCondLst>
                                        </p:cTn>
                                        <p:tgtEl>
                                          <p:spTgt spid="608273"/>
                                        </p:tgtEl>
                                        <p:attrNameLst>
                                          <p:attrName>style.visibility</p:attrName>
                                        </p:attrNameLst>
                                      </p:cBhvr>
                                      <p:to>
                                        <p:strVal val="visible"/>
                                      </p:to>
                                    </p:set>
                                    <p:animEffect transition="in" filter="wipe(up)">
                                      <p:cBhvr>
                                        <p:cTn id="22" dur="500"/>
                                        <p:tgtEl>
                                          <p:spTgt spid="608273"/>
                                        </p:tgtEl>
                                      </p:cBhvr>
                                    </p:animEffect>
                                  </p:childTnLst>
                                </p:cTn>
                              </p:par>
                            </p:childTnLst>
                          </p:cTn>
                        </p:par>
                        <p:par>
                          <p:cTn id="23" fill="hold" nodeType="afterGroup">
                            <p:stCondLst>
                              <p:cond delay="4500"/>
                            </p:stCondLst>
                            <p:childTnLst>
                              <p:par>
                                <p:cTn id="24" presetID="22" presetClass="entr" presetSubtype="1" fill="hold" nodeType="afterEffect">
                                  <p:stCondLst>
                                    <p:cond delay="0"/>
                                  </p:stCondLst>
                                  <p:childTnLst>
                                    <p:set>
                                      <p:cBhvr>
                                        <p:cTn id="25" dur="1" fill="hold">
                                          <p:stCondLst>
                                            <p:cond delay="0"/>
                                          </p:stCondLst>
                                        </p:cTn>
                                        <p:tgtEl>
                                          <p:spTgt spid="608312"/>
                                        </p:tgtEl>
                                        <p:attrNameLst>
                                          <p:attrName>style.visibility</p:attrName>
                                        </p:attrNameLst>
                                      </p:cBhvr>
                                      <p:to>
                                        <p:strVal val="visible"/>
                                      </p:to>
                                    </p:set>
                                    <p:animEffect transition="in" filter="wipe(up)">
                                      <p:cBhvr>
                                        <p:cTn id="26" dur="500"/>
                                        <p:tgtEl>
                                          <p:spTgt spid="608312"/>
                                        </p:tgtEl>
                                      </p:cBhvr>
                                    </p:animEffect>
                                  </p:childTnLst>
                                </p:cTn>
                              </p:par>
                            </p:childTnLst>
                          </p:cTn>
                        </p:par>
                        <p:par>
                          <p:cTn id="27" fill="hold" nodeType="afterGroup">
                            <p:stCondLst>
                              <p:cond delay="5000"/>
                            </p:stCondLst>
                            <p:childTnLst>
                              <p:par>
                                <p:cTn id="28" presetID="22" presetClass="entr" presetSubtype="1" fill="hold" nodeType="afterEffect">
                                  <p:stCondLst>
                                    <p:cond delay="0"/>
                                  </p:stCondLst>
                                  <p:childTnLst>
                                    <p:set>
                                      <p:cBhvr>
                                        <p:cTn id="29" dur="1" fill="hold">
                                          <p:stCondLst>
                                            <p:cond delay="0"/>
                                          </p:stCondLst>
                                        </p:cTn>
                                        <p:tgtEl>
                                          <p:spTgt spid="608307"/>
                                        </p:tgtEl>
                                        <p:attrNameLst>
                                          <p:attrName>style.visibility</p:attrName>
                                        </p:attrNameLst>
                                      </p:cBhvr>
                                      <p:to>
                                        <p:strVal val="visible"/>
                                      </p:to>
                                    </p:set>
                                    <p:animEffect transition="in" filter="wipe(up)">
                                      <p:cBhvr>
                                        <p:cTn id="30" dur="500"/>
                                        <p:tgtEl>
                                          <p:spTgt spid="608307"/>
                                        </p:tgtEl>
                                      </p:cBhvr>
                                    </p:animEffect>
                                  </p:childTnLst>
                                </p:cTn>
                              </p:par>
                            </p:childTnLst>
                          </p:cTn>
                        </p:par>
                        <p:par>
                          <p:cTn id="31" fill="hold" nodeType="afterGroup">
                            <p:stCondLst>
                              <p:cond delay="5500"/>
                            </p:stCondLst>
                            <p:childTnLst>
                              <p:par>
                                <p:cTn id="32" presetID="22" presetClass="entr" presetSubtype="1" fill="hold" nodeType="afterEffect">
                                  <p:stCondLst>
                                    <p:cond delay="0"/>
                                  </p:stCondLst>
                                  <p:childTnLst>
                                    <p:set>
                                      <p:cBhvr>
                                        <p:cTn id="33" dur="1" fill="hold">
                                          <p:stCondLst>
                                            <p:cond delay="0"/>
                                          </p:stCondLst>
                                        </p:cTn>
                                        <p:tgtEl>
                                          <p:spTgt spid="608313"/>
                                        </p:tgtEl>
                                        <p:attrNameLst>
                                          <p:attrName>style.visibility</p:attrName>
                                        </p:attrNameLst>
                                      </p:cBhvr>
                                      <p:to>
                                        <p:strVal val="visible"/>
                                      </p:to>
                                    </p:set>
                                    <p:animEffect transition="in" filter="wipe(up)">
                                      <p:cBhvr>
                                        <p:cTn id="34" dur="500"/>
                                        <p:tgtEl>
                                          <p:spTgt spid="608313"/>
                                        </p:tgtEl>
                                      </p:cBhvr>
                                    </p:animEffect>
                                  </p:childTnLst>
                                </p:cTn>
                              </p:par>
                            </p:childTnLst>
                          </p:cTn>
                        </p:par>
                        <p:par>
                          <p:cTn id="35" fill="hold" nodeType="afterGroup">
                            <p:stCondLst>
                              <p:cond delay="6000"/>
                            </p:stCondLst>
                            <p:childTnLst>
                              <p:par>
                                <p:cTn id="36" presetID="22" presetClass="entr" presetSubtype="1" fill="hold" nodeType="afterEffect">
                                  <p:stCondLst>
                                    <p:cond delay="0"/>
                                  </p:stCondLst>
                                  <p:childTnLst>
                                    <p:set>
                                      <p:cBhvr>
                                        <p:cTn id="37" dur="1" fill="hold">
                                          <p:stCondLst>
                                            <p:cond delay="0"/>
                                          </p:stCondLst>
                                        </p:cTn>
                                        <p:tgtEl>
                                          <p:spTgt spid="608308"/>
                                        </p:tgtEl>
                                        <p:attrNameLst>
                                          <p:attrName>style.visibility</p:attrName>
                                        </p:attrNameLst>
                                      </p:cBhvr>
                                      <p:to>
                                        <p:strVal val="visible"/>
                                      </p:to>
                                    </p:set>
                                    <p:animEffect transition="in" filter="wipe(up)">
                                      <p:cBhvr>
                                        <p:cTn id="38" dur="500"/>
                                        <p:tgtEl>
                                          <p:spTgt spid="608308"/>
                                        </p:tgtEl>
                                      </p:cBhvr>
                                    </p:animEffect>
                                  </p:childTnLst>
                                </p:cTn>
                              </p:par>
                            </p:childTnLst>
                          </p:cTn>
                        </p:par>
                        <p:par>
                          <p:cTn id="39" fill="hold" nodeType="afterGroup">
                            <p:stCondLst>
                              <p:cond delay="6500"/>
                            </p:stCondLst>
                            <p:childTnLst>
                              <p:par>
                                <p:cTn id="40" presetID="22" presetClass="entr" presetSubtype="1" fill="hold" nodeType="afterEffect">
                                  <p:stCondLst>
                                    <p:cond delay="0"/>
                                  </p:stCondLst>
                                  <p:childTnLst>
                                    <p:set>
                                      <p:cBhvr>
                                        <p:cTn id="41" dur="1" fill="hold">
                                          <p:stCondLst>
                                            <p:cond delay="0"/>
                                          </p:stCondLst>
                                        </p:cTn>
                                        <p:tgtEl>
                                          <p:spTgt spid="608310"/>
                                        </p:tgtEl>
                                        <p:attrNameLst>
                                          <p:attrName>style.visibility</p:attrName>
                                        </p:attrNameLst>
                                      </p:cBhvr>
                                      <p:to>
                                        <p:strVal val="visible"/>
                                      </p:to>
                                    </p:set>
                                    <p:animEffect transition="in" filter="wipe(up)">
                                      <p:cBhvr>
                                        <p:cTn id="42" dur="500"/>
                                        <p:tgtEl>
                                          <p:spTgt spid="608310"/>
                                        </p:tgtEl>
                                      </p:cBhvr>
                                    </p:animEffect>
                                  </p:childTnLst>
                                </p:cTn>
                              </p:par>
                            </p:childTnLst>
                          </p:cTn>
                        </p:par>
                        <p:par>
                          <p:cTn id="43" fill="hold" nodeType="afterGroup">
                            <p:stCondLst>
                              <p:cond delay="7000"/>
                            </p:stCondLst>
                            <p:childTnLst>
                              <p:par>
                                <p:cTn id="44" presetID="22" presetClass="entr" presetSubtype="1" fill="hold" nodeType="afterEffect">
                                  <p:stCondLst>
                                    <p:cond delay="0"/>
                                  </p:stCondLst>
                                  <p:childTnLst>
                                    <p:set>
                                      <p:cBhvr>
                                        <p:cTn id="45" dur="1" fill="hold">
                                          <p:stCondLst>
                                            <p:cond delay="0"/>
                                          </p:stCondLst>
                                        </p:cTn>
                                        <p:tgtEl>
                                          <p:spTgt spid="608311"/>
                                        </p:tgtEl>
                                        <p:attrNameLst>
                                          <p:attrName>style.visibility</p:attrName>
                                        </p:attrNameLst>
                                      </p:cBhvr>
                                      <p:to>
                                        <p:strVal val="visible"/>
                                      </p:to>
                                    </p:set>
                                    <p:animEffect transition="in" filter="wipe(up)">
                                      <p:cBhvr>
                                        <p:cTn id="46" dur="500"/>
                                        <p:tgtEl>
                                          <p:spTgt spid="608311"/>
                                        </p:tgtEl>
                                      </p:cBhvr>
                                    </p:animEffect>
                                  </p:childTnLst>
                                </p:cTn>
                              </p:par>
                            </p:childTnLst>
                          </p:cTn>
                        </p:par>
                        <p:par>
                          <p:cTn id="47" fill="hold" nodeType="afterGroup">
                            <p:stCondLst>
                              <p:cond delay="7500"/>
                            </p:stCondLst>
                            <p:childTnLst>
                              <p:par>
                                <p:cTn id="48" presetID="22" presetClass="entr" presetSubtype="1" fill="hold" nodeType="afterEffect">
                                  <p:stCondLst>
                                    <p:cond delay="0"/>
                                  </p:stCondLst>
                                  <p:childTnLst>
                                    <p:set>
                                      <p:cBhvr>
                                        <p:cTn id="49" dur="1" fill="hold">
                                          <p:stCondLst>
                                            <p:cond delay="0"/>
                                          </p:stCondLst>
                                        </p:cTn>
                                        <p:tgtEl>
                                          <p:spTgt spid="608309"/>
                                        </p:tgtEl>
                                        <p:attrNameLst>
                                          <p:attrName>style.visibility</p:attrName>
                                        </p:attrNameLst>
                                      </p:cBhvr>
                                      <p:to>
                                        <p:strVal val="visible"/>
                                      </p:to>
                                    </p:set>
                                    <p:animEffect transition="in" filter="wipe(up)">
                                      <p:cBhvr>
                                        <p:cTn id="50" dur="500"/>
                                        <p:tgtEl>
                                          <p:spTgt spid="608309"/>
                                        </p:tgtEl>
                                      </p:cBhvr>
                                    </p:animEffect>
                                  </p:childTnLst>
                                </p:cTn>
                              </p:par>
                            </p:childTnLst>
                          </p:cTn>
                        </p:par>
                        <p:par>
                          <p:cTn id="51" fill="hold" nodeType="afterGroup">
                            <p:stCondLst>
                              <p:cond delay="8000"/>
                            </p:stCondLst>
                            <p:childTnLst>
                              <p:par>
                                <p:cTn id="52" presetID="22" presetClass="entr" presetSubtype="1" fill="hold" nodeType="afterEffect">
                                  <p:stCondLst>
                                    <p:cond delay="0"/>
                                  </p:stCondLst>
                                  <p:childTnLst>
                                    <p:set>
                                      <p:cBhvr>
                                        <p:cTn id="53" dur="1" fill="hold">
                                          <p:stCondLst>
                                            <p:cond delay="0"/>
                                          </p:stCondLst>
                                        </p:cTn>
                                        <p:tgtEl>
                                          <p:spTgt spid="608306"/>
                                        </p:tgtEl>
                                        <p:attrNameLst>
                                          <p:attrName>style.visibility</p:attrName>
                                        </p:attrNameLst>
                                      </p:cBhvr>
                                      <p:to>
                                        <p:strVal val="visible"/>
                                      </p:to>
                                    </p:set>
                                    <p:animEffect transition="in" filter="wipe(up)">
                                      <p:cBhvr>
                                        <p:cTn id="54" dur="500"/>
                                        <p:tgtEl>
                                          <p:spTgt spid="608306"/>
                                        </p:tgtEl>
                                      </p:cBhvr>
                                    </p:animEffect>
                                  </p:childTnLst>
                                </p:cTn>
                              </p:par>
                            </p:childTnLst>
                          </p:cTn>
                        </p:par>
                        <p:par>
                          <p:cTn id="55" fill="hold" nodeType="afterGroup">
                            <p:stCondLst>
                              <p:cond delay="8500"/>
                            </p:stCondLst>
                            <p:childTnLst>
                              <p:par>
                                <p:cTn id="56" presetID="22" presetClass="entr" presetSubtype="1" fill="hold" nodeType="afterEffect">
                                  <p:stCondLst>
                                    <p:cond delay="0"/>
                                  </p:stCondLst>
                                  <p:childTnLst>
                                    <p:set>
                                      <p:cBhvr>
                                        <p:cTn id="57" dur="1" fill="hold">
                                          <p:stCondLst>
                                            <p:cond delay="0"/>
                                          </p:stCondLst>
                                        </p:cTn>
                                        <p:tgtEl>
                                          <p:spTgt spid="608267"/>
                                        </p:tgtEl>
                                        <p:attrNameLst>
                                          <p:attrName>style.visibility</p:attrName>
                                        </p:attrNameLst>
                                      </p:cBhvr>
                                      <p:to>
                                        <p:strVal val="visible"/>
                                      </p:to>
                                    </p:set>
                                    <p:animEffect transition="in" filter="wipe(up)">
                                      <p:cBhvr>
                                        <p:cTn id="58" dur="500"/>
                                        <p:tgtEl>
                                          <p:spTgt spid="608267"/>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27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20483" name="Group 1027"/>
          <p:cNvGrpSpPr>
            <a:grpSpLocks/>
          </p:cNvGrpSpPr>
          <p:nvPr/>
        </p:nvGrpSpPr>
        <p:grpSpPr bwMode="auto">
          <a:xfrm>
            <a:off x="8148638" y="4983163"/>
            <a:ext cx="168275" cy="177800"/>
            <a:chOff x="4317" y="868"/>
            <a:chExt cx="146" cy="700"/>
          </a:xfrm>
        </p:grpSpPr>
        <p:sp>
          <p:nvSpPr>
            <p:cNvPr id="20575" name="Rectangle 1028"/>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20576" name="Rectangle 1029"/>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grpSp>
        <p:nvGrpSpPr>
          <p:cNvPr id="20484" name="Group 1030"/>
          <p:cNvGrpSpPr>
            <a:grpSpLocks/>
          </p:cNvGrpSpPr>
          <p:nvPr/>
        </p:nvGrpSpPr>
        <p:grpSpPr bwMode="auto">
          <a:xfrm>
            <a:off x="1627188" y="2182813"/>
            <a:ext cx="6045200" cy="3983037"/>
            <a:chOff x="610" y="1163"/>
            <a:chExt cx="4583" cy="2701"/>
          </a:xfrm>
        </p:grpSpPr>
        <p:sp>
          <p:nvSpPr>
            <p:cNvPr id="20571" name="Rectangle 1031"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20572" name="Rectangle 1032"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20573" name="Rectangle 1033"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20574" name="Rectangle 1034"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grpSp>
      <p:pic>
        <p:nvPicPr>
          <p:cNvPr id="20485" name="Picture 10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05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7" name="Group 1060"/>
          <p:cNvGrpSpPr>
            <a:grpSpLocks/>
          </p:cNvGrpSpPr>
          <p:nvPr/>
        </p:nvGrpSpPr>
        <p:grpSpPr bwMode="auto">
          <a:xfrm>
            <a:off x="8148638" y="4983163"/>
            <a:ext cx="168275" cy="177800"/>
            <a:chOff x="4317" y="868"/>
            <a:chExt cx="146" cy="700"/>
          </a:xfrm>
        </p:grpSpPr>
        <p:sp>
          <p:nvSpPr>
            <p:cNvPr id="20569" name="Rectangle 1061"/>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20570" name="Rectangle 1062"/>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pic>
        <p:nvPicPr>
          <p:cNvPr id="607273" name="Picture 1065"/>
          <p:cNvPicPr>
            <a:picLocks noChangeAspect="1" noChangeArrowheads="1"/>
          </p:cNvPicPr>
          <p:nvPr/>
        </p:nvPicPr>
        <p:blipFill>
          <a:blip r:embed="rId5"/>
          <a:srcRect/>
          <a:stretch>
            <a:fillRect/>
          </a:stretch>
        </p:blipFill>
        <p:spPr bwMode="auto">
          <a:xfrm rot="5361337">
            <a:off x="-280193" y="4110831"/>
            <a:ext cx="4605338" cy="301625"/>
          </a:xfrm>
          <a:prstGeom prst="rect">
            <a:avLst/>
          </a:prstGeom>
          <a:noFill/>
          <a:effectLst>
            <a:outerShdw blurRad="63500" dist="38099" dir="2700000" algn="ctr" rotWithShape="0">
              <a:schemeClr val="accent2">
                <a:alpha val="74998"/>
              </a:schemeClr>
            </a:outerShdw>
          </a:effectLst>
        </p:spPr>
      </p:pic>
      <p:pic>
        <p:nvPicPr>
          <p:cNvPr id="20489" name="Picture 10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0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107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Picture 10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3" name="Picture 107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4" name="Picture 107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5" name="Picture 10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7286" name="AutoShape 1078"/>
          <p:cNvSpPr>
            <a:spLocks noChangeArrowheads="1"/>
          </p:cNvSpPr>
          <p:nvPr/>
        </p:nvSpPr>
        <p:spPr bwMode="auto">
          <a:xfrm>
            <a:off x="1995488" y="2779713"/>
            <a:ext cx="3355975" cy="2730500"/>
          </a:xfrm>
          <a:prstGeom prst="roundRect">
            <a:avLst>
              <a:gd name="adj" fmla="val 16667"/>
            </a:avLst>
          </a:prstGeom>
          <a:gradFill rotWithShape="0">
            <a:gsLst>
              <a:gs pos="0">
                <a:schemeClr val="bg2"/>
              </a:gs>
              <a:gs pos="50000">
                <a:schemeClr val="bg2">
                  <a:gamma/>
                  <a:tint val="20392"/>
                  <a:invGamma/>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algn="ctr">
              <a:defRPr/>
            </a:pPr>
            <a:endParaRPr lang="en-US" b="0">
              <a:solidFill>
                <a:schemeClr val="bg2"/>
              </a:solidFill>
              <a:latin typeface="Comic Sans MS" pitchFamily="1" charset="0"/>
              <a:ea typeface="+mn-ea"/>
              <a:cs typeface="+mn-cs"/>
            </a:endParaRPr>
          </a:p>
        </p:txBody>
      </p:sp>
      <p:sp>
        <p:nvSpPr>
          <p:cNvPr id="607287" name="Text Box 1079"/>
          <p:cNvSpPr txBox="1">
            <a:spLocks noChangeArrowheads="1"/>
          </p:cNvSpPr>
          <p:nvPr/>
        </p:nvSpPr>
        <p:spPr bwMode="auto">
          <a:xfrm>
            <a:off x="120650" y="106363"/>
            <a:ext cx="3097213" cy="12795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s-ES" sz="2400">
                <a:latin typeface="Arial" charset="0"/>
              </a:rPr>
              <a:t>Un tejido de la cronología bíblica</a:t>
            </a:r>
          </a:p>
          <a:p>
            <a:pPr>
              <a:spcBef>
                <a:spcPct val="50000"/>
              </a:spcBef>
            </a:pPr>
            <a:endParaRPr lang="en-US" sz="2000">
              <a:latin typeface="Arial" charset="0"/>
            </a:endParaRPr>
          </a:p>
        </p:txBody>
      </p:sp>
      <p:grpSp>
        <p:nvGrpSpPr>
          <p:cNvPr id="20498" name="Group 1080"/>
          <p:cNvGrpSpPr>
            <a:grpSpLocks/>
          </p:cNvGrpSpPr>
          <p:nvPr/>
        </p:nvGrpSpPr>
        <p:grpSpPr bwMode="auto">
          <a:xfrm>
            <a:off x="1949450" y="2236788"/>
            <a:ext cx="5273675" cy="3898900"/>
            <a:chOff x="1228" y="1409"/>
            <a:chExt cx="3322" cy="2456"/>
          </a:xfrm>
        </p:grpSpPr>
        <p:grpSp>
          <p:nvGrpSpPr>
            <p:cNvPr id="20537" name="Group 1081"/>
            <p:cNvGrpSpPr>
              <a:grpSpLocks/>
            </p:cNvGrpSpPr>
            <p:nvPr/>
          </p:nvGrpSpPr>
          <p:grpSpPr bwMode="auto">
            <a:xfrm>
              <a:off x="1228" y="1409"/>
              <a:ext cx="3303" cy="119"/>
              <a:chOff x="1206" y="1392"/>
              <a:chExt cx="3303" cy="119"/>
            </a:xfrm>
          </p:grpSpPr>
          <p:sp>
            <p:nvSpPr>
              <p:cNvPr id="607290" name="AutoShape 1082" descr="Cork"/>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07291" name="AutoShape 1083" descr="Cork"/>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07292" name="AutoShape 1084" descr="Cork"/>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07293" name="AutoShape 1085" descr="Cork"/>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07294" name="AutoShape 1086" descr="Cork"/>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07295" name="AutoShape 1087" descr="Cork"/>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pitchFamily="1" charset="0"/>
                  <a:ea typeface="+mn-ea"/>
                  <a:cs typeface="+mn-cs"/>
                </a:endParaRPr>
              </a:p>
            </p:txBody>
          </p:sp>
          <p:sp>
            <p:nvSpPr>
              <p:cNvPr id="607296" name="AutoShape 1088" descr="Cork"/>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pitchFamily="1" charset="0"/>
                  <a:ea typeface="+mn-ea"/>
                  <a:cs typeface="+mn-cs"/>
                </a:endParaRPr>
              </a:p>
            </p:txBody>
          </p:sp>
          <p:sp>
            <p:nvSpPr>
              <p:cNvPr id="607297" name="AutoShape 1089" descr="Cork"/>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pitchFamily="1" charset="0"/>
                  <a:ea typeface="+mn-ea"/>
                  <a:cs typeface="+mn-cs"/>
                </a:endParaRPr>
              </a:p>
            </p:txBody>
          </p:sp>
          <p:sp>
            <p:nvSpPr>
              <p:cNvPr id="607298" name="AutoShape 1090" descr="Cork"/>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pitchFamily="1" charset="0"/>
                  <a:ea typeface="+mn-ea"/>
                  <a:cs typeface="+mn-cs"/>
                </a:endParaRPr>
              </a:p>
            </p:txBody>
          </p:sp>
          <p:sp>
            <p:nvSpPr>
              <p:cNvPr id="607299" name="AutoShape 1091" descr="Cork"/>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pitchFamily="1" charset="0"/>
                  <a:ea typeface="+mn-ea"/>
                  <a:cs typeface="+mn-cs"/>
                </a:endParaRPr>
              </a:p>
            </p:txBody>
          </p:sp>
          <p:sp>
            <p:nvSpPr>
              <p:cNvPr id="607300" name="AutoShape 1092" descr="Cork"/>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07301" name="AutoShape 1093" descr="Cork"/>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07302" name="AutoShape 1094" descr="Cork"/>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07303" name="AutoShape 1095" descr="Cork"/>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07304" name="AutoShape 1096" descr="Cork"/>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grpSp>
        <p:grpSp>
          <p:nvGrpSpPr>
            <p:cNvPr id="20538" name="Group 1097"/>
            <p:cNvGrpSpPr>
              <a:grpSpLocks/>
            </p:cNvGrpSpPr>
            <p:nvPr/>
          </p:nvGrpSpPr>
          <p:grpSpPr bwMode="auto">
            <a:xfrm>
              <a:off x="1243" y="3761"/>
              <a:ext cx="3307" cy="104"/>
              <a:chOff x="1231" y="3769"/>
              <a:chExt cx="3307" cy="104"/>
            </a:xfrm>
          </p:grpSpPr>
          <p:sp>
            <p:nvSpPr>
              <p:cNvPr id="607306" name="AutoShape 1098" descr="Cork"/>
              <p:cNvSpPr>
                <a:spLocks noChangeArrowheads="1"/>
              </p:cNvSpPr>
              <p:nvPr/>
            </p:nvSpPr>
            <p:spPr bwMode="auto">
              <a:xfrm rot="12494257">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7307" name="AutoShape 1099" descr="Cork"/>
              <p:cNvSpPr>
                <a:spLocks noChangeArrowheads="1"/>
              </p:cNvSpPr>
              <p:nvPr/>
            </p:nvSpPr>
            <p:spPr bwMode="auto">
              <a:xfrm rot="12494257">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7308" name="AutoShape 1100" descr="Cork"/>
              <p:cNvSpPr>
                <a:spLocks noChangeArrowheads="1"/>
              </p:cNvSpPr>
              <p:nvPr/>
            </p:nvSpPr>
            <p:spPr bwMode="auto">
              <a:xfrm rot="12494257">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7309" name="AutoShape 1101" descr="Cork"/>
              <p:cNvSpPr>
                <a:spLocks noChangeArrowheads="1"/>
              </p:cNvSpPr>
              <p:nvPr/>
            </p:nvSpPr>
            <p:spPr bwMode="auto">
              <a:xfrm rot="12494257">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7310" name="AutoShape 1102" descr="Cork"/>
              <p:cNvSpPr>
                <a:spLocks noChangeArrowheads="1"/>
              </p:cNvSpPr>
              <p:nvPr/>
            </p:nvSpPr>
            <p:spPr bwMode="auto">
              <a:xfrm rot="12494257">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7311" name="AutoShape 1103" descr="Cork"/>
              <p:cNvSpPr>
                <a:spLocks noChangeArrowheads="1"/>
              </p:cNvSpPr>
              <p:nvPr/>
            </p:nvSpPr>
            <p:spPr bwMode="auto">
              <a:xfrm rot="12494257">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7312" name="AutoShape 1104" descr="Cork"/>
              <p:cNvSpPr>
                <a:spLocks noChangeArrowheads="1"/>
              </p:cNvSpPr>
              <p:nvPr/>
            </p:nvSpPr>
            <p:spPr bwMode="auto">
              <a:xfrm rot="12494257">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7313" name="AutoShape 1105" descr="Cork"/>
              <p:cNvSpPr>
                <a:spLocks noChangeArrowheads="1"/>
              </p:cNvSpPr>
              <p:nvPr/>
            </p:nvSpPr>
            <p:spPr bwMode="auto">
              <a:xfrm rot="12494257">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7314" name="AutoShape 1106" descr="Cork"/>
              <p:cNvSpPr>
                <a:spLocks noChangeArrowheads="1"/>
              </p:cNvSpPr>
              <p:nvPr/>
            </p:nvSpPr>
            <p:spPr bwMode="auto">
              <a:xfrm rot="12494257">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7315" name="AutoShape 1107" descr="Cork"/>
              <p:cNvSpPr>
                <a:spLocks noChangeArrowheads="1"/>
              </p:cNvSpPr>
              <p:nvPr/>
            </p:nvSpPr>
            <p:spPr bwMode="auto">
              <a:xfrm rot="12494257">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7316" name="AutoShape 1108" descr="Cork"/>
              <p:cNvSpPr>
                <a:spLocks noChangeArrowheads="1"/>
              </p:cNvSpPr>
              <p:nvPr/>
            </p:nvSpPr>
            <p:spPr bwMode="auto">
              <a:xfrm rot="12494257">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7317" name="AutoShape 1109" descr="Cork"/>
              <p:cNvSpPr>
                <a:spLocks noChangeArrowheads="1"/>
              </p:cNvSpPr>
              <p:nvPr/>
            </p:nvSpPr>
            <p:spPr bwMode="auto">
              <a:xfrm rot="12494257">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7318" name="AutoShape 1110" descr="Cork"/>
              <p:cNvSpPr>
                <a:spLocks noChangeArrowheads="1"/>
              </p:cNvSpPr>
              <p:nvPr/>
            </p:nvSpPr>
            <p:spPr bwMode="auto">
              <a:xfrm rot="12494257">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7319" name="AutoShape 1111" descr="Cork"/>
              <p:cNvSpPr>
                <a:spLocks noChangeArrowheads="1"/>
              </p:cNvSpPr>
              <p:nvPr/>
            </p:nvSpPr>
            <p:spPr bwMode="auto">
              <a:xfrm rot="12494257">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7320" name="AutoShape 1112" descr="Cork"/>
              <p:cNvSpPr>
                <a:spLocks noChangeArrowheads="1"/>
              </p:cNvSpPr>
              <p:nvPr/>
            </p:nvSpPr>
            <p:spPr bwMode="auto">
              <a:xfrm rot="12494257">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grpSp>
      </p:grpSp>
      <p:sp>
        <p:nvSpPr>
          <p:cNvPr id="20499" name="Text Box 1123"/>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2012</a:t>
            </a:r>
            <a:r>
              <a:rPr lang="en-US" sz="900">
                <a:solidFill>
                  <a:srgbClr val="FFFFFF"/>
                </a:solidFill>
                <a:latin typeface="Arial" charset="0"/>
              </a:rPr>
              <a:t> TBBMI</a:t>
            </a:r>
          </a:p>
        </p:txBody>
      </p:sp>
      <p:sp>
        <p:nvSpPr>
          <p:cNvPr id="607332" name="Rectangle 1124"/>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
        <p:nvSpPr>
          <p:cNvPr id="607333" name="Rectangle 1125"/>
          <p:cNvSpPr>
            <a:spLocks noChangeArrowheads="1"/>
          </p:cNvSpPr>
          <p:nvPr/>
        </p:nvSpPr>
        <p:spPr bwMode="auto">
          <a:xfrm>
            <a:off x="8101013" y="6527800"/>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07</a:t>
            </a:r>
          </a:p>
        </p:txBody>
      </p:sp>
      <p:grpSp>
        <p:nvGrpSpPr>
          <p:cNvPr id="20502" name="Group 1150"/>
          <p:cNvGrpSpPr>
            <a:grpSpLocks/>
          </p:cNvGrpSpPr>
          <p:nvPr/>
        </p:nvGrpSpPr>
        <p:grpSpPr bwMode="auto">
          <a:xfrm>
            <a:off x="1885950" y="549275"/>
            <a:ext cx="3810000" cy="1871663"/>
            <a:chOff x="1188" y="346"/>
            <a:chExt cx="2400" cy="1179"/>
          </a:xfrm>
        </p:grpSpPr>
        <p:sp>
          <p:nvSpPr>
            <p:cNvPr id="607334" name="Rectangle 1126"/>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pitchFamily="1" charset="0"/>
                <a:ea typeface="+mn-ea"/>
                <a:cs typeface="+mn-cs"/>
              </a:endParaRPr>
            </a:p>
          </p:txBody>
        </p:sp>
        <p:sp>
          <p:nvSpPr>
            <p:cNvPr id="607335" name="Rectangle 1127"/>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pitchFamily="1" charset="0"/>
                <a:ea typeface="+mn-ea"/>
                <a:cs typeface="+mn-cs"/>
              </a:endParaRPr>
            </a:p>
          </p:txBody>
        </p:sp>
        <p:sp>
          <p:nvSpPr>
            <p:cNvPr id="607336" name="Text Box 1128"/>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latin typeface="" charset="0"/>
                  <a:ea typeface="+mn-ea"/>
                  <a:cs typeface="+mn-cs"/>
                </a:rPr>
                <a:t>J</a:t>
              </a:r>
            </a:p>
          </p:txBody>
        </p:sp>
        <p:grpSp>
          <p:nvGrpSpPr>
            <p:cNvPr id="20516" name="Group 1129"/>
            <p:cNvGrpSpPr>
              <a:grpSpLocks/>
            </p:cNvGrpSpPr>
            <p:nvPr/>
          </p:nvGrpSpPr>
          <p:grpSpPr bwMode="auto">
            <a:xfrm>
              <a:off x="1686" y="824"/>
              <a:ext cx="1180" cy="355"/>
              <a:chOff x="1686" y="824"/>
              <a:chExt cx="1180" cy="355"/>
            </a:xfrm>
          </p:grpSpPr>
          <p:sp>
            <p:nvSpPr>
              <p:cNvPr id="607338" name="Rectangle 1130"/>
              <p:cNvSpPr>
                <a:spLocks noChangeArrowheads="1"/>
              </p:cNvSpPr>
              <p:nvPr/>
            </p:nvSpPr>
            <p:spPr bwMode="auto">
              <a:xfrm>
                <a:off x="1686" y="833"/>
                <a:ext cx="329"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r>
                  <a:rPr lang="en-US" sz="3600" i="1">
                    <a:solidFill>
                      <a:srgbClr val="FFEA18"/>
                    </a:solidFill>
                  </a:rPr>
                  <a:t>4P</a:t>
                </a:r>
                <a:endParaRPr lang="en-US" sz="4800" b="0">
                  <a:solidFill>
                    <a:srgbClr val="FFEA18"/>
                  </a:solidFill>
                  <a:latin typeface="Times" charset="0"/>
                </a:endParaRPr>
              </a:p>
            </p:txBody>
          </p:sp>
          <p:sp>
            <p:nvSpPr>
              <p:cNvPr id="607339" name="Rectangle 1131"/>
              <p:cNvSpPr>
                <a:spLocks noChangeArrowheads="1"/>
              </p:cNvSpPr>
              <p:nvPr/>
            </p:nvSpPr>
            <p:spPr bwMode="auto">
              <a:xfrm>
                <a:off x="2241" y="824"/>
                <a:ext cx="625"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r>
                  <a:rPr lang="en-US" sz="3600" i="1">
                    <a:solidFill>
                      <a:srgbClr val="FFEA18"/>
                    </a:solidFill>
                  </a:rPr>
                  <a:t>  3S</a:t>
                </a:r>
                <a:endParaRPr lang="en-US" sz="4800" b="0">
                  <a:solidFill>
                    <a:srgbClr val="FFEA18"/>
                  </a:solidFill>
                  <a:latin typeface="Times" charset="0"/>
                </a:endParaRPr>
              </a:p>
            </p:txBody>
          </p:sp>
        </p:grpSp>
        <p:grpSp>
          <p:nvGrpSpPr>
            <p:cNvPr id="20517" name="Group 1132"/>
            <p:cNvGrpSpPr>
              <a:grpSpLocks/>
            </p:cNvGrpSpPr>
            <p:nvPr/>
          </p:nvGrpSpPr>
          <p:grpSpPr bwMode="auto">
            <a:xfrm>
              <a:off x="1188" y="1175"/>
              <a:ext cx="1969" cy="246"/>
              <a:chOff x="1188" y="1175"/>
              <a:chExt cx="1969" cy="246"/>
            </a:xfrm>
          </p:grpSpPr>
          <p:grpSp>
            <p:nvGrpSpPr>
              <p:cNvPr id="20525" name="Group 1133"/>
              <p:cNvGrpSpPr>
                <a:grpSpLocks/>
              </p:cNvGrpSpPr>
              <p:nvPr/>
            </p:nvGrpSpPr>
            <p:grpSpPr bwMode="auto">
              <a:xfrm>
                <a:off x="1188" y="1175"/>
                <a:ext cx="1712" cy="246"/>
                <a:chOff x="1188" y="1175"/>
                <a:chExt cx="1712" cy="246"/>
              </a:xfrm>
            </p:grpSpPr>
            <p:sp>
              <p:nvSpPr>
                <p:cNvPr id="607342" name="Rectangle 1134"/>
                <p:cNvSpPr>
                  <a:spLocks noChangeArrowheads="1"/>
                </p:cNvSpPr>
                <p:nvPr/>
              </p:nvSpPr>
              <p:spPr bwMode="auto">
                <a:xfrm>
                  <a:off x="1188" y="1179"/>
                  <a:ext cx="119"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r>
                    <a:rPr lang="en-US" sz="2400">
                      <a:solidFill>
                        <a:srgbClr val="F09F32"/>
                      </a:solidFill>
                    </a:rPr>
                    <a:t>C</a:t>
                  </a:r>
                  <a:endParaRPr lang="en-US" sz="3600">
                    <a:solidFill>
                      <a:srgbClr val="FFEA18"/>
                    </a:solidFill>
                    <a:latin typeface="Times" charset="0"/>
                  </a:endParaRPr>
                </a:p>
              </p:txBody>
            </p:sp>
            <p:sp>
              <p:nvSpPr>
                <p:cNvPr id="607343" name="Rectangle 1135"/>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r>
                    <a:rPr lang="en-US" sz="2400">
                      <a:solidFill>
                        <a:srgbClr val="FC030C"/>
                      </a:solidFill>
                    </a:rPr>
                    <a:t>A</a:t>
                  </a:r>
                  <a:endParaRPr lang="en-US" sz="3600">
                    <a:solidFill>
                      <a:srgbClr val="FC030C"/>
                    </a:solidFill>
                    <a:latin typeface="Times" charset="0"/>
                  </a:endParaRPr>
                </a:p>
              </p:txBody>
            </p:sp>
            <p:sp>
              <p:nvSpPr>
                <p:cNvPr id="607344" name="Rectangle 1136"/>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r>
                    <a:rPr lang="en-US" sz="2400">
                      <a:solidFill>
                        <a:srgbClr val="FC030C"/>
                      </a:solidFill>
                    </a:rPr>
                    <a:t>J</a:t>
                  </a:r>
                  <a:endParaRPr lang="en-US" sz="3600">
                    <a:solidFill>
                      <a:srgbClr val="FC030C"/>
                    </a:solidFill>
                    <a:latin typeface="Times" charset="0"/>
                  </a:endParaRPr>
                </a:p>
              </p:txBody>
            </p:sp>
            <p:sp>
              <p:nvSpPr>
                <p:cNvPr id="607345" name="Rectangle 1137"/>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r>
                    <a:rPr lang="en-US" sz="2400">
                      <a:solidFill>
                        <a:srgbClr val="FC030C"/>
                      </a:solidFill>
                    </a:rPr>
                    <a:t>M</a:t>
                  </a:r>
                  <a:endParaRPr lang="en-US" sz="3600">
                    <a:solidFill>
                      <a:srgbClr val="FC030C"/>
                    </a:solidFill>
                    <a:latin typeface="Times" charset="0"/>
                  </a:endParaRPr>
                </a:p>
              </p:txBody>
            </p:sp>
            <p:sp>
              <p:nvSpPr>
                <p:cNvPr id="607346" name="Rectangle 1138"/>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r>
                    <a:rPr lang="en-US" sz="2400">
                      <a:solidFill>
                        <a:srgbClr val="FC030C"/>
                      </a:solidFill>
                    </a:rPr>
                    <a:t>J</a:t>
                  </a:r>
                  <a:endParaRPr lang="en-US" sz="3600">
                    <a:solidFill>
                      <a:srgbClr val="FC030C"/>
                    </a:solidFill>
                    <a:latin typeface="Times" charset="0"/>
                  </a:endParaRPr>
                </a:p>
              </p:txBody>
            </p:sp>
            <p:sp>
              <p:nvSpPr>
                <p:cNvPr id="607347" name="Rectangle 1139"/>
                <p:cNvSpPr>
                  <a:spLocks noChangeArrowheads="1"/>
                </p:cNvSpPr>
                <p:nvPr/>
              </p:nvSpPr>
              <p:spPr bwMode="auto">
                <a:xfrm>
                  <a:off x="2335" y="1183"/>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r>
                    <a:rPr lang="en-US" sz="2400">
                      <a:solidFill>
                        <a:srgbClr val="08F220"/>
                      </a:solidFill>
                    </a:rPr>
                    <a:t>A</a:t>
                  </a:r>
                  <a:endParaRPr lang="en-US" sz="3600">
                    <a:solidFill>
                      <a:srgbClr val="08F220"/>
                    </a:solidFill>
                    <a:latin typeface="Times" charset="0"/>
                  </a:endParaRPr>
                </a:p>
              </p:txBody>
            </p:sp>
            <p:sp>
              <p:nvSpPr>
                <p:cNvPr id="607348" name="Rectangle 1140"/>
                <p:cNvSpPr>
                  <a:spLocks noChangeArrowheads="1"/>
                </p:cNvSpPr>
                <p:nvPr/>
              </p:nvSpPr>
              <p:spPr bwMode="auto">
                <a:xfrm>
                  <a:off x="2552" y="1183"/>
                  <a:ext cx="12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r>
                    <a:rPr lang="en-US" sz="2400">
                      <a:solidFill>
                        <a:srgbClr val="08F220"/>
                      </a:solidFill>
                    </a:rPr>
                    <a:t>R</a:t>
                  </a:r>
                  <a:endParaRPr lang="en-US" sz="3600">
                    <a:solidFill>
                      <a:srgbClr val="08F220"/>
                    </a:solidFill>
                    <a:latin typeface="Times" charset="0"/>
                  </a:endParaRPr>
                </a:p>
              </p:txBody>
            </p:sp>
            <p:sp>
              <p:nvSpPr>
                <p:cNvPr id="607349" name="Rectangle 1141"/>
                <p:cNvSpPr>
                  <a:spLocks noChangeArrowheads="1"/>
                </p:cNvSpPr>
                <p:nvPr/>
              </p:nvSpPr>
              <p:spPr bwMode="auto">
                <a:xfrm>
                  <a:off x="2781" y="1191"/>
                  <a:ext cx="119"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r>
                    <a:rPr lang="en-US" sz="2400">
                      <a:solidFill>
                        <a:srgbClr val="08F220"/>
                      </a:solidFill>
                    </a:rPr>
                    <a:t>C</a:t>
                  </a:r>
                  <a:endParaRPr lang="en-US" sz="3600">
                    <a:solidFill>
                      <a:srgbClr val="08F220"/>
                    </a:solidFill>
                    <a:latin typeface="Times" charset="0"/>
                  </a:endParaRPr>
                </a:p>
              </p:txBody>
            </p:sp>
          </p:grpSp>
          <p:sp>
            <p:nvSpPr>
              <p:cNvPr id="607350" name="Rectangle 1142"/>
              <p:cNvSpPr>
                <a:spLocks noChangeArrowheads="1"/>
              </p:cNvSpPr>
              <p:nvPr/>
            </p:nvSpPr>
            <p:spPr bwMode="auto">
              <a:xfrm>
                <a:off x="3024" y="1184"/>
                <a:ext cx="13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r>
                  <a:rPr lang="en-US" sz="2400">
                    <a:solidFill>
                      <a:srgbClr val="11B0C5"/>
                    </a:solidFill>
                  </a:rPr>
                  <a:t>S</a:t>
                </a:r>
                <a:endParaRPr lang="en-US" sz="3600">
                  <a:solidFill>
                    <a:srgbClr val="11B0C5"/>
                  </a:solidFill>
                  <a:latin typeface="Times" charset="0"/>
                </a:endParaRPr>
              </a:p>
            </p:txBody>
          </p:sp>
        </p:grpSp>
        <p:grpSp>
          <p:nvGrpSpPr>
            <p:cNvPr id="20518" name="Group 1143"/>
            <p:cNvGrpSpPr>
              <a:grpSpLocks/>
            </p:cNvGrpSpPr>
            <p:nvPr/>
          </p:nvGrpSpPr>
          <p:grpSpPr bwMode="auto">
            <a:xfrm>
              <a:off x="2137" y="346"/>
              <a:ext cx="455" cy="692"/>
              <a:chOff x="2137" y="346"/>
              <a:chExt cx="455" cy="692"/>
            </a:xfrm>
          </p:grpSpPr>
          <p:grpSp>
            <p:nvGrpSpPr>
              <p:cNvPr id="20521" name="Group 1144"/>
              <p:cNvGrpSpPr>
                <a:grpSpLocks/>
              </p:cNvGrpSpPr>
              <p:nvPr/>
            </p:nvGrpSpPr>
            <p:grpSpPr bwMode="auto">
              <a:xfrm>
                <a:off x="2137" y="346"/>
                <a:ext cx="455" cy="692"/>
                <a:chOff x="1814" y="109"/>
                <a:chExt cx="455" cy="692"/>
              </a:xfrm>
            </p:grpSpPr>
            <p:sp>
              <p:nvSpPr>
                <p:cNvPr id="607353" name="Text Box 1145"/>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latin typeface="" charset="0"/>
                      <a:ea typeface="+mn-ea"/>
                      <a:cs typeface="+mn-cs"/>
                    </a:rPr>
                    <a:t>7</a:t>
                  </a:r>
                </a:p>
              </p:txBody>
            </p:sp>
            <p:sp>
              <p:nvSpPr>
                <p:cNvPr id="607354" name="Line 114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grpSp>
          <p:sp>
            <p:nvSpPr>
              <p:cNvPr id="607355" name="Line 1147"/>
              <p:cNvSpPr>
                <a:spLocks noChangeShapeType="1"/>
              </p:cNvSpPr>
              <p:nvPr/>
            </p:nvSpPr>
            <p:spPr bwMode="auto">
              <a:xfrm>
                <a:off x="2263" y="709"/>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grpSp>
        <p:sp>
          <p:nvSpPr>
            <p:cNvPr id="607356" name="Rectangle 1148"/>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latin typeface="Comic Sans MS" pitchFamily="1" charset="0"/>
                <a:ea typeface="+mn-ea"/>
                <a:cs typeface="+mn-cs"/>
              </a:endParaRPr>
            </a:p>
          </p:txBody>
        </p:sp>
        <p:sp>
          <p:nvSpPr>
            <p:cNvPr id="607357" name="Rectangle 1149"/>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grpSp>
      <p:sp>
        <p:nvSpPr>
          <p:cNvPr id="607365" name="Text Box 1157"/>
          <p:cNvSpPr txBox="1">
            <a:spLocks noChangeArrowheads="1"/>
          </p:cNvSpPr>
          <p:nvPr/>
        </p:nvSpPr>
        <p:spPr bwMode="auto">
          <a:xfrm>
            <a:off x="2357438" y="2846388"/>
            <a:ext cx="1631950" cy="336550"/>
          </a:xfrm>
          <a:prstGeom prst="rect">
            <a:avLst/>
          </a:prstGeom>
          <a:noFill/>
          <a:ln w="9525">
            <a:noFill/>
            <a:miter lim="800000"/>
            <a:headEnd/>
            <a:tailEnd/>
          </a:ln>
          <a:effectLst>
            <a:outerShdw blurRad="63500" dist="5605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a:solidFill>
                  <a:srgbClr val="F09F32"/>
                </a:solidFill>
                <a:effectLst>
                  <a:outerShdw blurRad="38100" dist="38100" dir="2700000" algn="tl">
                    <a:srgbClr val="000000"/>
                  </a:outerShdw>
                </a:effectLst>
                <a:latin typeface="Arial" charset="0"/>
              </a:rPr>
              <a:t>Creación</a:t>
            </a:r>
          </a:p>
        </p:txBody>
      </p:sp>
      <p:sp>
        <p:nvSpPr>
          <p:cNvPr id="607366" name="Text Box 1158"/>
          <p:cNvSpPr txBox="1">
            <a:spLocks noChangeArrowheads="1"/>
          </p:cNvSpPr>
          <p:nvPr/>
        </p:nvSpPr>
        <p:spPr bwMode="auto">
          <a:xfrm>
            <a:off x="2533650" y="3101975"/>
            <a:ext cx="1270000" cy="336550"/>
          </a:xfrm>
          <a:prstGeom prst="rect">
            <a:avLst/>
          </a:prstGeom>
          <a:noFill/>
          <a:ln w="9525">
            <a:noFill/>
            <a:miter lim="800000"/>
            <a:headEnd/>
            <a:tailEnd/>
          </a:ln>
          <a:effectLst>
            <a:outerShdw blurRad="63500" dist="5605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a:solidFill>
                  <a:srgbClr val="FC030C"/>
                </a:solidFill>
                <a:effectLst>
                  <a:outerShdw blurRad="38100" dist="38100" dir="2700000" algn="tl">
                    <a:srgbClr val="000000"/>
                  </a:outerShdw>
                </a:effectLst>
                <a:latin typeface="Arial" charset="0"/>
              </a:rPr>
              <a:t>Abraham</a:t>
            </a:r>
          </a:p>
        </p:txBody>
      </p:sp>
      <p:sp>
        <p:nvSpPr>
          <p:cNvPr id="607367" name="Text Box 1159"/>
          <p:cNvSpPr txBox="1">
            <a:spLocks noChangeArrowheads="1"/>
          </p:cNvSpPr>
          <p:nvPr/>
        </p:nvSpPr>
        <p:spPr bwMode="auto">
          <a:xfrm>
            <a:off x="2636838" y="3333750"/>
            <a:ext cx="858837" cy="336550"/>
          </a:xfrm>
          <a:prstGeom prst="rect">
            <a:avLst/>
          </a:prstGeom>
          <a:noFill/>
          <a:ln w="9525">
            <a:noFill/>
            <a:miter lim="800000"/>
            <a:headEnd/>
            <a:tailEnd/>
          </a:ln>
          <a:effectLst>
            <a:outerShdw blurRad="63500" dist="5605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a:solidFill>
                  <a:srgbClr val="FC030C"/>
                </a:solidFill>
                <a:effectLst>
                  <a:outerShdw blurRad="38100" dist="38100" dir="2700000" algn="tl">
                    <a:srgbClr val="000000"/>
                  </a:outerShdw>
                </a:effectLst>
                <a:latin typeface="Arial" charset="0"/>
              </a:rPr>
              <a:t>José</a:t>
            </a:r>
          </a:p>
        </p:txBody>
      </p:sp>
      <p:sp>
        <p:nvSpPr>
          <p:cNvPr id="607368" name="Text Box 1160"/>
          <p:cNvSpPr txBox="1">
            <a:spLocks noChangeArrowheads="1"/>
          </p:cNvSpPr>
          <p:nvPr/>
        </p:nvSpPr>
        <p:spPr bwMode="auto">
          <a:xfrm>
            <a:off x="2814638" y="3584575"/>
            <a:ext cx="1058862" cy="336550"/>
          </a:xfrm>
          <a:prstGeom prst="rect">
            <a:avLst/>
          </a:prstGeom>
          <a:noFill/>
          <a:ln w="9525">
            <a:noFill/>
            <a:miter lim="800000"/>
            <a:headEnd/>
            <a:tailEnd/>
          </a:ln>
          <a:effectLst>
            <a:outerShdw blurRad="63500" dist="5605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a:solidFill>
                  <a:srgbClr val="FC030C"/>
                </a:solidFill>
                <a:effectLst>
                  <a:outerShdw blurRad="38100" dist="38100" dir="2700000" algn="tl">
                    <a:srgbClr val="000000"/>
                  </a:outerShdw>
                </a:effectLst>
                <a:latin typeface="Arial" charset="0"/>
              </a:rPr>
              <a:t>Moisés</a:t>
            </a:r>
          </a:p>
        </p:txBody>
      </p:sp>
      <p:sp>
        <p:nvSpPr>
          <p:cNvPr id="607369" name="Text Box 1161"/>
          <p:cNvSpPr txBox="1">
            <a:spLocks noChangeArrowheads="1"/>
          </p:cNvSpPr>
          <p:nvPr/>
        </p:nvSpPr>
        <p:spPr bwMode="auto">
          <a:xfrm>
            <a:off x="2924175" y="3821113"/>
            <a:ext cx="1208088" cy="336550"/>
          </a:xfrm>
          <a:prstGeom prst="rect">
            <a:avLst/>
          </a:prstGeom>
          <a:noFill/>
          <a:ln w="9525">
            <a:noFill/>
            <a:miter lim="800000"/>
            <a:headEnd/>
            <a:tailEnd/>
          </a:ln>
          <a:effectLst>
            <a:outerShdw blurRad="63500" dist="5605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a:solidFill>
                  <a:srgbClr val="FC030C"/>
                </a:solidFill>
                <a:effectLst>
                  <a:outerShdw blurRad="38100" dist="38100" dir="2700000" algn="tl">
                    <a:srgbClr val="000000"/>
                  </a:outerShdw>
                </a:effectLst>
                <a:latin typeface="Arial" charset="0"/>
              </a:rPr>
              <a:t>Josué</a:t>
            </a:r>
          </a:p>
        </p:txBody>
      </p:sp>
      <p:sp>
        <p:nvSpPr>
          <p:cNvPr id="607370" name="Text Box 1162"/>
          <p:cNvSpPr txBox="1">
            <a:spLocks noChangeArrowheads="1"/>
          </p:cNvSpPr>
          <p:nvPr/>
        </p:nvSpPr>
        <p:spPr bwMode="auto">
          <a:xfrm>
            <a:off x="3103563" y="4086225"/>
            <a:ext cx="1206500" cy="336550"/>
          </a:xfrm>
          <a:prstGeom prst="rect">
            <a:avLst/>
          </a:prstGeom>
          <a:noFill/>
          <a:ln w="9525">
            <a:noFill/>
            <a:miter lim="800000"/>
            <a:headEnd/>
            <a:tailEnd/>
          </a:ln>
          <a:effectLst>
            <a:outerShdw blurRad="63500" dist="5605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a:solidFill>
                  <a:srgbClr val="1ADE31"/>
                </a:solidFill>
                <a:effectLst>
                  <a:outerShdw blurRad="38100" dist="38100" dir="2700000" algn="tl">
                    <a:srgbClr val="000000"/>
                  </a:outerShdw>
                </a:effectLst>
                <a:latin typeface="Arial" charset="0"/>
              </a:rPr>
              <a:t>Anarquía</a:t>
            </a:r>
          </a:p>
        </p:txBody>
      </p:sp>
      <p:sp>
        <p:nvSpPr>
          <p:cNvPr id="607371" name="Text Box 1163"/>
          <p:cNvSpPr txBox="1">
            <a:spLocks noChangeArrowheads="1"/>
          </p:cNvSpPr>
          <p:nvPr/>
        </p:nvSpPr>
        <p:spPr bwMode="auto">
          <a:xfrm>
            <a:off x="3268663" y="4313238"/>
            <a:ext cx="1033462" cy="336550"/>
          </a:xfrm>
          <a:prstGeom prst="rect">
            <a:avLst/>
          </a:prstGeom>
          <a:noFill/>
          <a:ln w="9525">
            <a:noFill/>
            <a:miter lim="800000"/>
            <a:headEnd/>
            <a:tailEnd/>
          </a:ln>
          <a:effectLst>
            <a:outerShdw blurRad="63500" dist="5605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a:solidFill>
                  <a:srgbClr val="1ADE31"/>
                </a:solidFill>
                <a:effectLst>
                  <a:outerShdw blurRad="38100" dist="38100" dir="2700000" algn="tl">
                    <a:srgbClr val="000000"/>
                  </a:outerShdw>
                </a:effectLst>
                <a:latin typeface="Arial" charset="0"/>
              </a:rPr>
              <a:t>Realeza</a:t>
            </a:r>
          </a:p>
        </p:txBody>
      </p:sp>
      <p:sp>
        <p:nvSpPr>
          <p:cNvPr id="607372" name="Text Box 1164"/>
          <p:cNvSpPr txBox="1">
            <a:spLocks noChangeArrowheads="1"/>
          </p:cNvSpPr>
          <p:nvPr/>
        </p:nvSpPr>
        <p:spPr bwMode="auto">
          <a:xfrm>
            <a:off x="3494088" y="4564063"/>
            <a:ext cx="1530350" cy="336550"/>
          </a:xfrm>
          <a:prstGeom prst="rect">
            <a:avLst/>
          </a:prstGeom>
          <a:noFill/>
          <a:ln w="9525">
            <a:noFill/>
            <a:miter lim="800000"/>
            <a:headEnd/>
            <a:tailEnd/>
          </a:ln>
          <a:effectLst>
            <a:outerShdw blurRad="63500" dist="5605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a:solidFill>
                  <a:srgbClr val="1ADE31"/>
                </a:solidFill>
                <a:effectLst>
                  <a:outerShdw blurRad="38100" dist="38100" dir="2700000" algn="tl">
                    <a:srgbClr val="000000"/>
                  </a:outerShdw>
                </a:effectLst>
                <a:latin typeface="Arial" charset="0"/>
              </a:rPr>
              <a:t>Cautividad</a:t>
            </a:r>
          </a:p>
        </p:txBody>
      </p:sp>
      <p:sp>
        <p:nvSpPr>
          <p:cNvPr id="607373" name="Text Box 1165"/>
          <p:cNvSpPr txBox="1">
            <a:spLocks noChangeArrowheads="1"/>
          </p:cNvSpPr>
          <p:nvPr/>
        </p:nvSpPr>
        <p:spPr bwMode="auto">
          <a:xfrm>
            <a:off x="3662363" y="4799013"/>
            <a:ext cx="1046162" cy="336550"/>
          </a:xfrm>
          <a:prstGeom prst="rect">
            <a:avLst/>
          </a:prstGeom>
          <a:noFill/>
          <a:ln w="9525">
            <a:noFill/>
            <a:miter lim="800000"/>
            <a:headEnd/>
            <a:tailEnd/>
          </a:ln>
          <a:effectLst>
            <a:outerShdw blurRad="63500" dist="5605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a:solidFill>
                  <a:srgbClr val="00DFCA"/>
                </a:solidFill>
                <a:effectLst>
                  <a:outerShdw blurRad="38100" dist="38100" dir="2700000" algn="tl">
                    <a:srgbClr val="000000"/>
                  </a:outerShdw>
                </a:effectLst>
                <a:latin typeface="Arial" charset="0"/>
              </a:rPr>
              <a:t>Silencio</a:t>
            </a:r>
          </a:p>
        </p:txBody>
      </p:sp>
      <p:sp>
        <p:nvSpPr>
          <p:cNvPr id="607374" name="Text Box 1166"/>
          <p:cNvSpPr txBox="1">
            <a:spLocks noChangeArrowheads="1"/>
          </p:cNvSpPr>
          <p:nvPr/>
        </p:nvSpPr>
        <p:spPr bwMode="auto">
          <a:xfrm>
            <a:off x="3911600" y="5051425"/>
            <a:ext cx="1125538" cy="396875"/>
          </a:xfrm>
          <a:prstGeom prst="rect">
            <a:avLst/>
          </a:prstGeom>
          <a:noFill/>
          <a:ln w="9525">
            <a:noFill/>
            <a:miter lim="800000"/>
            <a:headEnd/>
            <a:tailEnd/>
          </a:ln>
          <a:effectLst>
            <a:outerShdw blurRad="63500" dist="5605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000">
                <a:solidFill>
                  <a:srgbClr val="FFFFFF"/>
                </a:solidFill>
                <a:effectLst>
                  <a:outerShdw blurRad="38100" dist="38100" dir="2700000" algn="tl">
                    <a:srgbClr val="000000"/>
                  </a:outerShdw>
                </a:effectLst>
                <a:latin typeface="Arial" charset="0"/>
              </a:rPr>
              <a:t>Jesús</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07365"/>
                                        </p:tgtEl>
                                        <p:attrNameLst>
                                          <p:attrName>style.visibility</p:attrName>
                                        </p:attrNameLst>
                                      </p:cBhvr>
                                      <p:to>
                                        <p:strVal val="visible"/>
                                      </p:to>
                                    </p:set>
                                    <p:anim calcmode="lin" valueType="num">
                                      <p:cBhvr additive="base">
                                        <p:cTn id="7" dur="500" fill="hold"/>
                                        <p:tgtEl>
                                          <p:spTgt spid="607365"/>
                                        </p:tgtEl>
                                        <p:attrNameLst>
                                          <p:attrName>ppt_x</p:attrName>
                                        </p:attrNameLst>
                                      </p:cBhvr>
                                      <p:tavLst>
                                        <p:tav tm="0">
                                          <p:val>
                                            <p:strVal val="0-#ppt_w/2"/>
                                          </p:val>
                                        </p:tav>
                                        <p:tav tm="100000">
                                          <p:val>
                                            <p:strVal val="#ppt_x"/>
                                          </p:val>
                                        </p:tav>
                                      </p:tavLst>
                                    </p:anim>
                                    <p:anim calcmode="lin" valueType="num">
                                      <p:cBhvr additive="base">
                                        <p:cTn id="8" dur="500" fill="hold"/>
                                        <p:tgtEl>
                                          <p:spTgt spid="60736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07366"/>
                                        </p:tgtEl>
                                        <p:attrNameLst>
                                          <p:attrName>style.visibility</p:attrName>
                                        </p:attrNameLst>
                                      </p:cBhvr>
                                      <p:to>
                                        <p:strVal val="visible"/>
                                      </p:to>
                                    </p:set>
                                    <p:anim calcmode="lin" valueType="num">
                                      <p:cBhvr additive="base">
                                        <p:cTn id="12" dur="500" fill="hold"/>
                                        <p:tgtEl>
                                          <p:spTgt spid="607366"/>
                                        </p:tgtEl>
                                        <p:attrNameLst>
                                          <p:attrName>ppt_x</p:attrName>
                                        </p:attrNameLst>
                                      </p:cBhvr>
                                      <p:tavLst>
                                        <p:tav tm="0">
                                          <p:val>
                                            <p:strVal val="0-#ppt_w/2"/>
                                          </p:val>
                                        </p:tav>
                                        <p:tav tm="100000">
                                          <p:val>
                                            <p:strVal val="#ppt_x"/>
                                          </p:val>
                                        </p:tav>
                                      </p:tavLst>
                                    </p:anim>
                                    <p:anim calcmode="lin" valueType="num">
                                      <p:cBhvr additive="base">
                                        <p:cTn id="13" dur="500" fill="hold"/>
                                        <p:tgtEl>
                                          <p:spTgt spid="60736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607367"/>
                                        </p:tgtEl>
                                        <p:attrNameLst>
                                          <p:attrName>style.visibility</p:attrName>
                                        </p:attrNameLst>
                                      </p:cBhvr>
                                      <p:to>
                                        <p:strVal val="visible"/>
                                      </p:to>
                                    </p:set>
                                    <p:anim calcmode="lin" valueType="num">
                                      <p:cBhvr additive="base">
                                        <p:cTn id="17" dur="500" fill="hold"/>
                                        <p:tgtEl>
                                          <p:spTgt spid="607367"/>
                                        </p:tgtEl>
                                        <p:attrNameLst>
                                          <p:attrName>ppt_x</p:attrName>
                                        </p:attrNameLst>
                                      </p:cBhvr>
                                      <p:tavLst>
                                        <p:tav tm="0">
                                          <p:val>
                                            <p:strVal val="0-#ppt_w/2"/>
                                          </p:val>
                                        </p:tav>
                                        <p:tav tm="100000">
                                          <p:val>
                                            <p:strVal val="#ppt_x"/>
                                          </p:val>
                                        </p:tav>
                                      </p:tavLst>
                                    </p:anim>
                                    <p:anim calcmode="lin" valueType="num">
                                      <p:cBhvr additive="base">
                                        <p:cTn id="18" dur="500" fill="hold"/>
                                        <p:tgtEl>
                                          <p:spTgt spid="607367"/>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607368"/>
                                        </p:tgtEl>
                                        <p:attrNameLst>
                                          <p:attrName>style.visibility</p:attrName>
                                        </p:attrNameLst>
                                      </p:cBhvr>
                                      <p:to>
                                        <p:strVal val="visible"/>
                                      </p:to>
                                    </p:set>
                                    <p:anim calcmode="lin" valueType="num">
                                      <p:cBhvr additive="base">
                                        <p:cTn id="22" dur="500" fill="hold"/>
                                        <p:tgtEl>
                                          <p:spTgt spid="607368"/>
                                        </p:tgtEl>
                                        <p:attrNameLst>
                                          <p:attrName>ppt_x</p:attrName>
                                        </p:attrNameLst>
                                      </p:cBhvr>
                                      <p:tavLst>
                                        <p:tav tm="0">
                                          <p:val>
                                            <p:strVal val="0-#ppt_w/2"/>
                                          </p:val>
                                        </p:tav>
                                        <p:tav tm="100000">
                                          <p:val>
                                            <p:strVal val="#ppt_x"/>
                                          </p:val>
                                        </p:tav>
                                      </p:tavLst>
                                    </p:anim>
                                    <p:anim calcmode="lin" valueType="num">
                                      <p:cBhvr additive="base">
                                        <p:cTn id="23" dur="500" fill="hold"/>
                                        <p:tgtEl>
                                          <p:spTgt spid="607368"/>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607369"/>
                                        </p:tgtEl>
                                        <p:attrNameLst>
                                          <p:attrName>style.visibility</p:attrName>
                                        </p:attrNameLst>
                                      </p:cBhvr>
                                      <p:to>
                                        <p:strVal val="visible"/>
                                      </p:to>
                                    </p:set>
                                    <p:anim calcmode="lin" valueType="num">
                                      <p:cBhvr additive="base">
                                        <p:cTn id="27" dur="500" fill="hold"/>
                                        <p:tgtEl>
                                          <p:spTgt spid="607369"/>
                                        </p:tgtEl>
                                        <p:attrNameLst>
                                          <p:attrName>ppt_x</p:attrName>
                                        </p:attrNameLst>
                                      </p:cBhvr>
                                      <p:tavLst>
                                        <p:tav tm="0">
                                          <p:val>
                                            <p:strVal val="0-#ppt_w/2"/>
                                          </p:val>
                                        </p:tav>
                                        <p:tav tm="100000">
                                          <p:val>
                                            <p:strVal val="#ppt_x"/>
                                          </p:val>
                                        </p:tav>
                                      </p:tavLst>
                                    </p:anim>
                                    <p:anim calcmode="lin" valueType="num">
                                      <p:cBhvr additive="base">
                                        <p:cTn id="28" dur="500" fill="hold"/>
                                        <p:tgtEl>
                                          <p:spTgt spid="607369"/>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607370"/>
                                        </p:tgtEl>
                                        <p:attrNameLst>
                                          <p:attrName>style.visibility</p:attrName>
                                        </p:attrNameLst>
                                      </p:cBhvr>
                                      <p:to>
                                        <p:strVal val="visible"/>
                                      </p:to>
                                    </p:set>
                                    <p:anim calcmode="lin" valueType="num">
                                      <p:cBhvr additive="base">
                                        <p:cTn id="32" dur="500" fill="hold"/>
                                        <p:tgtEl>
                                          <p:spTgt spid="607370"/>
                                        </p:tgtEl>
                                        <p:attrNameLst>
                                          <p:attrName>ppt_x</p:attrName>
                                        </p:attrNameLst>
                                      </p:cBhvr>
                                      <p:tavLst>
                                        <p:tav tm="0">
                                          <p:val>
                                            <p:strVal val="0-#ppt_w/2"/>
                                          </p:val>
                                        </p:tav>
                                        <p:tav tm="100000">
                                          <p:val>
                                            <p:strVal val="#ppt_x"/>
                                          </p:val>
                                        </p:tav>
                                      </p:tavLst>
                                    </p:anim>
                                    <p:anim calcmode="lin" valueType="num">
                                      <p:cBhvr additive="base">
                                        <p:cTn id="33" dur="500" fill="hold"/>
                                        <p:tgtEl>
                                          <p:spTgt spid="607370"/>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607371"/>
                                        </p:tgtEl>
                                        <p:attrNameLst>
                                          <p:attrName>style.visibility</p:attrName>
                                        </p:attrNameLst>
                                      </p:cBhvr>
                                      <p:to>
                                        <p:strVal val="visible"/>
                                      </p:to>
                                    </p:set>
                                    <p:anim calcmode="lin" valueType="num">
                                      <p:cBhvr additive="base">
                                        <p:cTn id="37" dur="500" fill="hold"/>
                                        <p:tgtEl>
                                          <p:spTgt spid="607371"/>
                                        </p:tgtEl>
                                        <p:attrNameLst>
                                          <p:attrName>ppt_x</p:attrName>
                                        </p:attrNameLst>
                                      </p:cBhvr>
                                      <p:tavLst>
                                        <p:tav tm="0">
                                          <p:val>
                                            <p:strVal val="0-#ppt_w/2"/>
                                          </p:val>
                                        </p:tav>
                                        <p:tav tm="100000">
                                          <p:val>
                                            <p:strVal val="#ppt_x"/>
                                          </p:val>
                                        </p:tav>
                                      </p:tavLst>
                                    </p:anim>
                                    <p:anim calcmode="lin" valueType="num">
                                      <p:cBhvr additive="base">
                                        <p:cTn id="38" dur="500" fill="hold"/>
                                        <p:tgtEl>
                                          <p:spTgt spid="607371"/>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607372"/>
                                        </p:tgtEl>
                                        <p:attrNameLst>
                                          <p:attrName>style.visibility</p:attrName>
                                        </p:attrNameLst>
                                      </p:cBhvr>
                                      <p:to>
                                        <p:strVal val="visible"/>
                                      </p:to>
                                    </p:set>
                                    <p:anim calcmode="lin" valueType="num">
                                      <p:cBhvr additive="base">
                                        <p:cTn id="42" dur="500" fill="hold"/>
                                        <p:tgtEl>
                                          <p:spTgt spid="607372"/>
                                        </p:tgtEl>
                                        <p:attrNameLst>
                                          <p:attrName>ppt_x</p:attrName>
                                        </p:attrNameLst>
                                      </p:cBhvr>
                                      <p:tavLst>
                                        <p:tav tm="0">
                                          <p:val>
                                            <p:strVal val="0-#ppt_w/2"/>
                                          </p:val>
                                        </p:tav>
                                        <p:tav tm="100000">
                                          <p:val>
                                            <p:strVal val="#ppt_x"/>
                                          </p:val>
                                        </p:tav>
                                      </p:tavLst>
                                    </p:anim>
                                    <p:anim calcmode="lin" valueType="num">
                                      <p:cBhvr additive="base">
                                        <p:cTn id="43" dur="500" fill="hold"/>
                                        <p:tgtEl>
                                          <p:spTgt spid="607372"/>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607373"/>
                                        </p:tgtEl>
                                        <p:attrNameLst>
                                          <p:attrName>style.visibility</p:attrName>
                                        </p:attrNameLst>
                                      </p:cBhvr>
                                      <p:to>
                                        <p:strVal val="visible"/>
                                      </p:to>
                                    </p:set>
                                    <p:anim calcmode="lin" valueType="num">
                                      <p:cBhvr additive="base">
                                        <p:cTn id="47" dur="500" fill="hold"/>
                                        <p:tgtEl>
                                          <p:spTgt spid="607373"/>
                                        </p:tgtEl>
                                        <p:attrNameLst>
                                          <p:attrName>ppt_x</p:attrName>
                                        </p:attrNameLst>
                                      </p:cBhvr>
                                      <p:tavLst>
                                        <p:tav tm="0">
                                          <p:val>
                                            <p:strVal val="0-#ppt_w/2"/>
                                          </p:val>
                                        </p:tav>
                                        <p:tav tm="100000">
                                          <p:val>
                                            <p:strVal val="#ppt_x"/>
                                          </p:val>
                                        </p:tav>
                                      </p:tavLst>
                                    </p:anim>
                                    <p:anim calcmode="lin" valueType="num">
                                      <p:cBhvr additive="base">
                                        <p:cTn id="48" dur="500" fill="hold"/>
                                        <p:tgtEl>
                                          <p:spTgt spid="607373"/>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4500"/>
                            </p:stCondLst>
                            <p:childTnLst>
                              <p:par>
                                <p:cTn id="50" presetID="2" presetClass="entr" presetSubtype="8" fill="hold" grpId="0" nodeType="afterEffect">
                                  <p:stCondLst>
                                    <p:cond delay="0"/>
                                  </p:stCondLst>
                                  <p:childTnLst>
                                    <p:set>
                                      <p:cBhvr>
                                        <p:cTn id="51" dur="1" fill="hold">
                                          <p:stCondLst>
                                            <p:cond delay="0"/>
                                          </p:stCondLst>
                                        </p:cTn>
                                        <p:tgtEl>
                                          <p:spTgt spid="607374"/>
                                        </p:tgtEl>
                                        <p:attrNameLst>
                                          <p:attrName>style.visibility</p:attrName>
                                        </p:attrNameLst>
                                      </p:cBhvr>
                                      <p:to>
                                        <p:strVal val="visible"/>
                                      </p:to>
                                    </p:set>
                                    <p:anim calcmode="lin" valueType="num">
                                      <p:cBhvr additive="base">
                                        <p:cTn id="52" dur="500" fill="hold"/>
                                        <p:tgtEl>
                                          <p:spTgt spid="607374"/>
                                        </p:tgtEl>
                                        <p:attrNameLst>
                                          <p:attrName>ppt_x</p:attrName>
                                        </p:attrNameLst>
                                      </p:cBhvr>
                                      <p:tavLst>
                                        <p:tav tm="0">
                                          <p:val>
                                            <p:strVal val="0-#ppt_w/2"/>
                                          </p:val>
                                        </p:tav>
                                        <p:tav tm="100000">
                                          <p:val>
                                            <p:strVal val="#ppt_x"/>
                                          </p:val>
                                        </p:tav>
                                      </p:tavLst>
                                    </p:anim>
                                    <p:anim calcmode="lin" valueType="num">
                                      <p:cBhvr additive="base">
                                        <p:cTn id="53" dur="500" fill="hold"/>
                                        <p:tgtEl>
                                          <p:spTgt spid="6073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365" grpId="0"/>
      <p:bldP spid="607366" grpId="0"/>
      <p:bldP spid="607367" grpId="0"/>
      <p:bldP spid="607368" grpId="0"/>
      <p:bldP spid="607369" grpId="0"/>
      <p:bldP spid="607370" grpId="0"/>
      <p:bldP spid="607371" grpId="0"/>
      <p:bldP spid="607372" grpId="0"/>
      <p:bldP spid="607373" grpId="0"/>
      <p:bldP spid="60737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22531" name="Group 3"/>
          <p:cNvGrpSpPr>
            <a:grpSpLocks/>
          </p:cNvGrpSpPr>
          <p:nvPr/>
        </p:nvGrpSpPr>
        <p:grpSpPr bwMode="auto">
          <a:xfrm>
            <a:off x="8148638" y="4983163"/>
            <a:ext cx="168275" cy="177800"/>
            <a:chOff x="4317" y="868"/>
            <a:chExt cx="146" cy="700"/>
          </a:xfrm>
        </p:grpSpPr>
        <p:sp>
          <p:nvSpPr>
            <p:cNvPr id="22635" name="Rectangle 4"/>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22636" name="Rectangle 5"/>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grpSp>
        <p:nvGrpSpPr>
          <p:cNvPr id="22532" name="Group 6"/>
          <p:cNvGrpSpPr>
            <a:grpSpLocks/>
          </p:cNvGrpSpPr>
          <p:nvPr/>
        </p:nvGrpSpPr>
        <p:grpSpPr bwMode="auto">
          <a:xfrm>
            <a:off x="1627188" y="2182813"/>
            <a:ext cx="6045200" cy="3983037"/>
            <a:chOff x="610" y="1163"/>
            <a:chExt cx="4583" cy="2701"/>
          </a:xfrm>
        </p:grpSpPr>
        <p:sp>
          <p:nvSpPr>
            <p:cNvPr id="22631"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22632"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22633" name="Rectangle 9"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22634"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grpSp>
      <p:pic>
        <p:nvPicPr>
          <p:cNvPr id="2253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5" name="Group 13"/>
          <p:cNvGrpSpPr>
            <a:grpSpLocks/>
          </p:cNvGrpSpPr>
          <p:nvPr/>
        </p:nvGrpSpPr>
        <p:grpSpPr bwMode="auto">
          <a:xfrm>
            <a:off x="8148638" y="4983163"/>
            <a:ext cx="168275" cy="177800"/>
            <a:chOff x="4317" y="868"/>
            <a:chExt cx="146" cy="700"/>
          </a:xfrm>
        </p:grpSpPr>
        <p:sp>
          <p:nvSpPr>
            <p:cNvPr id="22629" name="Rectangle 14"/>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22630" name="Rectangle 15"/>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sp>
        <p:nvSpPr>
          <p:cNvPr id="601104" name="Rectangle 1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pitchFamily="1" charset="0"/>
              <a:ea typeface="+mn-ea"/>
              <a:cs typeface="+mn-cs"/>
            </a:endParaRPr>
          </a:p>
        </p:txBody>
      </p:sp>
      <p:sp>
        <p:nvSpPr>
          <p:cNvPr id="601105" name="Rectangle 17"/>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pitchFamily="1" charset="0"/>
              <a:ea typeface="+mn-ea"/>
              <a:cs typeface="+mn-cs"/>
            </a:endParaRPr>
          </a:p>
        </p:txBody>
      </p:sp>
      <p:pic>
        <p:nvPicPr>
          <p:cNvPr id="601106" name="Picture 18"/>
          <p:cNvPicPr>
            <a:picLocks noChangeAspect="1" noChangeArrowheads="1"/>
          </p:cNvPicPr>
          <p:nvPr/>
        </p:nvPicPr>
        <p:blipFill>
          <a:blip r:embed="rId5"/>
          <a:srcRect/>
          <a:stretch>
            <a:fillRect/>
          </a:stretch>
        </p:blipFill>
        <p:spPr bwMode="auto">
          <a:xfrm rot="5361337">
            <a:off x="-289718" y="4123531"/>
            <a:ext cx="4605338" cy="301625"/>
          </a:xfrm>
          <a:prstGeom prst="rect">
            <a:avLst/>
          </a:prstGeom>
          <a:noFill/>
          <a:effectLst>
            <a:outerShdw blurRad="63500" dist="38099" dir="2700000" algn="ctr" rotWithShape="0">
              <a:schemeClr val="accent2">
                <a:alpha val="74998"/>
              </a:schemeClr>
            </a:outerShdw>
          </a:effectLst>
        </p:spPr>
      </p:pic>
      <p:pic>
        <p:nvPicPr>
          <p:cNvPr id="601107"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817269" y="4234656"/>
            <a:ext cx="46624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1108"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1109"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3"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1112"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5"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6"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1115" name="Picture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8" name="Picture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9" name="Picture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0" name="Picture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51" name="Group 38"/>
          <p:cNvGrpSpPr>
            <a:grpSpLocks/>
          </p:cNvGrpSpPr>
          <p:nvPr/>
        </p:nvGrpSpPr>
        <p:grpSpPr bwMode="auto">
          <a:xfrm>
            <a:off x="1949450" y="2236788"/>
            <a:ext cx="5273675" cy="3898900"/>
            <a:chOff x="1228" y="1409"/>
            <a:chExt cx="3322" cy="2456"/>
          </a:xfrm>
        </p:grpSpPr>
        <p:grpSp>
          <p:nvGrpSpPr>
            <p:cNvPr id="22597" name="Group 39"/>
            <p:cNvGrpSpPr>
              <a:grpSpLocks/>
            </p:cNvGrpSpPr>
            <p:nvPr/>
          </p:nvGrpSpPr>
          <p:grpSpPr bwMode="auto">
            <a:xfrm>
              <a:off x="1228" y="1409"/>
              <a:ext cx="3303" cy="119"/>
              <a:chOff x="1206" y="1392"/>
              <a:chExt cx="3303" cy="119"/>
            </a:xfrm>
          </p:grpSpPr>
          <p:sp>
            <p:nvSpPr>
              <p:cNvPr id="601128" name="AutoShape 40" descr="Cork"/>
              <p:cNvSpPr>
                <a:spLocks noChangeArrowheads="1"/>
              </p:cNvSpPr>
              <p:nvPr/>
            </p:nvSpPr>
            <p:spPr bwMode="auto">
              <a:xfrm rot="-1822980">
                <a:off x="1206" y="140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01129" name="AutoShape 41" descr="Cork"/>
              <p:cNvSpPr>
                <a:spLocks noChangeArrowheads="1"/>
              </p:cNvSpPr>
              <p:nvPr/>
            </p:nvSpPr>
            <p:spPr bwMode="auto">
              <a:xfrm rot="-1822980">
                <a:off x="1433"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01130" name="AutoShape 42" descr="Cork"/>
              <p:cNvSpPr>
                <a:spLocks noChangeArrowheads="1"/>
              </p:cNvSpPr>
              <p:nvPr/>
            </p:nvSpPr>
            <p:spPr bwMode="auto">
              <a:xfrm rot="-1822980">
                <a:off x="1666"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01131" name="AutoShape 43" descr="Cork"/>
              <p:cNvSpPr>
                <a:spLocks noChangeArrowheads="1"/>
              </p:cNvSpPr>
              <p:nvPr/>
            </p:nvSpPr>
            <p:spPr bwMode="auto">
              <a:xfrm rot="-1822980">
                <a:off x="1894"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01132" name="AutoShape 44" descr="Cork"/>
              <p:cNvSpPr>
                <a:spLocks noChangeArrowheads="1"/>
              </p:cNvSpPr>
              <p:nvPr/>
            </p:nvSpPr>
            <p:spPr bwMode="auto">
              <a:xfrm rot="-1822980">
                <a:off x="2110" y="140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01133" name="AutoShape 45" descr="Cork"/>
              <p:cNvSpPr>
                <a:spLocks noChangeArrowheads="1"/>
              </p:cNvSpPr>
              <p:nvPr/>
            </p:nvSpPr>
            <p:spPr bwMode="auto">
              <a:xfrm rot="-1822980">
                <a:off x="2350" y="139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pitchFamily="1" charset="0"/>
                  <a:ea typeface="+mn-ea"/>
                  <a:cs typeface="+mn-cs"/>
                </a:endParaRPr>
              </a:p>
            </p:txBody>
          </p:sp>
          <p:sp>
            <p:nvSpPr>
              <p:cNvPr id="601134" name="AutoShape 46" descr="Cork"/>
              <p:cNvSpPr>
                <a:spLocks noChangeArrowheads="1"/>
              </p:cNvSpPr>
              <p:nvPr/>
            </p:nvSpPr>
            <p:spPr bwMode="auto">
              <a:xfrm rot="-1822980">
                <a:off x="2577"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pitchFamily="1" charset="0"/>
                  <a:ea typeface="+mn-ea"/>
                  <a:cs typeface="+mn-cs"/>
                </a:endParaRPr>
              </a:p>
            </p:txBody>
          </p:sp>
          <p:sp>
            <p:nvSpPr>
              <p:cNvPr id="601135" name="AutoShape 47" descr="Cork"/>
              <p:cNvSpPr>
                <a:spLocks noChangeArrowheads="1"/>
              </p:cNvSpPr>
              <p:nvPr/>
            </p:nvSpPr>
            <p:spPr bwMode="auto">
              <a:xfrm rot="-1822980">
                <a:off x="2803"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pitchFamily="1" charset="0"/>
                  <a:ea typeface="+mn-ea"/>
                  <a:cs typeface="+mn-cs"/>
                </a:endParaRPr>
              </a:p>
            </p:txBody>
          </p:sp>
          <p:sp>
            <p:nvSpPr>
              <p:cNvPr id="601136" name="AutoShape 48" descr="Cork"/>
              <p:cNvSpPr>
                <a:spLocks noChangeArrowheads="1"/>
              </p:cNvSpPr>
              <p:nvPr/>
            </p:nvSpPr>
            <p:spPr bwMode="auto">
              <a:xfrm rot="-1822980">
                <a:off x="3034"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pitchFamily="1" charset="0"/>
                  <a:ea typeface="+mn-ea"/>
                  <a:cs typeface="+mn-cs"/>
                </a:endParaRPr>
              </a:p>
            </p:txBody>
          </p:sp>
          <p:sp>
            <p:nvSpPr>
              <p:cNvPr id="601137" name="AutoShape 49" descr="Cork"/>
              <p:cNvSpPr>
                <a:spLocks noChangeArrowheads="1"/>
              </p:cNvSpPr>
              <p:nvPr/>
            </p:nvSpPr>
            <p:spPr bwMode="auto">
              <a:xfrm rot="-1822980">
                <a:off x="3286"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pitchFamily="1" charset="0"/>
                  <a:ea typeface="+mn-ea"/>
                  <a:cs typeface="+mn-cs"/>
                </a:endParaRPr>
              </a:p>
            </p:txBody>
          </p:sp>
          <p:sp>
            <p:nvSpPr>
              <p:cNvPr id="601138" name="AutoShape 50" descr="Cork"/>
              <p:cNvSpPr>
                <a:spLocks noChangeArrowheads="1"/>
              </p:cNvSpPr>
              <p:nvPr/>
            </p:nvSpPr>
            <p:spPr bwMode="auto">
              <a:xfrm rot="-1822980">
                <a:off x="3504" y="139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01139" name="AutoShape 51" descr="Cork"/>
              <p:cNvSpPr>
                <a:spLocks noChangeArrowheads="1"/>
              </p:cNvSpPr>
              <p:nvPr/>
            </p:nvSpPr>
            <p:spPr bwMode="auto">
              <a:xfrm rot="-1822980">
                <a:off x="3757" y="1400"/>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01140" name="AutoShape 52" descr="Cork"/>
              <p:cNvSpPr>
                <a:spLocks noChangeArrowheads="1"/>
              </p:cNvSpPr>
              <p:nvPr/>
            </p:nvSpPr>
            <p:spPr bwMode="auto">
              <a:xfrm rot="-1822980">
                <a:off x="3982" y="140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01141" name="AutoShape 53" descr="Cork"/>
              <p:cNvSpPr>
                <a:spLocks noChangeArrowheads="1"/>
              </p:cNvSpPr>
              <p:nvPr/>
            </p:nvSpPr>
            <p:spPr bwMode="auto">
              <a:xfrm rot="-1822980">
                <a:off x="4210" y="140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01142" name="AutoShape 54" descr="Cork"/>
              <p:cNvSpPr>
                <a:spLocks noChangeArrowheads="1"/>
              </p:cNvSpPr>
              <p:nvPr/>
            </p:nvSpPr>
            <p:spPr bwMode="auto">
              <a:xfrm rot="-1822980">
                <a:off x="4419" y="139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grpSp>
        <p:grpSp>
          <p:nvGrpSpPr>
            <p:cNvPr id="22598" name="Group 55"/>
            <p:cNvGrpSpPr>
              <a:grpSpLocks/>
            </p:cNvGrpSpPr>
            <p:nvPr/>
          </p:nvGrpSpPr>
          <p:grpSpPr bwMode="auto">
            <a:xfrm>
              <a:off x="1243" y="3761"/>
              <a:ext cx="3307" cy="104"/>
              <a:chOff x="1231" y="3769"/>
              <a:chExt cx="3307" cy="104"/>
            </a:xfrm>
          </p:grpSpPr>
          <p:sp>
            <p:nvSpPr>
              <p:cNvPr id="601144" name="AutoShape 56" descr="Cork"/>
              <p:cNvSpPr>
                <a:spLocks noChangeArrowheads="1"/>
              </p:cNvSpPr>
              <p:nvPr/>
            </p:nvSpPr>
            <p:spPr bwMode="auto">
              <a:xfrm rot="12494257">
                <a:off x="1231" y="376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1145" name="AutoShape 57" descr="Cork"/>
              <p:cNvSpPr>
                <a:spLocks noChangeArrowheads="1"/>
              </p:cNvSpPr>
              <p:nvPr/>
            </p:nvSpPr>
            <p:spPr bwMode="auto">
              <a:xfrm rot="12494257">
                <a:off x="1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1146" name="AutoShape 58" descr="Cork"/>
              <p:cNvSpPr>
                <a:spLocks noChangeArrowheads="1"/>
              </p:cNvSpPr>
              <p:nvPr/>
            </p:nvSpPr>
            <p:spPr bwMode="auto">
              <a:xfrm rot="12494257">
                <a:off x="16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1147" name="AutoShape 59" descr="Cork"/>
              <p:cNvSpPr>
                <a:spLocks noChangeArrowheads="1"/>
              </p:cNvSpPr>
              <p:nvPr/>
            </p:nvSpPr>
            <p:spPr bwMode="auto">
              <a:xfrm rot="12494257">
                <a:off x="192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1148" name="AutoShape 60" descr="Cork"/>
              <p:cNvSpPr>
                <a:spLocks noChangeArrowheads="1"/>
              </p:cNvSpPr>
              <p:nvPr/>
            </p:nvSpPr>
            <p:spPr bwMode="auto">
              <a:xfrm rot="12494257">
                <a:off x="2137"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1149" name="AutoShape 61" descr="Cork"/>
              <p:cNvSpPr>
                <a:spLocks noChangeArrowheads="1"/>
              </p:cNvSpPr>
              <p:nvPr/>
            </p:nvSpPr>
            <p:spPr bwMode="auto">
              <a:xfrm rot="12494257">
                <a:off x="2375"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1150" name="AutoShape 62" descr="Cork"/>
              <p:cNvSpPr>
                <a:spLocks noChangeArrowheads="1"/>
              </p:cNvSpPr>
              <p:nvPr/>
            </p:nvSpPr>
            <p:spPr bwMode="auto">
              <a:xfrm rot="12494257">
                <a:off x="261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1151" name="AutoShape 63" descr="Cork"/>
              <p:cNvSpPr>
                <a:spLocks noChangeArrowheads="1"/>
              </p:cNvSpPr>
              <p:nvPr/>
            </p:nvSpPr>
            <p:spPr bwMode="auto">
              <a:xfrm rot="12494257">
                <a:off x="2830" y="3775"/>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1152" name="AutoShape 64" descr="Cork"/>
              <p:cNvSpPr>
                <a:spLocks noChangeArrowheads="1"/>
              </p:cNvSpPr>
              <p:nvPr/>
            </p:nvSpPr>
            <p:spPr bwMode="auto">
              <a:xfrm rot="12494257">
                <a:off x="3299"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1153" name="AutoShape 65" descr="Cork"/>
              <p:cNvSpPr>
                <a:spLocks noChangeArrowheads="1"/>
              </p:cNvSpPr>
              <p:nvPr/>
            </p:nvSpPr>
            <p:spPr bwMode="auto">
              <a:xfrm rot="12494257">
                <a:off x="3070"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1154" name="AutoShape 66" descr="Cork"/>
              <p:cNvSpPr>
                <a:spLocks noChangeArrowheads="1"/>
              </p:cNvSpPr>
              <p:nvPr/>
            </p:nvSpPr>
            <p:spPr bwMode="auto">
              <a:xfrm rot="12494257">
                <a:off x="3531"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1155" name="AutoShape 67" descr="Cork"/>
              <p:cNvSpPr>
                <a:spLocks noChangeArrowheads="1"/>
              </p:cNvSpPr>
              <p:nvPr/>
            </p:nvSpPr>
            <p:spPr bwMode="auto">
              <a:xfrm rot="12494257">
                <a:off x="37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1156" name="AutoShape 68" descr="Cork"/>
              <p:cNvSpPr>
                <a:spLocks noChangeArrowheads="1"/>
              </p:cNvSpPr>
              <p:nvPr/>
            </p:nvSpPr>
            <p:spPr bwMode="auto">
              <a:xfrm rot="12494257">
                <a:off x="402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1157" name="AutoShape 69" descr="Cork"/>
              <p:cNvSpPr>
                <a:spLocks noChangeArrowheads="1"/>
              </p:cNvSpPr>
              <p:nvPr/>
            </p:nvSpPr>
            <p:spPr bwMode="auto">
              <a:xfrm rot="12494257">
                <a:off x="4244"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sp>
            <p:nvSpPr>
              <p:cNvPr id="601158" name="AutoShape 70" descr="Cork"/>
              <p:cNvSpPr>
                <a:spLocks noChangeArrowheads="1"/>
              </p:cNvSpPr>
              <p:nvPr/>
            </p:nvSpPr>
            <p:spPr bwMode="auto">
              <a:xfrm rot="12494257">
                <a:off x="4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pitchFamily="1" charset="0"/>
                  <a:ea typeface="+mn-ea"/>
                  <a:cs typeface="+mn-cs"/>
                </a:endParaRPr>
              </a:p>
            </p:txBody>
          </p:sp>
        </p:grpSp>
      </p:grpSp>
      <p:sp>
        <p:nvSpPr>
          <p:cNvPr id="22552" name="Text Box 74"/>
          <p:cNvSpPr txBox="1">
            <a:spLocks noChangeArrowheads="1"/>
          </p:cNvSpPr>
          <p:nvPr/>
        </p:nvSpPr>
        <p:spPr bwMode="auto">
          <a:xfrm>
            <a:off x="8428038" y="5741988"/>
            <a:ext cx="628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sz="2400" b="0">
              <a:solidFill>
                <a:srgbClr val="FFE957"/>
              </a:solidFill>
            </a:endParaRPr>
          </a:p>
        </p:txBody>
      </p:sp>
      <p:sp>
        <p:nvSpPr>
          <p:cNvPr id="601187" name="Text Box 99"/>
          <p:cNvSpPr txBox="1">
            <a:spLocks noChangeArrowheads="1"/>
          </p:cNvSpPr>
          <p:nvPr/>
        </p:nvSpPr>
        <p:spPr bwMode="auto">
          <a:xfrm>
            <a:off x="120650" y="106363"/>
            <a:ext cx="3097213"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s-ES" sz="2400">
                <a:latin typeface="Arial" charset="0"/>
              </a:rPr>
              <a:t>Un tejido de la cronología bíblica</a:t>
            </a:r>
            <a:endParaRPr lang="en-US" sz="2400">
              <a:latin typeface="Arial" charset="0"/>
            </a:endParaRPr>
          </a:p>
        </p:txBody>
      </p:sp>
      <p:sp>
        <p:nvSpPr>
          <p:cNvPr id="22554" name="Text Box 112"/>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2012</a:t>
            </a:r>
            <a:r>
              <a:rPr lang="en-US" sz="900">
                <a:solidFill>
                  <a:srgbClr val="FFFFFF"/>
                </a:solidFill>
                <a:latin typeface="Arial" charset="0"/>
              </a:rPr>
              <a:t> TBBMI</a:t>
            </a:r>
          </a:p>
        </p:txBody>
      </p:sp>
      <p:sp>
        <p:nvSpPr>
          <p:cNvPr id="601201" name="Rectangle 113"/>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
        <p:nvSpPr>
          <p:cNvPr id="601202" name="Rectangle 114"/>
          <p:cNvSpPr>
            <a:spLocks noChangeArrowheads="1"/>
          </p:cNvSpPr>
          <p:nvPr/>
        </p:nvSpPr>
        <p:spPr bwMode="auto">
          <a:xfrm>
            <a:off x="8101013" y="6527800"/>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08</a:t>
            </a:r>
          </a:p>
        </p:txBody>
      </p:sp>
      <p:grpSp>
        <p:nvGrpSpPr>
          <p:cNvPr id="22557" name="Group 115"/>
          <p:cNvGrpSpPr>
            <a:grpSpLocks/>
          </p:cNvGrpSpPr>
          <p:nvPr/>
        </p:nvGrpSpPr>
        <p:grpSpPr bwMode="auto">
          <a:xfrm>
            <a:off x="1885950" y="549275"/>
            <a:ext cx="3810000" cy="1871663"/>
            <a:chOff x="1188" y="346"/>
            <a:chExt cx="2400" cy="1179"/>
          </a:xfrm>
        </p:grpSpPr>
        <p:sp>
          <p:nvSpPr>
            <p:cNvPr id="601204" name="Rectangle 116"/>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pitchFamily="1" charset="0"/>
                <a:ea typeface="+mn-ea"/>
                <a:cs typeface="+mn-cs"/>
              </a:endParaRPr>
            </a:p>
          </p:txBody>
        </p:sp>
        <p:sp>
          <p:nvSpPr>
            <p:cNvPr id="601205" name="Rectangle 117"/>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pitchFamily="1" charset="0"/>
                <a:ea typeface="+mn-ea"/>
                <a:cs typeface="+mn-cs"/>
              </a:endParaRPr>
            </a:p>
          </p:txBody>
        </p:sp>
        <p:sp>
          <p:nvSpPr>
            <p:cNvPr id="601206" name="Text Box 118"/>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latin typeface="" charset="0"/>
                  <a:ea typeface="+mn-ea"/>
                  <a:cs typeface="+mn-cs"/>
                </a:rPr>
                <a:t>J</a:t>
              </a:r>
            </a:p>
          </p:txBody>
        </p:sp>
        <p:grpSp>
          <p:nvGrpSpPr>
            <p:cNvPr id="22576" name="Group 119"/>
            <p:cNvGrpSpPr>
              <a:grpSpLocks/>
            </p:cNvGrpSpPr>
            <p:nvPr/>
          </p:nvGrpSpPr>
          <p:grpSpPr bwMode="auto">
            <a:xfrm>
              <a:off x="1686" y="824"/>
              <a:ext cx="1180" cy="355"/>
              <a:chOff x="1686" y="824"/>
              <a:chExt cx="1180" cy="355"/>
            </a:xfrm>
          </p:grpSpPr>
          <p:sp>
            <p:nvSpPr>
              <p:cNvPr id="601208" name="Rectangle 120"/>
              <p:cNvSpPr>
                <a:spLocks noChangeArrowheads="1"/>
              </p:cNvSpPr>
              <p:nvPr/>
            </p:nvSpPr>
            <p:spPr bwMode="auto">
              <a:xfrm>
                <a:off x="1686" y="833"/>
                <a:ext cx="329"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r>
                  <a:rPr lang="en-US" sz="3600" i="1">
                    <a:solidFill>
                      <a:srgbClr val="FFEA18"/>
                    </a:solidFill>
                  </a:rPr>
                  <a:t>4P</a:t>
                </a:r>
                <a:endParaRPr lang="en-US" sz="4800" b="0">
                  <a:solidFill>
                    <a:srgbClr val="FFEA18"/>
                  </a:solidFill>
                  <a:latin typeface="Times" charset="0"/>
                </a:endParaRPr>
              </a:p>
            </p:txBody>
          </p:sp>
          <p:sp>
            <p:nvSpPr>
              <p:cNvPr id="601209" name="Rectangle 121"/>
              <p:cNvSpPr>
                <a:spLocks noChangeArrowheads="1"/>
              </p:cNvSpPr>
              <p:nvPr/>
            </p:nvSpPr>
            <p:spPr bwMode="auto">
              <a:xfrm>
                <a:off x="2241" y="824"/>
                <a:ext cx="625"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r>
                  <a:rPr lang="en-US" sz="3600" i="1">
                    <a:solidFill>
                      <a:srgbClr val="FFEA18"/>
                    </a:solidFill>
                  </a:rPr>
                  <a:t>  3S</a:t>
                </a:r>
                <a:endParaRPr lang="en-US" sz="4800" b="0">
                  <a:solidFill>
                    <a:srgbClr val="FFEA18"/>
                  </a:solidFill>
                  <a:latin typeface="Times" charset="0"/>
                </a:endParaRPr>
              </a:p>
            </p:txBody>
          </p:sp>
        </p:grpSp>
        <p:grpSp>
          <p:nvGrpSpPr>
            <p:cNvPr id="22577" name="Group 122"/>
            <p:cNvGrpSpPr>
              <a:grpSpLocks/>
            </p:cNvGrpSpPr>
            <p:nvPr/>
          </p:nvGrpSpPr>
          <p:grpSpPr bwMode="auto">
            <a:xfrm>
              <a:off x="1188" y="1175"/>
              <a:ext cx="1969" cy="246"/>
              <a:chOff x="1188" y="1175"/>
              <a:chExt cx="1969" cy="246"/>
            </a:xfrm>
          </p:grpSpPr>
          <p:grpSp>
            <p:nvGrpSpPr>
              <p:cNvPr id="22585" name="Group 123"/>
              <p:cNvGrpSpPr>
                <a:grpSpLocks/>
              </p:cNvGrpSpPr>
              <p:nvPr/>
            </p:nvGrpSpPr>
            <p:grpSpPr bwMode="auto">
              <a:xfrm>
                <a:off x="1188" y="1175"/>
                <a:ext cx="1712" cy="246"/>
                <a:chOff x="1188" y="1175"/>
                <a:chExt cx="1712" cy="246"/>
              </a:xfrm>
            </p:grpSpPr>
            <p:sp>
              <p:nvSpPr>
                <p:cNvPr id="601212" name="Rectangle 124"/>
                <p:cNvSpPr>
                  <a:spLocks noChangeArrowheads="1"/>
                </p:cNvSpPr>
                <p:nvPr/>
              </p:nvSpPr>
              <p:spPr bwMode="auto">
                <a:xfrm>
                  <a:off x="1188" y="1179"/>
                  <a:ext cx="119"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r>
                    <a:rPr lang="en-US" sz="2400">
                      <a:solidFill>
                        <a:srgbClr val="F09F32"/>
                      </a:solidFill>
                    </a:rPr>
                    <a:t>C</a:t>
                  </a:r>
                  <a:endParaRPr lang="en-US" sz="3600">
                    <a:solidFill>
                      <a:srgbClr val="FFEA18"/>
                    </a:solidFill>
                    <a:latin typeface="Times" charset="0"/>
                  </a:endParaRPr>
                </a:p>
              </p:txBody>
            </p:sp>
            <p:sp>
              <p:nvSpPr>
                <p:cNvPr id="601213" name="Rectangle 125"/>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r>
                    <a:rPr lang="en-US" sz="2400">
                      <a:solidFill>
                        <a:srgbClr val="FC030C"/>
                      </a:solidFill>
                    </a:rPr>
                    <a:t>A</a:t>
                  </a:r>
                  <a:endParaRPr lang="en-US" sz="3600">
                    <a:solidFill>
                      <a:srgbClr val="FC030C"/>
                    </a:solidFill>
                    <a:latin typeface="Times" charset="0"/>
                  </a:endParaRPr>
                </a:p>
              </p:txBody>
            </p:sp>
            <p:sp>
              <p:nvSpPr>
                <p:cNvPr id="601214" name="Rectangle 126"/>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r>
                    <a:rPr lang="en-US" sz="2400">
                      <a:solidFill>
                        <a:srgbClr val="FC030C"/>
                      </a:solidFill>
                    </a:rPr>
                    <a:t>J</a:t>
                  </a:r>
                  <a:endParaRPr lang="en-US" sz="3600">
                    <a:solidFill>
                      <a:srgbClr val="FC030C"/>
                    </a:solidFill>
                    <a:latin typeface="Times" charset="0"/>
                  </a:endParaRPr>
                </a:p>
              </p:txBody>
            </p:sp>
            <p:sp>
              <p:nvSpPr>
                <p:cNvPr id="601215" name="Rectangle 127"/>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r>
                    <a:rPr lang="en-US" sz="2400">
                      <a:solidFill>
                        <a:srgbClr val="FC030C"/>
                      </a:solidFill>
                    </a:rPr>
                    <a:t>M</a:t>
                  </a:r>
                  <a:endParaRPr lang="en-US" sz="3600">
                    <a:solidFill>
                      <a:srgbClr val="FC030C"/>
                    </a:solidFill>
                    <a:latin typeface="Times" charset="0"/>
                  </a:endParaRPr>
                </a:p>
              </p:txBody>
            </p:sp>
            <p:sp>
              <p:nvSpPr>
                <p:cNvPr id="601216" name="Rectangle 128"/>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r>
                    <a:rPr lang="en-US" sz="2400">
                      <a:solidFill>
                        <a:srgbClr val="FC030C"/>
                      </a:solidFill>
                    </a:rPr>
                    <a:t>J</a:t>
                  </a:r>
                  <a:endParaRPr lang="en-US" sz="3600">
                    <a:solidFill>
                      <a:srgbClr val="FC030C"/>
                    </a:solidFill>
                    <a:latin typeface="Times" charset="0"/>
                  </a:endParaRPr>
                </a:p>
              </p:txBody>
            </p:sp>
            <p:sp>
              <p:nvSpPr>
                <p:cNvPr id="601217" name="Rectangle 129"/>
                <p:cNvSpPr>
                  <a:spLocks noChangeArrowheads="1"/>
                </p:cNvSpPr>
                <p:nvPr/>
              </p:nvSpPr>
              <p:spPr bwMode="auto">
                <a:xfrm>
                  <a:off x="2335" y="1183"/>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r>
                    <a:rPr lang="en-US" sz="2400">
                      <a:solidFill>
                        <a:srgbClr val="08F220"/>
                      </a:solidFill>
                    </a:rPr>
                    <a:t>A</a:t>
                  </a:r>
                  <a:endParaRPr lang="en-US" sz="3600">
                    <a:solidFill>
                      <a:srgbClr val="08F220"/>
                    </a:solidFill>
                    <a:latin typeface="Times" charset="0"/>
                  </a:endParaRPr>
                </a:p>
              </p:txBody>
            </p:sp>
            <p:sp>
              <p:nvSpPr>
                <p:cNvPr id="601218" name="Rectangle 130"/>
                <p:cNvSpPr>
                  <a:spLocks noChangeArrowheads="1"/>
                </p:cNvSpPr>
                <p:nvPr/>
              </p:nvSpPr>
              <p:spPr bwMode="auto">
                <a:xfrm>
                  <a:off x="2552" y="1183"/>
                  <a:ext cx="12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r>
                    <a:rPr lang="en-US" sz="2400">
                      <a:solidFill>
                        <a:srgbClr val="08F220"/>
                      </a:solidFill>
                    </a:rPr>
                    <a:t>R</a:t>
                  </a:r>
                  <a:endParaRPr lang="en-US" sz="3600">
                    <a:solidFill>
                      <a:srgbClr val="08F220"/>
                    </a:solidFill>
                    <a:latin typeface="Times" charset="0"/>
                  </a:endParaRPr>
                </a:p>
              </p:txBody>
            </p:sp>
            <p:sp>
              <p:nvSpPr>
                <p:cNvPr id="601219" name="Rectangle 131"/>
                <p:cNvSpPr>
                  <a:spLocks noChangeArrowheads="1"/>
                </p:cNvSpPr>
                <p:nvPr/>
              </p:nvSpPr>
              <p:spPr bwMode="auto">
                <a:xfrm>
                  <a:off x="2781" y="1191"/>
                  <a:ext cx="119"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r>
                    <a:rPr lang="en-US" sz="2400">
                      <a:solidFill>
                        <a:srgbClr val="08F220"/>
                      </a:solidFill>
                    </a:rPr>
                    <a:t>C</a:t>
                  </a:r>
                  <a:endParaRPr lang="en-US" sz="3600">
                    <a:solidFill>
                      <a:srgbClr val="08F220"/>
                    </a:solidFill>
                    <a:latin typeface="Times" charset="0"/>
                  </a:endParaRPr>
                </a:p>
              </p:txBody>
            </p:sp>
          </p:grpSp>
          <p:sp>
            <p:nvSpPr>
              <p:cNvPr id="601220" name="Rectangle 132"/>
              <p:cNvSpPr>
                <a:spLocks noChangeArrowheads="1"/>
              </p:cNvSpPr>
              <p:nvPr/>
            </p:nvSpPr>
            <p:spPr bwMode="auto">
              <a:xfrm>
                <a:off x="3024" y="1184"/>
                <a:ext cx="13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r>
                  <a:rPr lang="en-US" sz="2400">
                    <a:solidFill>
                      <a:srgbClr val="11B0C5"/>
                    </a:solidFill>
                  </a:rPr>
                  <a:t>S</a:t>
                </a:r>
                <a:endParaRPr lang="en-US" sz="3600">
                  <a:solidFill>
                    <a:srgbClr val="11B0C5"/>
                  </a:solidFill>
                  <a:latin typeface="Times" charset="0"/>
                </a:endParaRPr>
              </a:p>
            </p:txBody>
          </p:sp>
        </p:grpSp>
        <p:grpSp>
          <p:nvGrpSpPr>
            <p:cNvPr id="22578" name="Group 133"/>
            <p:cNvGrpSpPr>
              <a:grpSpLocks/>
            </p:cNvGrpSpPr>
            <p:nvPr/>
          </p:nvGrpSpPr>
          <p:grpSpPr bwMode="auto">
            <a:xfrm>
              <a:off x="2137" y="346"/>
              <a:ext cx="455" cy="692"/>
              <a:chOff x="2137" y="346"/>
              <a:chExt cx="455" cy="692"/>
            </a:xfrm>
          </p:grpSpPr>
          <p:grpSp>
            <p:nvGrpSpPr>
              <p:cNvPr id="22581" name="Group 134"/>
              <p:cNvGrpSpPr>
                <a:grpSpLocks/>
              </p:cNvGrpSpPr>
              <p:nvPr/>
            </p:nvGrpSpPr>
            <p:grpSpPr bwMode="auto">
              <a:xfrm>
                <a:off x="2137" y="346"/>
                <a:ext cx="455" cy="692"/>
                <a:chOff x="1814" y="109"/>
                <a:chExt cx="455" cy="692"/>
              </a:xfrm>
            </p:grpSpPr>
            <p:sp>
              <p:nvSpPr>
                <p:cNvPr id="601223" name="Text Box 135"/>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latin typeface="" charset="0"/>
                      <a:ea typeface="+mn-ea"/>
                      <a:cs typeface="+mn-cs"/>
                    </a:rPr>
                    <a:t>7</a:t>
                  </a:r>
                </a:p>
              </p:txBody>
            </p:sp>
            <p:sp>
              <p:nvSpPr>
                <p:cNvPr id="601224" name="Line 13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grpSp>
          <p:sp>
            <p:nvSpPr>
              <p:cNvPr id="601225" name="Line 137"/>
              <p:cNvSpPr>
                <a:spLocks noChangeShapeType="1"/>
              </p:cNvSpPr>
              <p:nvPr/>
            </p:nvSpPr>
            <p:spPr bwMode="auto">
              <a:xfrm>
                <a:off x="2263" y="709"/>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grpSp>
        <p:sp>
          <p:nvSpPr>
            <p:cNvPr id="601226" name="Rectangle 138"/>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latin typeface="Comic Sans MS" pitchFamily="1" charset="0"/>
                <a:ea typeface="+mn-ea"/>
                <a:cs typeface="+mn-cs"/>
              </a:endParaRPr>
            </a:p>
          </p:txBody>
        </p:sp>
        <p:sp>
          <p:nvSpPr>
            <p:cNvPr id="601227" name="Rectangle 139"/>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grpSp>
      <p:sp>
        <p:nvSpPr>
          <p:cNvPr id="601228" name="AutoShape 140"/>
          <p:cNvSpPr>
            <a:spLocks noChangeArrowheads="1"/>
          </p:cNvSpPr>
          <p:nvPr/>
        </p:nvSpPr>
        <p:spPr bwMode="auto">
          <a:xfrm>
            <a:off x="1995488" y="2779713"/>
            <a:ext cx="3355975" cy="2730500"/>
          </a:xfrm>
          <a:prstGeom prst="roundRect">
            <a:avLst>
              <a:gd name="adj" fmla="val 16667"/>
            </a:avLst>
          </a:prstGeom>
          <a:gradFill rotWithShape="0">
            <a:gsLst>
              <a:gs pos="0">
                <a:schemeClr val="bg2"/>
              </a:gs>
              <a:gs pos="50000">
                <a:schemeClr val="bg2">
                  <a:gamma/>
                  <a:tint val="20392"/>
                  <a:invGamma/>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algn="ctr">
              <a:defRPr/>
            </a:pPr>
            <a:endParaRPr lang="en-US" b="0">
              <a:solidFill>
                <a:schemeClr val="bg2"/>
              </a:solidFill>
              <a:latin typeface="Comic Sans MS" pitchFamily="1" charset="0"/>
              <a:ea typeface="+mn-ea"/>
              <a:cs typeface="+mn-cs"/>
            </a:endParaRPr>
          </a:p>
        </p:txBody>
      </p:sp>
      <p:grpSp>
        <p:nvGrpSpPr>
          <p:cNvPr id="14" name="Group 31"/>
          <p:cNvGrpSpPr>
            <a:grpSpLocks/>
          </p:cNvGrpSpPr>
          <p:nvPr/>
        </p:nvGrpSpPr>
        <p:grpSpPr bwMode="auto">
          <a:xfrm>
            <a:off x="5575300" y="3186113"/>
            <a:ext cx="1795463" cy="1658937"/>
            <a:chOff x="3512" y="2007"/>
            <a:chExt cx="1131" cy="1045"/>
          </a:xfrm>
        </p:grpSpPr>
        <p:sp>
          <p:nvSpPr>
            <p:cNvPr id="601120" name="AutoShape 32"/>
            <p:cNvSpPr>
              <a:spLocks noChangeArrowheads="1"/>
            </p:cNvSpPr>
            <p:nvPr/>
          </p:nvSpPr>
          <p:spPr bwMode="auto">
            <a:xfrm>
              <a:off x="3512" y="2007"/>
              <a:ext cx="1131" cy="1045"/>
            </a:xfrm>
            <a:prstGeom prst="roundRect">
              <a:avLst>
                <a:gd name="adj" fmla="val 16667"/>
              </a:avLst>
            </a:prstGeom>
            <a:gradFill rotWithShape="0">
              <a:gsLst>
                <a:gs pos="0">
                  <a:srgbClr val="EE0B1B">
                    <a:gamma/>
                    <a:shade val="0"/>
                    <a:invGamma/>
                  </a:srgbClr>
                </a:gs>
                <a:gs pos="50000">
                  <a:srgbClr val="EE0B1B"/>
                </a:gs>
                <a:gs pos="100000">
                  <a:srgbClr val="EE0B1B">
                    <a:gamma/>
                    <a:shade val="0"/>
                    <a:invGamma/>
                  </a:srgbClr>
                </a:gs>
              </a:gsLst>
              <a:lin ang="5400000" scaled="1"/>
            </a:gradFill>
            <a:ln w="76200">
              <a:solidFill>
                <a:schemeClr val="accent1"/>
              </a:solidFill>
              <a:round/>
              <a:headEnd/>
              <a:tailEnd/>
            </a:ln>
            <a:effectLst>
              <a:outerShdw blurRad="63500" dist="135003" dir="13271156" algn="ctr" rotWithShape="0">
                <a:schemeClr val="bg2">
                  <a:alpha val="74998"/>
                </a:schemeClr>
              </a:outerShdw>
            </a:effectLst>
          </p:spPr>
          <p:txBody>
            <a:bodyPr wrap="none" anchor="ctr"/>
            <a:lstStyle/>
            <a:p>
              <a:pPr>
                <a:defRPr/>
              </a:pPr>
              <a:endParaRPr lang="en-US">
                <a:latin typeface="Comic Sans MS" pitchFamily="1" charset="0"/>
                <a:ea typeface="+mn-ea"/>
                <a:cs typeface="+mn-cs"/>
              </a:endParaRPr>
            </a:p>
          </p:txBody>
        </p:sp>
        <p:sp>
          <p:nvSpPr>
            <p:cNvPr id="601121" name="Text Box 33"/>
            <p:cNvSpPr txBox="1">
              <a:spLocks noChangeArrowheads="1"/>
            </p:cNvSpPr>
            <p:nvPr/>
          </p:nvSpPr>
          <p:spPr bwMode="auto">
            <a:xfrm>
              <a:off x="3637" y="2152"/>
              <a:ext cx="878" cy="748"/>
            </a:xfrm>
            <a:prstGeom prst="rect">
              <a:avLst/>
            </a:prstGeom>
            <a:noFill/>
            <a:ln w="12700">
              <a:noFill/>
              <a:miter lim="800000"/>
              <a:headEnd/>
              <a:tailEnd/>
            </a:ln>
            <a:effectLst>
              <a:outerShdw blurRad="63500" dist="63500" dir="2212194" algn="ctr" rotWithShape="0">
                <a:srgbClr val="0A0A0A">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400">
                  <a:latin typeface="Arial" charset="0"/>
                </a:rPr>
                <a:t>Los tiempos finales</a:t>
              </a:r>
              <a:endParaRPr lang="en-US" sz="2800">
                <a:latin typeface="Arial" charset="0"/>
              </a:endParaRPr>
            </a:p>
          </p:txBody>
        </p:sp>
      </p:grpSp>
      <p:grpSp>
        <p:nvGrpSpPr>
          <p:cNvPr id="22560" name="Group 148"/>
          <p:cNvGrpSpPr>
            <a:grpSpLocks/>
          </p:cNvGrpSpPr>
          <p:nvPr/>
        </p:nvGrpSpPr>
        <p:grpSpPr bwMode="auto">
          <a:xfrm>
            <a:off x="2357438" y="2846388"/>
            <a:ext cx="2679700" cy="2601912"/>
            <a:chOff x="1485" y="1793"/>
            <a:chExt cx="1688" cy="1639"/>
          </a:xfrm>
        </p:grpSpPr>
        <p:sp>
          <p:nvSpPr>
            <p:cNvPr id="601237" name="Text Box 149"/>
            <p:cNvSpPr txBox="1">
              <a:spLocks noChangeArrowheads="1"/>
            </p:cNvSpPr>
            <p:nvPr/>
          </p:nvSpPr>
          <p:spPr bwMode="auto">
            <a:xfrm>
              <a:off x="1485" y="1793"/>
              <a:ext cx="1028" cy="212"/>
            </a:xfrm>
            <a:prstGeom prst="rect">
              <a:avLst/>
            </a:prstGeom>
            <a:noFill/>
            <a:ln w="9525">
              <a:noFill/>
              <a:miter lim="800000"/>
              <a:headEnd/>
              <a:tailEnd/>
            </a:ln>
            <a:effectLst>
              <a:outerShdw blurRad="63500" dist="5605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a:solidFill>
                    <a:srgbClr val="F09F32"/>
                  </a:solidFill>
                  <a:effectLst>
                    <a:outerShdw blurRad="38100" dist="38100" dir="2700000" algn="tl">
                      <a:srgbClr val="000000"/>
                    </a:outerShdw>
                  </a:effectLst>
                  <a:latin typeface="Arial" charset="0"/>
                </a:rPr>
                <a:t>Creación</a:t>
              </a:r>
            </a:p>
          </p:txBody>
        </p:sp>
        <p:sp>
          <p:nvSpPr>
            <p:cNvPr id="601238" name="Text Box 150"/>
            <p:cNvSpPr txBox="1">
              <a:spLocks noChangeArrowheads="1"/>
            </p:cNvSpPr>
            <p:nvPr/>
          </p:nvSpPr>
          <p:spPr bwMode="auto">
            <a:xfrm>
              <a:off x="1596" y="1954"/>
              <a:ext cx="800" cy="212"/>
            </a:xfrm>
            <a:prstGeom prst="rect">
              <a:avLst/>
            </a:prstGeom>
            <a:noFill/>
            <a:ln w="9525">
              <a:noFill/>
              <a:miter lim="800000"/>
              <a:headEnd/>
              <a:tailEnd/>
            </a:ln>
            <a:effectLst>
              <a:outerShdw blurRad="63500" dist="5605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a:solidFill>
                    <a:srgbClr val="FC030C"/>
                  </a:solidFill>
                  <a:effectLst>
                    <a:outerShdw blurRad="38100" dist="38100" dir="2700000" algn="tl">
                      <a:srgbClr val="000000"/>
                    </a:outerShdw>
                  </a:effectLst>
                  <a:latin typeface="Arial" charset="0"/>
                </a:rPr>
                <a:t>Abraham</a:t>
              </a:r>
            </a:p>
          </p:txBody>
        </p:sp>
        <p:sp>
          <p:nvSpPr>
            <p:cNvPr id="601239" name="Text Box 151"/>
            <p:cNvSpPr txBox="1">
              <a:spLocks noChangeArrowheads="1"/>
            </p:cNvSpPr>
            <p:nvPr/>
          </p:nvSpPr>
          <p:spPr bwMode="auto">
            <a:xfrm>
              <a:off x="1661" y="2100"/>
              <a:ext cx="541" cy="212"/>
            </a:xfrm>
            <a:prstGeom prst="rect">
              <a:avLst/>
            </a:prstGeom>
            <a:noFill/>
            <a:ln w="9525">
              <a:noFill/>
              <a:miter lim="800000"/>
              <a:headEnd/>
              <a:tailEnd/>
            </a:ln>
            <a:effectLst>
              <a:outerShdw blurRad="63500" dist="5605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a:solidFill>
                    <a:srgbClr val="FC030C"/>
                  </a:solidFill>
                  <a:effectLst>
                    <a:outerShdw blurRad="38100" dist="38100" dir="2700000" algn="tl">
                      <a:srgbClr val="000000"/>
                    </a:outerShdw>
                  </a:effectLst>
                  <a:latin typeface="Arial" charset="0"/>
                </a:rPr>
                <a:t>José</a:t>
              </a:r>
            </a:p>
          </p:txBody>
        </p:sp>
        <p:sp>
          <p:nvSpPr>
            <p:cNvPr id="601240" name="Text Box 152"/>
            <p:cNvSpPr txBox="1">
              <a:spLocks noChangeArrowheads="1"/>
            </p:cNvSpPr>
            <p:nvPr/>
          </p:nvSpPr>
          <p:spPr bwMode="auto">
            <a:xfrm>
              <a:off x="1773" y="2258"/>
              <a:ext cx="667" cy="212"/>
            </a:xfrm>
            <a:prstGeom prst="rect">
              <a:avLst/>
            </a:prstGeom>
            <a:noFill/>
            <a:ln w="9525">
              <a:noFill/>
              <a:miter lim="800000"/>
              <a:headEnd/>
              <a:tailEnd/>
            </a:ln>
            <a:effectLst>
              <a:outerShdw blurRad="63500" dist="5605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a:solidFill>
                    <a:srgbClr val="FC030C"/>
                  </a:solidFill>
                  <a:effectLst>
                    <a:outerShdw blurRad="38100" dist="38100" dir="2700000" algn="tl">
                      <a:srgbClr val="000000"/>
                    </a:outerShdw>
                  </a:effectLst>
                  <a:latin typeface="Arial" charset="0"/>
                </a:rPr>
                <a:t>Moisés</a:t>
              </a:r>
            </a:p>
          </p:txBody>
        </p:sp>
        <p:sp>
          <p:nvSpPr>
            <p:cNvPr id="601241" name="Text Box 153"/>
            <p:cNvSpPr txBox="1">
              <a:spLocks noChangeArrowheads="1"/>
            </p:cNvSpPr>
            <p:nvPr/>
          </p:nvSpPr>
          <p:spPr bwMode="auto">
            <a:xfrm>
              <a:off x="1842" y="2407"/>
              <a:ext cx="761" cy="212"/>
            </a:xfrm>
            <a:prstGeom prst="rect">
              <a:avLst/>
            </a:prstGeom>
            <a:noFill/>
            <a:ln w="9525">
              <a:noFill/>
              <a:miter lim="800000"/>
              <a:headEnd/>
              <a:tailEnd/>
            </a:ln>
            <a:effectLst>
              <a:outerShdw blurRad="63500" dist="5605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a:solidFill>
                    <a:srgbClr val="FC030C"/>
                  </a:solidFill>
                  <a:effectLst>
                    <a:outerShdw blurRad="38100" dist="38100" dir="2700000" algn="tl">
                      <a:srgbClr val="000000"/>
                    </a:outerShdw>
                  </a:effectLst>
                  <a:latin typeface="Arial" charset="0"/>
                </a:rPr>
                <a:t>Josué</a:t>
              </a:r>
            </a:p>
          </p:txBody>
        </p:sp>
        <p:sp>
          <p:nvSpPr>
            <p:cNvPr id="601242" name="Text Box 154"/>
            <p:cNvSpPr txBox="1">
              <a:spLocks noChangeArrowheads="1"/>
            </p:cNvSpPr>
            <p:nvPr/>
          </p:nvSpPr>
          <p:spPr bwMode="auto">
            <a:xfrm>
              <a:off x="1955" y="2574"/>
              <a:ext cx="760" cy="212"/>
            </a:xfrm>
            <a:prstGeom prst="rect">
              <a:avLst/>
            </a:prstGeom>
            <a:noFill/>
            <a:ln w="9525">
              <a:noFill/>
              <a:miter lim="800000"/>
              <a:headEnd/>
              <a:tailEnd/>
            </a:ln>
            <a:effectLst>
              <a:outerShdw blurRad="63500" dist="5605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a:solidFill>
                    <a:srgbClr val="1ADE31"/>
                  </a:solidFill>
                  <a:effectLst>
                    <a:outerShdw blurRad="38100" dist="38100" dir="2700000" algn="tl">
                      <a:srgbClr val="000000"/>
                    </a:outerShdw>
                  </a:effectLst>
                  <a:latin typeface="Arial" charset="0"/>
                </a:rPr>
                <a:t>Anarquía</a:t>
              </a:r>
            </a:p>
          </p:txBody>
        </p:sp>
        <p:sp>
          <p:nvSpPr>
            <p:cNvPr id="601243" name="Text Box 155"/>
            <p:cNvSpPr txBox="1">
              <a:spLocks noChangeArrowheads="1"/>
            </p:cNvSpPr>
            <p:nvPr/>
          </p:nvSpPr>
          <p:spPr bwMode="auto">
            <a:xfrm>
              <a:off x="2059" y="2717"/>
              <a:ext cx="651" cy="212"/>
            </a:xfrm>
            <a:prstGeom prst="rect">
              <a:avLst/>
            </a:prstGeom>
            <a:noFill/>
            <a:ln w="9525">
              <a:noFill/>
              <a:miter lim="800000"/>
              <a:headEnd/>
              <a:tailEnd/>
            </a:ln>
            <a:effectLst>
              <a:outerShdw blurRad="63500" dist="5605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a:solidFill>
                    <a:srgbClr val="1ADE31"/>
                  </a:solidFill>
                  <a:effectLst>
                    <a:outerShdw blurRad="38100" dist="38100" dir="2700000" algn="tl">
                      <a:srgbClr val="000000"/>
                    </a:outerShdw>
                  </a:effectLst>
                  <a:latin typeface="Arial" charset="0"/>
                </a:rPr>
                <a:t>Realeza</a:t>
              </a:r>
            </a:p>
          </p:txBody>
        </p:sp>
        <p:sp>
          <p:nvSpPr>
            <p:cNvPr id="601244" name="Text Box 156"/>
            <p:cNvSpPr txBox="1">
              <a:spLocks noChangeArrowheads="1"/>
            </p:cNvSpPr>
            <p:nvPr/>
          </p:nvSpPr>
          <p:spPr bwMode="auto">
            <a:xfrm>
              <a:off x="2201" y="2875"/>
              <a:ext cx="964" cy="212"/>
            </a:xfrm>
            <a:prstGeom prst="rect">
              <a:avLst/>
            </a:prstGeom>
            <a:noFill/>
            <a:ln w="9525">
              <a:noFill/>
              <a:miter lim="800000"/>
              <a:headEnd/>
              <a:tailEnd/>
            </a:ln>
            <a:effectLst>
              <a:outerShdw blurRad="63500" dist="5605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a:solidFill>
                    <a:srgbClr val="1ADE31"/>
                  </a:solidFill>
                  <a:effectLst>
                    <a:outerShdw blurRad="38100" dist="38100" dir="2700000" algn="tl">
                      <a:srgbClr val="000000"/>
                    </a:outerShdw>
                  </a:effectLst>
                  <a:latin typeface="Arial" charset="0"/>
                </a:rPr>
                <a:t>Cautividad</a:t>
              </a:r>
            </a:p>
          </p:txBody>
        </p:sp>
        <p:sp>
          <p:nvSpPr>
            <p:cNvPr id="601245" name="Text Box 157"/>
            <p:cNvSpPr txBox="1">
              <a:spLocks noChangeArrowheads="1"/>
            </p:cNvSpPr>
            <p:nvPr/>
          </p:nvSpPr>
          <p:spPr bwMode="auto">
            <a:xfrm>
              <a:off x="2307" y="3023"/>
              <a:ext cx="659" cy="212"/>
            </a:xfrm>
            <a:prstGeom prst="rect">
              <a:avLst/>
            </a:prstGeom>
            <a:noFill/>
            <a:ln w="9525">
              <a:noFill/>
              <a:miter lim="800000"/>
              <a:headEnd/>
              <a:tailEnd/>
            </a:ln>
            <a:effectLst>
              <a:outerShdw blurRad="63500" dist="5605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a:solidFill>
                    <a:srgbClr val="00DFCA"/>
                  </a:solidFill>
                  <a:effectLst>
                    <a:outerShdw blurRad="38100" dist="38100" dir="2700000" algn="tl">
                      <a:srgbClr val="000000"/>
                    </a:outerShdw>
                  </a:effectLst>
                  <a:latin typeface="Arial" charset="0"/>
                </a:rPr>
                <a:t>Silencio</a:t>
              </a:r>
            </a:p>
          </p:txBody>
        </p:sp>
        <p:sp>
          <p:nvSpPr>
            <p:cNvPr id="601246" name="Text Box 158"/>
            <p:cNvSpPr txBox="1">
              <a:spLocks noChangeArrowheads="1"/>
            </p:cNvSpPr>
            <p:nvPr/>
          </p:nvSpPr>
          <p:spPr bwMode="auto">
            <a:xfrm>
              <a:off x="2464" y="3182"/>
              <a:ext cx="709" cy="250"/>
            </a:xfrm>
            <a:prstGeom prst="rect">
              <a:avLst/>
            </a:prstGeom>
            <a:noFill/>
            <a:ln w="9525">
              <a:noFill/>
              <a:miter lim="800000"/>
              <a:headEnd/>
              <a:tailEnd/>
            </a:ln>
            <a:effectLst>
              <a:outerShdw blurRad="63500" dist="5605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000">
                  <a:solidFill>
                    <a:srgbClr val="FFFFFF"/>
                  </a:solidFill>
                  <a:effectLst>
                    <a:outerShdw blurRad="38100" dist="38100" dir="2700000" algn="tl">
                      <a:srgbClr val="000000"/>
                    </a:outerShdw>
                  </a:effectLst>
                  <a:latin typeface="Arial" charset="0"/>
                </a:rPr>
                <a:t>Jesús</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601109"/>
                                        </p:tgtEl>
                                        <p:attrNameLst>
                                          <p:attrName>style.visibility</p:attrName>
                                        </p:attrNameLst>
                                      </p:cBhvr>
                                      <p:to>
                                        <p:strVal val="visible"/>
                                      </p:to>
                                    </p:set>
                                    <p:animEffect transition="in" filter="wipe(up)">
                                      <p:cBhvr>
                                        <p:cTn id="7" dur="500"/>
                                        <p:tgtEl>
                                          <p:spTgt spid="601109"/>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601112"/>
                                        </p:tgtEl>
                                        <p:attrNameLst>
                                          <p:attrName>style.visibility</p:attrName>
                                        </p:attrNameLst>
                                      </p:cBhvr>
                                      <p:to>
                                        <p:strVal val="visible"/>
                                      </p:to>
                                    </p:set>
                                    <p:animEffect transition="in" filter="wipe(up)">
                                      <p:cBhvr>
                                        <p:cTn id="11" dur="500"/>
                                        <p:tgtEl>
                                          <p:spTgt spid="601112"/>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601108"/>
                                        </p:tgtEl>
                                        <p:attrNameLst>
                                          <p:attrName>style.visibility</p:attrName>
                                        </p:attrNameLst>
                                      </p:cBhvr>
                                      <p:to>
                                        <p:strVal val="visible"/>
                                      </p:to>
                                    </p:set>
                                    <p:animEffect transition="in" filter="wipe(up)">
                                      <p:cBhvr>
                                        <p:cTn id="15" dur="500"/>
                                        <p:tgtEl>
                                          <p:spTgt spid="601108"/>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601115"/>
                                        </p:tgtEl>
                                        <p:attrNameLst>
                                          <p:attrName>style.visibility</p:attrName>
                                        </p:attrNameLst>
                                      </p:cBhvr>
                                      <p:to>
                                        <p:strVal val="visible"/>
                                      </p:to>
                                    </p:set>
                                    <p:animEffect transition="in" filter="wipe(up)">
                                      <p:cBhvr>
                                        <p:cTn id="19" dur="500"/>
                                        <p:tgtEl>
                                          <p:spTgt spid="601115"/>
                                        </p:tgtEl>
                                      </p:cBhvr>
                                    </p:animEffect>
                                  </p:childTnLst>
                                </p:cTn>
                              </p:par>
                            </p:childTnLst>
                          </p:cTn>
                        </p:par>
                        <p:par>
                          <p:cTn id="20" fill="hold" nodeType="afterGroup">
                            <p:stCondLst>
                              <p:cond delay="2000"/>
                            </p:stCondLst>
                            <p:childTnLst>
                              <p:par>
                                <p:cTn id="21" presetID="22" presetClass="entr" presetSubtype="1" fill="hold" nodeType="afterEffect">
                                  <p:stCondLst>
                                    <p:cond delay="0"/>
                                  </p:stCondLst>
                                  <p:childTnLst>
                                    <p:set>
                                      <p:cBhvr>
                                        <p:cTn id="22" dur="1" fill="hold">
                                          <p:stCondLst>
                                            <p:cond delay="0"/>
                                          </p:stCondLst>
                                        </p:cTn>
                                        <p:tgtEl>
                                          <p:spTgt spid="601107"/>
                                        </p:tgtEl>
                                        <p:attrNameLst>
                                          <p:attrName>style.visibility</p:attrName>
                                        </p:attrNameLst>
                                      </p:cBhvr>
                                      <p:to>
                                        <p:strVal val="visible"/>
                                      </p:to>
                                    </p:set>
                                    <p:animEffect transition="in" filter="wipe(up)">
                                      <p:cBhvr>
                                        <p:cTn id="23" dur="500"/>
                                        <p:tgtEl>
                                          <p:spTgt spid="601107"/>
                                        </p:tgtEl>
                                      </p:cBhvr>
                                    </p:animEffect>
                                  </p:childTnLst>
                                </p:cTn>
                              </p:par>
                            </p:childTnLst>
                          </p:cTn>
                        </p:par>
                        <p:par>
                          <p:cTn id="24" fill="hold" nodeType="afterGroup">
                            <p:stCondLst>
                              <p:cond delay="2500"/>
                            </p:stCondLst>
                            <p:childTnLst>
                              <p:par>
                                <p:cTn id="25" presetID="2" presetClass="entr" presetSubtype="2"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1+#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Biblical Negev\sr\Northern Negev wadis aerial.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Adds\1 Galilee adds\040400 Day four adds\sr\Nahal Iyon first waterfall, tb n040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heph and Dead Sea\sr\Qumran Cave 4 wide, tb n0625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100 Dead Sea day\Sr\Qumran scriptorium, tb n011100 sr.jpg"/>
</p:tagLst>
</file>

<file path=ppt/theme/theme1.xml><?xml version="1.0" encoding="utf-8"?>
<a:theme xmlns:a="http://schemas.openxmlformats.org/drawingml/2006/main" name="8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8_Pulse">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 Designs:Pulse</Template>
  <TotalTime>15375</TotalTime>
  <Words>3261</Words>
  <Application>Microsoft Macintosh PowerPoint</Application>
  <PresentationFormat>On-screen Show (4:3)</PresentationFormat>
  <Paragraphs>857</Paragraphs>
  <Slides>64</Slides>
  <Notes>64</Notes>
  <HiddenSlides>0</HiddenSlides>
  <MMClips>0</MMClips>
  <ScaleCrop>false</ScaleCrop>
  <HeadingPairs>
    <vt:vector size="8" baseType="variant">
      <vt:variant>
        <vt:lpstr>Fonts Used</vt:lpstr>
      </vt:variant>
      <vt:variant>
        <vt:i4>16</vt:i4>
      </vt:variant>
      <vt:variant>
        <vt:lpstr>Theme</vt:lpstr>
      </vt:variant>
      <vt:variant>
        <vt:i4>2</vt:i4>
      </vt:variant>
      <vt:variant>
        <vt:lpstr>Embedded OLE Servers</vt:lpstr>
      </vt:variant>
      <vt:variant>
        <vt:i4>1</vt:i4>
      </vt:variant>
      <vt:variant>
        <vt:lpstr>Slide Titles</vt:lpstr>
      </vt:variant>
      <vt:variant>
        <vt:i4>64</vt:i4>
      </vt:variant>
    </vt:vector>
  </HeadingPairs>
  <TitlesOfParts>
    <vt:vector size="83" baseType="lpstr">
      <vt:lpstr>Comic Sans MS</vt:lpstr>
      <vt:lpstr>ＭＳ Ｐゴシック</vt:lpstr>
      <vt:lpstr>Arial</vt:lpstr>
      <vt:lpstr>Times New Roman</vt:lpstr>
      <vt:lpstr>Times</vt:lpstr>
      <vt:lpstr>Arial Black</vt:lpstr>
      <vt:lpstr>Papyrus</vt:lpstr>
      <vt:lpstr>Helvetica</vt:lpstr>
      <vt:lpstr>Skia</vt:lpstr>
      <vt:lpstr>Kosher-Normal</vt:lpstr>
      <vt:lpstr>Zapf Dingbats</vt:lpstr>
      <vt:lpstr>Chicago</vt:lpstr>
      <vt:lpstr>Times New Roman Bold</vt:lpstr>
      <vt:lpstr>ヒラギノ角ゴ ProN W3</vt:lpstr>
      <vt:lpstr>Lucida Grande</vt:lpstr>
      <vt:lpstr>Krone</vt:lpstr>
      <vt:lpstr>8_Pulse</vt:lpstr>
      <vt:lpstr>Orbit</vt:lpstr>
      <vt:lpstr>Microsoft Word 2001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 Biblia…Básicamente • BibleStudyDownloads.org</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john fryman</dc:creator>
  <cp:lastModifiedBy>Rick Griffith</cp:lastModifiedBy>
  <cp:revision>430</cp:revision>
  <cp:lastPrinted>2003-03-25T22:37:11Z</cp:lastPrinted>
  <dcterms:created xsi:type="dcterms:W3CDTF">2000-11-12T00:20:10Z</dcterms:created>
  <dcterms:modified xsi:type="dcterms:W3CDTF">2016-06-16T11:46:16Z</dcterms:modified>
</cp:coreProperties>
</file>