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embeddings/oleObject1.bin" ContentType="application/vnd.openxmlformats-officedocument.oleObject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91"/>
  </p:notesMasterIdLst>
  <p:handoutMasterIdLst>
    <p:handoutMasterId r:id="rId92"/>
  </p:handoutMasterIdLst>
  <p:sldIdLst>
    <p:sldId id="828" r:id="rId3"/>
    <p:sldId id="795" r:id="rId4"/>
    <p:sldId id="388" r:id="rId5"/>
    <p:sldId id="393" r:id="rId6"/>
    <p:sldId id="831" r:id="rId7"/>
    <p:sldId id="700" r:id="rId8"/>
    <p:sldId id="704" r:id="rId9"/>
    <p:sldId id="705" r:id="rId10"/>
    <p:sldId id="706" r:id="rId11"/>
    <p:sldId id="844" r:id="rId12"/>
    <p:sldId id="851" r:id="rId13"/>
    <p:sldId id="834" r:id="rId14"/>
    <p:sldId id="747" r:id="rId15"/>
    <p:sldId id="610" r:id="rId16"/>
    <p:sldId id="611" r:id="rId17"/>
    <p:sldId id="612" r:id="rId18"/>
    <p:sldId id="613" r:id="rId19"/>
    <p:sldId id="614" r:id="rId20"/>
    <p:sldId id="615" r:id="rId21"/>
    <p:sldId id="616" r:id="rId22"/>
    <p:sldId id="617" r:id="rId23"/>
    <p:sldId id="351" r:id="rId24"/>
    <p:sldId id="621" r:id="rId25"/>
    <p:sldId id="622" r:id="rId26"/>
    <p:sldId id="623" r:id="rId27"/>
    <p:sldId id="624" r:id="rId28"/>
    <p:sldId id="625" r:id="rId29"/>
    <p:sldId id="626" r:id="rId30"/>
    <p:sldId id="627" r:id="rId31"/>
    <p:sldId id="628" r:id="rId32"/>
    <p:sldId id="813" r:id="rId33"/>
    <p:sldId id="815" r:id="rId34"/>
    <p:sldId id="632" r:id="rId35"/>
    <p:sldId id="633" r:id="rId36"/>
    <p:sldId id="634" r:id="rId37"/>
    <p:sldId id="841" r:id="rId38"/>
    <p:sldId id="635" r:id="rId39"/>
    <p:sldId id="636" r:id="rId40"/>
    <p:sldId id="637" r:id="rId41"/>
    <p:sldId id="638" r:id="rId42"/>
    <p:sldId id="708" r:id="rId43"/>
    <p:sldId id="748" r:id="rId44"/>
    <p:sldId id="762" r:id="rId45"/>
    <p:sldId id="763" r:id="rId46"/>
    <p:sldId id="697" r:id="rId47"/>
    <p:sldId id="767" r:id="rId48"/>
    <p:sldId id="768" r:id="rId49"/>
    <p:sldId id="769" r:id="rId50"/>
    <p:sldId id="770" r:id="rId51"/>
    <p:sldId id="771" r:id="rId52"/>
    <p:sldId id="816" r:id="rId53"/>
    <p:sldId id="471" r:id="rId54"/>
    <p:sldId id="774" r:id="rId55"/>
    <p:sldId id="849" r:id="rId56"/>
    <p:sldId id="710" r:id="rId57"/>
    <p:sldId id="654" r:id="rId58"/>
    <p:sldId id="655" r:id="rId59"/>
    <p:sldId id="656" r:id="rId60"/>
    <p:sldId id="657" r:id="rId61"/>
    <p:sldId id="749" r:id="rId62"/>
    <p:sldId id="660" r:id="rId63"/>
    <p:sldId id="661" r:id="rId64"/>
    <p:sldId id="662" r:id="rId65"/>
    <p:sldId id="663" r:id="rId66"/>
    <p:sldId id="664" r:id="rId67"/>
    <p:sldId id="665" r:id="rId68"/>
    <p:sldId id="817" r:id="rId69"/>
    <p:sldId id="818" r:id="rId70"/>
    <p:sldId id="819" r:id="rId71"/>
    <p:sldId id="820" r:id="rId72"/>
    <p:sldId id="846" r:id="rId73"/>
    <p:sldId id="822" r:id="rId74"/>
    <p:sldId id="823" r:id="rId75"/>
    <p:sldId id="824" r:id="rId76"/>
    <p:sldId id="825" r:id="rId77"/>
    <p:sldId id="826" r:id="rId78"/>
    <p:sldId id="840" r:id="rId79"/>
    <p:sldId id="850" r:id="rId80"/>
    <p:sldId id="780" r:id="rId81"/>
    <p:sldId id="781" r:id="rId82"/>
    <p:sldId id="782" r:id="rId83"/>
    <p:sldId id="783" r:id="rId84"/>
    <p:sldId id="784" r:id="rId85"/>
    <p:sldId id="731" r:id="rId86"/>
    <p:sldId id="579" r:id="rId87"/>
    <p:sldId id="829" r:id="rId88"/>
    <p:sldId id="582" r:id="rId89"/>
    <p:sldId id="852" r:id="rId90"/>
  </p:sldIdLst>
  <p:sldSz cx="10058400" cy="7772400"/>
  <p:notesSz cx="6858000" cy="9144000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66FFFF"/>
    <a:srgbClr val="32F04D"/>
    <a:srgbClr val="3E3266"/>
    <a:srgbClr val="BE844A"/>
    <a:srgbClr val="0000FF"/>
    <a:srgbClr val="1822CD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600" y="3256"/>
      </p:cViewPr>
      <p:guideLst>
        <p:guide orient="horz" pos="4029"/>
        <p:guide pos="387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40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notesMaster" Target="notesMasters/notesMaster1.xml"/><Relationship Id="rId92" Type="http://schemas.openxmlformats.org/officeDocument/2006/relationships/handoutMaster" Target="handoutMasters/handoutMaster1.xml"/><Relationship Id="rId93" Type="http://schemas.openxmlformats.org/officeDocument/2006/relationships/printerSettings" Target="printerSettings/printerSettings1.bin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931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5" name="Rectangle 3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14400" y="457200"/>
            <a:ext cx="5029200" cy="3886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8121290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530" tIns="43265" rIns="86530" bIns="43265"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Rectangle 3"/>
          <p:cNvSpPr>
            <a:spLocks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1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5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595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005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09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619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848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486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691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896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101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510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920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530" tIns="43265" rIns="86530" bIns="43265"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63" y="2414588"/>
            <a:ext cx="8550275" cy="166528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25" y="4403725"/>
            <a:ext cx="7042150" cy="198755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0717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812925"/>
            <a:ext cx="9051925" cy="5130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8157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975" y="311150"/>
            <a:ext cx="2262188" cy="66325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11150"/>
            <a:ext cx="6637337" cy="66325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2833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13494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/>
            </a:lvl1pPr>
            <a:lvl2pPr marL="509412" indent="0">
              <a:buNone/>
              <a:defRPr sz="2000"/>
            </a:lvl2pPr>
            <a:lvl3pPr marL="1018824" indent="0">
              <a:buNone/>
              <a:defRPr sz="1800"/>
            </a:lvl3pPr>
            <a:lvl4pPr marL="1528237" indent="0">
              <a:buNone/>
              <a:defRPr sz="1600"/>
            </a:lvl4pPr>
            <a:lvl5pPr marL="2037649" indent="0">
              <a:buNone/>
              <a:defRPr sz="1600"/>
            </a:lvl5pPr>
            <a:lvl6pPr marL="2547061" indent="0">
              <a:buNone/>
              <a:defRPr sz="1600"/>
            </a:lvl6pPr>
            <a:lvl7pPr marL="3056473" indent="0">
              <a:buNone/>
              <a:defRPr sz="1600"/>
            </a:lvl7pPr>
            <a:lvl8pPr marL="3565886" indent="0">
              <a:buNone/>
              <a:defRPr sz="1600"/>
            </a:lvl8pPr>
            <a:lvl9pPr marL="4075298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7520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0"/>
            <a:ext cx="4442460" cy="51348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0"/>
            <a:ext cx="4442460" cy="51348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35299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76175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81686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57302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56430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8811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812925"/>
            <a:ext cx="9051925" cy="5130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3905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29486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4855"/>
            <a:ext cx="2263140" cy="66335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4855"/>
            <a:ext cx="6621780" cy="66335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3036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09412" indent="0" algn="ctr">
              <a:buNone/>
              <a:defRPr/>
            </a:lvl2pPr>
            <a:lvl3pPr marL="1018824" indent="0" algn="ctr">
              <a:buNone/>
              <a:defRPr/>
            </a:lvl3pPr>
            <a:lvl4pPr marL="1528237" indent="0" algn="ctr">
              <a:buNone/>
              <a:defRPr/>
            </a:lvl4pPr>
            <a:lvl5pPr marL="2037649" indent="0" algn="ctr">
              <a:buNone/>
              <a:defRPr/>
            </a:lvl5pPr>
            <a:lvl6pPr marL="2547061" indent="0" algn="ctr">
              <a:buNone/>
              <a:defRPr/>
            </a:lvl6pPr>
            <a:lvl7pPr marL="3056473" indent="0" algn="ctr">
              <a:buNone/>
              <a:defRPr/>
            </a:lvl7pPr>
            <a:lvl8pPr marL="3565886" indent="0" algn="ctr">
              <a:buNone/>
              <a:defRPr/>
            </a:lvl8pPr>
            <a:lvl9pPr marL="40752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244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994275"/>
            <a:ext cx="8548687" cy="1544638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94063"/>
            <a:ext cx="8548687" cy="170021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005365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812925"/>
            <a:ext cx="4449762" cy="51308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812925"/>
            <a:ext cx="4449763" cy="51308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6275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739900"/>
            <a:ext cx="4443412" cy="725488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465388"/>
            <a:ext cx="4443412" cy="4478337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3" y="1739900"/>
            <a:ext cx="4445000" cy="725488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3" y="2465388"/>
            <a:ext cx="4445000" cy="4478337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8820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6758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73551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9563"/>
            <a:ext cx="3308350" cy="131762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309563"/>
            <a:ext cx="5622925" cy="66341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627188"/>
            <a:ext cx="3308350" cy="531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707821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75" y="5440363"/>
            <a:ext cx="6035675" cy="6429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75" y="693738"/>
            <a:ext cx="6035675" cy="46640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75" y="6083300"/>
            <a:ext cx="6035675" cy="9112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1095282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7"/>
          <p:cNvGrpSpPr>
            <a:grpSpLocks/>
          </p:cNvGrpSpPr>
          <p:nvPr/>
        </p:nvGrpSpPr>
        <p:grpSpPr bwMode="auto">
          <a:xfrm>
            <a:off x="0" y="-9525"/>
            <a:ext cx="10058400" cy="7781925"/>
            <a:chOff x="0" y="-6"/>
            <a:chExt cx="6336" cy="4902"/>
          </a:xfrm>
        </p:grpSpPr>
        <p:sp>
          <p:nvSpPr>
            <p:cNvPr id="103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783" cy="4896"/>
            </a:xfrm>
            <a:prstGeom prst="rect">
              <a:avLst/>
            </a:prstGeom>
            <a:gradFill rotWithShape="0">
              <a:gsLst>
                <a:gs pos="0">
                  <a:srgbClr val="3399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1" name="Rectangle 6"/>
            <p:cNvSpPr>
              <a:spLocks noChangeArrowheads="1"/>
            </p:cNvSpPr>
            <p:nvPr/>
          </p:nvSpPr>
          <p:spPr bwMode="auto">
            <a:xfrm>
              <a:off x="5410" y="0"/>
              <a:ext cx="926" cy="489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" name="Rectangle 7"/>
            <p:cNvSpPr>
              <a:spLocks noChangeArrowheads="1"/>
            </p:cNvSpPr>
            <p:nvPr userDrawn="1"/>
          </p:nvSpPr>
          <p:spPr bwMode="auto">
            <a:xfrm>
              <a:off x="222" y="-6"/>
              <a:ext cx="783" cy="4896"/>
            </a:xfrm>
            <a:prstGeom prst="rect">
              <a:avLst/>
            </a:prstGeom>
            <a:gradFill rotWithShape="0">
              <a:gsLst>
                <a:gs pos="0">
                  <a:srgbClr val="3399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" name="Rectangle 8"/>
            <p:cNvSpPr>
              <a:spLocks noChangeArrowheads="1"/>
            </p:cNvSpPr>
            <p:nvPr userDrawn="1"/>
          </p:nvSpPr>
          <p:spPr bwMode="auto">
            <a:xfrm>
              <a:off x="471" y="-6"/>
              <a:ext cx="783" cy="4896"/>
            </a:xfrm>
            <a:prstGeom prst="rect">
              <a:avLst/>
            </a:prstGeom>
            <a:gradFill rotWithShape="0">
              <a:gsLst>
                <a:gs pos="0">
                  <a:srgbClr val="3399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" name="Rectangle 9"/>
            <p:cNvSpPr>
              <a:spLocks noChangeArrowheads="1"/>
            </p:cNvSpPr>
            <p:nvPr userDrawn="1"/>
          </p:nvSpPr>
          <p:spPr bwMode="auto">
            <a:xfrm>
              <a:off x="5205" y="-6"/>
              <a:ext cx="926" cy="489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Rectangle 10"/>
            <p:cNvSpPr>
              <a:spLocks noChangeArrowheads="1"/>
            </p:cNvSpPr>
            <p:nvPr userDrawn="1"/>
          </p:nvSpPr>
          <p:spPr bwMode="auto">
            <a:xfrm>
              <a:off x="4959" y="-6"/>
              <a:ext cx="926" cy="489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3" name="Rectangle 29"/>
          <p:cNvSpPr>
            <a:spLocks noChangeArrowheads="1"/>
          </p:cNvSpPr>
          <p:nvPr userDrawn="1"/>
        </p:nvSpPr>
        <p:spPr bwMode="auto">
          <a:xfrm>
            <a:off x="0" y="0"/>
            <a:ext cx="10058400" cy="7772400"/>
          </a:xfrm>
          <a:prstGeom prst="rect">
            <a:avLst/>
          </a:prstGeom>
          <a:gradFill rotWithShape="0">
            <a:gsLst>
              <a:gs pos="0">
                <a:srgbClr val="AECCFF"/>
              </a:gs>
              <a:gs pos="50000">
                <a:schemeClr val="bg1"/>
              </a:gs>
              <a:gs pos="100000">
                <a:srgbClr val="AECCFF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28" name="Text Box 22"/>
          <p:cNvSpPr txBox="1">
            <a:spLocks noChangeArrowheads="1"/>
          </p:cNvSpPr>
          <p:nvPr userDrawn="1"/>
        </p:nvSpPr>
        <p:spPr bwMode="auto">
          <a:xfrm>
            <a:off x="449263" y="735647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latin typeface="Arial" charset="0"/>
              </a:rPr>
              <a:t>© </a:t>
            </a:r>
            <a:r>
              <a:rPr lang="en-US" sz="1000" b="1">
                <a:latin typeface="Arial" charset="0"/>
              </a:rPr>
              <a:t>2012</a:t>
            </a:r>
            <a:r>
              <a:rPr lang="en-US" sz="900" b="1">
                <a:latin typeface="Arial" charset="0"/>
              </a:rPr>
              <a:t> TBBMI</a:t>
            </a:r>
          </a:p>
        </p:txBody>
      </p:sp>
      <p:sp>
        <p:nvSpPr>
          <p:cNvPr id="1029" name="Text Box 27"/>
          <p:cNvSpPr txBox="1">
            <a:spLocks noChangeArrowheads="1"/>
          </p:cNvSpPr>
          <p:nvPr userDrawn="1"/>
        </p:nvSpPr>
        <p:spPr bwMode="auto">
          <a:xfrm>
            <a:off x="8531225" y="7350125"/>
            <a:ext cx="658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9.6.07.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1006475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ctr" defTabSz="1006475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" pitchFamily="1" charset="0"/>
          <a:ea typeface="ＭＳ Ｐゴシック" pitchFamily="1" charset="-128"/>
          <a:cs typeface="ＭＳ Ｐゴシック" pitchFamily="1" charset="-128"/>
        </a:defRPr>
      </a:lvl2pPr>
      <a:lvl3pPr algn="ctr" defTabSz="1006475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" pitchFamily="1" charset="0"/>
          <a:ea typeface="ＭＳ Ｐゴシック" pitchFamily="1" charset="-128"/>
          <a:cs typeface="ＭＳ Ｐゴシック" pitchFamily="1" charset="-128"/>
        </a:defRPr>
      </a:lvl3pPr>
      <a:lvl4pPr algn="ctr" defTabSz="1006475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" pitchFamily="1" charset="0"/>
          <a:ea typeface="ＭＳ Ｐゴシック" pitchFamily="1" charset="-128"/>
          <a:cs typeface="ＭＳ Ｐゴシック" pitchFamily="1" charset="-128"/>
        </a:defRPr>
      </a:lvl4pPr>
      <a:lvl5pPr algn="ctr" defTabSz="1006475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" pitchFamily="1" charset="0"/>
          <a:ea typeface="ＭＳ Ｐゴシック" pitchFamily="1" charset="-128"/>
          <a:cs typeface="ＭＳ Ｐゴシック" pitchFamily="1" charset="-128"/>
        </a:defRPr>
      </a:lvl5pPr>
      <a:lvl6pPr marL="457200" algn="ctr" defTabSz="1006475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" pitchFamily="1" charset="0"/>
        </a:defRPr>
      </a:lvl6pPr>
      <a:lvl7pPr marL="914400" algn="ctr" defTabSz="1006475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" pitchFamily="1" charset="0"/>
        </a:defRPr>
      </a:lvl7pPr>
      <a:lvl8pPr marL="1371600" algn="ctr" defTabSz="1006475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" pitchFamily="1" charset="0"/>
        </a:defRPr>
      </a:lvl8pPr>
      <a:lvl9pPr marL="1828800" algn="ctr" defTabSz="1006475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" pitchFamily="1" charset="0"/>
        </a:defRPr>
      </a:lvl9pPr>
    </p:titleStyle>
    <p:bodyStyle>
      <a:lvl1pPr marL="377825" indent="-377825" algn="l" defTabSz="1006475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35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817563" indent="-314325" algn="l" defTabSz="1006475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3100">
          <a:solidFill>
            <a:schemeClr val="tx1"/>
          </a:solidFill>
          <a:latin typeface="+mn-lt"/>
          <a:ea typeface="ＭＳ Ｐゴシック" pitchFamily="1" charset="-128"/>
        </a:defRPr>
      </a:lvl2pPr>
      <a:lvl3pPr marL="1257300" indent="-250825" algn="l" defTabSz="1006475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600">
          <a:solidFill>
            <a:schemeClr val="tx1"/>
          </a:solidFill>
          <a:latin typeface="+mn-lt"/>
          <a:ea typeface="ＭＳ Ｐゴシック" pitchFamily="1" charset="-128"/>
        </a:defRPr>
      </a:lvl3pPr>
      <a:lvl4pPr marL="1760538" indent="-252413" algn="l" defTabSz="1006475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200">
          <a:solidFill>
            <a:schemeClr val="tx1"/>
          </a:solidFill>
          <a:latin typeface="+mn-lt"/>
          <a:ea typeface="ＭＳ Ｐゴシック" pitchFamily="1" charset="-128"/>
        </a:defRPr>
      </a:lvl4pPr>
      <a:lvl5pPr marL="2263775" indent="-252413" algn="l" defTabSz="1006475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200">
          <a:solidFill>
            <a:schemeClr val="tx1"/>
          </a:solidFill>
          <a:latin typeface="+mn-lt"/>
          <a:ea typeface="ＭＳ Ｐゴシック" pitchFamily="1" charset="-128"/>
        </a:defRPr>
      </a:lvl5pPr>
      <a:lvl6pPr marL="2720975" indent="-252413" algn="l" defTabSz="1006475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200">
          <a:solidFill>
            <a:schemeClr val="tx1"/>
          </a:solidFill>
          <a:latin typeface="+mn-lt"/>
          <a:ea typeface="ＭＳ Ｐゴシック" pitchFamily="1" charset="-128"/>
        </a:defRPr>
      </a:lvl6pPr>
      <a:lvl7pPr marL="3178175" indent="-252413" algn="l" defTabSz="1006475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200">
          <a:solidFill>
            <a:schemeClr val="tx1"/>
          </a:solidFill>
          <a:latin typeface="+mn-lt"/>
          <a:ea typeface="ＭＳ Ｐゴシック" pitchFamily="1" charset="-128"/>
        </a:defRPr>
      </a:lvl7pPr>
      <a:lvl8pPr marL="3635375" indent="-252413" algn="l" defTabSz="1006475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200">
          <a:solidFill>
            <a:schemeClr val="tx1"/>
          </a:solidFill>
          <a:latin typeface="+mn-lt"/>
          <a:ea typeface="ＭＳ Ｐゴシック" pitchFamily="1" charset="-128"/>
        </a:defRPr>
      </a:lvl8pPr>
      <a:lvl9pPr marL="4092575" indent="-252413" algn="l" defTabSz="1006475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200">
          <a:solidFill>
            <a:schemeClr val="tx1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4422352"/>
            <a:ext cx="3740468" cy="3342852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1018824" eaLnBrk="1" hangingPunct="1">
                <a:defRPr/>
              </a:pPr>
              <a:endParaRPr lang="en-US" sz="27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1018824" eaLnBrk="1" hangingPunct="1">
                <a:defRPr/>
              </a:pPr>
              <a:endParaRPr lang="en-US" sz="27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1018824" eaLnBrk="1" hangingPunct="1">
                <a:defRPr/>
              </a:pPr>
              <a:endParaRPr lang="en-US" sz="27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1018824" eaLnBrk="1" hangingPunct="1">
                <a:defRPr/>
              </a:pPr>
              <a:endParaRPr lang="en-US" sz="27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018824" eaLnBrk="1" hangingPunct="1"/>
              <a:endParaRPr lang="en-US" sz="27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018824" eaLnBrk="1" hangingPunct="1"/>
              <a:endParaRPr lang="en-US" sz="27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1018824" eaLnBrk="1" hangingPunct="1"/>
              <a:endParaRPr lang="en-US" sz="27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02920" y="314855"/>
            <a:ext cx="9052560" cy="129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2920" y="1813560"/>
            <a:ext cx="9052560" cy="513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2920" y="7081520"/>
            <a:ext cx="234696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defTabSz="1018824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36620" y="7081520"/>
            <a:ext cx="318516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1018824"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8520" y="7081520"/>
            <a:ext cx="234696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1018824" eaLnBrk="1" hangingPunct="1">
              <a:defRPr/>
            </a:pPr>
            <a:fld id="{61F442D0-A11F-2640-8129-5D1BEF7A3C1E}" type="slidenum">
              <a:rPr lang="en-US" smtClean="0"/>
              <a:pPr defTabSz="1018824"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885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509412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1018824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528237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2037649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82059" indent="-38205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827795" indent="-31838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3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273531" indent="-25470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7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782943" indent="-254706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292355" indent="-25470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801767" indent="-25470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3311180" indent="-25470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820592" indent="-25470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4330004" indent="-25470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em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em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.png"/><Relationship Id="rId5" Type="http://schemas.openxmlformats.org/officeDocument/2006/relationships/image" Target="../media/image13.emf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9.jpe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0.png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10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0.png"/><Relationship Id="rId5" Type="http://schemas.openxmlformats.org/officeDocument/2006/relationships/image" Target="../media/image2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image" Target="../media/image29.jpe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2947" name="Picture 3" descr="BACKGR~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effectLst>
            <a:outerShdw blurRad="63500" dist="47928" dir="3347959" algn="ctr" rotWithShape="0">
              <a:schemeClr val="tx2">
                <a:alpha val="74998"/>
              </a:schemeClr>
            </a:outerShdw>
          </a:effectLst>
        </p:spPr>
      </p:pic>
      <p:sp>
        <p:nvSpPr>
          <p:cNvPr id="1362948" name="Text Box 4"/>
          <p:cNvSpPr txBox="1">
            <a:spLocks noChangeArrowheads="1"/>
          </p:cNvSpPr>
          <p:nvPr/>
        </p:nvSpPr>
        <p:spPr bwMode="auto">
          <a:xfrm>
            <a:off x="612775" y="1484313"/>
            <a:ext cx="8504238" cy="3222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02948" dir="3311691" algn="ctr" rotWithShape="0">
              <a:schemeClr val="tx2">
                <a:alpha val="74998"/>
              </a:schemeClr>
            </a:outerShdw>
          </a:effectLst>
        </p:spPr>
        <p:txBody>
          <a:bodyPr lIns="113491" tIns="56745" rIns="113491" bIns="56745">
            <a:spAutoFit/>
          </a:bodyPr>
          <a:lstStyle/>
          <a:p>
            <a:pPr algn="ctr">
              <a:lnSpc>
                <a:spcPct val="40000"/>
              </a:lnSpc>
              <a:spcBef>
                <a:spcPct val="50000"/>
              </a:spcBef>
              <a:defRPr/>
            </a:pPr>
            <a:endParaRPr lang="en-US" sz="8900" b="1" i="1">
              <a:solidFill>
                <a:srgbClr val="FFFF00"/>
              </a:solidFill>
              <a:latin typeface="Arial Black" pitchFamily="1" charset="0"/>
              <a:ea typeface="+mn-ea"/>
              <a:cs typeface="+mn-cs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  <a:defRPr/>
            </a:pPr>
            <a:r>
              <a:rPr lang="en-US" sz="8900" b="1" i="1">
                <a:solidFill>
                  <a:srgbClr val="FFFF00"/>
                </a:solidFill>
                <a:latin typeface="Arial Black" pitchFamily="1" charset="0"/>
                <a:ea typeface="+mn-ea"/>
                <a:cs typeface="+mn-cs"/>
              </a:rPr>
              <a:t>La Biblia…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  <a:defRPr/>
            </a:pPr>
            <a:r>
              <a:rPr lang="en-US" sz="8900" b="1" i="1">
                <a:solidFill>
                  <a:srgbClr val="FFFF00"/>
                </a:solidFill>
                <a:latin typeface="Arial Black" pitchFamily="1" charset="0"/>
                <a:ea typeface="+mn-ea"/>
                <a:cs typeface="+mn-cs"/>
              </a:rPr>
              <a:t>B</a:t>
            </a:r>
            <a:r>
              <a:rPr lang="es-ES" sz="9800" b="1" i="1">
                <a:solidFill>
                  <a:srgbClr val="FFFC1E"/>
                </a:solidFill>
                <a:latin typeface="Arial Black" pitchFamily="1" charset="0"/>
                <a:ea typeface="+mn-ea"/>
                <a:cs typeface="+mn-cs"/>
              </a:rPr>
              <a:t>á</a:t>
            </a:r>
            <a:r>
              <a:rPr lang="en-US" sz="8900" b="1" i="1">
                <a:solidFill>
                  <a:srgbClr val="FFFF00"/>
                </a:solidFill>
                <a:latin typeface="Arial Black" pitchFamily="1" charset="0"/>
                <a:ea typeface="+mn-ea"/>
                <a:cs typeface="+mn-cs"/>
              </a:rPr>
              <a:t>sicamente</a:t>
            </a:r>
          </a:p>
        </p:txBody>
      </p:sp>
      <p:sp>
        <p:nvSpPr>
          <p:cNvPr id="1362949" name="Text Box 5"/>
          <p:cNvSpPr txBox="1">
            <a:spLocks noChangeArrowheads="1"/>
          </p:cNvSpPr>
          <p:nvPr/>
        </p:nvSpPr>
        <p:spPr bwMode="auto">
          <a:xfrm>
            <a:off x="8894763" y="3643313"/>
            <a:ext cx="666750" cy="617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7928" dir="3347959" algn="ctr" rotWithShape="0">
              <a:schemeClr val="tx2">
                <a:alpha val="74998"/>
              </a:schemeClr>
            </a:outerShdw>
          </a:effectLst>
        </p:spPr>
        <p:txBody>
          <a:bodyPr lIns="113491" tIns="56745" rIns="113491" bIns="56745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00" i="1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®</a:t>
            </a:r>
          </a:p>
        </p:txBody>
      </p:sp>
      <p:sp>
        <p:nvSpPr>
          <p:cNvPr id="1362950" name="Text Box 6"/>
          <p:cNvSpPr txBox="1">
            <a:spLocks noChangeArrowheads="1"/>
          </p:cNvSpPr>
          <p:nvPr/>
        </p:nvSpPr>
        <p:spPr bwMode="auto">
          <a:xfrm>
            <a:off x="749300" y="5856288"/>
            <a:ext cx="9309100" cy="1455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tx2">
                <a:alpha val="74998"/>
              </a:schemeClr>
            </a:outerShdw>
          </a:effectLst>
        </p:spPr>
        <p:txBody>
          <a:bodyPr lIns="113491" tIns="56745" rIns="113491" bIns="56745">
            <a:spAutoFit/>
          </a:bodyPr>
          <a:lstStyle>
            <a:lvl1pPr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s-ES" sz="2200" b="1" i="1" smtClean="0">
                <a:solidFill>
                  <a:srgbClr val="FAFD00"/>
                </a:solidFill>
                <a:latin typeface="Times New Roman" charset="0"/>
              </a:rPr>
              <a:t>Una presentación de los Ministerios Internacionales </a:t>
            </a:r>
          </a:p>
          <a:p>
            <a:pPr algn="ctr">
              <a:spcBef>
                <a:spcPct val="50000"/>
              </a:spcBef>
              <a:defRPr/>
            </a:pPr>
            <a:r>
              <a:rPr lang="es-ES" sz="2200" b="1" i="1" smtClean="0">
                <a:solidFill>
                  <a:srgbClr val="FAFD00"/>
                </a:solidFill>
                <a:latin typeface="Times New Roman" charset="0"/>
              </a:rPr>
              <a:t>La Biblia…Básicamente Inc.</a:t>
            </a:r>
          </a:p>
          <a:p>
            <a:pPr algn="ctr">
              <a:spcBef>
                <a:spcPct val="50000"/>
              </a:spcBef>
              <a:defRPr/>
            </a:pPr>
            <a:r>
              <a:rPr lang="es-ES" sz="2200" b="1" i="1" smtClean="0">
                <a:solidFill>
                  <a:srgbClr val="FAFD00"/>
                </a:solidFill>
                <a:latin typeface="Times New Roman" charset="0"/>
              </a:rPr>
              <a:t>Fort Worth, Texas</a:t>
            </a:r>
            <a:endParaRPr lang="es-ES" sz="2000" b="1" smtClean="0">
              <a:solidFill>
                <a:srgbClr val="FAFD00"/>
              </a:solidFill>
              <a:latin typeface="Times New Roman" charset="0"/>
            </a:endParaRPr>
          </a:p>
        </p:txBody>
      </p:sp>
      <p:sp>
        <p:nvSpPr>
          <p:cNvPr id="1362951" name="Text Box 7"/>
          <p:cNvSpPr txBox="1">
            <a:spLocks noChangeArrowheads="1"/>
          </p:cNvSpPr>
          <p:nvPr/>
        </p:nvSpPr>
        <p:spPr bwMode="auto">
          <a:xfrm>
            <a:off x="509588" y="7418388"/>
            <a:ext cx="1042987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7928" dir="3347959" algn="ctr" rotWithShape="0">
              <a:schemeClr val="tx2">
                <a:alpha val="74998"/>
              </a:schemeClr>
            </a:outerShdw>
          </a:effectLst>
        </p:spPr>
        <p:txBody>
          <a:bodyPr lIns="113491" tIns="56745" rIns="113491" bIns="56745">
            <a:spAutoFit/>
          </a:bodyPr>
          <a:lstStyle/>
          <a:p>
            <a:pPr algn="ctr" defTabSz="1019175">
              <a:spcBef>
                <a:spcPct val="50000"/>
              </a:spcBef>
              <a:defRPr/>
            </a:pPr>
            <a:r>
              <a:rPr lang="es-ES" sz="1000" b="1">
                <a:solidFill>
                  <a:srgbClr val="FFFFFF"/>
                </a:solidFill>
                <a:latin typeface="Arial" pitchFamily="1" charset="0"/>
                <a:ea typeface="+mn-ea"/>
                <a:cs typeface="+mn-cs"/>
              </a:rPr>
              <a:t>©</a:t>
            </a:r>
            <a:r>
              <a:rPr lang="en-US" sz="1000" b="1">
                <a:solidFill>
                  <a:srgbClr val="FFFFFF"/>
                </a:solidFill>
                <a:latin typeface="Arial" pitchFamily="1" charset="0"/>
                <a:ea typeface="+mn-ea"/>
                <a:cs typeface="+mn-cs"/>
              </a:rPr>
              <a:t>2012</a:t>
            </a:r>
            <a:r>
              <a:rPr lang="es-ES" sz="1000" b="1">
                <a:solidFill>
                  <a:srgbClr val="FFFFFF"/>
                </a:solidFill>
                <a:latin typeface="Arial" pitchFamily="1" charset="0"/>
                <a:ea typeface="+mn-ea"/>
                <a:cs typeface="+mn-cs"/>
              </a:rPr>
              <a:t> TBBMI </a:t>
            </a:r>
          </a:p>
        </p:txBody>
      </p:sp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9010650" y="7331075"/>
            <a:ext cx="3730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 anchor="ctr">
            <a:spAutoFit/>
          </a:bodyPr>
          <a:lstStyle>
            <a:lvl1pPr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100" b="1">
                <a:solidFill>
                  <a:srgbClr val="FFFFFF"/>
                </a:solidFill>
              </a:rPr>
              <a:t>01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362953" name="Rectangle 9"/>
          <p:cNvSpPr>
            <a:spLocks noChangeArrowheads="1"/>
          </p:cNvSpPr>
          <p:nvPr/>
        </p:nvSpPr>
        <p:spPr bwMode="auto">
          <a:xfrm>
            <a:off x="8469313" y="7329488"/>
            <a:ext cx="725487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lIns="101882" tIns="50941" rIns="101882" bIns="50941" anchor="ctr">
            <a:spAutoFit/>
          </a:bodyPr>
          <a:lstStyle/>
          <a:p>
            <a:pPr algn="ctr" defTabSz="1019175">
              <a:defRPr/>
            </a:pPr>
            <a:r>
              <a:rPr lang="en-US" sz="11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9.6.07.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59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288" y="492125"/>
            <a:ext cx="8996362" cy="6777038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40161" dir="1106097" algn="ctr" rotWithShape="0">
              <a:schemeClr val="tx1">
                <a:alpha val="74998"/>
              </a:schemeClr>
            </a:outerShdw>
          </a:effectLst>
        </p:spPr>
      </p:pic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9653588" y="6350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405956" name="Rectangle 4"/>
          <p:cNvSpPr>
            <a:spLocks noChangeArrowheads="1"/>
          </p:cNvSpPr>
          <p:nvPr/>
        </p:nvSpPr>
        <p:spPr bwMode="auto">
          <a:xfrm>
            <a:off x="1214438" y="1368425"/>
            <a:ext cx="3736975" cy="52101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46964" dir="3121182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474663" y="457200"/>
            <a:ext cx="9021762" cy="6811963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9017000" y="735330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10</a:t>
            </a:r>
          </a:p>
        </p:txBody>
      </p:sp>
      <p:grpSp>
        <p:nvGrpSpPr>
          <p:cNvPr id="22534" name="Group 12"/>
          <p:cNvGrpSpPr>
            <a:grpSpLocks/>
          </p:cNvGrpSpPr>
          <p:nvPr/>
        </p:nvGrpSpPr>
        <p:grpSpPr bwMode="auto">
          <a:xfrm>
            <a:off x="850900" y="1327150"/>
            <a:ext cx="4462463" cy="5222875"/>
            <a:chOff x="536" y="836"/>
            <a:chExt cx="2811" cy="3290"/>
          </a:xfrm>
        </p:grpSpPr>
        <p:grpSp>
          <p:nvGrpSpPr>
            <p:cNvPr id="22549" name="Group 13"/>
            <p:cNvGrpSpPr>
              <a:grpSpLocks/>
            </p:cNvGrpSpPr>
            <p:nvPr/>
          </p:nvGrpSpPr>
          <p:grpSpPr bwMode="auto">
            <a:xfrm>
              <a:off x="785" y="866"/>
              <a:ext cx="2284" cy="3212"/>
              <a:chOff x="785" y="866"/>
              <a:chExt cx="2284" cy="3212"/>
            </a:xfrm>
          </p:grpSpPr>
          <p:pic>
            <p:nvPicPr>
              <p:cNvPr id="22555" name="Picture 14" descr="#34_span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6479"/>
              <a:stretch>
                <a:fillRect/>
              </a:stretch>
            </p:blipFill>
            <p:spPr bwMode="auto">
              <a:xfrm>
                <a:off x="787" y="868"/>
                <a:ext cx="2275" cy="3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56" name="Rectangle 15"/>
              <p:cNvSpPr>
                <a:spLocks noChangeArrowheads="1"/>
              </p:cNvSpPr>
              <p:nvPr/>
            </p:nvSpPr>
            <p:spPr bwMode="auto">
              <a:xfrm>
                <a:off x="785" y="866"/>
                <a:ext cx="2284" cy="2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550" name="Rectangle 16"/>
            <p:cNvSpPr>
              <a:spLocks noChangeArrowheads="1"/>
            </p:cNvSpPr>
            <p:nvPr/>
          </p:nvSpPr>
          <p:spPr bwMode="auto">
            <a:xfrm>
              <a:off x="761" y="837"/>
              <a:ext cx="2338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111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1" name="Rectangle 17"/>
            <p:cNvSpPr>
              <a:spLocks noChangeArrowheads="1"/>
            </p:cNvSpPr>
            <p:nvPr/>
          </p:nvSpPr>
          <p:spPr bwMode="auto">
            <a:xfrm>
              <a:off x="536" y="862"/>
              <a:ext cx="2811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/>
            <a:p>
              <a:pPr algn="ctr" defTabSz="1019175"/>
              <a:r>
                <a:rPr lang="en-US" b="1" i="1"/>
                <a:t>Determinar los libros: </a:t>
              </a:r>
            </a:p>
            <a:p>
              <a:pPr algn="ctr" defTabSz="1019175"/>
              <a:r>
                <a:rPr lang="en-US" b="1" i="1"/>
                <a:t>Ordenando el Antiguo Testamento</a:t>
              </a:r>
            </a:p>
          </p:txBody>
        </p:sp>
        <p:sp>
          <p:nvSpPr>
            <p:cNvPr id="22552" name="Text Box 18"/>
            <p:cNvSpPr txBox="1">
              <a:spLocks noChangeArrowheads="1"/>
            </p:cNvSpPr>
            <p:nvPr/>
          </p:nvSpPr>
          <p:spPr bwMode="auto">
            <a:xfrm>
              <a:off x="2672" y="2136"/>
              <a:ext cx="40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600" b="1">
                  <a:latin typeface="Arial" charset="0"/>
                </a:rPr>
                <a:t>EL BIBLICO ARCHIVO</a:t>
              </a:r>
            </a:p>
          </p:txBody>
        </p:sp>
        <p:sp>
          <p:nvSpPr>
            <p:cNvPr id="22553" name="Rectangle 19"/>
            <p:cNvSpPr>
              <a:spLocks noChangeArrowheads="1"/>
            </p:cNvSpPr>
            <p:nvPr/>
          </p:nvSpPr>
          <p:spPr bwMode="auto">
            <a:xfrm>
              <a:off x="2744" y="1680"/>
              <a:ext cx="12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4" name="Rectangle 20"/>
            <p:cNvSpPr>
              <a:spLocks noChangeArrowheads="1"/>
            </p:cNvSpPr>
            <p:nvPr/>
          </p:nvSpPr>
          <p:spPr bwMode="auto">
            <a:xfrm>
              <a:off x="774" y="836"/>
              <a:ext cx="2303" cy="3290"/>
            </a:xfrm>
            <a:prstGeom prst="rect">
              <a:avLst/>
            </a:prstGeom>
            <a:noFill/>
            <a:ln w="136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1147763" y="655638"/>
            <a:ext cx="7770812" cy="1135062"/>
            <a:chOff x="858" y="422"/>
            <a:chExt cx="4895" cy="715"/>
          </a:xfrm>
        </p:grpSpPr>
        <p:sp>
          <p:nvSpPr>
            <p:cNvPr id="1405978" name="AutoShape 26" descr="Wide upward diagonal"/>
            <p:cNvSpPr>
              <a:spLocks noChangeArrowheads="1"/>
            </p:cNvSpPr>
            <p:nvPr/>
          </p:nvSpPr>
          <p:spPr bwMode="auto">
            <a:xfrm>
              <a:off x="3957" y="834"/>
              <a:ext cx="1381" cy="303"/>
            </a:xfrm>
            <a:prstGeom prst="downArrow">
              <a:avLst>
                <a:gd name="adj1" fmla="val 50000"/>
                <a:gd name="adj2" fmla="val 25000"/>
              </a:avLst>
            </a:prstGeom>
            <a:pattFill prst="wdUpDiag">
              <a:fgClr>
                <a:srgbClr val="32F04D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405979" name="Text Box 27"/>
            <p:cNvSpPr txBox="1">
              <a:spLocks noChangeArrowheads="1"/>
            </p:cNvSpPr>
            <p:nvPr/>
          </p:nvSpPr>
          <p:spPr bwMode="auto">
            <a:xfrm>
              <a:off x="858" y="422"/>
              <a:ext cx="4895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66FFFF"/>
                  </a:solidFill>
                  <a:latin typeface="Helvetica" pitchFamily="1" charset="0"/>
                  <a:ea typeface="+mn-ea"/>
                  <a:cs typeface="+mn-cs"/>
                </a:rPr>
                <a:t>¡Piense horizontalmente hacia la izquierda!</a:t>
              </a:r>
            </a:p>
          </p:txBody>
        </p:sp>
      </p:grpSp>
      <p:sp>
        <p:nvSpPr>
          <p:cNvPr id="1405980" name="Line 28"/>
          <p:cNvSpPr>
            <a:spLocks noChangeShapeType="1"/>
          </p:cNvSpPr>
          <p:nvPr/>
        </p:nvSpPr>
        <p:spPr bwMode="auto">
          <a:xfrm>
            <a:off x="1879600" y="1981200"/>
            <a:ext cx="24892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 type="triangle" w="med" len="med"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05981" name="Line 29"/>
          <p:cNvSpPr>
            <a:spLocks noChangeShapeType="1"/>
          </p:cNvSpPr>
          <p:nvPr/>
        </p:nvSpPr>
        <p:spPr bwMode="auto">
          <a:xfrm>
            <a:off x="1760538" y="2794000"/>
            <a:ext cx="24892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 type="triangle" w="med" len="med"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05982" name="Line 30"/>
          <p:cNvSpPr>
            <a:spLocks noChangeShapeType="1"/>
          </p:cNvSpPr>
          <p:nvPr/>
        </p:nvSpPr>
        <p:spPr bwMode="auto">
          <a:xfrm>
            <a:off x="2151063" y="3487738"/>
            <a:ext cx="24892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 type="triangle" w="med" len="med"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05983" name="Line 31"/>
          <p:cNvSpPr>
            <a:spLocks noChangeShapeType="1"/>
          </p:cNvSpPr>
          <p:nvPr/>
        </p:nvSpPr>
        <p:spPr bwMode="auto">
          <a:xfrm>
            <a:off x="1795463" y="4316413"/>
            <a:ext cx="24892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 type="triangle" w="med" len="med"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05984" name="Line 32"/>
          <p:cNvSpPr>
            <a:spLocks noChangeShapeType="1"/>
          </p:cNvSpPr>
          <p:nvPr/>
        </p:nvSpPr>
        <p:spPr bwMode="auto">
          <a:xfrm>
            <a:off x="1931988" y="5232400"/>
            <a:ext cx="24892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 type="triangle" w="med" len="med"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05985" name="Line 33"/>
          <p:cNvSpPr>
            <a:spLocks noChangeShapeType="1"/>
          </p:cNvSpPr>
          <p:nvPr/>
        </p:nvSpPr>
        <p:spPr bwMode="auto">
          <a:xfrm>
            <a:off x="2135188" y="5994400"/>
            <a:ext cx="24892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 type="triangle" w="med" len="med"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05986" name="Text Box 34"/>
          <p:cNvSpPr txBox="1">
            <a:spLocks noChangeArrowheads="1"/>
          </p:cNvSpPr>
          <p:nvPr/>
        </p:nvSpPr>
        <p:spPr bwMode="auto">
          <a:xfrm>
            <a:off x="700088" y="6657975"/>
            <a:ext cx="85582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7501" dir="3723739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i="1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¡Una conexión directa con la línea de la historia!</a:t>
            </a:r>
          </a:p>
        </p:txBody>
      </p: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5168900" y="5318125"/>
            <a:ext cx="4038600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800" b="1" smtClean="0">
                <a:solidFill>
                  <a:schemeClr val="bg1"/>
                </a:solidFill>
                <a:latin typeface="Helvetica" charset="0"/>
              </a:rPr>
              <a:t>Una herramienta       para memorizar</a:t>
            </a:r>
            <a:endParaRPr lang="en-US" smtClean="0"/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5181600" y="1736725"/>
            <a:ext cx="31877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La </a:t>
            </a:r>
            <a:r>
              <a:rPr lang="en-US" sz="28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cronología</a:t>
            </a:r>
            <a:endParaRPr lang="en-US" sz="2800" b="1" dirty="0">
              <a:solidFill>
                <a:schemeClr val="bg1"/>
              </a:solidFill>
              <a:latin typeface="Helvetica" pitchFamily="1" charset="0"/>
              <a:ea typeface="+mn-ea"/>
              <a:cs typeface="+mn-cs"/>
            </a:endParaRP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5156200" y="2801938"/>
            <a:ext cx="36195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800" b="1" smtClean="0">
                <a:solidFill>
                  <a:schemeClr val="bg1"/>
                </a:solidFill>
                <a:latin typeface="Helvetica" charset="0"/>
              </a:rPr>
              <a:t>Ley e Historia</a:t>
            </a:r>
            <a:endParaRPr lang="en-US" smtClean="0"/>
          </a:p>
        </p:txBody>
      </p: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5156200" y="4098925"/>
            <a:ext cx="3251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800" b="1" smtClean="0">
                <a:solidFill>
                  <a:schemeClr val="bg1"/>
                </a:solidFill>
                <a:latin typeface="Helvetica" charset="0"/>
              </a:rPr>
              <a:t>Poesía y Profetas</a:t>
            </a:r>
            <a:endParaRPr lang="en-US" smtClean="0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05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405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05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05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05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405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40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59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80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288" y="492125"/>
            <a:ext cx="8996362" cy="6777038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40161" dir="1106097" algn="ctr" rotWithShape="0">
              <a:schemeClr val="tx1">
                <a:alpha val="74998"/>
              </a:schemeClr>
            </a:outerShdw>
          </a:effectLst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9653588" y="6350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5168900" y="5318125"/>
            <a:ext cx="4038600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800" b="1" smtClean="0">
                <a:solidFill>
                  <a:schemeClr val="bg1"/>
                </a:solidFill>
                <a:latin typeface="Helvetica" charset="0"/>
              </a:rPr>
              <a:t>Una herramienta       para memorizar</a:t>
            </a:r>
            <a:endParaRPr lang="en-US" smtClean="0"/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5181600" y="1736725"/>
            <a:ext cx="31877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La </a:t>
            </a:r>
            <a:r>
              <a:rPr lang="en-US" sz="28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cronología</a:t>
            </a:r>
            <a:endParaRPr lang="en-US" sz="2800" b="1" dirty="0">
              <a:solidFill>
                <a:schemeClr val="bg1"/>
              </a:solidFill>
              <a:latin typeface="Helvetica" pitchFamily="1" charset="0"/>
              <a:ea typeface="+mn-ea"/>
              <a:cs typeface="+mn-cs"/>
            </a:endParaRP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5156200" y="2801938"/>
            <a:ext cx="36195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800" b="1" smtClean="0">
                <a:solidFill>
                  <a:schemeClr val="bg1"/>
                </a:solidFill>
                <a:latin typeface="Helvetica" charset="0"/>
              </a:rPr>
              <a:t>Ley e Historia</a:t>
            </a:r>
            <a:endParaRPr lang="en-US" smtClean="0"/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5156200" y="4098925"/>
            <a:ext cx="3251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800" b="1" smtClean="0">
                <a:solidFill>
                  <a:schemeClr val="bg1"/>
                </a:solidFill>
                <a:latin typeface="Helvetica" charset="0"/>
              </a:rPr>
              <a:t>Poesía y Profetas</a:t>
            </a:r>
            <a:endParaRPr lang="en-US" smtClean="0"/>
          </a:p>
        </p:txBody>
      </p:sp>
      <p:grpSp>
        <p:nvGrpSpPr>
          <p:cNvPr id="24583" name="Group 12"/>
          <p:cNvGrpSpPr>
            <a:grpSpLocks/>
          </p:cNvGrpSpPr>
          <p:nvPr/>
        </p:nvGrpSpPr>
        <p:grpSpPr bwMode="auto">
          <a:xfrm>
            <a:off x="850900" y="1327150"/>
            <a:ext cx="4462463" cy="5222875"/>
            <a:chOff x="536" y="836"/>
            <a:chExt cx="2811" cy="3290"/>
          </a:xfrm>
        </p:grpSpPr>
        <p:grpSp>
          <p:nvGrpSpPr>
            <p:cNvPr id="24594" name="Group 13"/>
            <p:cNvGrpSpPr>
              <a:grpSpLocks/>
            </p:cNvGrpSpPr>
            <p:nvPr/>
          </p:nvGrpSpPr>
          <p:grpSpPr bwMode="auto">
            <a:xfrm>
              <a:off x="785" y="866"/>
              <a:ext cx="2284" cy="3212"/>
              <a:chOff x="785" y="866"/>
              <a:chExt cx="2284" cy="3212"/>
            </a:xfrm>
          </p:grpSpPr>
          <p:pic>
            <p:nvPicPr>
              <p:cNvPr id="24600" name="Picture 14" descr="#34_span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6479"/>
              <a:stretch>
                <a:fillRect/>
              </a:stretch>
            </p:blipFill>
            <p:spPr bwMode="auto">
              <a:xfrm>
                <a:off x="787" y="868"/>
                <a:ext cx="2275" cy="3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601" name="Rectangle 15"/>
              <p:cNvSpPr>
                <a:spLocks noChangeArrowheads="1"/>
              </p:cNvSpPr>
              <p:nvPr/>
            </p:nvSpPr>
            <p:spPr bwMode="auto">
              <a:xfrm>
                <a:off x="785" y="866"/>
                <a:ext cx="2284" cy="2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595" name="Rectangle 16"/>
            <p:cNvSpPr>
              <a:spLocks noChangeArrowheads="1"/>
            </p:cNvSpPr>
            <p:nvPr/>
          </p:nvSpPr>
          <p:spPr bwMode="auto">
            <a:xfrm>
              <a:off x="761" y="837"/>
              <a:ext cx="2338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111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6" name="Rectangle 17"/>
            <p:cNvSpPr>
              <a:spLocks noChangeArrowheads="1"/>
            </p:cNvSpPr>
            <p:nvPr/>
          </p:nvSpPr>
          <p:spPr bwMode="auto">
            <a:xfrm>
              <a:off x="536" y="862"/>
              <a:ext cx="2811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/>
            <a:p>
              <a:pPr algn="ctr" defTabSz="1019175"/>
              <a:r>
                <a:rPr lang="en-US" b="1" i="1"/>
                <a:t>Determinar los libros: </a:t>
              </a:r>
            </a:p>
            <a:p>
              <a:pPr algn="ctr" defTabSz="1019175"/>
              <a:r>
                <a:rPr lang="en-US" b="1" i="1"/>
                <a:t>Ordenando el Antiguo Testamento</a:t>
              </a:r>
            </a:p>
          </p:txBody>
        </p:sp>
        <p:sp>
          <p:nvSpPr>
            <p:cNvPr id="24597" name="Text Box 18"/>
            <p:cNvSpPr txBox="1">
              <a:spLocks noChangeArrowheads="1"/>
            </p:cNvSpPr>
            <p:nvPr/>
          </p:nvSpPr>
          <p:spPr bwMode="auto">
            <a:xfrm>
              <a:off x="2672" y="2136"/>
              <a:ext cx="40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600" b="1">
                  <a:latin typeface="Arial" charset="0"/>
                </a:rPr>
                <a:t>EL BIBLICO ARCHIVO</a:t>
              </a:r>
            </a:p>
          </p:txBody>
        </p:sp>
        <p:sp>
          <p:nvSpPr>
            <p:cNvPr id="24598" name="Rectangle 19"/>
            <p:cNvSpPr>
              <a:spLocks noChangeArrowheads="1"/>
            </p:cNvSpPr>
            <p:nvPr/>
          </p:nvSpPr>
          <p:spPr bwMode="auto">
            <a:xfrm>
              <a:off x="2744" y="1680"/>
              <a:ext cx="12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9" name="Rectangle 20"/>
            <p:cNvSpPr>
              <a:spLocks noChangeArrowheads="1"/>
            </p:cNvSpPr>
            <p:nvPr/>
          </p:nvSpPr>
          <p:spPr bwMode="auto">
            <a:xfrm>
              <a:off x="774" y="836"/>
              <a:ext cx="2303" cy="3290"/>
            </a:xfrm>
            <a:prstGeom prst="rect">
              <a:avLst/>
            </a:prstGeom>
            <a:noFill/>
            <a:ln w="136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4" name="Rectangle 5"/>
          <p:cNvSpPr>
            <a:spLocks noChangeArrowheads="1"/>
          </p:cNvSpPr>
          <p:nvPr/>
        </p:nvSpPr>
        <p:spPr bwMode="auto">
          <a:xfrm>
            <a:off x="569913" y="508000"/>
            <a:ext cx="9031287" cy="6781800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Text Box 6"/>
          <p:cNvSpPr txBox="1">
            <a:spLocks noChangeArrowheads="1"/>
          </p:cNvSpPr>
          <p:nvPr/>
        </p:nvSpPr>
        <p:spPr bwMode="auto">
          <a:xfrm>
            <a:off x="9018588" y="735330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11</a:t>
            </a:r>
          </a:p>
        </p:txBody>
      </p:sp>
      <p:sp>
        <p:nvSpPr>
          <p:cNvPr id="24586" name="Text Box 36"/>
          <p:cNvSpPr txBox="1">
            <a:spLocks noChangeArrowheads="1"/>
          </p:cNvSpPr>
          <p:nvPr/>
        </p:nvSpPr>
        <p:spPr bwMode="auto">
          <a:xfrm>
            <a:off x="9572625" y="7296150"/>
            <a:ext cx="341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1</a:t>
            </a:r>
          </a:p>
        </p:txBody>
      </p:sp>
      <p:sp>
        <p:nvSpPr>
          <p:cNvPr id="24587" name="Text Box 37"/>
          <p:cNvSpPr txBox="1">
            <a:spLocks noChangeArrowheads="1"/>
          </p:cNvSpPr>
          <p:nvPr/>
        </p:nvSpPr>
        <p:spPr bwMode="auto">
          <a:xfrm>
            <a:off x="449263" y="735647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chemeClr val="bg1"/>
                </a:solidFill>
                <a:latin typeface="Arial" charset="0"/>
              </a:rPr>
              <a:t>2012</a:t>
            </a:r>
            <a:r>
              <a:rPr lang="en-US" sz="900" b="1">
                <a:solidFill>
                  <a:schemeClr val="bg1"/>
                </a:solidFill>
                <a:latin typeface="Arial" charset="0"/>
              </a:rPr>
              <a:t> TBBMI</a:t>
            </a:r>
          </a:p>
        </p:txBody>
      </p:sp>
      <p:sp>
        <p:nvSpPr>
          <p:cNvPr id="24588" name="Text Box 38"/>
          <p:cNvSpPr txBox="1">
            <a:spLocks noChangeArrowheads="1"/>
          </p:cNvSpPr>
          <p:nvPr/>
        </p:nvSpPr>
        <p:spPr bwMode="auto">
          <a:xfrm>
            <a:off x="8531225" y="7350125"/>
            <a:ext cx="658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</a:rPr>
              <a:t>9.6.07.</a:t>
            </a:r>
          </a:p>
        </p:txBody>
      </p:sp>
      <p:sp>
        <p:nvSpPr>
          <p:cNvPr id="24589" name="Text Box 39"/>
          <p:cNvSpPr txBox="1">
            <a:spLocks noChangeArrowheads="1"/>
          </p:cNvSpPr>
          <p:nvPr/>
        </p:nvSpPr>
        <p:spPr bwMode="auto">
          <a:xfrm>
            <a:off x="8999538" y="735965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1409700" y="2797175"/>
            <a:ext cx="7658100" cy="1939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FAFD00"/>
                </a:solidFill>
                <a:latin typeface="Helvetica" pitchFamily="1" charset="0"/>
                <a:ea typeface="+mn-ea"/>
                <a:cs typeface="+mn-cs"/>
              </a:rPr>
              <a:t>Tiempo requerido para la 	redacción: alrededor de               1,500 años (AT)</a:t>
            </a:r>
          </a:p>
        </p:txBody>
      </p: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0" y="0"/>
            <a:ext cx="10058400" cy="7772400"/>
            <a:chOff x="0" y="0"/>
            <a:chExt cx="10058400" cy="7772400"/>
          </a:xfrm>
        </p:grpSpPr>
        <p:pic>
          <p:nvPicPr>
            <p:cNvPr id="24592" name="Picture 3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058400" cy="777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1803400" y="1595438"/>
              <a:ext cx="7780338" cy="5270500"/>
            </a:xfrm>
            <a:prstGeom prst="rect">
              <a:avLst/>
            </a:prstGeom>
          </p:spPr>
          <p:txBody>
            <a:bodyPr wrap="none" fromWordArt="1">
              <a:prstTxWarp prst="textDeflateBottom">
                <a:avLst>
                  <a:gd name="adj" fmla="val 76472"/>
                </a:avLst>
              </a:prstTxWarp>
              <a:scene3d>
                <a:camera prst="legacyPerspectiveFront">
                  <a:rot lat="19799983" lon="19439992" rev="0"/>
                </a:camera>
                <a:lightRig rig="legacyNormal2" dir="t"/>
              </a:scene3d>
              <a:sp3d extrusionH="354000" prstMaterial="legacyMatte">
                <a:extrusionClr>
                  <a:srgbClr val="939676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707070"/>
                      </a:gs>
                      <a:gs pos="50000">
                        <a:srgbClr val="FFFFFF"/>
                      </a:gs>
                      <a:gs pos="100000">
                        <a:srgbClr val="707070"/>
                      </a:gs>
                    </a:gsLst>
                    <a:lin ang="2700000" scaled="1"/>
                  </a:gradFill>
                  <a:latin typeface="Impact"/>
                  <a:ea typeface="Impact"/>
                  <a:cs typeface="Impact"/>
                </a:rPr>
                <a:t>La gloria de Dios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319" name="Rectangle 87"/>
          <p:cNvSpPr>
            <a:spLocks noChangeArrowheads="1"/>
          </p:cNvSpPr>
          <p:nvPr/>
        </p:nvSpPr>
        <p:spPr bwMode="auto">
          <a:xfrm>
            <a:off x="5522913" y="825500"/>
            <a:ext cx="3865562" cy="55816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46964" dir="3121182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5030788" y="827088"/>
            <a:ext cx="4762500" cy="5564187"/>
            <a:chOff x="536" y="836"/>
            <a:chExt cx="2811" cy="3290"/>
          </a:xfrm>
        </p:grpSpPr>
        <p:grpSp>
          <p:nvGrpSpPr>
            <p:cNvPr id="26667" name="Group 3"/>
            <p:cNvGrpSpPr>
              <a:grpSpLocks/>
            </p:cNvGrpSpPr>
            <p:nvPr/>
          </p:nvGrpSpPr>
          <p:grpSpPr bwMode="auto">
            <a:xfrm>
              <a:off x="785" y="866"/>
              <a:ext cx="2284" cy="3212"/>
              <a:chOff x="785" y="866"/>
              <a:chExt cx="2284" cy="3212"/>
            </a:xfrm>
          </p:grpSpPr>
          <p:pic>
            <p:nvPicPr>
              <p:cNvPr id="26673" name="Picture 4" descr="#34_span[1]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6479"/>
              <a:stretch>
                <a:fillRect/>
              </a:stretch>
            </p:blipFill>
            <p:spPr bwMode="auto">
              <a:xfrm>
                <a:off x="787" y="868"/>
                <a:ext cx="2275" cy="3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74" name="Rectangle 5"/>
              <p:cNvSpPr>
                <a:spLocks noChangeArrowheads="1"/>
              </p:cNvSpPr>
              <p:nvPr/>
            </p:nvSpPr>
            <p:spPr bwMode="auto">
              <a:xfrm>
                <a:off x="785" y="866"/>
                <a:ext cx="2284" cy="2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6668" name="Rectangle 6"/>
            <p:cNvSpPr>
              <a:spLocks noChangeArrowheads="1"/>
            </p:cNvSpPr>
            <p:nvPr/>
          </p:nvSpPr>
          <p:spPr bwMode="auto">
            <a:xfrm>
              <a:off x="761" y="837"/>
              <a:ext cx="2338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111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9" name="Rectangle 7"/>
            <p:cNvSpPr>
              <a:spLocks noChangeArrowheads="1"/>
            </p:cNvSpPr>
            <p:nvPr/>
          </p:nvSpPr>
          <p:spPr bwMode="auto">
            <a:xfrm>
              <a:off x="536" y="862"/>
              <a:ext cx="2811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/>
            <a:p>
              <a:pPr algn="ctr" defTabSz="1019175"/>
              <a:r>
                <a:rPr lang="en-US" b="1" i="1"/>
                <a:t>Determinar los libros: </a:t>
              </a:r>
            </a:p>
            <a:p>
              <a:pPr algn="ctr" defTabSz="1019175"/>
              <a:r>
                <a:rPr lang="en-US" b="1" i="1"/>
                <a:t>Ordenando el Antiguo Testamento</a:t>
              </a:r>
            </a:p>
          </p:txBody>
        </p:sp>
        <p:sp>
          <p:nvSpPr>
            <p:cNvPr id="26670" name="Text Box 8"/>
            <p:cNvSpPr txBox="1">
              <a:spLocks noChangeArrowheads="1"/>
            </p:cNvSpPr>
            <p:nvPr/>
          </p:nvSpPr>
          <p:spPr bwMode="auto">
            <a:xfrm>
              <a:off x="2672" y="2136"/>
              <a:ext cx="40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600" b="1">
                  <a:latin typeface="Arial" charset="0"/>
                </a:rPr>
                <a:t>EL BIBLICO ARCHIVO</a:t>
              </a:r>
            </a:p>
          </p:txBody>
        </p:sp>
        <p:sp>
          <p:nvSpPr>
            <p:cNvPr id="26671" name="Rectangle 9"/>
            <p:cNvSpPr>
              <a:spLocks noChangeArrowheads="1"/>
            </p:cNvSpPr>
            <p:nvPr/>
          </p:nvSpPr>
          <p:spPr bwMode="auto">
            <a:xfrm>
              <a:off x="2744" y="1680"/>
              <a:ext cx="12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2" name="Rectangle 10"/>
            <p:cNvSpPr>
              <a:spLocks noChangeArrowheads="1"/>
            </p:cNvSpPr>
            <p:nvPr/>
          </p:nvSpPr>
          <p:spPr bwMode="auto">
            <a:xfrm>
              <a:off x="774" y="836"/>
              <a:ext cx="2303" cy="3290"/>
            </a:xfrm>
            <a:prstGeom prst="rect">
              <a:avLst/>
            </a:prstGeom>
            <a:noFill/>
            <a:ln w="136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27" name="Text Box 11"/>
          <p:cNvSpPr txBox="1">
            <a:spLocks noChangeArrowheads="1"/>
          </p:cNvSpPr>
          <p:nvPr/>
        </p:nvSpPr>
        <p:spPr bwMode="auto">
          <a:xfrm>
            <a:off x="9653588" y="6350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6628" name="Text Box 12"/>
          <p:cNvSpPr txBox="1">
            <a:spLocks noChangeArrowheads="1"/>
          </p:cNvSpPr>
          <p:nvPr/>
        </p:nvSpPr>
        <p:spPr bwMode="auto">
          <a:xfrm>
            <a:off x="9350375" y="72659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600" b="1"/>
          </a:p>
        </p:txBody>
      </p:sp>
      <p:sp>
        <p:nvSpPr>
          <p:cNvPr id="1375245" name="Text Box 13"/>
          <p:cNvSpPr txBox="1">
            <a:spLocks noChangeArrowheads="1"/>
          </p:cNvSpPr>
          <p:nvPr/>
        </p:nvSpPr>
        <p:spPr bwMode="auto">
          <a:xfrm>
            <a:off x="6138863" y="52388"/>
            <a:ext cx="3330575" cy="638175"/>
          </a:xfrm>
          <a:prstGeom prst="rect">
            <a:avLst/>
          </a:prstGeom>
          <a:solidFill>
            <a:srgbClr val="1822CD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Ver la Ayuda para el estudio#19</a:t>
            </a:r>
          </a:p>
        </p:txBody>
      </p:sp>
      <p:sp>
        <p:nvSpPr>
          <p:cNvPr id="26630" name="Text Box 14"/>
          <p:cNvSpPr txBox="1">
            <a:spLocks noChangeArrowheads="1"/>
          </p:cNvSpPr>
          <p:nvPr/>
        </p:nvSpPr>
        <p:spPr bwMode="auto">
          <a:xfrm>
            <a:off x="9107488" y="746760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/>
          </a:p>
        </p:txBody>
      </p:sp>
      <p:sp>
        <p:nvSpPr>
          <p:cNvPr id="26631" name="Text Box 15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12</a:t>
            </a:r>
          </a:p>
        </p:txBody>
      </p:sp>
      <p:sp>
        <p:nvSpPr>
          <p:cNvPr id="26632" name="Text Box 16"/>
          <p:cNvSpPr txBox="1">
            <a:spLocks noChangeArrowheads="1"/>
          </p:cNvSpPr>
          <p:nvPr/>
        </p:nvSpPr>
        <p:spPr bwMode="auto">
          <a:xfrm>
            <a:off x="9572625" y="7296150"/>
            <a:ext cx="341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1</a:t>
            </a:r>
          </a:p>
        </p:txBody>
      </p:sp>
      <p:sp>
        <p:nvSpPr>
          <p:cNvPr id="26633" name="Rectangle 70"/>
          <p:cNvSpPr>
            <a:spLocks noChangeArrowheads="1"/>
          </p:cNvSpPr>
          <p:nvPr/>
        </p:nvSpPr>
        <p:spPr bwMode="auto">
          <a:xfrm>
            <a:off x="169863" y="7427913"/>
            <a:ext cx="145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5467350" y="844550"/>
            <a:ext cx="3863975" cy="5522913"/>
            <a:chOff x="3435" y="541"/>
            <a:chExt cx="2434" cy="3443"/>
          </a:xfrm>
        </p:grpSpPr>
        <p:grpSp>
          <p:nvGrpSpPr>
            <p:cNvPr id="26663" name="Group 82"/>
            <p:cNvGrpSpPr>
              <a:grpSpLocks/>
            </p:cNvGrpSpPr>
            <p:nvPr/>
          </p:nvGrpSpPr>
          <p:grpSpPr bwMode="auto">
            <a:xfrm>
              <a:off x="3435" y="541"/>
              <a:ext cx="2434" cy="3443"/>
              <a:chOff x="3453" y="541"/>
              <a:chExt cx="2380" cy="3443"/>
            </a:xfrm>
          </p:grpSpPr>
          <p:sp>
            <p:nvSpPr>
              <p:cNvPr id="26665" name="Rectangle 83"/>
              <p:cNvSpPr>
                <a:spLocks noChangeArrowheads="1"/>
              </p:cNvSpPr>
              <p:nvPr/>
            </p:nvSpPr>
            <p:spPr bwMode="auto">
              <a:xfrm>
                <a:off x="3453" y="541"/>
                <a:ext cx="2380" cy="3443"/>
              </a:xfrm>
              <a:prstGeom prst="rect">
                <a:avLst/>
              </a:prstGeom>
              <a:solidFill>
                <a:srgbClr val="0000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6666" name="Picture 84" descr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803" t="20657" r="52345" b="21596"/>
              <a:stretch>
                <a:fillRect/>
              </a:stretch>
            </p:blipFill>
            <p:spPr bwMode="auto">
              <a:xfrm>
                <a:off x="4192" y="870"/>
                <a:ext cx="733" cy="1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75317" name="Rectangle 85"/>
            <p:cNvSpPr>
              <a:spLocks noChangeArrowheads="1"/>
            </p:cNvSpPr>
            <p:nvPr/>
          </p:nvSpPr>
          <p:spPr bwMode="auto">
            <a:xfrm>
              <a:off x="4199" y="852"/>
              <a:ext cx="733" cy="1130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88"/>
          <p:cNvGrpSpPr>
            <a:grpSpLocks/>
          </p:cNvGrpSpPr>
          <p:nvPr/>
        </p:nvGrpSpPr>
        <p:grpSpPr bwMode="auto">
          <a:xfrm>
            <a:off x="631825" y="414338"/>
            <a:ext cx="7219950" cy="6853237"/>
            <a:chOff x="398" y="261"/>
            <a:chExt cx="4548" cy="4317"/>
          </a:xfrm>
        </p:grpSpPr>
        <p:sp>
          <p:nvSpPr>
            <p:cNvPr id="1375299" name="Line 67"/>
            <p:cNvSpPr>
              <a:spLocks noChangeShapeType="1"/>
            </p:cNvSpPr>
            <p:nvPr/>
          </p:nvSpPr>
          <p:spPr bwMode="auto">
            <a:xfrm>
              <a:off x="418" y="289"/>
              <a:ext cx="3815" cy="567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375301" name="Line 69"/>
            <p:cNvSpPr>
              <a:spLocks noChangeShapeType="1"/>
            </p:cNvSpPr>
            <p:nvPr/>
          </p:nvSpPr>
          <p:spPr bwMode="auto">
            <a:xfrm>
              <a:off x="2857" y="261"/>
              <a:ext cx="2089" cy="587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375300" name="Line 68"/>
            <p:cNvSpPr>
              <a:spLocks noChangeShapeType="1"/>
            </p:cNvSpPr>
            <p:nvPr/>
          </p:nvSpPr>
          <p:spPr bwMode="auto">
            <a:xfrm flipV="1">
              <a:off x="398" y="2002"/>
              <a:ext cx="3819" cy="255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375298" name="Line 66"/>
            <p:cNvSpPr>
              <a:spLocks noChangeShapeType="1"/>
            </p:cNvSpPr>
            <p:nvPr/>
          </p:nvSpPr>
          <p:spPr bwMode="auto">
            <a:xfrm flipV="1">
              <a:off x="2887" y="1999"/>
              <a:ext cx="2051" cy="2579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26636" name="Rectangle 90"/>
          <p:cNvSpPr>
            <a:spLocks noChangeArrowheads="1"/>
          </p:cNvSpPr>
          <p:nvPr/>
        </p:nvSpPr>
        <p:spPr bwMode="auto">
          <a:xfrm>
            <a:off x="685800" y="455613"/>
            <a:ext cx="3922713" cy="6815137"/>
          </a:xfrm>
          <a:prstGeom prst="rect">
            <a:avLst/>
          </a:prstGeom>
          <a:noFill/>
          <a:ln w="1174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7" name="Line 91"/>
          <p:cNvSpPr>
            <a:spLocks noChangeShapeType="1"/>
          </p:cNvSpPr>
          <p:nvPr/>
        </p:nvSpPr>
        <p:spPr bwMode="auto">
          <a:xfrm flipV="1">
            <a:off x="1304925" y="515938"/>
            <a:ext cx="1588" cy="6715125"/>
          </a:xfrm>
          <a:prstGeom prst="line">
            <a:avLst/>
          </a:prstGeom>
          <a:noFill/>
          <a:ln w="1174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8" name="Line 92"/>
          <p:cNvSpPr>
            <a:spLocks noChangeShapeType="1"/>
          </p:cNvSpPr>
          <p:nvPr/>
        </p:nvSpPr>
        <p:spPr bwMode="auto">
          <a:xfrm>
            <a:off x="1600200" y="1330325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9" name="Rectangle 93"/>
          <p:cNvSpPr>
            <a:spLocks noChangeArrowheads="1"/>
          </p:cNvSpPr>
          <p:nvPr/>
        </p:nvSpPr>
        <p:spPr bwMode="auto">
          <a:xfrm>
            <a:off x="3752850" y="3230563"/>
            <a:ext cx="384175" cy="150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0" name="Rectangle 95"/>
          <p:cNvSpPr>
            <a:spLocks noChangeArrowheads="1"/>
          </p:cNvSpPr>
          <p:nvPr/>
        </p:nvSpPr>
        <p:spPr bwMode="auto">
          <a:xfrm>
            <a:off x="2838450" y="1450975"/>
            <a:ext cx="354013" cy="2622550"/>
          </a:xfrm>
          <a:prstGeom prst="rect">
            <a:avLst/>
          </a:prstGeom>
          <a:solidFill>
            <a:schemeClr val="tx1"/>
          </a:solidFill>
          <a:ln w="587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1" name="AutoShape 96"/>
          <p:cNvSpPr>
            <a:spLocks noChangeArrowheads="1"/>
          </p:cNvSpPr>
          <p:nvPr/>
        </p:nvSpPr>
        <p:spPr bwMode="auto">
          <a:xfrm rot="-2724430">
            <a:off x="2705894" y="3733007"/>
            <a:ext cx="590550" cy="601662"/>
          </a:xfrm>
          <a:prstGeom prst="rtTriangle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2" name="Line 97"/>
          <p:cNvSpPr>
            <a:spLocks noChangeShapeType="1"/>
          </p:cNvSpPr>
          <p:nvPr/>
        </p:nvSpPr>
        <p:spPr bwMode="auto">
          <a:xfrm>
            <a:off x="1600200" y="64389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3" name="Line 98"/>
          <p:cNvSpPr>
            <a:spLocks noChangeShapeType="1"/>
          </p:cNvSpPr>
          <p:nvPr/>
        </p:nvSpPr>
        <p:spPr bwMode="auto">
          <a:xfrm>
            <a:off x="1604963" y="51181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4" name="Line 99"/>
          <p:cNvSpPr>
            <a:spLocks noChangeShapeType="1"/>
          </p:cNvSpPr>
          <p:nvPr/>
        </p:nvSpPr>
        <p:spPr bwMode="auto">
          <a:xfrm>
            <a:off x="1604963" y="57658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5" name="Line 100"/>
          <p:cNvSpPr>
            <a:spLocks noChangeShapeType="1"/>
          </p:cNvSpPr>
          <p:nvPr/>
        </p:nvSpPr>
        <p:spPr bwMode="auto">
          <a:xfrm>
            <a:off x="1604963" y="69977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6" name="Text Box 136"/>
          <p:cNvSpPr txBox="1">
            <a:spLocks noChangeArrowheads="1"/>
          </p:cNvSpPr>
          <p:nvPr/>
        </p:nvSpPr>
        <p:spPr bwMode="auto">
          <a:xfrm rot="-5400000">
            <a:off x="-588963" y="3311526"/>
            <a:ext cx="31289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latin typeface="Arial Black" charset="0"/>
              </a:rPr>
              <a:t>La ley (5)</a:t>
            </a:r>
            <a:endParaRPr lang="en-US" sz="1400">
              <a:latin typeface="Arial Black" charset="0"/>
            </a:endParaRPr>
          </a:p>
        </p:txBody>
      </p:sp>
      <p:grpSp>
        <p:nvGrpSpPr>
          <p:cNvPr id="26647" name="Group 259"/>
          <p:cNvGrpSpPr>
            <a:grpSpLocks/>
          </p:cNvGrpSpPr>
          <p:nvPr/>
        </p:nvGrpSpPr>
        <p:grpSpPr bwMode="auto">
          <a:xfrm>
            <a:off x="3759200" y="615950"/>
            <a:ext cx="717550" cy="609600"/>
            <a:chOff x="5016500" y="2393950"/>
            <a:chExt cx="717550" cy="609600"/>
          </a:xfrm>
        </p:grpSpPr>
        <p:grpSp>
          <p:nvGrpSpPr>
            <p:cNvPr id="26654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26656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57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80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655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648" name="Group 258"/>
          <p:cNvGrpSpPr>
            <a:grpSpLocks/>
          </p:cNvGrpSpPr>
          <p:nvPr/>
        </p:nvGrpSpPr>
        <p:grpSpPr bwMode="auto">
          <a:xfrm>
            <a:off x="3771900" y="6521450"/>
            <a:ext cx="706438" cy="609600"/>
            <a:chOff x="5041900" y="5264150"/>
            <a:chExt cx="706438" cy="609600"/>
          </a:xfrm>
        </p:grpSpPr>
        <p:grpSp>
          <p:nvGrpSpPr>
            <p:cNvPr id="26649" name="Group 336"/>
            <p:cNvGrpSpPr>
              <a:grpSpLocks/>
            </p:cNvGrpSpPr>
            <p:nvPr/>
          </p:nvGrpSpPr>
          <p:grpSpPr bwMode="auto">
            <a:xfrm>
              <a:off x="5213350" y="5264150"/>
              <a:ext cx="534988" cy="609600"/>
              <a:chOff x="3284" y="3156"/>
              <a:chExt cx="337" cy="384"/>
            </a:xfrm>
          </p:grpSpPr>
          <p:pic>
            <p:nvPicPr>
              <p:cNvPr id="26651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84" y="3156"/>
                <a:ext cx="33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52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7" y="3263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PT</a:t>
                </a:r>
              </a:p>
            </p:txBody>
          </p:sp>
          <p:sp>
            <p:nvSpPr>
              <p:cNvPr id="86" name="Rectangle 327"/>
              <p:cNvSpPr>
                <a:spLocks noChangeArrowheads="1"/>
              </p:cNvSpPr>
              <p:nvPr/>
            </p:nvSpPr>
            <p:spPr bwMode="auto">
              <a:xfrm>
                <a:off x="3284" y="315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650" name="AutoShape 341"/>
            <p:cNvSpPr>
              <a:spLocks noChangeArrowheads="1"/>
            </p:cNvSpPr>
            <p:nvPr/>
          </p:nvSpPr>
          <p:spPr bwMode="auto">
            <a:xfrm>
              <a:off x="5041900" y="52705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5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5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5245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ChangeArrowheads="1"/>
          </p:cNvSpPr>
          <p:nvPr/>
        </p:nvSpPr>
        <p:spPr bwMode="auto">
          <a:xfrm>
            <a:off x="169863" y="7427913"/>
            <a:ext cx="145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685800" y="455613"/>
            <a:ext cx="3922713" cy="6815137"/>
          </a:xfrm>
          <a:prstGeom prst="rect">
            <a:avLst/>
          </a:prstGeom>
          <a:noFill/>
          <a:ln w="1174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5" name="Line 4"/>
          <p:cNvSpPr>
            <a:spLocks noChangeShapeType="1"/>
          </p:cNvSpPr>
          <p:nvPr/>
        </p:nvSpPr>
        <p:spPr bwMode="auto">
          <a:xfrm flipV="1">
            <a:off x="1304925" y="515938"/>
            <a:ext cx="1588" cy="6715125"/>
          </a:xfrm>
          <a:prstGeom prst="line">
            <a:avLst/>
          </a:prstGeom>
          <a:noFill/>
          <a:ln w="1174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6" name="Line 5"/>
          <p:cNvSpPr>
            <a:spLocks noChangeShapeType="1"/>
          </p:cNvSpPr>
          <p:nvPr/>
        </p:nvSpPr>
        <p:spPr bwMode="auto">
          <a:xfrm>
            <a:off x="1600200" y="1330325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48"/>
          <p:cNvGrpSpPr>
            <a:grpSpLocks/>
          </p:cNvGrpSpPr>
          <p:nvPr/>
        </p:nvGrpSpPr>
        <p:grpSpPr bwMode="auto">
          <a:xfrm>
            <a:off x="2700338" y="1450975"/>
            <a:ext cx="601662" cy="2878138"/>
            <a:chOff x="1701" y="914"/>
            <a:chExt cx="379" cy="1813"/>
          </a:xfrm>
          <a:solidFill>
            <a:srgbClr val="000044"/>
          </a:solidFill>
        </p:grpSpPr>
        <p:sp>
          <p:nvSpPr>
            <p:cNvPr id="44078" name="Rectangle 11"/>
            <p:cNvSpPr>
              <a:spLocks noChangeArrowheads="1"/>
            </p:cNvSpPr>
            <p:nvPr/>
          </p:nvSpPr>
          <p:spPr bwMode="auto">
            <a:xfrm>
              <a:off x="1802" y="933"/>
              <a:ext cx="196" cy="16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4079" name="Rectangle 12"/>
            <p:cNvSpPr>
              <a:spLocks noChangeArrowheads="1"/>
            </p:cNvSpPr>
            <p:nvPr/>
          </p:nvSpPr>
          <p:spPr bwMode="auto">
            <a:xfrm>
              <a:off x="1788" y="914"/>
              <a:ext cx="223" cy="1652"/>
            </a:xfrm>
            <a:prstGeom prst="rect">
              <a:avLst/>
            </a:prstGeom>
            <a:grpFill/>
            <a:ln w="587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4080" name="AutoShape 13"/>
            <p:cNvSpPr>
              <a:spLocks noChangeArrowheads="1"/>
            </p:cNvSpPr>
            <p:nvPr/>
          </p:nvSpPr>
          <p:spPr bwMode="auto">
            <a:xfrm rot="-2724430">
              <a:off x="1705" y="2351"/>
              <a:ext cx="372" cy="379"/>
            </a:xfrm>
            <a:prstGeom prst="rtTriangle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28678" name="Rectangle 40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679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64" b="10211"/>
          <a:stretch>
            <a:fillRect/>
          </a:stretch>
        </p:blipFill>
        <p:spPr bwMode="auto">
          <a:xfrm>
            <a:off x="4979988" y="444500"/>
            <a:ext cx="4713287" cy="68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Rectangle 42"/>
          <p:cNvSpPr>
            <a:spLocks noChangeArrowheads="1"/>
          </p:cNvSpPr>
          <p:nvPr/>
        </p:nvSpPr>
        <p:spPr bwMode="auto">
          <a:xfrm>
            <a:off x="5008563" y="433388"/>
            <a:ext cx="4692650" cy="6769100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Rectangle 43"/>
          <p:cNvSpPr>
            <a:spLocks noChangeArrowheads="1"/>
          </p:cNvSpPr>
          <p:nvPr/>
        </p:nvSpPr>
        <p:spPr bwMode="auto">
          <a:xfrm>
            <a:off x="4999038" y="461963"/>
            <a:ext cx="4694237" cy="68087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682" name="Group 139"/>
          <p:cNvGrpSpPr>
            <a:grpSpLocks/>
          </p:cNvGrpSpPr>
          <p:nvPr/>
        </p:nvGrpSpPr>
        <p:grpSpPr bwMode="auto">
          <a:xfrm>
            <a:off x="5078413" y="1851025"/>
            <a:ext cx="4572000" cy="3713163"/>
            <a:chOff x="3169" y="1175"/>
            <a:chExt cx="2880" cy="2339"/>
          </a:xfrm>
        </p:grpSpPr>
        <p:sp>
          <p:nvSpPr>
            <p:cNvPr id="1141804" name="Text Box 44"/>
            <p:cNvSpPr txBox="1">
              <a:spLocks noChangeArrowheads="1"/>
            </p:cNvSpPr>
            <p:nvPr/>
          </p:nvSpPr>
          <p:spPr bwMode="auto">
            <a:xfrm>
              <a:off x="3169" y="1175"/>
              <a:ext cx="2880" cy="23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65000"/>
                </a:lnSpc>
                <a:spcBef>
                  <a:spcPct val="50000"/>
                </a:spcBef>
                <a:defRPr/>
              </a:pPr>
              <a:endParaRPr lang="en-US" sz="3200" b="1" smtClean="0">
                <a:solidFill>
                  <a:srgbClr val="FFEA18"/>
                </a:solidFill>
                <a:latin typeface="Helvetica" charset="0"/>
              </a:endParaRPr>
            </a:p>
            <a:p>
              <a:pPr algn="ctr">
                <a:lnSpc>
                  <a:spcPct val="65000"/>
                </a:lnSpc>
                <a:spcBef>
                  <a:spcPct val="50000"/>
                </a:spcBef>
                <a:defRPr/>
              </a:pPr>
              <a:r>
                <a:rPr lang="en-US" sz="3200" b="1" smtClean="0">
                  <a:solidFill>
                    <a:srgbClr val="FFEA18"/>
                  </a:solidFill>
                  <a:latin typeface="Helvetica" charset="0"/>
                </a:rPr>
                <a:t>Los </a:t>
              </a:r>
              <a:r>
                <a:rPr lang="en-US" sz="4000" b="1" smtClean="0">
                  <a:solidFill>
                    <a:srgbClr val="FFEA18"/>
                  </a:solidFill>
                  <a:latin typeface="Helvetica" charset="0"/>
                </a:rPr>
                <a:t>5</a:t>
              </a:r>
              <a:r>
                <a:rPr lang="en-US" sz="3200" b="1" smtClean="0">
                  <a:solidFill>
                    <a:srgbClr val="FFEA18"/>
                  </a:solidFill>
                  <a:latin typeface="Helvetica" charset="0"/>
                </a:rPr>
                <a:t>  libros de </a:t>
              </a:r>
              <a:endParaRPr lang="en-US" sz="2000" b="1" smtClean="0">
                <a:solidFill>
                  <a:srgbClr val="FFEA18"/>
                </a:solidFill>
                <a:latin typeface="Helvetica" charset="0"/>
              </a:endParaRPr>
            </a:p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“</a:t>
              </a:r>
              <a:r>
                <a:rPr lang="en-US" sz="4800" b="1" smtClean="0">
                  <a:solidFill>
                    <a:srgbClr val="FFEA18"/>
                  </a:solidFill>
                  <a:latin typeface="Kosher-Normal" charset="0"/>
                </a:rPr>
                <a:t>La ley</a:t>
              </a: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”</a:t>
              </a:r>
              <a:endParaRPr lang="en-US" sz="4800" b="1" u="sng" smtClean="0">
                <a:solidFill>
                  <a:srgbClr val="FFEA18"/>
                </a:solidFill>
                <a:latin typeface="Kosher-Normal" charset="0"/>
              </a:endParaRPr>
            </a:p>
            <a:p>
              <a:pPr algn="ctr">
                <a:lnSpc>
                  <a:spcPct val="130000"/>
                </a:lnSpc>
                <a:spcBef>
                  <a:spcPct val="50000"/>
                </a:spcBef>
                <a:defRPr/>
              </a:pPr>
              <a:endParaRPr lang="en-US" sz="2800" b="1" smtClean="0">
                <a:solidFill>
                  <a:srgbClr val="FFEA18"/>
                </a:solidFill>
                <a:latin typeface="Kosher-Normal" charset="0"/>
              </a:endParaRPr>
            </a:p>
            <a:p>
              <a:pPr algn="ctr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“</a:t>
              </a:r>
              <a:r>
                <a:rPr lang="en-US" sz="4800" b="1" smtClean="0">
                  <a:solidFill>
                    <a:srgbClr val="FFEA18"/>
                  </a:solidFill>
                  <a:latin typeface="Kosher-Normal" charset="0"/>
                </a:rPr>
                <a:t>La tora</a:t>
              </a: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”</a:t>
              </a:r>
              <a:endParaRPr lang="en-US" sz="4800" b="1" u="sng" smtClean="0">
                <a:solidFill>
                  <a:srgbClr val="FFEA18"/>
                </a:solidFill>
                <a:latin typeface="Kosher" charset="0"/>
              </a:endParaRPr>
            </a:p>
          </p:txBody>
        </p:sp>
        <p:sp>
          <p:nvSpPr>
            <p:cNvPr id="1141805" name="Text Box 45"/>
            <p:cNvSpPr txBox="1">
              <a:spLocks noChangeArrowheads="1"/>
            </p:cNvSpPr>
            <p:nvPr/>
          </p:nvSpPr>
          <p:spPr bwMode="auto">
            <a:xfrm>
              <a:off x="4353" y="2634"/>
              <a:ext cx="625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FFEA18"/>
                  </a:solidFill>
                  <a:latin typeface="Kosher-Normal" charset="0"/>
                  <a:ea typeface="+mn-ea"/>
                  <a:cs typeface="+mn-cs"/>
                </a:rPr>
                <a:t>O</a:t>
              </a:r>
            </a:p>
          </p:txBody>
        </p:sp>
      </p:grpSp>
      <p:sp>
        <p:nvSpPr>
          <p:cNvPr id="1141809" name="Oval 49"/>
          <p:cNvSpPr>
            <a:spLocks noChangeArrowheads="1"/>
          </p:cNvSpPr>
          <p:nvPr/>
        </p:nvSpPr>
        <p:spPr bwMode="auto">
          <a:xfrm>
            <a:off x="387350" y="2057400"/>
            <a:ext cx="1208088" cy="2998788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41810" name="Oval 50"/>
          <p:cNvSpPr>
            <a:spLocks noChangeArrowheads="1"/>
          </p:cNvSpPr>
          <p:nvPr/>
        </p:nvSpPr>
        <p:spPr bwMode="auto">
          <a:xfrm>
            <a:off x="1047750" y="1671638"/>
            <a:ext cx="4595813" cy="1130300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8685" name="Text Box 54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28686" name="Text Box 56"/>
          <p:cNvSpPr txBox="1">
            <a:spLocks noChangeArrowheads="1"/>
          </p:cNvSpPr>
          <p:nvPr/>
        </p:nvSpPr>
        <p:spPr bwMode="auto">
          <a:xfrm>
            <a:off x="9107488" y="743743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/>
          </a:p>
        </p:txBody>
      </p:sp>
      <p:sp>
        <p:nvSpPr>
          <p:cNvPr id="28687" name="Text Box 57"/>
          <p:cNvSpPr txBox="1">
            <a:spLocks noChangeArrowheads="1"/>
          </p:cNvSpPr>
          <p:nvPr/>
        </p:nvSpPr>
        <p:spPr bwMode="auto">
          <a:xfrm>
            <a:off x="9015413" y="735330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13</a:t>
            </a:r>
          </a:p>
        </p:txBody>
      </p:sp>
      <p:sp>
        <p:nvSpPr>
          <p:cNvPr id="1141818" name="Text Box 58"/>
          <p:cNvSpPr txBox="1">
            <a:spLocks noChangeArrowheads="1"/>
          </p:cNvSpPr>
          <p:nvPr/>
        </p:nvSpPr>
        <p:spPr bwMode="auto">
          <a:xfrm>
            <a:off x="5357813" y="6099175"/>
            <a:ext cx="39560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Cronología bíblica aproximada: Pre-Abraham hasta 1400 a.C.</a:t>
            </a:r>
          </a:p>
        </p:txBody>
      </p:sp>
      <p:sp>
        <p:nvSpPr>
          <p:cNvPr id="1141819" name="AutoShape 59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41820" name="Rectangle 60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28691" name="Text Box 62"/>
          <p:cNvSpPr txBox="1">
            <a:spLocks noChangeArrowheads="1"/>
          </p:cNvSpPr>
          <p:nvPr/>
        </p:nvSpPr>
        <p:spPr bwMode="auto">
          <a:xfrm>
            <a:off x="9578975" y="7277100"/>
            <a:ext cx="341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1</a:t>
            </a:r>
          </a:p>
        </p:txBody>
      </p:sp>
      <p:sp>
        <p:nvSpPr>
          <p:cNvPr id="28692" name="Line 63"/>
          <p:cNvSpPr>
            <a:spLocks noChangeShapeType="1"/>
          </p:cNvSpPr>
          <p:nvPr/>
        </p:nvSpPr>
        <p:spPr bwMode="auto">
          <a:xfrm>
            <a:off x="1600200" y="64389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3" name="Line 64"/>
          <p:cNvSpPr>
            <a:spLocks noChangeShapeType="1"/>
          </p:cNvSpPr>
          <p:nvPr/>
        </p:nvSpPr>
        <p:spPr bwMode="auto">
          <a:xfrm>
            <a:off x="1604963" y="51181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4" name="Line 65"/>
          <p:cNvSpPr>
            <a:spLocks noChangeShapeType="1"/>
          </p:cNvSpPr>
          <p:nvPr/>
        </p:nvSpPr>
        <p:spPr bwMode="auto">
          <a:xfrm>
            <a:off x="1604963" y="57658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5" name="Line 66"/>
          <p:cNvSpPr>
            <a:spLocks noChangeShapeType="1"/>
          </p:cNvSpPr>
          <p:nvPr/>
        </p:nvSpPr>
        <p:spPr bwMode="auto">
          <a:xfrm>
            <a:off x="1604963" y="69977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1896" name="Rectangle 136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1141898" name="Picture 138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28698" name="Rectangle 154"/>
          <p:cNvSpPr>
            <a:spLocks noChangeArrowheads="1"/>
          </p:cNvSpPr>
          <p:nvPr/>
        </p:nvSpPr>
        <p:spPr bwMode="auto">
          <a:xfrm rot="5400000">
            <a:off x="3271044" y="786607"/>
            <a:ext cx="311150" cy="2900362"/>
          </a:xfrm>
          <a:prstGeom prst="rect">
            <a:avLst/>
          </a:prstGeom>
          <a:solidFill>
            <a:srgbClr val="0000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8699" name="Group 155"/>
          <p:cNvGrpSpPr>
            <a:grpSpLocks/>
          </p:cNvGrpSpPr>
          <p:nvPr/>
        </p:nvGrpSpPr>
        <p:grpSpPr bwMode="auto">
          <a:xfrm>
            <a:off x="1708150" y="1905000"/>
            <a:ext cx="3151188" cy="631825"/>
            <a:chOff x="1076" y="1200"/>
            <a:chExt cx="1985" cy="398"/>
          </a:xfrm>
        </p:grpSpPr>
        <p:sp>
          <p:nvSpPr>
            <p:cNvPr id="28713" name="Rectangle 156"/>
            <p:cNvSpPr>
              <a:spLocks noChangeArrowheads="1"/>
            </p:cNvSpPr>
            <p:nvPr/>
          </p:nvSpPr>
          <p:spPr bwMode="auto">
            <a:xfrm rot="5400000">
              <a:off x="2034" y="493"/>
              <a:ext cx="223" cy="1831"/>
            </a:xfrm>
            <a:prstGeom prst="rect">
              <a:avLst/>
            </a:prstGeom>
            <a:noFill/>
            <a:ln w="587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AutoShape 157"/>
            <p:cNvSpPr>
              <a:spLocks noChangeArrowheads="1"/>
            </p:cNvSpPr>
            <p:nvPr/>
          </p:nvSpPr>
          <p:spPr bwMode="auto">
            <a:xfrm rot="2675570">
              <a:off x="1076" y="1200"/>
              <a:ext cx="393" cy="398"/>
            </a:xfrm>
            <a:prstGeom prst="rtTriangl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700" name="Group 259"/>
          <p:cNvGrpSpPr>
            <a:grpSpLocks/>
          </p:cNvGrpSpPr>
          <p:nvPr/>
        </p:nvGrpSpPr>
        <p:grpSpPr bwMode="auto">
          <a:xfrm>
            <a:off x="3759200" y="615950"/>
            <a:ext cx="717550" cy="609600"/>
            <a:chOff x="5016500" y="2393950"/>
            <a:chExt cx="717550" cy="609600"/>
          </a:xfrm>
        </p:grpSpPr>
        <p:grpSp>
          <p:nvGrpSpPr>
            <p:cNvPr id="28708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28710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11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77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8709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701" name="Group 258"/>
          <p:cNvGrpSpPr>
            <a:grpSpLocks/>
          </p:cNvGrpSpPr>
          <p:nvPr/>
        </p:nvGrpSpPr>
        <p:grpSpPr bwMode="auto">
          <a:xfrm>
            <a:off x="3771900" y="6521450"/>
            <a:ext cx="706438" cy="609600"/>
            <a:chOff x="5041900" y="5264150"/>
            <a:chExt cx="706438" cy="609600"/>
          </a:xfrm>
        </p:grpSpPr>
        <p:grpSp>
          <p:nvGrpSpPr>
            <p:cNvPr id="28703" name="Group 336"/>
            <p:cNvGrpSpPr>
              <a:grpSpLocks/>
            </p:cNvGrpSpPr>
            <p:nvPr/>
          </p:nvGrpSpPr>
          <p:grpSpPr bwMode="auto">
            <a:xfrm>
              <a:off x="5213350" y="5264150"/>
              <a:ext cx="534988" cy="609600"/>
              <a:chOff x="3284" y="3156"/>
              <a:chExt cx="337" cy="384"/>
            </a:xfrm>
          </p:grpSpPr>
          <p:pic>
            <p:nvPicPr>
              <p:cNvPr id="28705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84" y="3156"/>
                <a:ext cx="33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6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7" y="3263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PT</a:t>
                </a:r>
              </a:p>
            </p:txBody>
          </p:sp>
          <p:sp>
            <p:nvSpPr>
              <p:cNvPr id="83" name="Rectangle 327"/>
              <p:cNvSpPr>
                <a:spLocks noChangeArrowheads="1"/>
              </p:cNvSpPr>
              <p:nvPr/>
            </p:nvSpPr>
            <p:spPr bwMode="auto">
              <a:xfrm>
                <a:off x="3284" y="315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8704" name="AutoShape 341"/>
            <p:cNvSpPr>
              <a:spLocks noChangeArrowheads="1"/>
            </p:cNvSpPr>
            <p:nvPr/>
          </p:nvSpPr>
          <p:spPr bwMode="auto">
            <a:xfrm>
              <a:off x="5041900" y="52705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702" name="Text Box 136"/>
          <p:cNvSpPr txBox="1">
            <a:spLocks noChangeArrowheads="1"/>
          </p:cNvSpPr>
          <p:nvPr/>
        </p:nvSpPr>
        <p:spPr bwMode="auto">
          <a:xfrm rot="-5400000">
            <a:off x="-588963" y="3311526"/>
            <a:ext cx="31289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latin typeface="Arial Black" charset="0"/>
              </a:rPr>
              <a:t>La ley (5)</a:t>
            </a:r>
            <a:endParaRPr lang="en-US" sz="1400"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1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1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41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41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41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41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41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41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1809" grpId="0" animBg="1"/>
      <p:bldP spid="11418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ChangeArrowheads="1"/>
          </p:cNvSpPr>
          <p:nvPr/>
        </p:nvSpPr>
        <p:spPr bwMode="auto">
          <a:xfrm>
            <a:off x="169863" y="7427913"/>
            <a:ext cx="145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685800" y="455613"/>
            <a:ext cx="3922713" cy="6815137"/>
          </a:xfrm>
          <a:prstGeom prst="rect">
            <a:avLst/>
          </a:prstGeom>
          <a:noFill/>
          <a:ln w="1174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3" name="Line 4"/>
          <p:cNvSpPr>
            <a:spLocks noChangeShapeType="1"/>
          </p:cNvSpPr>
          <p:nvPr/>
        </p:nvSpPr>
        <p:spPr bwMode="auto">
          <a:xfrm flipV="1">
            <a:off x="1304925" y="515938"/>
            <a:ext cx="1588" cy="6715125"/>
          </a:xfrm>
          <a:prstGeom prst="line">
            <a:avLst/>
          </a:prstGeom>
          <a:noFill/>
          <a:ln w="1174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4" name="Line 5"/>
          <p:cNvSpPr>
            <a:spLocks noChangeShapeType="1"/>
          </p:cNvSpPr>
          <p:nvPr/>
        </p:nvSpPr>
        <p:spPr bwMode="auto">
          <a:xfrm>
            <a:off x="1600200" y="1330325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5" name="Rectangle 10"/>
          <p:cNvSpPr>
            <a:spLocks noChangeArrowheads="1"/>
          </p:cNvSpPr>
          <p:nvPr/>
        </p:nvSpPr>
        <p:spPr bwMode="auto">
          <a:xfrm>
            <a:off x="3752850" y="3230563"/>
            <a:ext cx="384175" cy="150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Rectangle 11"/>
          <p:cNvSpPr>
            <a:spLocks noChangeArrowheads="1"/>
          </p:cNvSpPr>
          <p:nvPr/>
        </p:nvSpPr>
        <p:spPr bwMode="auto">
          <a:xfrm>
            <a:off x="2860675" y="1481138"/>
            <a:ext cx="311150" cy="2571750"/>
          </a:xfrm>
          <a:prstGeom prst="rect">
            <a:avLst/>
          </a:prstGeom>
          <a:solidFill>
            <a:srgbClr val="0000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Rectangle 12"/>
          <p:cNvSpPr>
            <a:spLocks noChangeArrowheads="1"/>
          </p:cNvSpPr>
          <p:nvPr/>
        </p:nvSpPr>
        <p:spPr bwMode="auto">
          <a:xfrm>
            <a:off x="2838450" y="1450975"/>
            <a:ext cx="354013" cy="2622550"/>
          </a:xfrm>
          <a:prstGeom prst="rect">
            <a:avLst/>
          </a:prstGeom>
          <a:noFill/>
          <a:ln w="587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8" name="AutoShape 13"/>
          <p:cNvSpPr>
            <a:spLocks noChangeArrowheads="1"/>
          </p:cNvSpPr>
          <p:nvPr/>
        </p:nvSpPr>
        <p:spPr bwMode="auto">
          <a:xfrm rot="-2724430">
            <a:off x="2705894" y="3733007"/>
            <a:ext cx="590550" cy="601662"/>
          </a:xfrm>
          <a:prstGeom prst="rtTriangle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Rectangle 4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730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64" b="10211"/>
          <a:stretch>
            <a:fillRect/>
          </a:stretch>
        </p:blipFill>
        <p:spPr bwMode="auto">
          <a:xfrm>
            <a:off x="4979988" y="444500"/>
            <a:ext cx="4713287" cy="68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Rectangle 47"/>
          <p:cNvSpPr>
            <a:spLocks noChangeArrowheads="1"/>
          </p:cNvSpPr>
          <p:nvPr/>
        </p:nvSpPr>
        <p:spPr bwMode="auto">
          <a:xfrm>
            <a:off x="5008563" y="433388"/>
            <a:ext cx="4692650" cy="6769100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Rectangle 48"/>
          <p:cNvSpPr>
            <a:spLocks noChangeArrowheads="1"/>
          </p:cNvSpPr>
          <p:nvPr/>
        </p:nvSpPr>
        <p:spPr bwMode="auto">
          <a:xfrm>
            <a:off x="4999038" y="461963"/>
            <a:ext cx="4694237" cy="68087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Text Box 59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30734" name="Text Box 61"/>
          <p:cNvSpPr txBox="1">
            <a:spLocks noChangeArrowheads="1"/>
          </p:cNvSpPr>
          <p:nvPr/>
        </p:nvSpPr>
        <p:spPr bwMode="auto">
          <a:xfrm>
            <a:off x="9107488" y="746760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/>
          </a:p>
        </p:txBody>
      </p:sp>
      <p:sp>
        <p:nvSpPr>
          <p:cNvPr id="30735" name="Text Box 62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14</a:t>
            </a:r>
          </a:p>
        </p:txBody>
      </p:sp>
      <p:sp>
        <p:nvSpPr>
          <p:cNvPr id="798786" name="Rectangle 66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798787" name="Rectangle 67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30738" name="Line 72"/>
          <p:cNvSpPr>
            <a:spLocks noChangeShapeType="1"/>
          </p:cNvSpPr>
          <p:nvPr/>
        </p:nvSpPr>
        <p:spPr bwMode="auto">
          <a:xfrm>
            <a:off x="1600200" y="64389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9" name="Line 73"/>
          <p:cNvSpPr>
            <a:spLocks noChangeShapeType="1"/>
          </p:cNvSpPr>
          <p:nvPr/>
        </p:nvSpPr>
        <p:spPr bwMode="auto">
          <a:xfrm>
            <a:off x="1604963" y="51181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0" name="Line 74"/>
          <p:cNvSpPr>
            <a:spLocks noChangeShapeType="1"/>
          </p:cNvSpPr>
          <p:nvPr/>
        </p:nvSpPr>
        <p:spPr bwMode="auto">
          <a:xfrm>
            <a:off x="1604963" y="57658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1" name="Line 75"/>
          <p:cNvSpPr>
            <a:spLocks noChangeShapeType="1"/>
          </p:cNvSpPr>
          <p:nvPr/>
        </p:nvSpPr>
        <p:spPr bwMode="auto">
          <a:xfrm>
            <a:off x="1604963" y="69977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62" name="Text Box 142"/>
          <p:cNvSpPr txBox="1">
            <a:spLocks noChangeArrowheads="1"/>
          </p:cNvSpPr>
          <p:nvPr/>
        </p:nvSpPr>
        <p:spPr bwMode="auto">
          <a:xfrm>
            <a:off x="5357813" y="6099175"/>
            <a:ext cx="39560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b="1" smtClean="0">
                <a:solidFill>
                  <a:schemeClr val="bg1"/>
                </a:solidFill>
                <a:latin typeface="Helvetica" charset="0"/>
              </a:rPr>
              <a:t>Cronología bíblica aproximada: Pre-Abraham hasta 1400 a.C.</a:t>
            </a:r>
            <a:endParaRPr lang="en-US" smtClean="0"/>
          </a:p>
        </p:txBody>
      </p:sp>
      <p:sp>
        <p:nvSpPr>
          <p:cNvPr id="798863" name="AutoShape 143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98865" name="Rectangle 145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798868" name="Picture 148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30746" name="Group 152"/>
          <p:cNvGrpSpPr>
            <a:grpSpLocks/>
          </p:cNvGrpSpPr>
          <p:nvPr/>
        </p:nvGrpSpPr>
        <p:grpSpPr bwMode="auto">
          <a:xfrm>
            <a:off x="5078413" y="1851025"/>
            <a:ext cx="4572000" cy="3713163"/>
            <a:chOff x="3169" y="1175"/>
            <a:chExt cx="2880" cy="2339"/>
          </a:xfrm>
        </p:grpSpPr>
        <p:sp>
          <p:nvSpPr>
            <p:cNvPr id="798873" name="Text Box 153"/>
            <p:cNvSpPr txBox="1">
              <a:spLocks noChangeArrowheads="1"/>
            </p:cNvSpPr>
            <p:nvPr/>
          </p:nvSpPr>
          <p:spPr bwMode="auto">
            <a:xfrm>
              <a:off x="3169" y="1175"/>
              <a:ext cx="2880" cy="23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65000"/>
                </a:lnSpc>
                <a:spcBef>
                  <a:spcPct val="50000"/>
                </a:spcBef>
                <a:defRPr/>
              </a:pPr>
              <a:endParaRPr lang="en-US" sz="3200" b="1" smtClean="0">
                <a:solidFill>
                  <a:srgbClr val="FFEA18"/>
                </a:solidFill>
                <a:latin typeface="Helvetica" charset="0"/>
              </a:endParaRPr>
            </a:p>
            <a:p>
              <a:pPr algn="ctr">
                <a:lnSpc>
                  <a:spcPct val="65000"/>
                </a:lnSpc>
                <a:spcBef>
                  <a:spcPct val="50000"/>
                </a:spcBef>
                <a:defRPr/>
              </a:pPr>
              <a:r>
                <a:rPr lang="en-US" sz="3200" b="1" smtClean="0">
                  <a:solidFill>
                    <a:srgbClr val="FFEA18"/>
                  </a:solidFill>
                  <a:latin typeface="Helvetica" charset="0"/>
                </a:rPr>
                <a:t>Los </a:t>
              </a:r>
              <a:r>
                <a:rPr lang="en-US" sz="4000" b="1" smtClean="0">
                  <a:solidFill>
                    <a:srgbClr val="FFEA18"/>
                  </a:solidFill>
                  <a:latin typeface="Helvetica" charset="0"/>
                </a:rPr>
                <a:t>5</a:t>
              </a:r>
              <a:r>
                <a:rPr lang="en-US" sz="3200" b="1" smtClean="0">
                  <a:solidFill>
                    <a:srgbClr val="FFEA18"/>
                  </a:solidFill>
                  <a:latin typeface="Helvetica" charset="0"/>
                </a:rPr>
                <a:t>  libros de </a:t>
              </a:r>
              <a:endParaRPr lang="en-US" sz="2000" b="1" smtClean="0">
                <a:solidFill>
                  <a:srgbClr val="FFEA18"/>
                </a:solidFill>
                <a:latin typeface="Helvetica" charset="0"/>
              </a:endParaRPr>
            </a:p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“</a:t>
              </a:r>
              <a:r>
                <a:rPr lang="en-US" sz="4800" b="1" smtClean="0">
                  <a:solidFill>
                    <a:srgbClr val="FFEA18"/>
                  </a:solidFill>
                  <a:latin typeface="Kosher-Normal" charset="0"/>
                </a:rPr>
                <a:t>La ley</a:t>
              </a: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”</a:t>
              </a:r>
              <a:endParaRPr lang="en-US" sz="4800" b="1" u="sng" smtClean="0">
                <a:solidFill>
                  <a:srgbClr val="FFEA18"/>
                </a:solidFill>
                <a:latin typeface="Kosher-Normal" charset="0"/>
              </a:endParaRPr>
            </a:p>
            <a:p>
              <a:pPr algn="ctr">
                <a:lnSpc>
                  <a:spcPct val="130000"/>
                </a:lnSpc>
                <a:spcBef>
                  <a:spcPct val="50000"/>
                </a:spcBef>
                <a:defRPr/>
              </a:pPr>
              <a:endParaRPr lang="en-US" sz="2800" b="1" smtClean="0">
                <a:solidFill>
                  <a:srgbClr val="FFEA18"/>
                </a:solidFill>
                <a:latin typeface="Kosher-Normal" charset="0"/>
              </a:endParaRPr>
            </a:p>
            <a:p>
              <a:pPr algn="ctr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“</a:t>
              </a:r>
              <a:r>
                <a:rPr lang="en-US" sz="4800" b="1" smtClean="0">
                  <a:solidFill>
                    <a:srgbClr val="FFEA18"/>
                  </a:solidFill>
                  <a:latin typeface="Kosher-Normal" charset="0"/>
                </a:rPr>
                <a:t>La tora</a:t>
              </a: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”</a:t>
              </a:r>
              <a:endParaRPr lang="en-US" sz="4800" b="1" u="sng" smtClean="0">
                <a:solidFill>
                  <a:srgbClr val="FFEA18"/>
                </a:solidFill>
                <a:latin typeface="Kosher" charset="0"/>
              </a:endParaRPr>
            </a:p>
          </p:txBody>
        </p:sp>
        <p:sp>
          <p:nvSpPr>
            <p:cNvPr id="798874" name="Text Box 154"/>
            <p:cNvSpPr txBox="1">
              <a:spLocks noChangeArrowheads="1"/>
            </p:cNvSpPr>
            <p:nvPr/>
          </p:nvSpPr>
          <p:spPr bwMode="auto">
            <a:xfrm>
              <a:off x="4353" y="2634"/>
              <a:ext cx="625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FFEA18"/>
                  </a:solidFill>
                  <a:latin typeface="Kosher-Normal" charset="0"/>
                  <a:ea typeface="+mn-ea"/>
                  <a:cs typeface="+mn-cs"/>
                </a:rPr>
                <a:t>O</a:t>
              </a:r>
            </a:p>
          </p:txBody>
        </p:sp>
      </p:grpSp>
      <p:sp>
        <p:nvSpPr>
          <p:cNvPr id="798773" name="Oval 53"/>
          <p:cNvSpPr>
            <a:spLocks noChangeArrowheads="1"/>
          </p:cNvSpPr>
          <p:nvPr/>
        </p:nvSpPr>
        <p:spPr bwMode="auto">
          <a:xfrm>
            <a:off x="5626100" y="4708525"/>
            <a:ext cx="3417888" cy="917575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30748" name="Group 259"/>
          <p:cNvGrpSpPr>
            <a:grpSpLocks/>
          </p:cNvGrpSpPr>
          <p:nvPr/>
        </p:nvGrpSpPr>
        <p:grpSpPr bwMode="auto">
          <a:xfrm>
            <a:off x="3759200" y="615950"/>
            <a:ext cx="717550" cy="609600"/>
            <a:chOff x="5016500" y="2393950"/>
            <a:chExt cx="717550" cy="609600"/>
          </a:xfrm>
        </p:grpSpPr>
        <p:grpSp>
          <p:nvGrpSpPr>
            <p:cNvPr id="30756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30758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59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72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757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49" name="Group 258"/>
          <p:cNvGrpSpPr>
            <a:grpSpLocks/>
          </p:cNvGrpSpPr>
          <p:nvPr/>
        </p:nvGrpSpPr>
        <p:grpSpPr bwMode="auto">
          <a:xfrm>
            <a:off x="3771900" y="6521450"/>
            <a:ext cx="706438" cy="609600"/>
            <a:chOff x="5041900" y="5264150"/>
            <a:chExt cx="706438" cy="609600"/>
          </a:xfrm>
        </p:grpSpPr>
        <p:grpSp>
          <p:nvGrpSpPr>
            <p:cNvPr id="30751" name="Group 336"/>
            <p:cNvGrpSpPr>
              <a:grpSpLocks/>
            </p:cNvGrpSpPr>
            <p:nvPr/>
          </p:nvGrpSpPr>
          <p:grpSpPr bwMode="auto">
            <a:xfrm>
              <a:off x="5213350" y="5264150"/>
              <a:ext cx="534988" cy="609600"/>
              <a:chOff x="3284" y="3156"/>
              <a:chExt cx="337" cy="384"/>
            </a:xfrm>
          </p:grpSpPr>
          <p:pic>
            <p:nvPicPr>
              <p:cNvPr id="30753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84" y="3156"/>
                <a:ext cx="33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54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7" y="3263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PT</a:t>
                </a:r>
              </a:p>
            </p:txBody>
          </p:sp>
          <p:sp>
            <p:nvSpPr>
              <p:cNvPr id="78" name="Rectangle 327"/>
              <p:cNvSpPr>
                <a:spLocks noChangeArrowheads="1"/>
              </p:cNvSpPr>
              <p:nvPr/>
            </p:nvSpPr>
            <p:spPr bwMode="auto">
              <a:xfrm>
                <a:off x="3284" y="315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752" name="AutoShape 341"/>
            <p:cNvSpPr>
              <a:spLocks noChangeArrowheads="1"/>
            </p:cNvSpPr>
            <p:nvPr/>
          </p:nvSpPr>
          <p:spPr bwMode="auto">
            <a:xfrm>
              <a:off x="5041900" y="52705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50" name="Text Box 136"/>
          <p:cNvSpPr txBox="1">
            <a:spLocks noChangeArrowheads="1"/>
          </p:cNvSpPr>
          <p:nvPr/>
        </p:nvSpPr>
        <p:spPr bwMode="auto">
          <a:xfrm rot="-5400000">
            <a:off x="-588963" y="3311526"/>
            <a:ext cx="31289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latin typeface="Arial Black" charset="0"/>
              </a:rPr>
              <a:t>La ley (5)</a:t>
            </a:r>
            <a:endParaRPr lang="en-US" sz="1400"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98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98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ChangeArrowheads="1"/>
          </p:cNvSpPr>
          <p:nvPr/>
        </p:nvSpPr>
        <p:spPr bwMode="auto">
          <a:xfrm>
            <a:off x="169863" y="7427913"/>
            <a:ext cx="145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685800" y="455613"/>
            <a:ext cx="3922713" cy="6815137"/>
          </a:xfrm>
          <a:prstGeom prst="rect">
            <a:avLst/>
          </a:prstGeom>
          <a:noFill/>
          <a:ln w="1174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1" name="Line 4"/>
          <p:cNvSpPr>
            <a:spLocks noChangeShapeType="1"/>
          </p:cNvSpPr>
          <p:nvPr/>
        </p:nvSpPr>
        <p:spPr bwMode="auto">
          <a:xfrm flipV="1">
            <a:off x="1304925" y="515938"/>
            <a:ext cx="1588" cy="6715125"/>
          </a:xfrm>
          <a:prstGeom prst="line">
            <a:avLst/>
          </a:prstGeom>
          <a:noFill/>
          <a:ln w="1174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2" name="Line 5"/>
          <p:cNvSpPr>
            <a:spLocks noChangeShapeType="1"/>
          </p:cNvSpPr>
          <p:nvPr/>
        </p:nvSpPr>
        <p:spPr bwMode="auto">
          <a:xfrm>
            <a:off x="1600200" y="1330325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3" name="Rectangle 11"/>
          <p:cNvSpPr>
            <a:spLocks noChangeArrowheads="1"/>
          </p:cNvSpPr>
          <p:nvPr/>
        </p:nvSpPr>
        <p:spPr bwMode="auto">
          <a:xfrm>
            <a:off x="2860675" y="1481138"/>
            <a:ext cx="311150" cy="2571750"/>
          </a:xfrm>
          <a:prstGeom prst="rect">
            <a:avLst/>
          </a:prstGeom>
          <a:solidFill>
            <a:srgbClr val="0000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Rectangle 12"/>
          <p:cNvSpPr>
            <a:spLocks noChangeArrowheads="1"/>
          </p:cNvSpPr>
          <p:nvPr/>
        </p:nvSpPr>
        <p:spPr bwMode="auto">
          <a:xfrm>
            <a:off x="2838450" y="1450975"/>
            <a:ext cx="354013" cy="2622550"/>
          </a:xfrm>
          <a:prstGeom prst="rect">
            <a:avLst/>
          </a:prstGeom>
          <a:noFill/>
          <a:ln w="587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5" name="AutoShape 13"/>
          <p:cNvSpPr>
            <a:spLocks noChangeArrowheads="1"/>
          </p:cNvSpPr>
          <p:nvPr/>
        </p:nvSpPr>
        <p:spPr bwMode="auto">
          <a:xfrm rot="-2724430">
            <a:off x="2705894" y="3733007"/>
            <a:ext cx="590550" cy="601662"/>
          </a:xfrm>
          <a:prstGeom prst="rtTriangle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Rectangle 4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2777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64" b="10211"/>
          <a:stretch>
            <a:fillRect/>
          </a:stretch>
        </p:blipFill>
        <p:spPr bwMode="auto">
          <a:xfrm>
            <a:off x="4979988" y="444500"/>
            <a:ext cx="4713287" cy="68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Rectangle 47"/>
          <p:cNvSpPr>
            <a:spLocks noChangeArrowheads="1"/>
          </p:cNvSpPr>
          <p:nvPr/>
        </p:nvSpPr>
        <p:spPr bwMode="auto">
          <a:xfrm>
            <a:off x="5008563" y="433388"/>
            <a:ext cx="4692650" cy="6769100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9" name="Rectangle 48"/>
          <p:cNvSpPr>
            <a:spLocks noChangeArrowheads="1"/>
          </p:cNvSpPr>
          <p:nvPr/>
        </p:nvSpPr>
        <p:spPr bwMode="auto">
          <a:xfrm>
            <a:off x="4999038" y="461963"/>
            <a:ext cx="4694237" cy="68087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0" name="Text Box 56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32781" name="Text Box 59"/>
          <p:cNvSpPr txBox="1">
            <a:spLocks noChangeArrowheads="1"/>
          </p:cNvSpPr>
          <p:nvPr/>
        </p:nvSpPr>
        <p:spPr bwMode="auto">
          <a:xfrm>
            <a:off x="9107488" y="746760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/>
          </a:p>
        </p:txBody>
      </p:sp>
      <p:sp>
        <p:nvSpPr>
          <p:cNvPr id="32782" name="Text Box 60"/>
          <p:cNvSpPr txBox="1">
            <a:spLocks noChangeArrowheads="1"/>
          </p:cNvSpPr>
          <p:nvPr/>
        </p:nvSpPr>
        <p:spPr bwMode="auto">
          <a:xfrm>
            <a:off x="9015413" y="735330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15</a:t>
            </a:r>
          </a:p>
        </p:txBody>
      </p:sp>
      <p:sp>
        <p:nvSpPr>
          <p:cNvPr id="800832" name="Rectangle 64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800833" name="Rectangle 65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32785" name="Line 69"/>
          <p:cNvSpPr>
            <a:spLocks noChangeShapeType="1"/>
          </p:cNvSpPr>
          <p:nvPr/>
        </p:nvSpPr>
        <p:spPr bwMode="auto">
          <a:xfrm>
            <a:off x="1600200" y="64389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6" name="Line 70"/>
          <p:cNvSpPr>
            <a:spLocks noChangeShapeType="1"/>
          </p:cNvSpPr>
          <p:nvPr/>
        </p:nvSpPr>
        <p:spPr bwMode="auto">
          <a:xfrm>
            <a:off x="1604963" y="51181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7" name="Line 71"/>
          <p:cNvSpPr>
            <a:spLocks noChangeShapeType="1"/>
          </p:cNvSpPr>
          <p:nvPr/>
        </p:nvSpPr>
        <p:spPr bwMode="auto">
          <a:xfrm>
            <a:off x="1604963" y="57658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8" name="Line 72"/>
          <p:cNvSpPr>
            <a:spLocks noChangeShapeType="1"/>
          </p:cNvSpPr>
          <p:nvPr/>
        </p:nvSpPr>
        <p:spPr bwMode="auto">
          <a:xfrm>
            <a:off x="1604963" y="69977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0849" name="Rectangle 81"/>
          <p:cNvSpPr>
            <a:spLocks noChangeArrowheads="1"/>
          </p:cNvSpPr>
          <p:nvPr/>
        </p:nvSpPr>
        <p:spPr bwMode="auto">
          <a:xfrm>
            <a:off x="1658938" y="781050"/>
            <a:ext cx="19764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4000" b="1">
                <a:solidFill>
                  <a:schemeClr val="hlink"/>
                </a:solidFill>
                <a:latin typeface="Arial" charset="0"/>
              </a:rPr>
              <a:t>Génesis</a:t>
            </a:r>
            <a:endParaRPr lang="en-US" sz="40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800921" name="Text Box 153"/>
          <p:cNvSpPr txBox="1">
            <a:spLocks noChangeArrowheads="1"/>
          </p:cNvSpPr>
          <p:nvPr/>
        </p:nvSpPr>
        <p:spPr bwMode="auto">
          <a:xfrm>
            <a:off x="5357813" y="6099175"/>
            <a:ext cx="39560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b="1" smtClean="0">
                <a:solidFill>
                  <a:schemeClr val="bg1"/>
                </a:solidFill>
                <a:latin typeface="Helvetica" charset="0"/>
              </a:rPr>
              <a:t>Cronología bíblica aproximada: Pre-Abraham hasta 1400 a.C.</a:t>
            </a:r>
            <a:endParaRPr lang="en-US" smtClean="0"/>
          </a:p>
        </p:txBody>
      </p:sp>
      <p:sp>
        <p:nvSpPr>
          <p:cNvPr id="800922" name="AutoShape 154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00924" name="Rectangle 156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800926" name="Picture 158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800825" name="Oval 57"/>
          <p:cNvSpPr>
            <a:spLocks noChangeArrowheads="1"/>
          </p:cNvSpPr>
          <p:nvPr/>
        </p:nvSpPr>
        <p:spPr bwMode="auto">
          <a:xfrm>
            <a:off x="1370013" y="600075"/>
            <a:ext cx="3305175" cy="965200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32795" name="Group 159"/>
          <p:cNvGrpSpPr>
            <a:grpSpLocks/>
          </p:cNvGrpSpPr>
          <p:nvPr/>
        </p:nvGrpSpPr>
        <p:grpSpPr bwMode="auto">
          <a:xfrm>
            <a:off x="5078413" y="1851025"/>
            <a:ext cx="4572000" cy="3713163"/>
            <a:chOff x="3169" y="1175"/>
            <a:chExt cx="2880" cy="2339"/>
          </a:xfrm>
        </p:grpSpPr>
        <p:sp>
          <p:nvSpPr>
            <p:cNvPr id="800928" name="Text Box 160"/>
            <p:cNvSpPr txBox="1">
              <a:spLocks noChangeArrowheads="1"/>
            </p:cNvSpPr>
            <p:nvPr/>
          </p:nvSpPr>
          <p:spPr bwMode="auto">
            <a:xfrm>
              <a:off x="3169" y="1175"/>
              <a:ext cx="2880" cy="23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65000"/>
                </a:lnSpc>
                <a:spcBef>
                  <a:spcPct val="50000"/>
                </a:spcBef>
                <a:defRPr/>
              </a:pPr>
              <a:endParaRPr lang="en-US" sz="3200" b="1" smtClean="0">
                <a:solidFill>
                  <a:srgbClr val="FFEA18"/>
                </a:solidFill>
                <a:latin typeface="Helvetica" charset="0"/>
              </a:endParaRPr>
            </a:p>
            <a:p>
              <a:pPr algn="ctr">
                <a:lnSpc>
                  <a:spcPct val="65000"/>
                </a:lnSpc>
                <a:spcBef>
                  <a:spcPct val="50000"/>
                </a:spcBef>
                <a:defRPr/>
              </a:pPr>
              <a:r>
                <a:rPr lang="en-US" sz="3200" b="1" smtClean="0">
                  <a:solidFill>
                    <a:srgbClr val="FFEA18"/>
                  </a:solidFill>
                  <a:latin typeface="Helvetica" charset="0"/>
                </a:rPr>
                <a:t>Los </a:t>
              </a:r>
              <a:r>
                <a:rPr lang="en-US" sz="4000" b="1" smtClean="0">
                  <a:solidFill>
                    <a:srgbClr val="FFEA18"/>
                  </a:solidFill>
                  <a:latin typeface="Helvetica" charset="0"/>
                </a:rPr>
                <a:t>5</a:t>
              </a:r>
              <a:r>
                <a:rPr lang="en-US" sz="3200" b="1" smtClean="0">
                  <a:solidFill>
                    <a:srgbClr val="FFEA18"/>
                  </a:solidFill>
                  <a:latin typeface="Helvetica" charset="0"/>
                </a:rPr>
                <a:t>  libros de </a:t>
              </a:r>
              <a:endParaRPr lang="en-US" sz="2000" b="1" smtClean="0">
                <a:solidFill>
                  <a:srgbClr val="FFEA18"/>
                </a:solidFill>
                <a:latin typeface="Helvetica" charset="0"/>
              </a:endParaRPr>
            </a:p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“</a:t>
              </a:r>
              <a:r>
                <a:rPr lang="en-US" sz="4800" b="1" smtClean="0">
                  <a:solidFill>
                    <a:srgbClr val="FFEA18"/>
                  </a:solidFill>
                  <a:latin typeface="Kosher-Normal" charset="0"/>
                </a:rPr>
                <a:t>La ley</a:t>
              </a: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”</a:t>
              </a:r>
              <a:endParaRPr lang="en-US" sz="4800" b="1" u="sng" smtClean="0">
                <a:solidFill>
                  <a:srgbClr val="FFEA18"/>
                </a:solidFill>
                <a:latin typeface="Kosher-Normal" charset="0"/>
              </a:endParaRPr>
            </a:p>
            <a:p>
              <a:pPr algn="ctr">
                <a:lnSpc>
                  <a:spcPct val="130000"/>
                </a:lnSpc>
                <a:spcBef>
                  <a:spcPct val="50000"/>
                </a:spcBef>
                <a:defRPr/>
              </a:pPr>
              <a:endParaRPr lang="en-US" sz="2800" b="1" smtClean="0">
                <a:solidFill>
                  <a:srgbClr val="FFEA18"/>
                </a:solidFill>
                <a:latin typeface="Kosher-Normal" charset="0"/>
              </a:endParaRPr>
            </a:p>
            <a:p>
              <a:pPr algn="ctr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“</a:t>
              </a:r>
              <a:r>
                <a:rPr lang="en-US" sz="4800" b="1" smtClean="0">
                  <a:solidFill>
                    <a:srgbClr val="FFEA18"/>
                  </a:solidFill>
                  <a:latin typeface="Kosher-Normal" charset="0"/>
                </a:rPr>
                <a:t>La tora</a:t>
              </a: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”</a:t>
              </a:r>
              <a:endParaRPr lang="en-US" sz="4800" b="1" u="sng" smtClean="0">
                <a:solidFill>
                  <a:srgbClr val="FFEA18"/>
                </a:solidFill>
                <a:latin typeface="Kosher" charset="0"/>
              </a:endParaRPr>
            </a:p>
          </p:txBody>
        </p:sp>
        <p:sp>
          <p:nvSpPr>
            <p:cNvPr id="800929" name="Text Box 161"/>
            <p:cNvSpPr txBox="1">
              <a:spLocks noChangeArrowheads="1"/>
            </p:cNvSpPr>
            <p:nvPr/>
          </p:nvSpPr>
          <p:spPr bwMode="auto">
            <a:xfrm>
              <a:off x="4353" y="2634"/>
              <a:ext cx="625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FFEA18"/>
                  </a:solidFill>
                  <a:latin typeface="Kosher-Normal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32796" name="Group 259"/>
          <p:cNvGrpSpPr>
            <a:grpSpLocks/>
          </p:cNvGrpSpPr>
          <p:nvPr/>
        </p:nvGrpSpPr>
        <p:grpSpPr bwMode="auto">
          <a:xfrm>
            <a:off x="3759200" y="615950"/>
            <a:ext cx="717550" cy="609600"/>
            <a:chOff x="5016500" y="2393950"/>
            <a:chExt cx="717550" cy="609600"/>
          </a:xfrm>
        </p:grpSpPr>
        <p:grpSp>
          <p:nvGrpSpPr>
            <p:cNvPr id="32804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32806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807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72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2805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797" name="Group 258"/>
          <p:cNvGrpSpPr>
            <a:grpSpLocks/>
          </p:cNvGrpSpPr>
          <p:nvPr/>
        </p:nvGrpSpPr>
        <p:grpSpPr bwMode="auto">
          <a:xfrm>
            <a:off x="3771900" y="6521450"/>
            <a:ext cx="706438" cy="609600"/>
            <a:chOff x="5041900" y="5264150"/>
            <a:chExt cx="706438" cy="609600"/>
          </a:xfrm>
        </p:grpSpPr>
        <p:grpSp>
          <p:nvGrpSpPr>
            <p:cNvPr id="32799" name="Group 336"/>
            <p:cNvGrpSpPr>
              <a:grpSpLocks/>
            </p:cNvGrpSpPr>
            <p:nvPr/>
          </p:nvGrpSpPr>
          <p:grpSpPr bwMode="auto">
            <a:xfrm>
              <a:off x="5213350" y="5264150"/>
              <a:ext cx="534988" cy="609600"/>
              <a:chOff x="3284" y="3156"/>
              <a:chExt cx="337" cy="384"/>
            </a:xfrm>
          </p:grpSpPr>
          <p:pic>
            <p:nvPicPr>
              <p:cNvPr id="32801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84" y="3156"/>
                <a:ext cx="33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802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7" y="3263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PT</a:t>
                </a:r>
              </a:p>
            </p:txBody>
          </p:sp>
          <p:sp>
            <p:nvSpPr>
              <p:cNvPr id="78" name="Rectangle 327"/>
              <p:cNvSpPr>
                <a:spLocks noChangeArrowheads="1"/>
              </p:cNvSpPr>
              <p:nvPr/>
            </p:nvSpPr>
            <p:spPr bwMode="auto">
              <a:xfrm>
                <a:off x="3284" y="315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2800" name="AutoShape 341"/>
            <p:cNvSpPr>
              <a:spLocks noChangeArrowheads="1"/>
            </p:cNvSpPr>
            <p:nvPr/>
          </p:nvSpPr>
          <p:spPr bwMode="auto">
            <a:xfrm>
              <a:off x="5041900" y="52705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798" name="Text Box 136"/>
          <p:cNvSpPr txBox="1">
            <a:spLocks noChangeArrowheads="1"/>
          </p:cNvSpPr>
          <p:nvPr/>
        </p:nvSpPr>
        <p:spPr bwMode="auto">
          <a:xfrm rot="-5400000">
            <a:off x="-588963" y="3311526"/>
            <a:ext cx="31289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latin typeface="Arial Black" charset="0"/>
              </a:rPr>
              <a:t>La ley (5)</a:t>
            </a:r>
            <a:endParaRPr lang="en-US" sz="1400"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0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08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169863" y="7427913"/>
            <a:ext cx="145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685800" y="455613"/>
            <a:ext cx="3922713" cy="6815137"/>
          </a:xfrm>
          <a:prstGeom prst="rect">
            <a:avLst/>
          </a:prstGeom>
          <a:noFill/>
          <a:ln w="1174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19" name="Line 4"/>
          <p:cNvSpPr>
            <a:spLocks noChangeShapeType="1"/>
          </p:cNvSpPr>
          <p:nvPr/>
        </p:nvSpPr>
        <p:spPr bwMode="auto">
          <a:xfrm flipV="1">
            <a:off x="1304925" y="515938"/>
            <a:ext cx="1588" cy="6715125"/>
          </a:xfrm>
          <a:prstGeom prst="line">
            <a:avLst/>
          </a:prstGeom>
          <a:noFill/>
          <a:ln w="1174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Line 5"/>
          <p:cNvSpPr>
            <a:spLocks noChangeShapeType="1"/>
          </p:cNvSpPr>
          <p:nvPr/>
        </p:nvSpPr>
        <p:spPr bwMode="auto">
          <a:xfrm>
            <a:off x="1600200" y="1330325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1" name="Rectangle 10"/>
          <p:cNvSpPr>
            <a:spLocks noChangeArrowheads="1"/>
          </p:cNvSpPr>
          <p:nvPr/>
        </p:nvSpPr>
        <p:spPr bwMode="auto">
          <a:xfrm>
            <a:off x="3752850" y="3230563"/>
            <a:ext cx="384175" cy="150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2" name="Rectangle 11"/>
          <p:cNvSpPr>
            <a:spLocks noChangeArrowheads="1"/>
          </p:cNvSpPr>
          <p:nvPr/>
        </p:nvSpPr>
        <p:spPr bwMode="auto">
          <a:xfrm>
            <a:off x="2860675" y="1481138"/>
            <a:ext cx="311150" cy="2571750"/>
          </a:xfrm>
          <a:prstGeom prst="rect">
            <a:avLst/>
          </a:prstGeom>
          <a:solidFill>
            <a:srgbClr val="0000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3" name="Rectangle 12"/>
          <p:cNvSpPr>
            <a:spLocks noChangeArrowheads="1"/>
          </p:cNvSpPr>
          <p:nvPr/>
        </p:nvSpPr>
        <p:spPr bwMode="auto">
          <a:xfrm>
            <a:off x="2838450" y="1450975"/>
            <a:ext cx="354013" cy="2622550"/>
          </a:xfrm>
          <a:prstGeom prst="rect">
            <a:avLst/>
          </a:prstGeom>
          <a:noFill/>
          <a:ln w="587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4" name="AutoShape 13"/>
          <p:cNvSpPr>
            <a:spLocks noChangeArrowheads="1"/>
          </p:cNvSpPr>
          <p:nvPr/>
        </p:nvSpPr>
        <p:spPr bwMode="auto">
          <a:xfrm rot="-2724430">
            <a:off x="2705894" y="3733007"/>
            <a:ext cx="590550" cy="601662"/>
          </a:xfrm>
          <a:prstGeom prst="rtTriangle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Rectangle 4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4826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64" b="10211"/>
          <a:stretch>
            <a:fillRect/>
          </a:stretch>
        </p:blipFill>
        <p:spPr bwMode="auto">
          <a:xfrm>
            <a:off x="4979988" y="444500"/>
            <a:ext cx="4713287" cy="68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Rectangle 47"/>
          <p:cNvSpPr>
            <a:spLocks noChangeArrowheads="1"/>
          </p:cNvSpPr>
          <p:nvPr/>
        </p:nvSpPr>
        <p:spPr bwMode="auto">
          <a:xfrm>
            <a:off x="5008563" y="433388"/>
            <a:ext cx="4692650" cy="6769100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Rectangle 48"/>
          <p:cNvSpPr>
            <a:spLocks noChangeArrowheads="1"/>
          </p:cNvSpPr>
          <p:nvPr/>
        </p:nvSpPr>
        <p:spPr bwMode="auto">
          <a:xfrm>
            <a:off x="4999038" y="461963"/>
            <a:ext cx="4694237" cy="68087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Text Box 56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802873" name="Oval 57"/>
          <p:cNvSpPr>
            <a:spLocks noChangeArrowheads="1"/>
          </p:cNvSpPr>
          <p:nvPr/>
        </p:nvSpPr>
        <p:spPr bwMode="auto">
          <a:xfrm>
            <a:off x="1254125" y="4511675"/>
            <a:ext cx="3305175" cy="792163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4831" name="Text Box 60"/>
          <p:cNvSpPr txBox="1">
            <a:spLocks noChangeArrowheads="1"/>
          </p:cNvSpPr>
          <p:nvPr/>
        </p:nvSpPr>
        <p:spPr bwMode="auto">
          <a:xfrm>
            <a:off x="9107488" y="746760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/>
          </a:p>
        </p:txBody>
      </p:sp>
      <p:sp>
        <p:nvSpPr>
          <p:cNvPr id="34832" name="Text Box 61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16</a:t>
            </a:r>
          </a:p>
        </p:txBody>
      </p:sp>
      <p:sp>
        <p:nvSpPr>
          <p:cNvPr id="802881" name="Rectangle 65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802882" name="Rectangle 66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34835" name="Line 70"/>
          <p:cNvSpPr>
            <a:spLocks noChangeShapeType="1"/>
          </p:cNvSpPr>
          <p:nvPr/>
        </p:nvSpPr>
        <p:spPr bwMode="auto">
          <a:xfrm>
            <a:off x="1600200" y="64389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6" name="Line 71"/>
          <p:cNvSpPr>
            <a:spLocks noChangeShapeType="1"/>
          </p:cNvSpPr>
          <p:nvPr/>
        </p:nvSpPr>
        <p:spPr bwMode="auto">
          <a:xfrm>
            <a:off x="1604963" y="51181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7" name="Line 72"/>
          <p:cNvSpPr>
            <a:spLocks noChangeShapeType="1"/>
          </p:cNvSpPr>
          <p:nvPr/>
        </p:nvSpPr>
        <p:spPr bwMode="auto">
          <a:xfrm>
            <a:off x="1604963" y="57658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8" name="Line 73"/>
          <p:cNvSpPr>
            <a:spLocks noChangeShapeType="1"/>
          </p:cNvSpPr>
          <p:nvPr/>
        </p:nvSpPr>
        <p:spPr bwMode="auto">
          <a:xfrm>
            <a:off x="1604963" y="69977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2890" name="Rectangle 74"/>
          <p:cNvSpPr>
            <a:spLocks noChangeArrowheads="1"/>
          </p:cNvSpPr>
          <p:nvPr/>
        </p:nvSpPr>
        <p:spPr bwMode="auto">
          <a:xfrm>
            <a:off x="2027238" y="4591050"/>
            <a:ext cx="15525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4000" b="1">
                <a:solidFill>
                  <a:schemeClr val="hlink"/>
                </a:solidFill>
                <a:latin typeface="Arial" charset="0"/>
              </a:rPr>
              <a:t>Éxodo</a:t>
            </a:r>
            <a:endParaRPr lang="en-US" sz="40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34840" name="Rectangle 77"/>
          <p:cNvSpPr>
            <a:spLocks noChangeArrowheads="1"/>
          </p:cNvSpPr>
          <p:nvPr/>
        </p:nvSpPr>
        <p:spPr bwMode="auto">
          <a:xfrm>
            <a:off x="1658938" y="781050"/>
            <a:ext cx="19764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000" b="1">
                <a:solidFill>
                  <a:srgbClr val="000000"/>
                </a:solidFill>
                <a:latin typeface="Arial" charset="0"/>
              </a:rPr>
              <a:t>Génesis</a:t>
            </a:r>
            <a:endParaRPr lang="en-US" sz="4000">
              <a:latin typeface="Arial" charset="0"/>
            </a:endParaRPr>
          </a:p>
        </p:txBody>
      </p:sp>
      <p:sp>
        <p:nvSpPr>
          <p:cNvPr id="802953" name="Text Box 137"/>
          <p:cNvSpPr txBox="1">
            <a:spLocks noChangeArrowheads="1"/>
          </p:cNvSpPr>
          <p:nvPr/>
        </p:nvSpPr>
        <p:spPr bwMode="auto">
          <a:xfrm>
            <a:off x="5357813" y="6099175"/>
            <a:ext cx="39560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b="1" smtClean="0">
                <a:solidFill>
                  <a:schemeClr val="bg1"/>
                </a:solidFill>
                <a:latin typeface="Helvetica" charset="0"/>
              </a:rPr>
              <a:t>Cronología bíblica aproximada: Pre-Abraham hasta 1400 a.C.</a:t>
            </a:r>
            <a:endParaRPr lang="en-US" smtClean="0"/>
          </a:p>
        </p:txBody>
      </p:sp>
      <p:sp>
        <p:nvSpPr>
          <p:cNvPr id="802954" name="AutoShape 138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02955" name="Rectangle 139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802957" name="Picture 141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34845" name="Group 142"/>
          <p:cNvGrpSpPr>
            <a:grpSpLocks/>
          </p:cNvGrpSpPr>
          <p:nvPr/>
        </p:nvGrpSpPr>
        <p:grpSpPr bwMode="auto">
          <a:xfrm>
            <a:off x="5078413" y="1851025"/>
            <a:ext cx="4572000" cy="3713163"/>
            <a:chOff x="3169" y="1175"/>
            <a:chExt cx="2880" cy="2339"/>
          </a:xfrm>
        </p:grpSpPr>
        <p:sp>
          <p:nvSpPr>
            <p:cNvPr id="802959" name="Text Box 143"/>
            <p:cNvSpPr txBox="1">
              <a:spLocks noChangeArrowheads="1"/>
            </p:cNvSpPr>
            <p:nvPr/>
          </p:nvSpPr>
          <p:spPr bwMode="auto">
            <a:xfrm>
              <a:off x="3169" y="1175"/>
              <a:ext cx="2880" cy="23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65000"/>
                </a:lnSpc>
                <a:spcBef>
                  <a:spcPct val="50000"/>
                </a:spcBef>
                <a:defRPr/>
              </a:pPr>
              <a:endParaRPr lang="en-US" sz="3200" b="1" smtClean="0">
                <a:solidFill>
                  <a:srgbClr val="FFEA18"/>
                </a:solidFill>
                <a:latin typeface="Helvetica" charset="0"/>
              </a:endParaRPr>
            </a:p>
            <a:p>
              <a:pPr algn="ctr">
                <a:lnSpc>
                  <a:spcPct val="65000"/>
                </a:lnSpc>
                <a:spcBef>
                  <a:spcPct val="50000"/>
                </a:spcBef>
                <a:defRPr/>
              </a:pPr>
              <a:r>
                <a:rPr lang="en-US" sz="3200" b="1" smtClean="0">
                  <a:solidFill>
                    <a:srgbClr val="FFEA18"/>
                  </a:solidFill>
                  <a:latin typeface="Helvetica" charset="0"/>
                </a:rPr>
                <a:t>Los </a:t>
              </a:r>
              <a:r>
                <a:rPr lang="en-US" sz="4000" b="1" smtClean="0">
                  <a:solidFill>
                    <a:srgbClr val="FFEA18"/>
                  </a:solidFill>
                  <a:latin typeface="Helvetica" charset="0"/>
                </a:rPr>
                <a:t>5</a:t>
              </a:r>
              <a:r>
                <a:rPr lang="en-US" sz="3200" b="1" smtClean="0">
                  <a:solidFill>
                    <a:srgbClr val="FFEA18"/>
                  </a:solidFill>
                  <a:latin typeface="Helvetica" charset="0"/>
                </a:rPr>
                <a:t>  libros de </a:t>
              </a:r>
              <a:endParaRPr lang="en-US" sz="2000" b="1" smtClean="0">
                <a:solidFill>
                  <a:srgbClr val="FFEA18"/>
                </a:solidFill>
                <a:latin typeface="Helvetica" charset="0"/>
              </a:endParaRPr>
            </a:p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“</a:t>
              </a:r>
              <a:r>
                <a:rPr lang="en-US" sz="4800" b="1" smtClean="0">
                  <a:solidFill>
                    <a:srgbClr val="FFEA18"/>
                  </a:solidFill>
                  <a:latin typeface="Kosher-Normal" charset="0"/>
                </a:rPr>
                <a:t>La ley</a:t>
              </a: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”</a:t>
              </a:r>
              <a:endParaRPr lang="en-US" sz="4800" b="1" u="sng" smtClean="0">
                <a:solidFill>
                  <a:srgbClr val="FFEA18"/>
                </a:solidFill>
                <a:latin typeface="Kosher-Normal" charset="0"/>
              </a:endParaRPr>
            </a:p>
            <a:p>
              <a:pPr algn="ctr">
                <a:lnSpc>
                  <a:spcPct val="130000"/>
                </a:lnSpc>
                <a:spcBef>
                  <a:spcPct val="50000"/>
                </a:spcBef>
                <a:defRPr/>
              </a:pPr>
              <a:endParaRPr lang="en-US" sz="2800" b="1" smtClean="0">
                <a:solidFill>
                  <a:srgbClr val="FFEA18"/>
                </a:solidFill>
                <a:latin typeface="Kosher-Normal" charset="0"/>
              </a:endParaRPr>
            </a:p>
            <a:p>
              <a:pPr algn="ctr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“</a:t>
              </a:r>
              <a:r>
                <a:rPr lang="en-US" sz="4800" b="1" smtClean="0">
                  <a:solidFill>
                    <a:srgbClr val="FFEA18"/>
                  </a:solidFill>
                  <a:latin typeface="Kosher-Normal" charset="0"/>
                </a:rPr>
                <a:t>La tora</a:t>
              </a: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”</a:t>
              </a:r>
              <a:endParaRPr lang="en-US" sz="4800" b="1" u="sng" smtClean="0">
                <a:solidFill>
                  <a:srgbClr val="FFEA18"/>
                </a:solidFill>
                <a:latin typeface="Kosher" charset="0"/>
              </a:endParaRPr>
            </a:p>
          </p:txBody>
        </p:sp>
        <p:sp>
          <p:nvSpPr>
            <p:cNvPr id="802960" name="Text Box 144"/>
            <p:cNvSpPr txBox="1">
              <a:spLocks noChangeArrowheads="1"/>
            </p:cNvSpPr>
            <p:nvPr/>
          </p:nvSpPr>
          <p:spPr bwMode="auto">
            <a:xfrm>
              <a:off x="4353" y="2634"/>
              <a:ext cx="625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FFEA18"/>
                  </a:solidFill>
                  <a:latin typeface="Kosher-Normal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34846" name="Group 259"/>
          <p:cNvGrpSpPr>
            <a:grpSpLocks/>
          </p:cNvGrpSpPr>
          <p:nvPr/>
        </p:nvGrpSpPr>
        <p:grpSpPr bwMode="auto">
          <a:xfrm>
            <a:off x="3759200" y="615950"/>
            <a:ext cx="717550" cy="609600"/>
            <a:chOff x="5016500" y="2393950"/>
            <a:chExt cx="717550" cy="609600"/>
          </a:xfrm>
        </p:grpSpPr>
        <p:grpSp>
          <p:nvGrpSpPr>
            <p:cNvPr id="34854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34856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857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74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855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847" name="Group 258"/>
          <p:cNvGrpSpPr>
            <a:grpSpLocks/>
          </p:cNvGrpSpPr>
          <p:nvPr/>
        </p:nvGrpSpPr>
        <p:grpSpPr bwMode="auto">
          <a:xfrm>
            <a:off x="3771900" y="6521450"/>
            <a:ext cx="706438" cy="609600"/>
            <a:chOff x="5041900" y="5264150"/>
            <a:chExt cx="706438" cy="609600"/>
          </a:xfrm>
        </p:grpSpPr>
        <p:grpSp>
          <p:nvGrpSpPr>
            <p:cNvPr id="34849" name="Group 336"/>
            <p:cNvGrpSpPr>
              <a:grpSpLocks/>
            </p:cNvGrpSpPr>
            <p:nvPr/>
          </p:nvGrpSpPr>
          <p:grpSpPr bwMode="auto">
            <a:xfrm>
              <a:off x="5213350" y="5264150"/>
              <a:ext cx="534988" cy="609600"/>
              <a:chOff x="3284" y="3156"/>
              <a:chExt cx="337" cy="384"/>
            </a:xfrm>
          </p:grpSpPr>
          <p:pic>
            <p:nvPicPr>
              <p:cNvPr id="34851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84" y="3156"/>
                <a:ext cx="33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852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7" y="3263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PT</a:t>
                </a:r>
              </a:p>
            </p:txBody>
          </p:sp>
          <p:sp>
            <p:nvSpPr>
              <p:cNvPr id="80" name="Rectangle 327"/>
              <p:cNvSpPr>
                <a:spLocks noChangeArrowheads="1"/>
              </p:cNvSpPr>
              <p:nvPr/>
            </p:nvSpPr>
            <p:spPr bwMode="auto">
              <a:xfrm>
                <a:off x="3284" y="315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850" name="AutoShape 341"/>
            <p:cNvSpPr>
              <a:spLocks noChangeArrowheads="1"/>
            </p:cNvSpPr>
            <p:nvPr/>
          </p:nvSpPr>
          <p:spPr bwMode="auto">
            <a:xfrm>
              <a:off x="5041900" y="52705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848" name="Text Box 136"/>
          <p:cNvSpPr txBox="1">
            <a:spLocks noChangeArrowheads="1"/>
          </p:cNvSpPr>
          <p:nvPr/>
        </p:nvSpPr>
        <p:spPr bwMode="auto">
          <a:xfrm rot="-5400000">
            <a:off x="-588963" y="3311526"/>
            <a:ext cx="31289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latin typeface="Arial Black" charset="0"/>
              </a:rPr>
              <a:t>La ley (5)</a:t>
            </a:r>
            <a:endParaRPr lang="en-US" sz="1400"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28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ChangeArrowheads="1"/>
          </p:cNvSpPr>
          <p:nvPr/>
        </p:nvSpPr>
        <p:spPr bwMode="auto">
          <a:xfrm>
            <a:off x="169863" y="7427913"/>
            <a:ext cx="145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685800" y="455613"/>
            <a:ext cx="3922713" cy="6815137"/>
          </a:xfrm>
          <a:prstGeom prst="rect">
            <a:avLst/>
          </a:prstGeom>
          <a:noFill/>
          <a:ln w="1174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7" name="Line 4"/>
          <p:cNvSpPr>
            <a:spLocks noChangeShapeType="1"/>
          </p:cNvSpPr>
          <p:nvPr/>
        </p:nvSpPr>
        <p:spPr bwMode="auto">
          <a:xfrm flipV="1">
            <a:off x="1304925" y="515938"/>
            <a:ext cx="1588" cy="6715125"/>
          </a:xfrm>
          <a:prstGeom prst="line">
            <a:avLst/>
          </a:prstGeom>
          <a:noFill/>
          <a:ln w="1174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8" name="Line 5"/>
          <p:cNvSpPr>
            <a:spLocks noChangeShapeType="1"/>
          </p:cNvSpPr>
          <p:nvPr/>
        </p:nvSpPr>
        <p:spPr bwMode="auto">
          <a:xfrm>
            <a:off x="1600200" y="1330325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9" name="Rectangle 10"/>
          <p:cNvSpPr>
            <a:spLocks noChangeArrowheads="1"/>
          </p:cNvSpPr>
          <p:nvPr/>
        </p:nvSpPr>
        <p:spPr bwMode="auto">
          <a:xfrm>
            <a:off x="3752850" y="3230563"/>
            <a:ext cx="384175" cy="150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0" name="Rectangle 11"/>
          <p:cNvSpPr>
            <a:spLocks noChangeArrowheads="1"/>
          </p:cNvSpPr>
          <p:nvPr/>
        </p:nvSpPr>
        <p:spPr bwMode="auto">
          <a:xfrm>
            <a:off x="2860675" y="1481138"/>
            <a:ext cx="311150" cy="2571750"/>
          </a:xfrm>
          <a:prstGeom prst="rect">
            <a:avLst/>
          </a:prstGeom>
          <a:solidFill>
            <a:srgbClr val="0000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1" name="Rectangle 12"/>
          <p:cNvSpPr>
            <a:spLocks noChangeArrowheads="1"/>
          </p:cNvSpPr>
          <p:nvPr/>
        </p:nvSpPr>
        <p:spPr bwMode="auto">
          <a:xfrm>
            <a:off x="2838450" y="1450975"/>
            <a:ext cx="354013" cy="2622550"/>
          </a:xfrm>
          <a:prstGeom prst="rect">
            <a:avLst/>
          </a:prstGeom>
          <a:noFill/>
          <a:ln w="587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2" name="AutoShape 13"/>
          <p:cNvSpPr>
            <a:spLocks noChangeArrowheads="1"/>
          </p:cNvSpPr>
          <p:nvPr/>
        </p:nvSpPr>
        <p:spPr bwMode="auto">
          <a:xfrm rot="-2724430">
            <a:off x="2705894" y="3733007"/>
            <a:ext cx="590550" cy="601662"/>
          </a:xfrm>
          <a:prstGeom prst="rtTriangle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Rectangle 4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874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64" b="10211"/>
          <a:stretch>
            <a:fillRect/>
          </a:stretch>
        </p:blipFill>
        <p:spPr bwMode="auto">
          <a:xfrm>
            <a:off x="4979988" y="444500"/>
            <a:ext cx="4713287" cy="68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5" name="Rectangle 47"/>
          <p:cNvSpPr>
            <a:spLocks noChangeArrowheads="1"/>
          </p:cNvSpPr>
          <p:nvPr/>
        </p:nvSpPr>
        <p:spPr bwMode="auto">
          <a:xfrm>
            <a:off x="5008563" y="433388"/>
            <a:ext cx="4692650" cy="6769100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Rectangle 48"/>
          <p:cNvSpPr>
            <a:spLocks noChangeArrowheads="1"/>
          </p:cNvSpPr>
          <p:nvPr/>
        </p:nvSpPr>
        <p:spPr bwMode="auto">
          <a:xfrm>
            <a:off x="4999038" y="461963"/>
            <a:ext cx="4694237" cy="68087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Text Box 56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804921" name="Oval 57"/>
          <p:cNvSpPr>
            <a:spLocks noChangeArrowheads="1"/>
          </p:cNvSpPr>
          <p:nvPr/>
        </p:nvSpPr>
        <p:spPr bwMode="auto">
          <a:xfrm>
            <a:off x="1247775" y="5184775"/>
            <a:ext cx="3305175" cy="792163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04924" name="Rectangle 60"/>
          <p:cNvSpPr>
            <a:spLocks noChangeArrowheads="1"/>
          </p:cNvSpPr>
          <p:nvPr/>
        </p:nvSpPr>
        <p:spPr bwMode="auto">
          <a:xfrm>
            <a:off x="6727825" y="641350"/>
            <a:ext cx="2706688" cy="322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endParaRPr lang="en-US" sz="1400" b="1" u="sng">
              <a:solidFill>
                <a:srgbClr val="66FFFF"/>
              </a:solidFill>
              <a:latin typeface="Helvetica" pitchFamily="1" charset="0"/>
              <a:ea typeface="+mn-ea"/>
              <a:cs typeface="+mn-cs"/>
            </a:endParaRPr>
          </a:p>
        </p:txBody>
      </p:sp>
      <p:sp>
        <p:nvSpPr>
          <p:cNvPr id="36880" name="Text Box 61"/>
          <p:cNvSpPr txBox="1">
            <a:spLocks noChangeArrowheads="1"/>
          </p:cNvSpPr>
          <p:nvPr/>
        </p:nvSpPr>
        <p:spPr bwMode="auto">
          <a:xfrm>
            <a:off x="9107488" y="746760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/>
          </a:p>
        </p:txBody>
      </p:sp>
      <p:sp>
        <p:nvSpPr>
          <p:cNvPr id="36881" name="Text Box 62"/>
          <p:cNvSpPr txBox="1">
            <a:spLocks noChangeArrowheads="1"/>
          </p:cNvSpPr>
          <p:nvPr/>
        </p:nvSpPr>
        <p:spPr bwMode="auto">
          <a:xfrm>
            <a:off x="9015413" y="735330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17</a:t>
            </a:r>
          </a:p>
        </p:txBody>
      </p:sp>
      <p:sp>
        <p:nvSpPr>
          <p:cNvPr id="804932" name="Rectangle 68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804933" name="Rectangle 69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36884" name="Line 73"/>
          <p:cNvSpPr>
            <a:spLocks noChangeShapeType="1"/>
          </p:cNvSpPr>
          <p:nvPr/>
        </p:nvSpPr>
        <p:spPr bwMode="auto">
          <a:xfrm>
            <a:off x="1600200" y="64389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5" name="Line 74"/>
          <p:cNvSpPr>
            <a:spLocks noChangeShapeType="1"/>
          </p:cNvSpPr>
          <p:nvPr/>
        </p:nvSpPr>
        <p:spPr bwMode="auto">
          <a:xfrm>
            <a:off x="1604963" y="51181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6" name="Line 75"/>
          <p:cNvSpPr>
            <a:spLocks noChangeShapeType="1"/>
          </p:cNvSpPr>
          <p:nvPr/>
        </p:nvSpPr>
        <p:spPr bwMode="auto">
          <a:xfrm>
            <a:off x="1604963" y="57658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7" name="Line 76"/>
          <p:cNvSpPr>
            <a:spLocks noChangeShapeType="1"/>
          </p:cNvSpPr>
          <p:nvPr/>
        </p:nvSpPr>
        <p:spPr bwMode="auto">
          <a:xfrm>
            <a:off x="1604963" y="69977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8" name="Rectangle 77"/>
          <p:cNvSpPr>
            <a:spLocks noChangeArrowheads="1"/>
          </p:cNvSpPr>
          <p:nvPr/>
        </p:nvSpPr>
        <p:spPr bwMode="auto">
          <a:xfrm>
            <a:off x="2027238" y="4591050"/>
            <a:ext cx="15525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000" b="1">
                <a:solidFill>
                  <a:srgbClr val="000000"/>
                </a:solidFill>
                <a:latin typeface="Arial" charset="0"/>
              </a:rPr>
              <a:t>Éxodo</a:t>
            </a:r>
            <a:endParaRPr lang="en-US" sz="4000">
              <a:latin typeface="Arial" charset="0"/>
            </a:endParaRPr>
          </a:p>
        </p:txBody>
      </p:sp>
      <p:sp>
        <p:nvSpPr>
          <p:cNvPr id="804942" name="Rectangle 78"/>
          <p:cNvSpPr>
            <a:spLocks noChangeArrowheads="1"/>
          </p:cNvSpPr>
          <p:nvPr/>
        </p:nvSpPr>
        <p:spPr bwMode="auto">
          <a:xfrm>
            <a:off x="1820863" y="5229225"/>
            <a:ext cx="19192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4000" b="1">
                <a:solidFill>
                  <a:schemeClr val="hlink"/>
                </a:solidFill>
                <a:latin typeface="Arial" charset="0"/>
              </a:rPr>
              <a:t>Levítico</a:t>
            </a:r>
            <a:endParaRPr lang="en-US" sz="40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36890" name="Rectangle 80"/>
          <p:cNvSpPr>
            <a:spLocks noChangeArrowheads="1"/>
          </p:cNvSpPr>
          <p:nvPr/>
        </p:nvSpPr>
        <p:spPr bwMode="auto">
          <a:xfrm>
            <a:off x="1658938" y="781050"/>
            <a:ext cx="19764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000" b="1">
                <a:solidFill>
                  <a:srgbClr val="000000"/>
                </a:solidFill>
                <a:latin typeface="Arial" charset="0"/>
              </a:rPr>
              <a:t>Génesis</a:t>
            </a:r>
            <a:endParaRPr lang="en-US" sz="4000">
              <a:latin typeface="Arial" charset="0"/>
            </a:endParaRPr>
          </a:p>
        </p:txBody>
      </p:sp>
      <p:sp>
        <p:nvSpPr>
          <p:cNvPr id="805004" name="Text Box 140"/>
          <p:cNvSpPr txBox="1">
            <a:spLocks noChangeArrowheads="1"/>
          </p:cNvSpPr>
          <p:nvPr/>
        </p:nvSpPr>
        <p:spPr bwMode="auto">
          <a:xfrm>
            <a:off x="5357813" y="6099175"/>
            <a:ext cx="39560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b="1" smtClean="0">
                <a:solidFill>
                  <a:schemeClr val="bg1"/>
                </a:solidFill>
                <a:latin typeface="Helvetica" charset="0"/>
              </a:rPr>
              <a:t>Cronología bíblica aproximada: Pre-Abraham hasta 1400 a.C.</a:t>
            </a:r>
            <a:endParaRPr lang="en-US" smtClean="0"/>
          </a:p>
        </p:txBody>
      </p:sp>
      <p:sp>
        <p:nvSpPr>
          <p:cNvPr id="805005" name="AutoShape 141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05007" name="Rectangle 143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805009" name="Picture 145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36895" name="Group 146"/>
          <p:cNvGrpSpPr>
            <a:grpSpLocks/>
          </p:cNvGrpSpPr>
          <p:nvPr/>
        </p:nvGrpSpPr>
        <p:grpSpPr bwMode="auto">
          <a:xfrm>
            <a:off x="5078413" y="1851025"/>
            <a:ext cx="4572000" cy="3713163"/>
            <a:chOff x="3169" y="1175"/>
            <a:chExt cx="2880" cy="2339"/>
          </a:xfrm>
        </p:grpSpPr>
        <p:sp>
          <p:nvSpPr>
            <p:cNvPr id="805011" name="Text Box 147"/>
            <p:cNvSpPr txBox="1">
              <a:spLocks noChangeArrowheads="1"/>
            </p:cNvSpPr>
            <p:nvPr/>
          </p:nvSpPr>
          <p:spPr bwMode="auto">
            <a:xfrm>
              <a:off x="3169" y="1175"/>
              <a:ext cx="2880" cy="23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65000"/>
                </a:lnSpc>
                <a:spcBef>
                  <a:spcPct val="50000"/>
                </a:spcBef>
                <a:defRPr/>
              </a:pPr>
              <a:endParaRPr lang="en-US" sz="3200" b="1" smtClean="0">
                <a:solidFill>
                  <a:srgbClr val="FFEA18"/>
                </a:solidFill>
                <a:latin typeface="Helvetica" charset="0"/>
              </a:endParaRPr>
            </a:p>
            <a:p>
              <a:pPr algn="ctr">
                <a:lnSpc>
                  <a:spcPct val="65000"/>
                </a:lnSpc>
                <a:spcBef>
                  <a:spcPct val="50000"/>
                </a:spcBef>
                <a:defRPr/>
              </a:pPr>
              <a:r>
                <a:rPr lang="en-US" sz="3200" b="1" smtClean="0">
                  <a:solidFill>
                    <a:srgbClr val="FFEA18"/>
                  </a:solidFill>
                  <a:latin typeface="Helvetica" charset="0"/>
                </a:rPr>
                <a:t>Los </a:t>
              </a:r>
              <a:r>
                <a:rPr lang="en-US" sz="4000" b="1" smtClean="0">
                  <a:solidFill>
                    <a:srgbClr val="FFEA18"/>
                  </a:solidFill>
                  <a:latin typeface="Helvetica" charset="0"/>
                </a:rPr>
                <a:t>5</a:t>
              </a:r>
              <a:r>
                <a:rPr lang="en-US" sz="3200" b="1" smtClean="0">
                  <a:solidFill>
                    <a:srgbClr val="FFEA18"/>
                  </a:solidFill>
                  <a:latin typeface="Helvetica" charset="0"/>
                </a:rPr>
                <a:t>  libros de </a:t>
              </a:r>
              <a:endParaRPr lang="en-US" sz="2000" b="1" smtClean="0">
                <a:solidFill>
                  <a:srgbClr val="FFEA18"/>
                </a:solidFill>
                <a:latin typeface="Helvetica" charset="0"/>
              </a:endParaRPr>
            </a:p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“</a:t>
              </a:r>
              <a:r>
                <a:rPr lang="en-US" sz="4800" b="1" smtClean="0">
                  <a:solidFill>
                    <a:srgbClr val="FFEA18"/>
                  </a:solidFill>
                  <a:latin typeface="Kosher-Normal" charset="0"/>
                </a:rPr>
                <a:t>La ley</a:t>
              </a: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”</a:t>
              </a:r>
              <a:endParaRPr lang="en-US" sz="4800" b="1" u="sng" smtClean="0">
                <a:solidFill>
                  <a:srgbClr val="FFEA18"/>
                </a:solidFill>
                <a:latin typeface="Kosher-Normal" charset="0"/>
              </a:endParaRPr>
            </a:p>
            <a:p>
              <a:pPr algn="ctr">
                <a:lnSpc>
                  <a:spcPct val="130000"/>
                </a:lnSpc>
                <a:spcBef>
                  <a:spcPct val="50000"/>
                </a:spcBef>
                <a:defRPr/>
              </a:pPr>
              <a:endParaRPr lang="en-US" sz="2800" b="1" smtClean="0">
                <a:solidFill>
                  <a:srgbClr val="FFEA18"/>
                </a:solidFill>
                <a:latin typeface="Kosher-Normal" charset="0"/>
              </a:endParaRPr>
            </a:p>
            <a:p>
              <a:pPr algn="ctr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“</a:t>
              </a:r>
              <a:r>
                <a:rPr lang="en-US" sz="4800" b="1" smtClean="0">
                  <a:solidFill>
                    <a:srgbClr val="FFEA18"/>
                  </a:solidFill>
                  <a:latin typeface="Kosher-Normal" charset="0"/>
                </a:rPr>
                <a:t>La tora</a:t>
              </a: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”</a:t>
              </a:r>
              <a:endParaRPr lang="en-US" sz="4800" b="1" u="sng" smtClean="0">
                <a:solidFill>
                  <a:srgbClr val="FFEA18"/>
                </a:solidFill>
                <a:latin typeface="Kosher" charset="0"/>
              </a:endParaRPr>
            </a:p>
          </p:txBody>
        </p:sp>
        <p:sp>
          <p:nvSpPr>
            <p:cNvPr id="805012" name="Text Box 148"/>
            <p:cNvSpPr txBox="1">
              <a:spLocks noChangeArrowheads="1"/>
            </p:cNvSpPr>
            <p:nvPr/>
          </p:nvSpPr>
          <p:spPr bwMode="auto">
            <a:xfrm>
              <a:off x="4353" y="2634"/>
              <a:ext cx="625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FFEA18"/>
                  </a:solidFill>
                  <a:latin typeface="Kosher-Normal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36896" name="Group 259"/>
          <p:cNvGrpSpPr>
            <a:grpSpLocks/>
          </p:cNvGrpSpPr>
          <p:nvPr/>
        </p:nvGrpSpPr>
        <p:grpSpPr bwMode="auto">
          <a:xfrm>
            <a:off x="3759200" y="615950"/>
            <a:ext cx="717550" cy="609600"/>
            <a:chOff x="5016500" y="2393950"/>
            <a:chExt cx="717550" cy="609600"/>
          </a:xfrm>
        </p:grpSpPr>
        <p:grpSp>
          <p:nvGrpSpPr>
            <p:cNvPr id="36904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36906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907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76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905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897" name="Group 258"/>
          <p:cNvGrpSpPr>
            <a:grpSpLocks/>
          </p:cNvGrpSpPr>
          <p:nvPr/>
        </p:nvGrpSpPr>
        <p:grpSpPr bwMode="auto">
          <a:xfrm>
            <a:off x="3771900" y="6521450"/>
            <a:ext cx="706438" cy="609600"/>
            <a:chOff x="5041900" y="5264150"/>
            <a:chExt cx="706438" cy="609600"/>
          </a:xfrm>
        </p:grpSpPr>
        <p:grpSp>
          <p:nvGrpSpPr>
            <p:cNvPr id="36899" name="Group 336"/>
            <p:cNvGrpSpPr>
              <a:grpSpLocks/>
            </p:cNvGrpSpPr>
            <p:nvPr/>
          </p:nvGrpSpPr>
          <p:grpSpPr bwMode="auto">
            <a:xfrm>
              <a:off x="5213350" y="5264150"/>
              <a:ext cx="534988" cy="609600"/>
              <a:chOff x="3284" y="3156"/>
              <a:chExt cx="337" cy="384"/>
            </a:xfrm>
          </p:grpSpPr>
          <p:pic>
            <p:nvPicPr>
              <p:cNvPr id="36901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84" y="3156"/>
                <a:ext cx="33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902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7" y="3263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PT</a:t>
                </a:r>
              </a:p>
            </p:txBody>
          </p:sp>
          <p:sp>
            <p:nvSpPr>
              <p:cNvPr id="82" name="Rectangle 327"/>
              <p:cNvSpPr>
                <a:spLocks noChangeArrowheads="1"/>
              </p:cNvSpPr>
              <p:nvPr/>
            </p:nvSpPr>
            <p:spPr bwMode="auto">
              <a:xfrm>
                <a:off x="3284" y="315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900" name="AutoShape 341"/>
            <p:cNvSpPr>
              <a:spLocks noChangeArrowheads="1"/>
            </p:cNvSpPr>
            <p:nvPr/>
          </p:nvSpPr>
          <p:spPr bwMode="auto">
            <a:xfrm>
              <a:off x="5041900" y="52705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898" name="Text Box 136"/>
          <p:cNvSpPr txBox="1">
            <a:spLocks noChangeArrowheads="1"/>
          </p:cNvSpPr>
          <p:nvPr/>
        </p:nvSpPr>
        <p:spPr bwMode="auto">
          <a:xfrm rot="-5400000">
            <a:off x="-588963" y="3311526"/>
            <a:ext cx="31289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latin typeface="Arial Black" charset="0"/>
              </a:rPr>
              <a:t>La ley (5)</a:t>
            </a:r>
            <a:endParaRPr lang="en-US" sz="1400"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4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49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169863" y="7427913"/>
            <a:ext cx="145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685800" y="455613"/>
            <a:ext cx="3922713" cy="6815137"/>
          </a:xfrm>
          <a:prstGeom prst="rect">
            <a:avLst/>
          </a:prstGeom>
          <a:noFill/>
          <a:ln w="1174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5" name="Line 4"/>
          <p:cNvSpPr>
            <a:spLocks noChangeShapeType="1"/>
          </p:cNvSpPr>
          <p:nvPr/>
        </p:nvSpPr>
        <p:spPr bwMode="auto">
          <a:xfrm flipV="1">
            <a:off x="1304925" y="515938"/>
            <a:ext cx="1588" cy="6715125"/>
          </a:xfrm>
          <a:prstGeom prst="line">
            <a:avLst/>
          </a:prstGeom>
          <a:noFill/>
          <a:ln w="1174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Line 5"/>
          <p:cNvSpPr>
            <a:spLocks noChangeShapeType="1"/>
          </p:cNvSpPr>
          <p:nvPr/>
        </p:nvSpPr>
        <p:spPr bwMode="auto">
          <a:xfrm>
            <a:off x="1600200" y="1330325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7" name="Rectangle 10"/>
          <p:cNvSpPr>
            <a:spLocks noChangeArrowheads="1"/>
          </p:cNvSpPr>
          <p:nvPr/>
        </p:nvSpPr>
        <p:spPr bwMode="auto">
          <a:xfrm>
            <a:off x="3752850" y="3230563"/>
            <a:ext cx="384175" cy="150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8" name="Rectangle 11"/>
          <p:cNvSpPr>
            <a:spLocks noChangeArrowheads="1"/>
          </p:cNvSpPr>
          <p:nvPr/>
        </p:nvSpPr>
        <p:spPr bwMode="auto">
          <a:xfrm>
            <a:off x="2860675" y="1481138"/>
            <a:ext cx="311150" cy="2571750"/>
          </a:xfrm>
          <a:prstGeom prst="rect">
            <a:avLst/>
          </a:prstGeom>
          <a:solidFill>
            <a:srgbClr val="0000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Rectangle 12"/>
          <p:cNvSpPr>
            <a:spLocks noChangeArrowheads="1"/>
          </p:cNvSpPr>
          <p:nvPr/>
        </p:nvSpPr>
        <p:spPr bwMode="auto">
          <a:xfrm>
            <a:off x="2838450" y="1450975"/>
            <a:ext cx="354013" cy="2622550"/>
          </a:xfrm>
          <a:prstGeom prst="rect">
            <a:avLst/>
          </a:prstGeom>
          <a:noFill/>
          <a:ln w="587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0" name="AutoShape 13"/>
          <p:cNvSpPr>
            <a:spLocks noChangeArrowheads="1"/>
          </p:cNvSpPr>
          <p:nvPr/>
        </p:nvSpPr>
        <p:spPr bwMode="auto">
          <a:xfrm rot="-2724430">
            <a:off x="2705894" y="3733007"/>
            <a:ext cx="590550" cy="601662"/>
          </a:xfrm>
          <a:prstGeom prst="rtTriangle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Rectangle 4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8922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64" b="10211"/>
          <a:stretch>
            <a:fillRect/>
          </a:stretch>
        </p:blipFill>
        <p:spPr bwMode="auto">
          <a:xfrm>
            <a:off x="4979988" y="444500"/>
            <a:ext cx="4713287" cy="68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3" name="Rectangle 47"/>
          <p:cNvSpPr>
            <a:spLocks noChangeArrowheads="1"/>
          </p:cNvSpPr>
          <p:nvPr/>
        </p:nvSpPr>
        <p:spPr bwMode="auto">
          <a:xfrm>
            <a:off x="5008563" y="433388"/>
            <a:ext cx="4692650" cy="6769100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Rectangle 48"/>
          <p:cNvSpPr>
            <a:spLocks noChangeArrowheads="1"/>
          </p:cNvSpPr>
          <p:nvPr/>
        </p:nvSpPr>
        <p:spPr bwMode="auto">
          <a:xfrm>
            <a:off x="4999038" y="461963"/>
            <a:ext cx="4694237" cy="68087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Text Box 56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806971" name="Rectangle 59"/>
          <p:cNvSpPr>
            <a:spLocks noChangeArrowheads="1"/>
          </p:cNvSpPr>
          <p:nvPr/>
        </p:nvSpPr>
        <p:spPr bwMode="auto">
          <a:xfrm>
            <a:off x="6727825" y="641350"/>
            <a:ext cx="2706688" cy="322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endParaRPr lang="en-US" sz="1400" b="1" u="sng">
              <a:solidFill>
                <a:srgbClr val="66FFFF"/>
              </a:solidFill>
              <a:latin typeface="Helvetica" pitchFamily="1" charset="0"/>
              <a:ea typeface="+mn-ea"/>
              <a:cs typeface="+mn-cs"/>
            </a:endParaRPr>
          </a:p>
        </p:txBody>
      </p:sp>
      <p:sp>
        <p:nvSpPr>
          <p:cNvPr id="38927" name="Text Box 60"/>
          <p:cNvSpPr txBox="1">
            <a:spLocks noChangeArrowheads="1"/>
          </p:cNvSpPr>
          <p:nvPr/>
        </p:nvSpPr>
        <p:spPr bwMode="auto">
          <a:xfrm>
            <a:off x="9107488" y="746760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/>
          </a:p>
        </p:txBody>
      </p:sp>
      <p:sp>
        <p:nvSpPr>
          <p:cNvPr id="38928" name="Text Box 61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18</a:t>
            </a:r>
          </a:p>
        </p:txBody>
      </p:sp>
      <p:sp>
        <p:nvSpPr>
          <p:cNvPr id="806977" name="Rectangle 65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806978" name="Rectangle 66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38931" name="Line 70"/>
          <p:cNvSpPr>
            <a:spLocks noChangeShapeType="1"/>
          </p:cNvSpPr>
          <p:nvPr/>
        </p:nvSpPr>
        <p:spPr bwMode="auto">
          <a:xfrm>
            <a:off x="1600200" y="64389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2" name="Line 71"/>
          <p:cNvSpPr>
            <a:spLocks noChangeShapeType="1"/>
          </p:cNvSpPr>
          <p:nvPr/>
        </p:nvSpPr>
        <p:spPr bwMode="auto">
          <a:xfrm>
            <a:off x="1604963" y="51181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3" name="Line 72"/>
          <p:cNvSpPr>
            <a:spLocks noChangeShapeType="1"/>
          </p:cNvSpPr>
          <p:nvPr/>
        </p:nvSpPr>
        <p:spPr bwMode="auto">
          <a:xfrm>
            <a:off x="1604963" y="57658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4" name="Line 73"/>
          <p:cNvSpPr>
            <a:spLocks noChangeShapeType="1"/>
          </p:cNvSpPr>
          <p:nvPr/>
        </p:nvSpPr>
        <p:spPr bwMode="auto">
          <a:xfrm>
            <a:off x="1604963" y="69977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5" name="Rectangle 74"/>
          <p:cNvSpPr>
            <a:spLocks noChangeArrowheads="1"/>
          </p:cNvSpPr>
          <p:nvPr/>
        </p:nvSpPr>
        <p:spPr bwMode="auto">
          <a:xfrm>
            <a:off x="2027238" y="4591050"/>
            <a:ext cx="15525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000" b="1">
                <a:solidFill>
                  <a:srgbClr val="000000"/>
                </a:solidFill>
                <a:latin typeface="Arial" charset="0"/>
              </a:rPr>
              <a:t>Éxodo</a:t>
            </a:r>
            <a:endParaRPr lang="en-US" sz="4000">
              <a:latin typeface="Arial" charset="0"/>
            </a:endParaRPr>
          </a:p>
        </p:txBody>
      </p:sp>
      <p:sp>
        <p:nvSpPr>
          <p:cNvPr id="38936" name="Rectangle 75"/>
          <p:cNvSpPr>
            <a:spLocks noChangeArrowheads="1"/>
          </p:cNvSpPr>
          <p:nvPr/>
        </p:nvSpPr>
        <p:spPr bwMode="auto">
          <a:xfrm>
            <a:off x="1820863" y="5229225"/>
            <a:ext cx="19192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000" b="1">
                <a:solidFill>
                  <a:srgbClr val="000000"/>
                </a:solidFill>
                <a:latin typeface="Arial" charset="0"/>
              </a:rPr>
              <a:t>Levítico</a:t>
            </a:r>
            <a:endParaRPr lang="en-US" sz="4000">
              <a:latin typeface="Arial" charset="0"/>
            </a:endParaRPr>
          </a:p>
        </p:txBody>
      </p:sp>
      <p:sp>
        <p:nvSpPr>
          <p:cNvPr id="806988" name="Rectangle 76"/>
          <p:cNvSpPr>
            <a:spLocks noChangeArrowheads="1"/>
          </p:cNvSpPr>
          <p:nvPr/>
        </p:nvSpPr>
        <p:spPr bwMode="auto">
          <a:xfrm>
            <a:off x="1762125" y="5902325"/>
            <a:ext cx="22018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4000" b="1">
                <a:solidFill>
                  <a:schemeClr val="hlink"/>
                </a:solidFill>
                <a:latin typeface="Arial" charset="0"/>
              </a:rPr>
              <a:t>Números</a:t>
            </a:r>
            <a:endParaRPr lang="en-US" sz="40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38938" name="Rectangle 77"/>
          <p:cNvSpPr>
            <a:spLocks noChangeArrowheads="1"/>
          </p:cNvSpPr>
          <p:nvPr/>
        </p:nvSpPr>
        <p:spPr bwMode="auto">
          <a:xfrm>
            <a:off x="1658938" y="781050"/>
            <a:ext cx="19764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000" b="1">
                <a:solidFill>
                  <a:srgbClr val="000000"/>
                </a:solidFill>
                <a:latin typeface="Arial" charset="0"/>
              </a:rPr>
              <a:t>Génesis</a:t>
            </a:r>
            <a:endParaRPr lang="en-US" sz="4000">
              <a:latin typeface="Arial" charset="0"/>
            </a:endParaRPr>
          </a:p>
        </p:txBody>
      </p:sp>
      <p:sp>
        <p:nvSpPr>
          <p:cNvPr id="806969" name="Oval 57"/>
          <p:cNvSpPr>
            <a:spLocks noChangeArrowheads="1"/>
          </p:cNvSpPr>
          <p:nvPr/>
        </p:nvSpPr>
        <p:spPr bwMode="auto">
          <a:xfrm>
            <a:off x="1254125" y="5826125"/>
            <a:ext cx="3305175" cy="792163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07048" name="Text Box 136"/>
          <p:cNvSpPr txBox="1">
            <a:spLocks noChangeArrowheads="1"/>
          </p:cNvSpPr>
          <p:nvPr/>
        </p:nvSpPr>
        <p:spPr bwMode="auto">
          <a:xfrm>
            <a:off x="5357813" y="6099175"/>
            <a:ext cx="39560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b="1" smtClean="0">
                <a:solidFill>
                  <a:schemeClr val="bg1"/>
                </a:solidFill>
                <a:latin typeface="Helvetica" charset="0"/>
              </a:rPr>
              <a:t>Cronología bíblica aproximada: Pre-Abraham hasta 1400 a.C.</a:t>
            </a:r>
            <a:endParaRPr lang="en-US" smtClean="0"/>
          </a:p>
        </p:txBody>
      </p:sp>
      <p:sp>
        <p:nvSpPr>
          <p:cNvPr id="807049" name="AutoShape 137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07051" name="Rectangle 139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807052" name="Picture 140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38944" name="Group 141"/>
          <p:cNvGrpSpPr>
            <a:grpSpLocks/>
          </p:cNvGrpSpPr>
          <p:nvPr/>
        </p:nvGrpSpPr>
        <p:grpSpPr bwMode="auto">
          <a:xfrm>
            <a:off x="5078413" y="1851025"/>
            <a:ext cx="4572000" cy="3713163"/>
            <a:chOff x="3169" y="1175"/>
            <a:chExt cx="2880" cy="2339"/>
          </a:xfrm>
        </p:grpSpPr>
        <p:sp>
          <p:nvSpPr>
            <p:cNvPr id="807054" name="Text Box 142"/>
            <p:cNvSpPr txBox="1">
              <a:spLocks noChangeArrowheads="1"/>
            </p:cNvSpPr>
            <p:nvPr/>
          </p:nvSpPr>
          <p:spPr bwMode="auto">
            <a:xfrm>
              <a:off x="3169" y="1175"/>
              <a:ext cx="2880" cy="23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65000"/>
                </a:lnSpc>
                <a:spcBef>
                  <a:spcPct val="50000"/>
                </a:spcBef>
                <a:defRPr/>
              </a:pPr>
              <a:endParaRPr lang="en-US" sz="3200" b="1" smtClean="0">
                <a:solidFill>
                  <a:srgbClr val="FFEA18"/>
                </a:solidFill>
                <a:latin typeface="Helvetica" charset="0"/>
              </a:endParaRPr>
            </a:p>
            <a:p>
              <a:pPr algn="ctr">
                <a:lnSpc>
                  <a:spcPct val="65000"/>
                </a:lnSpc>
                <a:spcBef>
                  <a:spcPct val="50000"/>
                </a:spcBef>
                <a:defRPr/>
              </a:pPr>
              <a:r>
                <a:rPr lang="en-US" sz="3200" b="1" smtClean="0">
                  <a:solidFill>
                    <a:srgbClr val="FFEA18"/>
                  </a:solidFill>
                  <a:latin typeface="Helvetica" charset="0"/>
                </a:rPr>
                <a:t>Los </a:t>
              </a:r>
              <a:r>
                <a:rPr lang="en-US" sz="4000" b="1" smtClean="0">
                  <a:solidFill>
                    <a:srgbClr val="FFEA18"/>
                  </a:solidFill>
                  <a:latin typeface="Helvetica" charset="0"/>
                </a:rPr>
                <a:t>5</a:t>
              </a:r>
              <a:r>
                <a:rPr lang="en-US" sz="3200" b="1" smtClean="0">
                  <a:solidFill>
                    <a:srgbClr val="FFEA18"/>
                  </a:solidFill>
                  <a:latin typeface="Helvetica" charset="0"/>
                </a:rPr>
                <a:t>  libros de </a:t>
              </a:r>
              <a:endParaRPr lang="en-US" sz="2000" b="1" smtClean="0">
                <a:solidFill>
                  <a:srgbClr val="FFEA18"/>
                </a:solidFill>
                <a:latin typeface="Helvetica" charset="0"/>
              </a:endParaRPr>
            </a:p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“</a:t>
              </a:r>
              <a:r>
                <a:rPr lang="en-US" sz="4800" b="1" smtClean="0">
                  <a:solidFill>
                    <a:srgbClr val="FFEA18"/>
                  </a:solidFill>
                  <a:latin typeface="Kosher-Normal" charset="0"/>
                </a:rPr>
                <a:t>La ley</a:t>
              </a: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”</a:t>
              </a:r>
              <a:endParaRPr lang="en-US" sz="4800" b="1" u="sng" smtClean="0">
                <a:solidFill>
                  <a:srgbClr val="FFEA18"/>
                </a:solidFill>
                <a:latin typeface="Kosher-Normal" charset="0"/>
              </a:endParaRPr>
            </a:p>
            <a:p>
              <a:pPr algn="ctr">
                <a:lnSpc>
                  <a:spcPct val="130000"/>
                </a:lnSpc>
                <a:spcBef>
                  <a:spcPct val="50000"/>
                </a:spcBef>
                <a:defRPr/>
              </a:pPr>
              <a:endParaRPr lang="en-US" sz="2800" b="1" smtClean="0">
                <a:solidFill>
                  <a:srgbClr val="FFEA18"/>
                </a:solidFill>
                <a:latin typeface="Kosher-Normal" charset="0"/>
              </a:endParaRPr>
            </a:p>
            <a:p>
              <a:pPr algn="ctr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“</a:t>
              </a:r>
              <a:r>
                <a:rPr lang="en-US" sz="4800" b="1" smtClean="0">
                  <a:solidFill>
                    <a:srgbClr val="FFEA18"/>
                  </a:solidFill>
                  <a:latin typeface="Kosher-Normal" charset="0"/>
                </a:rPr>
                <a:t>La tora</a:t>
              </a: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”</a:t>
              </a:r>
              <a:endParaRPr lang="en-US" sz="4800" b="1" u="sng" smtClean="0">
                <a:solidFill>
                  <a:srgbClr val="FFEA18"/>
                </a:solidFill>
                <a:latin typeface="Kosher" charset="0"/>
              </a:endParaRPr>
            </a:p>
          </p:txBody>
        </p:sp>
        <p:sp>
          <p:nvSpPr>
            <p:cNvPr id="807055" name="Text Box 143"/>
            <p:cNvSpPr txBox="1">
              <a:spLocks noChangeArrowheads="1"/>
            </p:cNvSpPr>
            <p:nvPr/>
          </p:nvSpPr>
          <p:spPr bwMode="auto">
            <a:xfrm>
              <a:off x="4353" y="2634"/>
              <a:ext cx="625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FFEA18"/>
                  </a:solidFill>
                  <a:latin typeface="Kosher-Normal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38945" name="Group 259"/>
          <p:cNvGrpSpPr>
            <a:grpSpLocks/>
          </p:cNvGrpSpPr>
          <p:nvPr/>
        </p:nvGrpSpPr>
        <p:grpSpPr bwMode="auto">
          <a:xfrm>
            <a:off x="3759200" y="615950"/>
            <a:ext cx="717550" cy="609600"/>
            <a:chOff x="5016500" y="2393950"/>
            <a:chExt cx="717550" cy="609600"/>
          </a:xfrm>
        </p:grpSpPr>
        <p:grpSp>
          <p:nvGrpSpPr>
            <p:cNvPr id="38953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38955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956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77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8954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946" name="Group 258"/>
          <p:cNvGrpSpPr>
            <a:grpSpLocks/>
          </p:cNvGrpSpPr>
          <p:nvPr/>
        </p:nvGrpSpPr>
        <p:grpSpPr bwMode="auto">
          <a:xfrm>
            <a:off x="3771900" y="6521450"/>
            <a:ext cx="706438" cy="609600"/>
            <a:chOff x="5041900" y="5264150"/>
            <a:chExt cx="706438" cy="609600"/>
          </a:xfrm>
        </p:grpSpPr>
        <p:grpSp>
          <p:nvGrpSpPr>
            <p:cNvPr id="38948" name="Group 336"/>
            <p:cNvGrpSpPr>
              <a:grpSpLocks/>
            </p:cNvGrpSpPr>
            <p:nvPr/>
          </p:nvGrpSpPr>
          <p:grpSpPr bwMode="auto">
            <a:xfrm>
              <a:off x="5213350" y="5264150"/>
              <a:ext cx="534988" cy="609600"/>
              <a:chOff x="3284" y="3156"/>
              <a:chExt cx="337" cy="384"/>
            </a:xfrm>
          </p:grpSpPr>
          <p:pic>
            <p:nvPicPr>
              <p:cNvPr id="38950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84" y="3156"/>
                <a:ext cx="33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951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7" y="3263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PT</a:t>
                </a:r>
              </a:p>
            </p:txBody>
          </p:sp>
          <p:sp>
            <p:nvSpPr>
              <p:cNvPr id="83" name="Rectangle 327"/>
              <p:cNvSpPr>
                <a:spLocks noChangeArrowheads="1"/>
              </p:cNvSpPr>
              <p:nvPr/>
            </p:nvSpPr>
            <p:spPr bwMode="auto">
              <a:xfrm>
                <a:off x="3284" y="315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8949" name="AutoShape 341"/>
            <p:cNvSpPr>
              <a:spLocks noChangeArrowheads="1"/>
            </p:cNvSpPr>
            <p:nvPr/>
          </p:nvSpPr>
          <p:spPr bwMode="auto">
            <a:xfrm>
              <a:off x="5041900" y="52705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47" name="Text Box 136"/>
          <p:cNvSpPr txBox="1">
            <a:spLocks noChangeArrowheads="1"/>
          </p:cNvSpPr>
          <p:nvPr/>
        </p:nvSpPr>
        <p:spPr bwMode="auto">
          <a:xfrm rot="-5400000">
            <a:off x="-588963" y="3311526"/>
            <a:ext cx="31289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latin typeface="Arial Black" charset="0"/>
              </a:rPr>
              <a:t>La ley (5)</a:t>
            </a:r>
            <a:endParaRPr lang="en-US" sz="1400"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6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69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169863" y="7427913"/>
            <a:ext cx="145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685800" y="455613"/>
            <a:ext cx="3922713" cy="6815137"/>
          </a:xfrm>
          <a:prstGeom prst="rect">
            <a:avLst/>
          </a:prstGeom>
          <a:noFill/>
          <a:ln w="1174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3" name="Line 4"/>
          <p:cNvSpPr>
            <a:spLocks noChangeShapeType="1"/>
          </p:cNvSpPr>
          <p:nvPr/>
        </p:nvSpPr>
        <p:spPr bwMode="auto">
          <a:xfrm flipV="1">
            <a:off x="1304925" y="515938"/>
            <a:ext cx="1588" cy="6715125"/>
          </a:xfrm>
          <a:prstGeom prst="line">
            <a:avLst/>
          </a:prstGeom>
          <a:noFill/>
          <a:ln w="1174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4" name="Rectangle 10"/>
          <p:cNvSpPr>
            <a:spLocks noChangeArrowheads="1"/>
          </p:cNvSpPr>
          <p:nvPr/>
        </p:nvSpPr>
        <p:spPr bwMode="auto">
          <a:xfrm>
            <a:off x="3752850" y="3230563"/>
            <a:ext cx="384175" cy="150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5" name="Rectangle 11"/>
          <p:cNvSpPr>
            <a:spLocks noChangeArrowheads="1"/>
          </p:cNvSpPr>
          <p:nvPr/>
        </p:nvSpPr>
        <p:spPr bwMode="auto">
          <a:xfrm>
            <a:off x="2860675" y="1481138"/>
            <a:ext cx="311150" cy="2571750"/>
          </a:xfrm>
          <a:prstGeom prst="rect">
            <a:avLst/>
          </a:prstGeom>
          <a:solidFill>
            <a:srgbClr val="0000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6" name="Rectangle 12"/>
          <p:cNvSpPr>
            <a:spLocks noChangeArrowheads="1"/>
          </p:cNvSpPr>
          <p:nvPr/>
        </p:nvSpPr>
        <p:spPr bwMode="auto">
          <a:xfrm>
            <a:off x="2838450" y="1450975"/>
            <a:ext cx="354013" cy="2622550"/>
          </a:xfrm>
          <a:prstGeom prst="rect">
            <a:avLst/>
          </a:prstGeom>
          <a:noFill/>
          <a:ln w="587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AutoShape 13"/>
          <p:cNvSpPr>
            <a:spLocks noChangeArrowheads="1"/>
          </p:cNvSpPr>
          <p:nvPr/>
        </p:nvSpPr>
        <p:spPr bwMode="auto">
          <a:xfrm rot="-2724430">
            <a:off x="2705894" y="3733007"/>
            <a:ext cx="590550" cy="601662"/>
          </a:xfrm>
          <a:prstGeom prst="rtTriangle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Rectangle 4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0969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64" b="10211"/>
          <a:stretch>
            <a:fillRect/>
          </a:stretch>
        </p:blipFill>
        <p:spPr bwMode="auto">
          <a:xfrm>
            <a:off x="4979988" y="444500"/>
            <a:ext cx="4713287" cy="68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Rectangle 47"/>
          <p:cNvSpPr>
            <a:spLocks noChangeArrowheads="1"/>
          </p:cNvSpPr>
          <p:nvPr/>
        </p:nvSpPr>
        <p:spPr bwMode="auto">
          <a:xfrm>
            <a:off x="5008563" y="433388"/>
            <a:ext cx="4692650" cy="6769100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Rectangle 48"/>
          <p:cNvSpPr>
            <a:spLocks noChangeArrowheads="1"/>
          </p:cNvSpPr>
          <p:nvPr/>
        </p:nvSpPr>
        <p:spPr bwMode="auto">
          <a:xfrm>
            <a:off x="4999038" y="461963"/>
            <a:ext cx="4694237" cy="68087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Text Box 56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809019" name="Rectangle 59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40974" name="Text Box 60"/>
          <p:cNvSpPr txBox="1">
            <a:spLocks noChangeArrowheads="1"/>
          </p:cNvSpPr>
          <p:nvPr/>
        </p:nvSpPr>
        <p:spPr bwMode="auto">
          <a:xfrm>
            <a:off x="9107488" y="746760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/>
          </a:p>
        </p:txBody>
      </p:sp>
      <p:sp>
        <p:nvSpPr>
          <p:cNvPr id="40975" name="Text Box 61"/>
          <p:cNvSpPr txBox="1">
            <a:spLocks noChangeArrowheads="1"/>
          </p:cNvSpPr>
          <p:nvPr/>
        </p:nvSpPr>
        <p:spPr bwMode="auto">
          <a:xfrm>
            <a:off x="9015413" y="735330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19</a:t>
            </a:r>
          </a:p>
        </p:txBody>
      </p:sp>
      <p:sp>
        <p:nvSpPr>
          <p:cNvPr id="809025" name="Rectangle 65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40977" name="Line 69"/>
          <p:cNvSpPr>
            <a:spLocks noChangeShapeType="1"/>
          </p:cNvSpPr>
          <p:nvPr/>
        </p:nvSpPr>
        <p:spPr bwMode="auto">
          <a:xfrm>
            <a:off x="1600200" y="64389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8" name="Line 70"/>
          <p:cNvSpPr>
            <a:spLocks noChangeShapeType="1"/>
          </p:cNvSpPr>
          <p:nvPr/>
        </p:nvSpPr>
        <p:spPr bwMode="auto">
          <a:xfrm>
            <a:off x="1604963" y="51181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9" name="Line 71"/>
          <p:cNvSpPr>
            <a:spLocks noChangeShapeType="1"/>
          </p:cNvSpPr>
          <p:nvPr/>
        </p:nvSpPr>
        <p:spPr bwMode="auto">
          <a:xfrm>
            <a:off x="1604963" y="57658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0" name="Line 72"/>
          <p:cNvSpPr>
            <a:spLocks noChangeShapeType="1"/>
          </p:cNvSpPr>
          <p:nvPr/>
        </p:nvSpPr>
        <p:spPr bwMode="auto">
          <a:xfrm>
            <a:off x="1604963" y="69977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1" name="Line 78"/>
          <p:cNvSpPr>
            <a:spLocks noChangeShapeType="1"/>
          </p:cNvSpPr>
          <p:nvPr/>
        </p:nvSpPr>
        <p:spPr bwMode="auto">
          <a:xfrm>
            <a:off x="1687513" y="1347788"/>
            <a:ext cx="26257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2" name="Rectangle 79"/>
          <p:cNvSpPr>
            <a:spLocks noChangeArrowheads="1"/>
          </p:cNvSpPr>
          <p:nvPr/>
        </p:nvSpPr>
        <p:spPr bwMode="auto">
          <a:xfrm>
            <a:off x="2027238" y="4591050"/>
            <a:ext cx="15525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000" b="1">
                <a:solidFill>
                  <a:srgbClr val="000000"/>
                </a:solidFill>
                <a:latin typeface="Arial" charset="0"/>
              </a:rPr>
              <a:t>Éxodo</a:t>
            </a:r>
            <a:endParaRPr lang="en-US" sz="4000">
              <a:latin typeface="Arial" charset="0"/>
            </a:endParaRPr>
          </a:p>
        </p:txBody>
      </p:sp>
      <p:sp>
        <p:nvSpPr>
          <p:cNvPr id="40983" name="Rectangle 80"/>
          <p:cNvSpPr>
            <a:spLocks noChangeArrowheads="1"/>
          </p:cNvSpPr>
          <p:nvPr/>
        </p:nvSpPr>
        <p:spPr bwMode="auto">
          <a:xfrm>
            <a:off x="1820863" y="5229225"/>
            <a:ext cx="19192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000" b="1">
                <a:solidFill>
                  <a:srgbClr val="000000"/>
                </a:solidFill>
                <a:latin typeface="Arial" charset="0"/>
              </a:rPr>
              <a:t>Levítico</a:t>
            </a:r>
            <a:endParaRPr lang="en-US" sz="4000">
              <a:latin typeface="Arial" charset="0"/>
            </a:endParaRPr>
          </a:p>
        </p:txBody>
      </p:sp>
      <p:sp>
        <p:nvSpPr>
          <p:cNvPr id="40984" name="Rectangle 81"/>
          <p:cNvSpPr>
            <a:spLocks noChangeArrowheads="1"/>
          </p:cNvSpPr>
          <p:nvPr/>
        </p:nvSpPr>
        <p:spPr bwMode="auto">
          <a:xfrm>
            <a:off x="1762125" y="5902325"/>
            <a:ext cx="22018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000" b="1">
                <a:solidFill>
                  <a:srgbClr val="000000"/>
                </a:solidFill>
                <a:latin typeface="Arial" charset="0"/>
              </a:rPr>
              <a:t>Números</a:t>
            </a:r>
            <a:endParaRPr lang="en-US" sz="4000">
              <a:latin typeface="Arial" charset="0"/>
            </a:endParaRPr>
          </a:p>
        </p:txBody>
      </p:sp>
      <p:sp>
        <p:nvSpPr>
          <p:cNvPr id="40985" name="Rectangle 82"/>
          <p:cNvSpPr>
            <a:spLocks noChangeArrowheads="1"/>
          </p:cNvSpPr>
          <p:nvPr/>
        </p:nvSpPr>
        <p:spPr bwMode="auto">
          <a:xfrm>
            <a:off x="1658938" y="781050"/>
            <a:ext cx="19764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000" b="1">
                <a:solidFill>
                  <a:srgbClr val="000000"/>
                </a:solidFill>
                <a:latin typeface="Arial" charset="0"/>
              </a:rPr>
              <a:t>Génesis</a:t>
            </a:r>
            <a:endParaRPr lang="en-US" sz="4000">
              <a:latin typeface="Arial" charset="0"/>
            </a:endParaRPr>
          </a:p>
        </p:txBody>
      </p:sp>
      <p:sp>
        <p:nvSpPr>
          <p:cNvPr id="809017" name="Oval 57"/>
          <p:cNvSpPr>
            <a:spLocks noChangeArrowheads="1"/>
          </p:cNvSpPr>
          <p:nvPr/>
        </p:nvSpPr>
        <p:spPr bwMode="auto">
          <a:xfrm>
            <a:off x="1079500" y="6396038"/>
            <a:ext cx="3305175" cy="792162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09043" name="Rectangle 83"/>
          <p:cNvSpPr>
            <a:spLocks noChangeArrowheads="1"/>
          </p:cNvSpPr>
          <p:nvPr/>
        </p:nvSpPr>
        <p:spPr bwMode="auto">
          <a:xfrm>
            <a:off x="1425575" y="6554788"/>
            <a:ext cx="275431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3200" b="1">
                <a:solidFill>
                  <a:schemeClr val="hlink"/>
                </a:solidFill>
                <a:latin typeface="Arial" charset="0"/>
              </a:rPr>
              <a:t>Deuteronomio</a:t>
            </a:r>
            <a:endParaRPr lang="en-US" sz="32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809100" name="Text Box 140"/>
          <p:cNvSpPr txBox="1">
            <a:spLocks noChangeArrowheads="1"/>
          </p:cNvSpPr>
          <p:nvPr/>
        </p:nvSpPr>
        <p:spPr bwMode="auto">
          <a:xfrm>
            <a:off x="5357813" y="6099175"/>
            <a:ext cx="39560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b="1" smtClean="0">
                <a:solidFill>
                  <a:schemeClr val="bg1"/>
                </a:solidFill>
                <a:latin typeface="Helvetica" charset="0"/>
              </a:rPr>
              <a:t>Cronología bíblica aproximada: Pre-Abraham hasta 1400 a.C.</a:t>
            </a:r>
            <a:endParaRPr lang="en-US" smtClean="0"/>
          </a:p>
        </p:txBody>
      </p:sp>
      <p:sp>
        <p:nvSpPr>
          <p:cNvPr id="809101" name="AutoShape 141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09103" name="Rectangle 143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809105" name="Picture 145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40992" name="Group 146"/>
          <p:cNvGrpSpPr>
            <a:grpSpLocks/>
          </p:cNvGrpSpPr>
          <p:nvPr/>
        </p:nvGrpSpPr>
        <p:grpSpPr bwMode="auto">
          <a:xfrm>
            <a:off x="5078413" y="1851025"/>
            <a:ext cx="4572000" cy="3713163"/>
            <a:chOff x="3169" y="1175"/>
            <a:chExt cx="2880" cy="2339"/>
          </a:xfrm>
        </p:grpSpPr>
        <p:sp>
          <p:nvSpPr>
            <p:cNvPr id="809107" name="Text Box 147"/>
            <p:cNvSpPr txBox="1">
              <a:spLocks noChangeArrowheads="1"/>
            </p:cNvSpPr>
            <p:nvPr/>
          </p:nvSpPr>
          <p:spPr bwMode="auto">
            <a:xfrm>
              <a:off x="3169" y="1175"/>
              <a:ext cx="2880" cy="23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65000"/>
                </a:lnSpc>
                <a:spcBef>
                  <a:spcPct val="50000"/>
                </a:spcBef>
                <a:defRPr/>
              </a:pPr>
              <a:endParaRPr lang="en-US" sz="3200" b="1" smtClean="0">
                <a:solidFill>
                  <a:srgbClr val="FFEA18"/>
                </a:solidFill>
                <a:latin typeface="Helvetica" charset="0"/>
              </a:endParaRPr>
            </a:p>
            <a:p>
              <a:pPr algn="ctr">
                <a:lnSpc>
                  <a:spcPct val="65000"/>
                </a:lnSpc>
                <a:spcBef>
                  <a:spcPct val="50000"/>
                </a:spcBef>
                <a:defRPr/>
              </a:pPr>
              <a:r>
                <a:rPr lang="en-US" sz="3200" b="1" smtClean="0">
                  <a:solidFill>
                    <a:srgbClr val="FFEA18"/>
                  </a:solidFill>
                  <a:latin typeface="Helvetica" charset="0"/>
                </a:rPr>
                <a:t>Los </a:t>
              </a:r>
              <a:r>
                <a:rPr lang="en-US" sz="4000" b="1" smtClean="0">
                  <a:solidFill>
                    <a:srgbClr val="FFEA18"/>
                  </a:solidFill>
                  <a:latin typeface="Helvetica" charset="0"/>
                </a:rPr>
                <a:t>5</a:t>
              </a:r>
              <a:r>
                <a:rPr lang="en-US" sz="3200" b="1" smtClean="0">
                  <a:solidFill>
                    <a:srgbClr val="FFEA18"/>
                  </a:solidFill>
                  <a:latin typeface="Helvetica" charset="0"/>
                </a:rPr>
                <a:t>  libros de </a:t>
              </a:r>
              <a:endParaRPr lang="en-US" sz="2000" b="1" smtClean="0">
                <a:solidFill>
                  <a:srgbClr val="FFEA18"/>
                </a:solidFill>
                <a:latin typeface="Helvetica" charset="0"/>
              </a:endParaRPr>
            </a:p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“</a:t>
              </a:r>
              <a:r>
                <a:rPr lang="en-US" sz="4800" b="1" smtClean="0">
                  <a:solidFill>
                    <a:srgbClr val="FFEA18"/>
                  </a:solidFill>
                  <a:latin typeface="Kosher-Normal" charset="0"/>
                </a:rPr>
                <a:t>La ley</a:t>
              </a: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”</a:t>
              </a:r>
              <a:endParaRPr lang="en-US" sz="4800" b="1" u="sng" smtClean="0">
                <a:solidFill>
                  <a:srgbClr val="FFEA18"/>
                </a:solidFill>
                <a:latin typeface="Kosher-Normal" charset="0"/>
              </a:endParaRPr>
            </a:p>
            <a:p>
              <a:pPr algn="ctr">
                <a:lnSpc>
                  <a:spcPct val="130000"/>
                </a:lnSpc>
                <a:spcBef>
                  <a:spcPct val="50000"/>
                </a:spcBef>
                <a:defRPr/>
              </a:pPr>
              <a:endParaRPr lang="en-US" sz="2800" b="1" smtClean="0">
                <a:solidFill>
                  <a:srgbClr val="FFEA18"/>
                </a:solidFill>
                <a:latin typeface="Kosher-Normal" charset="0"/>
              </a:endParaRPr>
            </a:p>
            <a:p>
              <a:pPr algn="ctr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“</a:t>
              </a:r>
              <a:r>
                <a:rPr lang="en-US" sz="4800" b="1" smtClean="0">
                  <a:solidFill>
                    <a:srgbClr val="FFEA18"/>
                  </a:solidFill>
                  <a:latin typeface="Kosher-Normal" charset="0"/>
                </a:rPr>
                <a:t>La tora</a:t>
              </a: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”</a:t>
              </a:r>
              <a:endParaRPr lang="en-US" sz="4800" b="1" u="sng" smtClean="0">
                <a:solidFill>
                  <a:srgbClr val="FFEA18"/>
                </a:solidFill>
                <a:latin typeface="Kosher" charset="0"/>
              </a:endParaRPr>
            </a:p>
          </p:txBody>
        </p:sp>
        <p:sp>
          <p:nvSpPr>
            <p:cNvPr id="809108" name="Text Box 148"/>
            <p:cNvSpPr txBox="1">
              <a:spLocks noChangeArrowheads="1"/>
            </p:cNvSpPr>
            <p:nvPr/>
          </p:nvSpPr>
          <p:spPr bwMode="auto">
            <a:xfrm>
              <a:off x="4353" y="2634"/>
              <a:ext cx="625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FFEA18"/>
                  </a:solidFill>
                  <a:latin typeface="Kosher-Normal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40993" name="Group 259"/>
          <p:cNvGrpSpPr>
            <a:grpSpLocks/>
          </p:cNvGrpSpPr>
          <p:nvPr/>
        </p:nvGrpSpPr>
        <p:grpSpPr bwMode="auto">
          <a:xfrm>
            <a:off x="3759200" y="615950"/>
            <a:ext cx="717550" cy="609600"/>
            <a:chOff x="5016500" y="2393950"/>
            <a:chExt cx="717550" cy="609600"/>
          </a:xfrm>
        </p:grpSpPr>
        <p:grpSp>
          <p:nvGrpSpPr>
            <p:cNvPr id="41001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41003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004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77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1002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94" name="Group 258"/>
          <p:cNvGrpSpPr>
            <a:grpSpLocks/>
          </p:cNvGrpSpPr>
          <p:nvPr/>
        </p:nvGrpSpPr>
        <p:grpSpPr bwMode="auto">
          <a:xfrm>
            <a:off x="3771900" y="6521450"/>
            <a:ext cx="706438" cy="609600"/>
            <a:chOff x="5041900" y="5264150"/>
            <a:chExt cx="706438" cy="609600"/>
          </a:xfrm>
        </p:grpSpPr>
        <p:grpSp>
          <p:nvGrpSpPr>
            <p:cNvPr id="40996" name="Group 336"/>
            <p:cNvGrpSpPr>
              <a:grpSpLocks/>
            </p:cNvGrpSpPr>
            <p:nvPr/>
          </p:nvGrpSpPr>
          <p:grpSpPr bwMode="auto">
            <a:xfrm>
              <a:off x="5213350" y="5264150"/>
              <a:ext cx="534988" cy="609600"/>
              <a:chOff x="3284" y="3156"/>
              <a:chExt cx="337" cy="384"/>
            </a:xfrm>
          </p:grpSpPr>
          <p:pic>
            <p:nvPicPr>
              <p:cNvPr id="40998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84" y="3156"/>
                <a:ext cx="33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999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7" y="3263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PT</a:t>
                </a:r>
              </a:p>
            </p:txBody>
          </p:sp>
          <p:sp>
            <p:nvSpPr>
              <p:cNvPr id="83" name="Rectangle 327"/>
              <p:cNvSpPr>
                <a:spLocks noChangeArrowheads="1"/>
              </p:cNvSpPr>
              <p:nvPr/>
            </p:nvSpPr>
            <p:spPr bwMode="auto">
              <a:xfrm>
                <a:off x="3284" y="315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997" name="AutoShape 341"/>
            <p:cNvSpPr>
              <a:spLocks noChangeArrowheads="1"/>
            </p:cNvSpPr>
            <p:nvPr/>
          </p:nvSpPr>
          <p:spPr bwMode="auto">
            <a:xfrm>
              <a:off x="5041900" y="52705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95" name="Text Box 136"/>
          <p:cNvSpPr txBox="1">
            <a:spLocks noChangeArrowheads="1"/>
          </p:cNvSpPr>
          <p:nvPr/>
        </p:nvSpPr>
        <p:spPr bwMode="auto">
          <a:xfrm rot="-5400000">
            <a:off x="-588963" y="3311526"/>
            <a:ext cx="31289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latin typeface="Arial Black" charset="0"/>
              </a:rPr>
              <a:t>La ley (5)</a:t>
            </a:r>
            <a:endParaRPr lang="en-US" sz="1400"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9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ChangeArrowheads="1"/>
          </p:cNvSpPr>
          <p:nvPr/>
        </p:nvSpPr>
        <p:spPr bwMode="auto">
          <a:xfrm>
            <a:off x="0" y="0"/>
            <a:ext cx="10058400" cy="77724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50000">
                <a:srgbClr val="023CCC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-1152525" y="1389063"/>
            <a:ext cx="8658225" cy="639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9009063" y="7331075"/>
            <a:ext cx="37306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 anchor="ctr">
            <a:spAutoFit/>
          </a:bodyPr>
          <a:lstStyle>
            <a:lvl1pPr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100" b="1">
                <a:solidFill>
                  <a:srgbClr val="FFFFFF"/>
                </a:solidFill>
              </a:rPr>
              <a:t>02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500063" y="7418388"/>
            <a:ext cx="106203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 anchor="ctr">
            <a:spAutoFit/>
          </a:bodyPr>
          <a:lstStyle>
            <a:lvl1pPr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</a:rPr>
              <a:t>© 2012 TBBMI</a:t>
            </a: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-1190625" y="1379538"/>
            <a:ext cx="8658225" cy="639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762000" y="704850"/>
            <a:ext cx="8894763" cy="67040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693738"/>
            <a:ext cx="8639175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Rectangle 9"/>
          <p:cNvSpPr>
            <a:spLocks noChangeArrowheads="1"/>
          </p:cNvSpPr>
          <p:nvPr/>
        </p:nvSpPr>
        <p:spPr bwMode="auto">
          <a:xfrm>
            <a:off x="657225" y="698500"/>
            <a:ext cx="8656638" cy="6391275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"/>
          <a:stretch>
            <a:fillRect/>
          </a:stretch>
        </p:blipFill>
        <p:spPr bwMode="auto">
          <a:xfrm>
            <a:off x="958850" y="779463"/>
            <a:ext cx="82486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157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"/>
          <a:stretch>
            <a:fillRect/>
          </a:stretch>
        </p:blipFill>
        <p:spPr bwMode="auto">
          <a:xfrm>
            <a:off x="792163" y="779463"/>
            <a:ext cx="8462962" cy="624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1580" name="Rectangle 12"/>
          <p:cNvSpPr>
            <a:spLocks noChangeArrowheads="1"/>
          </p:cNvSpPr>
          <p:nvPr/>
        </p:nvSpPr>
        <p:spPr bwMode="auto">
          <a:xfrm>
            <a:off x="731838" y="736600"/>
            <a:ext cx="8534400" cy="6324600"/>
          </a:xfrm>
          <a:prstGeom prst="rect">
            <a:avLst/>
          </a:prstGeom>
          <a:solidFill>
            <a:srgbClr val="080808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1584" name="Text Box 16"/>
          <p:cNvSpPr txBox="1">
            <a:spLocks noChangeArrowheads="1"/>
          </p:cNvSpPr>
          <p:nvPr/>
        </p:nvSpPr>
        <p:spPr bwMode="auto">
          <a:xfrm>
            <a:off x="538163" y="1238250"/>
            <a:ext cx="8866187" cy="1162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tx1">
                <a:alpha val="74998"/>
              </a:schemeClr>
            </a:outerShdw>
          </a:effectLst>
        </p:spPr>
        <p:txBody>
          <a:bodyPr lIns="101882" tIns="50941" rIns="101882" bIns="50941">
            <a:spAutoFit/>
          </a:bodyPr>
          <a:lstStyle>
            <a:lvl1pPr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29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	    (Recuerde: ¡está organizada por                  la línea histórica)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01638" y="4691063"/>
            <a:ext cx="8956675" cy="2336800"/>
            <a:chOff x="253" y="2955"/>
            <a:chExt cx="5642" cy="1472"/>
          </a:xfrm>
        </p:grpSpPr>
        <p:sp>
          <p:nvSpPr>
            <p:cNvPr id="1261586" name="Text Box 18"/>
            <p:cNvSpPr txBox="1">
              <a:spLocks noChangeArrowheads="1"/>
            </p:cNvSpPr>
            <p:nvPr/>
          </p:nvSpPr>
          <p:spPr bwMode="auto">
            <a:xfrm>
              <a:off x="2130" y="2955"/>
              <a:ext cx="2033" cy="4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lIns="101882" tIns="50941" rIns="101882" bIns="50941" anchor="ctr">
              <a:spAutoFit/>
            </a:bodyPr>
            <a:lstStyle>
              <a:lvl1pPr defTabSz="101917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101917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36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</a:rPr>
                <a:t>Séptima parte</a:t>
              </a:r>
            </a:p>
          </p:txBody>
        </p:sp>
        <p:sp>
          <p:nvSpPr>
            <p:cNvPr id="1261587" name="Text Box 19"/>
            <p:cNvSpPr txBox="1">
              <a:spLocks noChangeArrowheads="1"/>
            </p:cNvSpPr>
            <p:nvPr/>
          </p:nvSpPr>
          <p:spPr bwMode="auto">
            <a:xfrm>
              <a:off x="253" y="3181"/>
              <a:ext cx="5642" cy="12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tx1">
                  <a:alpha val="74998"/>
                </a:schemeClr>
              </a:outerShdw>
            </a:effectLst>
          </p:spPr>
          <p:txBody>
            <a:bodyPr lIns="101882" tIns="50941" rIns="101882" bIns="50941" anchor="ctr">
              <a:spAutoFit/>
            </a:bodyPr>
            <a:lstStyle>
              <a:lvl1pPr defTabSz="101917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101917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4100" b="1" i="1" smtClean="0">
                  <a:solidFill>
                    <a:srgbClr val="66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</a:rPr>
                <a:t>	Establecimiento de los libros:</a:t>
              </a:r>
              <a:r>
                <a:rPr lang="en-US" sz="4100" b="1" i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</a:rPr>
                <a:t>                    	</a:t>
              </a:r>
              <a:r>
                <a:rPr lang="en-US" sz="4100" b="1" i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</a:rPr>
                <a:t>Ordenar el Antiguo Testamento</a:t>
              </a:r>
              <a:endParaRPr lang="en-US" sz="3700" b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261588" name="Rectangle 20"/>
          <p:cNvSpPr>
            <a:spLocks noChangeArrowheads="1"/>
          </p:cNvSpPr>
          <p:nvPr/>
        </p:nvSpPr>
        <p:spPr bwMode="auto">
          <a:xfrm>
            <a:off x="8469313" y="7329488"/>
            <a:ext cx="725487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lIns="101882" tIns="50941" rIns="101882" bIns="50941" anchor="ctr">
            <a:spAutoFit/>
          </a:bodyPr>
          <a:lstStyle/>
          <a:p>
            <a:pPr algn="ctr" defTabSz="1019175">
              <a:defRPr/>
            </a:pPr>
            <a:r>
              <a:rPr lang="en-US" sz="11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9.6.07.</a:t>
            </a:r>
          </a:p>
        </p:txBody>
      </p:sp>
      <p:sp>
        <p:nvSpPr>
          <p:cNvPr id="1261592" name="Text Box 24"/>
          <p:cNvSpPr txBox="1">
            <a:spLocks noChangeArrowheads="1"/>
          </p:cNvSpPr>
          <p:nvPr/>
        </p:nvSpPr>
        <p:spPr bwMode="auto">
          <a:xfrm>
            <a:off x="1169988" y="2692400"/>
            <a:ext cx="7832725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i="1">
                <a:solidFill>
                  <a:srgbClr val="FFFC1E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La Biblia… Básicamente </a:t>
            </a:r>
          </a:p>
        </p:txBody>
      </p:sp>
      <p:sp>
        <p:nvSpPr>
          <p:cNvPr id="1261593" name="Text Box 25"/>
          <p:cNvSpPr txBox="1">
            <a:spLocks noChangeArrowheads="1"/>
          </p:cNvSpPr>
          <p:nvPr/>
        </p:nvSpPr>
        <p:spPr bwMode="auto">
          <a:xfrm>
            <a:off x="7245350" y="3797300"/>
            <a:ext cx="666750" cy="434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7928" dir="3347959" algn="ctr" rotWithShape="0">
              <a:schemeClr val="tx2">
                <a:alpha val="74998"/>
              </a:schemeClr>
            </a:outerShdw>
          </a:effectLst>
        </p:spPr>
        <p:txBody>
          <a:bodyPr lIns="113491" tIns="56745" rIns="113491" bIns="56745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100" i="1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®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1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1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6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61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261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1580" grpId="0" animBg="1"/>
      <p:bldP spid="1261584" grpId="0"/>
      <p:bldP spid="1261592" grpId="0"/>
      <p:bldP spid="126159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ChangeArrowheads="1"/>
          </p:cNvSpPr>
          <p:nvPr/>
        </p:nvSpPr>
        <p:spPr bwMode="auto">
          <a:xfrm>
            <a:off x="169863" y="7427913"/>
            <a:ext cx="145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685800" y="455613"/>
            <a:ext cx="3922713" cy="6815137"/>
          </a:xfrm>
          <a:prstGeom prst="rect">
            <a:avLst/>
          </a:prstGeom>
          <a:noFill/>
          <a:ln w="1174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1" name="Line 4"/>
          <p:cNvSpPr>
            <a:spLocks noChangeShapeType="1"/>
          </p:cNvSpPr>
          <p:nvPr/>
        </p:nvSpPr>
        <p:spPr bwMode="auto">
          <a:xfrm flipV="1">
            <a:off x="1304925" y="515938"/>
            <a:ext cx="1588" cy="6715125"/>
          </a:xfrm>
          <a:prstGeom prst="line">
            <a:avLst/>
          </a:prstGeom>
          <a:noFill/>
          <a:ln w="1174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2" name="Line 5"/>
          <p:cNvSpPr>
            <a:spLocks noChangeShapeType="1"/>
          </p:cNvSpPr>
          <p:nvPr/>
        </p:nvSpPr>
        <p:spPr bwMode="auto">
          <a:xfrm>
            <a:off x="1600200" y="1330325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3" name="Rectangle 10"/>
          <p:cNvSpPr>
            <a:spLocks noChangeArrowheads="1"/>
          </p:cNvSpPr>
          <p:nvPr/>
        </p:nvSpPr>
        <p:spPr bwMode="auto">
          <a:xfrm>
            <a:off x="3752850" y="3230563"/>
            <a:ext cx="384175" cy="150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4" name="Rectangle 11"/>
          <p:cNvSpPr>
            <a:spLocks noChangeArrowheads="1"/>
          </p:cNvSpPr>
          <p:nvPr/>
        </p:nvSpPr>
        <p:spPr bwMode="auto">
          <a:xfrm>
            <a:off x="2860675" y="1481138"/>
            <a:ext cx="311150" cy="2571750"/>
          </a:xfrm>
          <a:prstGeom prst="rect">
            <a:avLst/>
          </a:prstGeom>
          <a:solidFill>
            <a:srgbClr val="0000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5" name="Rectangle 12"/>
          <p:cNvSpPr>
            <a:spLocks noChangeArrowheads="1"/>
          </p:cNvSpPr>
          <p:nvPr/>
        </p:nvSpPr>
        <p:spPr bwMode="auto">
          <a:xfrm>
            <a:off x="2838450" y="1450975"/>
            <a:ext cx="354013" cy="2622550"/>
          </a:xfrm>
          <a:prstGeom prst="rect">
            <a:avLst/>
          </a:prstGeom>
          <a:noFill/>
          <a:ln w="587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6" name="AutoShape 13"/>
          <p:cNvSpPr>
            <a:spLocks noChangeArrowheads="1"/>
          </p:cNvSpPr>
          <p:nvPr/>
        </p:nvSpPr>
        <p:spPr bwMode="auto">
          <a:xfrm rot="-2724430">
            <a:off x="2705894" y="3733007"/>
            <a:ext cx="590550" cy="601662"/>
          </a:xfrm>
          <a:prstGeom prst="rtTriangle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7" name="Rectangle 4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018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64" b="10211"/>
          <a:stretch>
            <a:fillRect/>
          </a:stretch>
        </p:blipFill>
        <p:spPr bwMode="auto">
          <a:xfrm>
            <a:off x="4979988" y="444500"/>
            <a:ext cx="4713287" cy="68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9" name="Rectangle 47"/>
          <p:cNvSpPr>
            <a:spLocks noChangeArrowheads="1"/>
          </p:cNvSpPr>
          <p:nvPr/>
        </p:nvSpPr>
        <p:spPr bwMode="auto">
          <a:xfrm>
            <a:off x="5008563" y="433388"/>
            <a:ext cx="4692650" cy="6769100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Rectangle 48"/>
          <p:cNvSpPr>
            <a:spLocks noChangeArrowheads="1"/>
          </p:cNvSpPr>
          <p:nvPr/>
        </p:nvSpPr>
        <p:spPr bwMode="auto">
          <a:xfrm>
            <a:off x="4999038" y="461963"/>
            <a:ext cx="4694237" cy="68087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1" name="Text Box 57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811066" name="Rectangle 58"/>
          <p:cNvSpPr>
            <a:spLocks noChangeArrowheads="1"/>
          </p:cNvSpPr>
          <p:nvPr/>
        </p:nvSpPr>
        <p:spPr bwMode="auto">
          <a:xfrm>
            <a:off x="519113" y="288925"/>
            <a:ext cx="4256087" cy="7145338"/>
          </a:xfrm>
          <a:prstGeom prst="rect">
            <a:avLst/>
          </a:prstGeom>
          <a:noFill/>
          <a:ln w="203200" cmpd="tri">
            <a:solidFill>
              <a:schemeClr val="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800" b="1">
              <a:solidFill>
                <a:schemeClr val="hlink"/>
              </a:solidFill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1068" name="Rectangle 60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43024" name="Text Box 61"/>
          <p:cNvSpPr txBox="1">
            <a:spLocks noChangeArrowheads="1"/>
          </p:cNvSpPr>
          <p:nvPr/>
        </p:nvSpPr>
        <p:spPr bwMode="auto">
          <a:xfrm>
            <a:off x="9107488" y="746760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/>
          </a:p>
        </p:txBody>
      </p:sp>
      <p:sp>
        <p:nvSpPr>
          <p:cNvPr id="43025" name="Text Box 62"/>
          <p:cNvSpPr txBox="1">
            <a:spLocks noChangeArrowheads="1"/>
          </p:cNvSpPr>
          <p:nvPr/>
        </p:nvSpPr>
        <p:spPr bwMode="auto">
          <a:xfrm>
            <a:off x="9015413" y="735330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20</a:t>
            </a:r>
          </a:p>
        </p:txBody>
      </p:sp>
      <p:sp>
        <p:nvSpPr>
          <p:cNvPr id="811076" name="Rectangle 68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43027" name="Line 72"/>
          <p:cNvSpPr>
            <a:spLocks noChangeShapeType="1"/>
          </p:cNvSpPr>
          <p:nvPr/>
        </p:nvSpPr>
        <p:spPr bwMode="auto">
          <a:xfrm>
            <a:off x="1600200" y="64389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8" name="Line 73"/>
          <p:cNvSpPr>
            <a:spLocks noChangeShapeType="1"/>
          </p:cNvSpPr>
          <p:nvPr/>
        </p:nvSpPr>
        <p:spPr bwMode="auto">
          <a:xfrm>
            <a:off x="1604963" y="51181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9" name="Line 74"/>
          <p:cNvSpPr>
            <a:spLocks noChangeShapeType="1"/>
          </p:cNvSpPr>
          <p:nvPr/>
        </p:nvSpPr>
        <p:spPr bwMode="auto">
          <a:xfrm>
            <a:off x="1604963" y="57658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0" name="Line 75"/>
          <p:cNvSpPr>
            <a:spLocks noChangeShapeType="1"/>
          </p:cNvSpPr>
          <p:nvPr/>
        </p:nvSpPr>
        <p:spPr bwMode="auto">
          <a:xfrm>
            <a:off x="1604963" y="69977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1" name="Rectangle 81"/>
          <p:cNvSpPr>
            <a:spLocks noChangeArrowheads="1"/>
          </p:cNvSpPr>
          <p:nvPr/>
        </p:nvSpPr>
        <p:spPr bwMode="auto">
          <a:xfrm>
            <a:off x="2027238" y="4591050"/>
            <a:ext cx="15525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000" b="1">
                <a:solidFill>
                  <a:srgbClr val="000000"/>
                </a:solidFill>
                <a:latin typeface="Arial" charset="0"/>
              </a:rPr>
              <a:t>Éxodo</a:t>
            </a:r>
            <a:endParaRPr lang="en-US" sz="4000">
              <a:latin typeface="Arial" charset="0"/>
            </a:endParaRPr>
          </a:p>
        </p:txBody>
      </p:sp>
      <p:sp>
        <p:nvSpPr>
          <p:cNvPr id="43032" name="Rectangle 82"/>
          <p:cNvSpPr>
            <a:spLocks noChangeArrowheads="1"/>
          </p:cNvSpPr>
          <p:nvPr/>
        </p:nvSpPr>
        <p:spPr bwMode="auto">
          <a:xfrm>
            <a:off x="1820863" y="5229225"/>
            <a:ext cx="19192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000" b="1">
                <a:solidFill>
                  <a:srgbClr val="000000"/>
                </a:solidFill>
                <a:latin typeface="Arial" charset="0"/>
              </a:rPr>
              <a:t>Levítico</a:t>
            </a:r>
            <a:endParaRPr lang="en-US" sz="4000">
              <a:latin typeface="Arial" charset="0"/>
            </a:endParaRPr>
          </a:p>
        </p:txBody>
      </p:sp>
      <p:sp>
        <p:nvSpPr>
          <p:cNvPr id="43033" name="Rectangle 84"/>
          <p:cNvSpPr>
            <a:spLocks noChangeArrowheads="1"/>
          </p:cNvSpPr>
          <p:nvPr/>
        </p:nvSpPr>
        <p:spPr bwMode="auto">
          <a:xfrm>
            <a:off x="1658938" y="781050"/>
            <a:ext cx="19764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000" b="1">
                <a:solidFill>
                  <a:srgbClr val="000000"/>
                </a:solidFill>
                <a:latin typeface="Arial" charset="0"/>
              </a:rPr>
              <a:t>Génesis</a:t>
            </a:r>
            <a:endParaRPr lang="en-US" sz="4000">
              <a:latin typeface="Arial" charset="0"/>
            </a:endParaRPr>
          </a:p>
        </p:txBody>
      </p:sp>
      <p:sp>
        <p:nvSpPr>
          <p:cNvPr id="43034" name="Rectangle 83"/>
          <p:cNvSpPr>
            <a:spLocks noChangeArrowheads="1"/>
          </p:cNvSpPr>
          <p:nvPr/>
        </p:nvSpPr>
        <p:spPr bwMode="auto">
          <a:xfrm>
            <a:off x="1762125" y="5902325"/>
            <a:ext cx="22018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000" b="1">
                <a:solidFill>
                  <a:srgbClr val="000000"/>
                </a:solidFill>
                <a:latin typeface="Arial" charset="0"/>
              </a:rPr>
              <a:t>Números</a:t>
            </a:r>
            <a:endParaRPr lang="en-US" sz="4000">
              <a:latin typeface="Arial" charset="0"/>
            </a:endParaRPr>
          </a:p>
        </p:txBody>
      </p:sp>
      <p:sp>
        <p:nvSpPr>
          <p:cNvPr id="43035" name="Rectangle 85"/>
          <p:cNvSpPr>
            <a:spLocks noChangeArrowheads="1"/>
          </p:cNvSpPr>
          <p:nvPr/>
        </p:nvSpPr>
        <p:spPr bwMode="auto">
          <a:xfrm>
            <a:off x="1425575" y="6554788"/>
            <a:ext cx="275431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200" b="1">
                <a:solidFill>
                  <a:srgbClr val="000000"/>
                </a:solidFill>
                <a:latin typeface="Arial" charset="0"/>
              </a:rPr>
              <a:t>Deuteronomio</a:t>
            </a:r>
            <a:endParaRPr lang="en-US" sz="3200">
              <a:latin typeface="Arial" charset="0"/>
            </a:endParaRPr>
          </a:p>
        </p:txBody>
      </p:sp>
      <p:sp>
        <p:nvSpPr>
          <p:cNvPr id="811154" name="Text Box 146"/>
          <p:cNvSpPr txBox="1">
            <a:spLocks noChangeArrowheads="1"/>
          </p:cNvSpPr>
          <p:nvPr/>
        </p:nvSpPr>
        <p:spPr bwMode="auto">
          <a:xfrm>
            <a:off x="5357813" y="6099175"/>
            <a:ext cx="39560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b="1" smtClean="0">
                <a:solidFill>
                  <a:schemeClr val="bg1"/>
                </a:solidFill>
                <a:latin typeface="Helvetica" charset="0"/>
              </a:rPr>
              <a:t>Cronología bíblica aproximada: Pre-Abraham hasta 1400 a.C.</a:t>
            </a:r>
            <a:endParaRPr lang="en-US" smtClean="0"/>
          </a:p>
        </p:txBody>
      </p:sp>
      <p:sp>
        <p:nvSpPr>
          <p:cNvPr id="811155" name="AutoShape 147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1157" name="Rectangle 149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811158" name="Picture 150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43040" name="Group 151"/>
          <p:cNvGrpSpPr>
            <a:grpSpLocks/>
          </p:cNvGrpSpPr>
          <p:nvPr/>
        </p:nvGrpSpPr>
        <p:grpSpPr bwMode="auto">
          <a:xfrm>
            <a:off x="5078413" y="1851025"/>
            <a:ext cx="4572000" cy="3713163"/>
            <a:chOff x="3169" y="1175"/>
            <a:chExt cx="2880" cy="2339"/>
          </a:xfrm>
        </p:grpSpPr>
        <p:sp>
          <p:nvSpPr>
            <p:cNvPr id="811160" name="Text Box 152"/>
            <p:cNvSpPr txBox="1">
              <a:spLocks noChangeArrowheads="1"/>
            </p:cNvSpPr>
            <p:nvPr/>
          </p:nvSpPr>
          <p:spPr bwMode="auto">
            <a:xfrm>
              <a:off x="3169" y="1175"/>
              <a:ext cx="2880" cy="23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65000"/>
                </a:lnSpc>
                <a:spcBef>
                  <a:spcPct val="50000"/>
                </a:spcBef>
                <a:defRPr/>
              </a:pPr>
              <a:endParaRPr lang="en-US" sz="3200" b="1" smtClean="0">
                <a:solidFill>
                  <a:srgbClr val="FFEA18"/>
                </a:solidFill>
                <a:latin typeface="Helvetica" charset="0"/>
              </a:endParaRPr>
            </a:p>
            <a:p>
              <a:pPr algn="ctr">
                <a:lnSpc>
                  <a:spcPct val="65000"/>
                </a:lnSpc>
                <a:spcBef>
                  <a:spcPct val="50000"/>
                </a:spcBef>
                <a:defRPr/>
              </a:pPr>
              <a:r>
                <a:rPr lang="en-US" sz="3200" b="1" smtClean="0">
                  <a:solidFill>
                    <a:srgbClr val="FFEA18"/>
                  </a:solidFill>
                  <a:latin typeface="Helvetica" charset="0"/>
                </a:rPr>
                <a:t>Los </a:t>
              </a:r>
              <a:r>
                <a:rPr lang="en-US" sz="4000" b="1" smtClean="0">
                  <a:solidFill>
                    <a:srgbClr val="FFEA18"/>
                  </a:solidFill>
                  <a:latin typeface="Helvetica" charset="0"/>
                </a:rPr>
                <a:t>5</a:t>
              </a:r>
              <a:r>
                <a:rPr lang="en-US" sz="3200" b="1" smtClean="0">
                  <a:solidFill>
                    <a:srgbClr val="FFEA18"/>
                  </a:solidFill>
                  <a:latin typeface="Helvetica" charset="0"/>
                </a:rPr>
                <a:t>  libros de </a:t>
              </a:r>
              <a:endParaRPr lang="en-US" sz="2000" b="1" smtClean="0">
                <a:solidFill>
                  <a:srgbClr val="FFEA18"/>
                </a:solidFill>
                <a:latin typeface="Helvetica" charset="0"/>
              </a:endParaRPr>
            </a:p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“</a:t>
              </a:r>
              <a:r>
                <a:rPr lang="en-US" sz="4800" b="1" smtClean="0">
                  <a:solidFill>
                    <a:srgbClr val="FFEA18"/>
                  </a:solidFill>
                  <a:latin typeface="Kosher-Normal" charset="0"/>
                </a:rPr>
                <a:t>La ley</a:t>
              </a: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”</a:t>
              </a:r>
              <a:endParaRPr lang="en-US" sz="4800" b="1" u="sng" smtClean="0">
                <a:solidFill>
                  <a:srgbClr val="FFEA18"/>
                </a:solidFill>
                <a:latin typeface="Kosher-Normal" charset="0"/>
              </a:endParaRPr>
            </a:p>
            <a:p>
              <a:pPr algn="ctr">
                <a:lnSpc>
                  <a:spcPct val="130000"/>
                </a:lnSpc>
                <a:spcBef>
                  <a:spcPct val="50000"/>
                </a:spcBef>
                <a:defRPr/>
              </a:pPr>
              <a:endParaRPr lang="en-US" sz="2800" b="1" smtClean="0">
                <a:solidFill>
                  <a:srgbClr val="FFEA18"/>
                </a:solidFill>
                <a:latin typeface="Kosher-Normal" charset="0"/>
              </a:endParaRPr>
            </a:p>
            <a:p>
              <a:pPr algn="ctr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“</a:t>
              </a:r>
              <a:r>
                <a:rPr lang="en-US" sz="4800" b="1" smtClean="0">
                  <a:solidFill>
                    <a:srgbClr val="FFEA18"/>
                  </a:solidFill>
                  <a:latin typeface="Kosher-Normal" charset="0"/>
                </a:rPr>
                <a:t>La tora</a:t>
              </a:r>
              <a:r>
                <a:rPr lang="ja-JP" altLang="en-US" sz="4800" b="1" smtClean="0">
                  <a:solidFill>
                    <a:srgbClr val="FFEA18"/>
                  </a:solidFill>
                  <a:latin typeface="Kosher-Normal" charset="0"/>
                </a:rPr>
                <a:t>”</a:t>
              </a:r>
              <a:endParaRPr lang="en-US" sz="4800" b="1" u="sng" smtClean="0">
                <a:solidFill>
                  <a:srgbClr val="FFEA18"/>
                </a:solidFill>
                <a:latin typeface="Kosher" charset="0"/>
              </a:endParaRPr>
            </a:p>
          </p:txBody>
        </p:sp>
        <p:sp>
          <p:nvSpPr>
            <p:cNvPr id="811161" name="Text Box 153"/>
            <p:cNvSpPr txBox="1">
              <a:spLocks noChangeArrowheads="1"/>
            </p:cNvSpPr>
            <p:nvPr/>
          </p:nvSpPr>
          <p:spPr bwMode="auto">
            <a:xfrm>
              <a:off x="4353" y="2634"/>
              <a:ext cx="625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FFEA18"/>
                  </a:solidFill>
                  <a:latin typeface="Kosher-Normal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43041" name="Group 259"/>
          <p:cNvGrpSpPr>
            <a:grpSpLocks/>
          </p:cNvGrpSpPr>
          <p:nvPr/>
        </p:nvGrpSpPr>
        <p:grpSpPr bwMode="auto">
          <a:xfrm>
            <a:off x="3759200" y="615950"/>
            <a:ext cx="717550" cy="609600"/>
            <a:chOff x="5016500" y="2393950"/>
            <a:chExt cx="717550" cy="609600"/>
          </a:xfrm>
        </p:grpSpPr>
        <p:grpSp>
          <p:nvGrpSpPr>
            <p:cNvPr id="43049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43051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052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77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3050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042" name="Group 258"/>
          <p:cNvGrpSpPr>
            <a:grpSpLocks/>
          </p:cNvGrpSpPr>
          <p:nvPr/>
        </p:nvGrpSpPr>
        <p:grpSpPr bwMode="auto">
          <a:xfrm>
            <a:off x="3771900" y="6521450"/>
            <a:ext cx="706438" cy="609600"/>
            <a:chOff x="5041900" y="5264150"/>
            <a:chExt cx="706438" cy="609600"/>
          </a:xfrm>
        </p:grpSpPr>
        <p:grpSp>
          <p:nvGrpSpPr>
            <p:cNvPr id="43044" name="Group 336"/>
            <p:cNvGrpSpPr>
              <a:grpSpLocks/>
            </p:cNvGrpSpPr>
            <p:nvPr/>
          </p:nvGrpSpPr>
          <p:grpSpPr bwMode="auto">
            <a:xfrm>
              <a:off x="5213350" y="5264150"/>
              <a:ext cx="534988" cy="609600"/>
              <a:chOff x="3284" y="3156"/>
              <a:chExt cx="337" cy="384"/>
            </a:xfrm>
          </p:grpSpPr>
          <p:pic>
            <p:nvPicPr>
              <p:cNvPr id="43046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84" y="3156"/>
                <a:ext cx="33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047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7" y="3263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PT</a:t>
                </a:r>
              </a:p>
            </p:txBody>
          </p:sp>
          <p:sp>
            <p:nvSpPr>
              <p:cNvPr id="83" name="Rectangle 327"/>
              <p:cNvSpPr>
                <a:spLocks noChangeArrowheads="1"/>
              </p:cNvSpPr>
              <p:nvPr/>
            </p:nvSpPr>
            <p:spPr bwMode="auto">
              <a:xfrm>
                <a:off x="3284" y="315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3045" name="AutoShape 341"/>
            <p:cNvSpPr>
              <a:spLocks noChangeArrowheads="1"/>
            </p:cNvSpPr>
            <p:nvPr/>
          </p:nvSpPr>
          <p:spPr bwMode="auto">
            <a:xfrm>
              <a:off x="5041900" y="52705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43" name="Text Box 136"/>
          <p:cNvSpPr txBox="1">
            <a:spLocks noChangeArrowheads="1"/>
          </p:cNvSpPr>
          <p:nvPr/>
        </p:nvSpPr>
        <p:spPr bwMode="auto">
          <a:xfrm rot="-5400000">
            <a:off x="-588963" y="3311526"/>
            <a:ext cx="31289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latin typeface="Arial Black" charset="0"/>
              </a:rPr>
              <a:t>La ley (5)</a:t>
            </a:r>
            <a:endParaRPr lang="en-US" sz="1400"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1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066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ChangeArrowheads="1"/>
          </p:cNvSpPr>
          <p:nvPr/>
        </p:nvSpPr>
        <p:spPr bwMode="auto">
          <a:xfrm>
            <a:off x="169863" y="7427913"/>
            <a:ext cx="145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685800" y="455613"/>
            <a:ext cx="3922713" cy="6815137"/>
          </a:xfrm>
          <a:prstGeom prst="rect">
            <a:avLst/>
          </a:prstGeom>
          <a:noFill/>
          <a:ln w="1174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59" name="Line 4"/>
          <p:cNvSpPr>
            <a:spLocks noChangeShapeType="1"/>
          </p:cNvSpPr>
          <p:nvPr/>
        </p:nvSpPr>
        <p:spPr bwMode="auto">
          <a:xfrm flipV="1">
            <a:off x="1304925" y="515938"/>
            <a:ext cx="1588" cy="6715125"/>
          </a:xfrm>
          <a:prstGeom prst="line">
            <a:avLst/>
          </a:prstGeom>
          <a:noFill/>
          <a:ln w="1174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0" name="Line 8"/>
          <p:cNvSpPr>
            <a:spLocks noChangeShapeType="1"/>
          </p:cNvSpPr>
          <p:nvPr/>
        </p:nvSpPr>
        <p:spPr bwMode="auto">
          <a:xfrm>
            <a:off x="1600200" y="64389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1" name="Rectangle 10"/>
          <p:cNvSpPr>
            <a:spLocks noChangeArrowheads="1"/>
          </p:cNvSpPr>
          <p:nvPr/>
        </p:nvSpPr>
        <p:spPr bwMode="auto">
          <a:xfrm>
            <a:off x="3752850" y="3230563"/>
            <a:ext cx="384175" cy="150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2" name="Rectangle 11"/>
          <p:cNvSpPr>
            <a:spLocks noChangeArrowheads="1"/>
          </p:cNvSpPr>
          <p:nvPr/>
        </p:nvSpPr>
        <p:spPr bwMode="auto">
          <a:xfrm>
            <a:off x="2860675" y="1481138"/>
            <a:ext cx="311150" cy="2571750"/>
          </a:xfrm>
          <a:prstGeom prst="rect">
            <a:avLst/>
          </a:prstGeom>
          <a:solidFill>
            <a:srgbClr val="0000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3" name="Rectangle 12"/>
          <p:cNvSpPr>
            <a:spLocks noChangeArrowheads="1"/>
          </p:cNvSpPr>
          <p:nvPr/>
        </p:nvSpPr>
        <p:spPr bwMode="auto">
          <a:xfrm>
            <a:off x="2838450" y="1450975"/>
            <a:ext cx="354013" cy="2622550"/>
          </a:xfrm>
          <a:prstGeom prst="rect">
            <a:avLst/>
          </a:prstGeom>
          <a:noFill/>
          <a:ln w="587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4" name="AutoShape 13"/>
          <p:cNvSpPr>
            <a:spLocks noChangeArrowheads="1"/>
          </p:cNvSpPr>
          <p:nvPr/>
        </p:nvSpPr>
        <p:spPr bwMode="auto">
          <a:xfrm rot="-2724430">
            <a:off x="2705894" y="3733007"/>
            <a:ext cx="590550" cy="601662"/>
          </a:xfrm>
          <a:prstGeom prst="rtTriangle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5" name="Rectangle 4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5066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64" b="10211"/>
          <a:stretch>
            <a:fillRect/>
          </a:stretch>
        </p:blipFill>
        <p:spPr bwMode="auto">
          <a:xfrm>
            <a:off x="4979988" y="444500"/>
            <a:ext cx="4713287" cy="68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7" name="Rectangle 47"/>
          <p:cNvSpPr>
            <a:spLocks noChangeArrowheads="1"/>
          </p:cNvSpPr>
          <p:nvPr/>
        </p:nvSpPr>
        <p:spPr bwMode="auto">
          <a:xfrm>
            <a:off x="5008563" y="433388"/>
            <a:ext cx="4692650" cy="6769100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8" name="Rectangle 48"/>
          <p:cNvSpPr>
            <a:spLocks noChangeArrowheads="1"/>
          </p:cNvSpPr>
          <p:nvPr/>
        </p:nvSpPr>
        <p:spPr bwMode="auto">
          <a:xfrm>
            <a:off x="4999038" y="461963"/>
            <a:ext cx="4694237" cy="68087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3263" name="Picture 207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45070" name="Text Box 62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45071" name="Text Box 117"/>
          <p:cNvSpPr txBox="1">
            <a:spLocks noChangeArrowheads="1"/>
          </p:cNvSpPr>
          <p:nvPr/>
        </p:nvSpPr>
        <p:spPr bwMode="auto">
          <a:xfrm>
            <a:off x="9107488" y="746760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/>
          </a:p>
        </p:txBody>
      </p:sp>
      <p:sp>
        <p:nvSpPr>
          <p:cNvPr id="45072" name="Text Box 118"/>
          <p:cNvSpPr txBox="1">
            <a:spLocks noChangeArrowheads="1"/>
          </p:cNvSpPr>
          <p:nvPr/>
        </p:nvSpPr>
        <p:spPr bwMode="auto">
          <a:xfrm>
            <a:off x="9015413" y="735330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21</a:t>
            </a:r>
          </a:p>
        </p:txBody>
      </p:sp>
      <p:sp>
        <p:nvSpPr>
          <p:cNvPr id="813175" name="Rectangle 119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45074" name="Text Box 121"/>
          <p:cNvSpPr txBox="1">
            <a:spLocks noChangeArrowheads="1"/>
          </p:cNvSpPr>
          <p:nvPr/>
        </p:nvSpPr>
        <p:spPr bwMode="auto">
          <a:xfrm>
            <a:off x="9578975" y="7273925"/>
            <a:ext cx="341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2</a:t>
            </a:r>
          </a:p>
        </p:txBody>
      </p:sp>
      <p:sp>
        <p:nvSpPr>
          <p:cNvPr id="45075" name="Line 124"/>
          <p:cNvSpPr>
            <a:spLocks noChangeShapeType="1"/>
          </p:cNvSpPr>
          <p:nvPr/>
        </p:nvSpPr>
        <p:spPr bwMode="auto">
          <a:xfrm>
            <a:off x="1600200" y="13081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6" name="Line 125"/>
          <p:cNvSpPr>
            <a:spLocks noChangeShapeType="1"/>
          </p:cNvSpPr>
          <p:nvPr/>
        </p:nvSpPr>
        <p:spPr bwMode="auto">
          <a:xfrm>
            <a:off x="1604963" y="51181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7" name="Line 126"/>
          <p:cNvSpPr>
            <a:spLocks noChangeShapeType="1"/>
          </p:cNvSpPr>
          <p:nvPr/>
        </p:nvSpPr>
        <p:spPr bwMode="auto">
          <a:xfrm>
            <a:off x="1604963" y="57658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8" name="Line 129"/>
          <p:cNvSpPr>
            <a:spLocks noChangeShapeType="1"/>
          </p:cNvSpPr>
          <p:nvPr/>
        </p:nvSpPr>
        <p:spPr bwMode="auto">
          <a:xfrm>
            <a:off x="1604963" y="6997700"/>
            <a:ext cx="26257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9" name="Rectangle 130"/>
          <p:cNvSpPr>
            <a:spLocks noChangeArrowheads="1"/>
          </p:cNvSpPr>
          <p:nvPr/>
        </p:nvSpPr>
        <p:spPr bwMode="auto">
          <a:xfrm>
            <a:off x="2027238" y="4591050"/>
            <a:ext cx="15525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000" b="1">
                <a:solidFill>
                  <a:srgbClr val="000000"/>
                </a:solidFill>
                <a:latin typeface="Arial" charset="0"/>
              </a:rPr>
              <a:t>Éxodo</a:t>
            </a:r>
            <a:endParaRPr lang="en-US" sz="4000">
              <a:latin typeface="Arial" charset="0"/>
            </a:endParaRPr>
          </a:p>
        </p:txBody>
      </p:sp>
      <p:sp>
        <p:nvSpPr>
          <p:cNvPr id="45080" name="Rectangle 131"/>
          <p:cNvSpPr>
            <a:spLocks noChangeArrowheads="1"/>
          </p:cNvSpPr>
          <p:nvPr/>
        </p:nvSpPr>
        <p:spPr bwMode="auto">
          <a:xfrm>
            <a:off x="1820863" y="5229225"/>
            <a:ext cx="19192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000" b="1">
                <a:solidFill>
                  <a:srgbClr val="000000"/>
                </a:solidFill>
                <a:latin typeface="Arial" charset="0"/>
              </a:rPr>
              <a:t>Levítico</a:t>
            </a:r>
            <a:endParaRPr lang="en-US" sz="4000">
              <a:latin typeface="Arial" charset="0"/>
            </a:endParaRPr>
          </a:p>
        </p:txBody>
      </p:sp>
      <p:sp>
        <p:nvSpPr>
          <p:cNvPr id="45081" name="Rectangle 132"/>
          <p:cNvSpPr>
            <a:spLocks noChangeArrowheads="1"/>
          </p:cNvSpPr>
          <p:nvPr/>
        </p:nvSpPr>
        <p:spPr bwMode="auto">
          <a:xfrm>
            <a:off x="1762125" y="5902325"/>
            <a:ext cx="22018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000" b="1">
                <a:solidFill>
                  <a:srgbClr val="000000"/>
                </a:solidFill>
                <a:latin typeface="Arial" charset="0"/>
              </a:rPr>
              <a:t>Números</a:t>
            </a:r>
            <a:endParaRPr lang="en-US" sz="4000">
              <a:latin typeface="Arial" charset="0"/>
            </a:endParaRPr>
          </a:p>
        </p:txBody>
      </p:sp>
      <p:sp>
        <p:nvSpPr>
          <p:cNvPr id="45082" name="Rectangle 133"/>
          <p:cNvSpPr>
            <a:spLocks noChangeArrowheads="1"/>
          </p:cNvSpPr>
          <p:nvPr/>
        </p:nvSpPr>
        <p:spPr bwMode="auto">
          <a:xfrm>
            <a:off x="1658938" y="781050"/>
            <a:ext cx="19764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000" b="1">
                <a:solidFill>
                  <a:srgbClr val="000000"/>
                </a:solidFill>
                <a:latin typeface="Arial" charset="0"/>
              </a:rPr>
              <a:t>Génesis</a:t>
            </a:r>
            <a:endParaRPr lang="en-US" sz="4000">
              <a:latin typeface="Arial" charset="0"/>
            </a:endParaRPr>
          </a:p>
        </p:txBody>
      </p:sp>
      <p:sp>
        <p:nvSpPr>
          <p:cNvPr id="45083" name="Rectangle 134"/>
          <p:cNvSpPr>
            <a:spLocks noChangeArrowheads="1"/>
          </p:cNvSpPr>
          <p:nvPr/>
        </p:nvSpPr>
        <p:spPr bwMode="auto">
          <a:xfrm>
            <a:off x="1425575" y="6554788"/>
            <a:ext cx="275431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200" b="1">
                <a:solidFill>
                  <a:srgbClr val="000000"/>
                </a:solidFill>
                <a:latin typeface="Arial" charset="0"/>
              </a:rPr>
              <a:t>Deuteronomio</a:t>
            </a:r>
            <a:endParaRPr lang="en-US" sz="3200">
              <a:latin typeface="Arial" charset="0"/>
            </a:endParaRPr>
          </a:p>
        </p:txBody>
      </p:sp>
      <p:grpSp>
        <p:nvGrpSpPr>
          <p:cNvPr id="2" name="Group 159"/>
          <p:cNvGrpSpPr>
            <a:grpSpLocks/>
          </p:cNvGrpSpPr>
          <p:nvPr/>
        </p:nvGrpSpPr>
        <p:grpSpPr bwMode="auto">
          <a:xfrm>
            <a:off x="4635500" y="4408488"/>
            <a:ext cx="4064000" cy="2120900"/>
            <a:chOff x="2920" y="2777"/>
            <a:chExt cx="2560" cy="1336"/>
          </a:xfrm>
        </p:grpSpPr>
        <p:sp>
          <p:nvSpPr>
            <p:cNvPr id="813110" name="Rectangle 54"/>
            <p:cNvSpPr>
              <a:spLocks noChangeArrowheads="1"/>
            </p:cNvSpPr>
            <p:nvPr/>
          </p:nvSpPr>
          <p:spPr bwMode="auto">
            <a:xfrm>
              <a:off x="3763" y="2777"/>
              <a:ext cx="1717" cy="1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tx1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lnSpc>
                  <a:spcPct val="40000"/>
                </a:lnSpc>
                <a:spcBef>
                  <a:spcPct val="50000"/>
                </a:spcBef>
                <a:defRPr/>
              </a:pPr>
              <a:endParaRPr lang="en-US" sz="3600" b="1" dirty="0">
                <a:solidFill>
                  <a:srgbClr val="FFFF00"/>
                </a:solidFill>
                <a:latin typeface="Helvetica" pitchFamily="1" charset="0"/>
                <a:ea typeface="+mn-ea"/>
                <a:cs typeface="+mn-cs"/>
              </a:endParaRPr>
            </a:p>
            <a:p>
              <a:pPr algn="ctr">
                <a:lnSpc>
                  <a:spcPct val="40000"/>
                </a:lnSpc>
                <a:spcBef>
                  <a:spcPct val="50000"/>
                </a:spcBef>
                <a:defRPr/>
              </a:pPr>
              <a:endParaRPr lang="en-US" sz="3600" b="1" dirty="0">
                <a:solidFill>
                  <a:srgbClr val="FFFF00"/>
                </a:solidFill>
                <a:latin typeface="Helvetica" pitchFamily="1" charset="0"/>
                <a:ea typeface="+mn-ea"/>
                <a:cs typeface="+mn-cs"/>
              </a:endParaRPr>
            </a:p>
            <a:p>
              <a:pPr algn="ctr">
                <a:lnSpc>
                  <a:spcPct val="40000"/>
                </a:lnSpc>
                <a:spcBef>
                  <a:spcPct val="50000"/>
                </a:spcBef>
                <a:defRPr/>
              </a:pPr>
              <a:r>
                <a:rPr lang="en-US" sz="3600" b="1" dirty="0" err="1">
                  <a:solidFill>
                    <a:srgbClr val="FFFF00"/>
                  </a:solidFill>
                  <a:latin typeface="Helvetica" pitchFamily="1" charset="0"/>
                  <a:ea typeface="+mn-ea"/>
                  <a:cs typeface="+mn-cs"/>
                </a:rPr>
                <a:t>Pacto</a:t>
              </a:r>
              <a:r>
                <a:rPr lang="en-US" sz="3600" b="1" dirty="0">
                  <a:solidFill>
                    <a:srgbClr val="FFFF00"/>
                  </a:solidFill>
                  <a:latin typeface="Helvetica" pitchFamily="1" charset="0"/>
                  <a:ea typeface="+mn-ea"/>
                  <a:cs typeface="+mn-cs"/>
                </a:rPr>
                <a:t> de la </a:t>
              </a:r>
            </a:p>
            <a:p>
              <a:pPr algn="ctr">
                <a:lnSpc>
                  <a:spcPct val="40000"/>
                </a:lnSpc>
                <a:spcBef>
                  <a:spcPct val="50000"/>
                </a:spcBef>
                <a:defRPr/>
              </a:pPr>
              <a:r>
                <a:rPr lang="en-US" sz="3600" b="1" dirty="0" err="1">
                  <a:solidFill>
                    <a:srgbClr val="FFFF00"/>
                  </a:solidFill>
                  <a:latin typeface="Helvetica" pitchFamily="1" charset="0"/>
                  <a:ea typeface="+mn-ea"/>
                  <a:cs typeface="+mn-cs"/>
                </a:rPr>
                <a:t>tierra</a:t>
              </a:r>
              <a:endParaRPr lang="en-US" sz="3600" b="1" dirty="0">
                <a:solidFill>
                  <a:srgbClr val="FFFF00"/>
                </a:solidFill>
                <a:latin typeface="Helvetica" pitchFamily="1" charset="0"/>
                <a:ea typeface="+mn-ea"/>
                <a:cs typeface="+mn-cs"/>
              </a:endParaRPr>
            </a:p>
            <a:p>
              <a:pPr algn="ctr">
                <a:lnSpc>
                  <a:spcPct val="40000"/>
                </a:lnSpc>
                <a:spcBef>
                  <a:spcPct val="50000"/>
                </a:spcBef>
                <a:defRPr/>
              </a:pPr>
              <a:r>
                <a:rPr lang="en-US" sz="2400" b="1" dirty="0" err="1">
                  <a:solidFill>
                    <a:srgbClr val="FFFF00"/>
                  </a:solidFill>
                  <a:latin typeface="Helvetica" pitchFamily="1" charset="0"/>
                  <a:ea typeface="+mn-ea"/>
                  <a:cs typeface="+mn-cs"/>
                </a:rPr>
                <a:t>Dt</a:t>
              </a:r>
              <a:r>
                <a:rPr lang="en-US" sz="2400" b="1" dirty="0">
                  <a:solidFill>
                    <a:srgbClr val="FFFF00"/>
                  </a:solidFill>
                  <a:latin typeface="Helvetica" pitchFamily="1" charset="0"/>
                  <a:ea typeface="+mn-ea"/>
                  <a:cs typeface="+mn-cs"/>
                </a:rPr>
                <a:t> 30: 1-10</a:t>
              </a:r>
            </a:p>
          </p:txBody>
        </p:sp>
        <p:sp>
          <p:nvSpPr>
            <p:cNvPr id="813120" name="AutoShape 64"/>
            <p:cNvSpPr>
              <a:spLocks noChangeArrowheads="1"/>
            </p:cNvSpPr>
            <p:nvPr/>
          </p:nvSpPr>
          <p:spPr bwMode="auto">
            <a:xfrm rot="-1349921">
              <a:off x="2920" y="3739"/>
              <a:ext cx="895" cy="355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157"/>
          <p:cNvGrpSpPr>
            <a:grpSpLocks/>
          </p:cNvGrpSpPr>
          <p:nvPr/>
        </p:nvGrpSpPr>
        <p:grpSpPr bwMode="auto">
          <a:xfrm>
            <a:off x="3884613" y="1595438"/>
            <a:ext cx="5124450" cy="2343150"/>
            <a:chOff x="2447" y="1059"/>
            <a:chExt cx="3228" cy="1476"/>
          </a:xfrm>
        </p:grpSpPr>
        <p:sp>
          <p:nvSpPr>
            <p:cNvPr id="813112" name="Rectangle 56"/>
            <p:cNvSpPr>
              <a:spLocks noChangeArrowheads="1"/>
            </p:cNvSpPr>
            <p:nvPr/>
          </p:nvSpPr>
          <p:spPr bwMode="auto">
            <a:xfrm>
              <a:off x="3612" y="1199"/>
              <a:ext cx="2063" cy="1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40000"/>
                </a:lnSpc>
                <a:spcBef>
                  <a:spcPct val="50000"/>
                </a:spcBef>
                <a:defRPr/>
              </a:pPr>
              <a:endParaRPr lang="en-US" sz="3600" b="1" dirty="0">
                <a:solidFill>
                  <a:srgbClr val="FFFF00"/>
                </a:solidFill>
                <a:latin typeface="Helvetica" pitchFamily="1" charset="0"/>
                <a:ea typeface="+mn-ea"/>
                <a:cs typeface="+mn-cs"/>
              </a:endParaRPr>
            </a:p>
            <a:p>
              <a:pPr algn="ctr">
                <a:lnSpc>
                  <a:spcPct val="40000"/>
                </a:lnSpc>
                <a:spcBef>
                  <a:spcPct val="50000"/>
                </a:spcBef>
                <a:defRPr/>
              </a:pPr>
              <a:endParaRPr lang="en-US" sz="3600" b="1" dirty="0">
                <a:solidFill>
                  <a:srgbClr val="FFFF00"/>
                </a:solidFill>
                <a:latin typeface="Helvetica" pitchFamily="1" charset="0"/>
                <a:ea typeface="+mn-ea"/>
                <a:cs typeface="+mn-cs"/>
              </a:endParaRPr>
            </a:p>
            <a:p>
              <a:pPr algn="ctr">
                <a:lnSpc>
                  <a:spcPct val="40000"/>
                </a:lnSpc>
                <a:spcBef>
                  <a:spcPct val="50000"/>
                </a:spcBef>
                <a:defRPr/>
              </a:pPr>
              <a:r>
                <a:rPr lang="en-US" sz="3600" b="1" dirty="0" err="1">
                  <a:solidFill>
                    <a:srgbClr val="FFFF00"/>
                  </a:solidFill>
                  <a:latin typeface="Helvetica" pitchFamily="1" charset="0"/>
                  <a:ea typeface="+mn-ea"/>
                  <a:cs typeface="+mn-cs"/>
                </a:rPr>
                <a:t>Pacto</a:t>
              </a:r>
              <a:r>
                <a:rPr lang="en-US" sz="3600" b="1" dirty="0">
                  <a:solidFill>
                    <a:srgbClr val="FFFF00"/>
                  </a:solidFill>
                  <a:latin typeface="Helvetica" pitchFamily="1" charset="0"/>
                  <a:ea typeface="+mn-ea"/>
                  <a:cs typeface="+mn-cs"/>
                </a:rPr>
                <a:t> </a:t>
              </a:r>
            </a:p>
            <a:p>
              <a:pPr algn="ctr">
                <a:lnSpc>
                  <a:spcPct val="40000"/>
                </a:lnSpc>
                <a:spcBef>
                  <a:spcPct val="50000"/>
                </a:spcBef>
                <a:defRPr/>
              </a:pPr>
              <a:r>
                <a:rPr lang="en-US" sz="3600" b="1" dirty="0" err="1">
                  <a:solidFill>
                    <a:srgbClr val="FFFF00"/>
                  </a:solidFill>
                  <a:latin typeface="Helvetica" pitchFamily="1" charset="0"/>
                  <a:ea typeface="+mn-ea"/>
                  <a:cs typeface="+mn-cs"/>
                </a:rPr>
                <a:t>abrahámico</a:t>
              </a:r>
              <a:endParaRPr lang="en-US" sz="3600" b="1" dirty="0">
                <a:solidFill>
                  <a:srgbClr val="FFFF00"/>
                </a:solidFill>
                <a:latin typeface="Helvetica" pitchFamily="1" charset="0"/>
                <a:ea typeface="+mn-ea"/>
                <a:cs typeface="+mn-cs"/>
              </a:endParaRPr>
            </a:p>
            <a:p>
              <a:pPr algn="ctr">
                <a:lnSpc>
                  <a:spcPct val="40000"/>
                </a:lnSpc>
                <a:spcBef>
                  <a:spcPct val="50000"/>
                </a:spcBef>
                <a:defRPr/>
              </a:pPr>
              <a:r>
                <a:rPr lang="en-US" sz="2400" b="1" dirty="0" err="1">
                  <a:solidFill>
                    <a:srgbClr val="FFFF00"/>
                  </a:solidFill>
                  <a:latin typeface="Helvetica" pitchFamily="1" charset="0"/>
                  <a:ea typeface="+mn-ea"/>
                  <a:cs typeface="+mn-cs"/>
                </a:rPr>
                <a:t>Gn</a:t>
              </a:r>
              <a:r>
                <a:rPr lang="en-US" sz="2400" b="1" dirty="0">
                  <a:solidFill>
                    <a:srgbClr val="FFFF00"/>
                  </a:solidFill>
                  <a:latin typeface="Helvetica" pitchFamily="1" charset="0"/>
                  <a:ea typeface="+mn-ea"/>
                  <a:cs typeface="+mn-cs"/>
                </a:rPr>
                <a:t> 12: 1-3</a:t>
              </a:r>
            </a:p>
          </p:txBody>
        </p:sp>
        <p:sp>
          <p:nvSpPr>
            <p:cNvPr id="813209" name="AutoShape 153"/>
            <p:cNvSpPr>
              <a:spLocks noChangeArrowheads="1"/>
            </p:cNvSpPr>
            <p:nvPr/>
          </p:nvSpPr>
          <p:spPr bwMode="auto">
            <a:xfrm rot="2558072">
              <a:off x="2447" y="1059"/>
              <a:ext cx="1539" cy="355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13258" name="Oval 202"/>
          <p:cNvSpPr>
            <a:spLocks noChangeArrowheads="1"/>
          </p:cNvSpPr>
          <p:nvPr/>
        </p:nvSpPr>
        <p:spPr bwMode="auto">
          <a:xfrm>
            <a:off x="3589338" y="6261100"/>
            <a:ext cx="1090612" cy="1038225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400">
              <a:latin typeface="Helvetica" pitchFamily="1" charset="0"/>
              <a:ea typeface="+mn-ea"/>
              <a:cs typeface="+mn-cs"/>
            </a:endParaRPr>
          </a:p>
        </p:txBody>
      </p:sp>
      <p:sp>
        <p:nvSpPr>
          <p:cNvPr id="45087" name="Line 203"/>
          <p:cNvSpPr>
            <a:spLocks noChangeShapeType="1"/>
          </p:cNvSpPr>
          <p:nvPr/>
        </p:nvSpPr>
        <p:spPr bwMode="auto">
          <a:xfrm flipH="1">
            <a:off x="6543675" y="4073525"/>
            <a:ext cx="19050" cy="266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8" name="Line 204"/>
          <p:cNvSpPr>
            <a:spLocks noChangeShapeType="1"/>
          </p:cNvSpPr>
          <p:nvPr/>
        </p:nvSpPr>
        <p:spPr bwMode="auto">
          <a:xfrm flipH="1">
            <a:off x="6543675" y="6613525"/>
            <a:ext cx="19050" cy="266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3261" name="Rectangle 205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grpSp>
        <p:nvGrpSpPr>
          <p:cNvPr id="45090" name="Group 259"/>
          <p:cNvGrpSpPr>
            <a:grpSpLocks/>
          </p:cNvGrpSpPr>
          <p:nvPr/>
        </p:nvGrpSpPr>
        <p:grpSpPr bwMode="auto">
          <a:xfrm>
            <a:off x="3759200" y="615950"/>
            <a:ext cx="717550" cy="609600"/>
            <a:chOff x="5016500" y="2393950"/>
            <a:chExt cx="717550" cy="609600"/>
          </a:xfrm>
        </p:grpSpPr>
        <p:grpSp>
          <p:nvGrpSpPr>
            <p:cNvPr id="45099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45101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102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81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100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091" name="Group 258"/>
          <p:cNvGrpSpPr>
            <a:grpSpLocks/>
          </p:cNvGrpSpPr>
          <p:nvPr/>
        </p:nvGrpSpPr>
        <p:grpSpPr bwMode="auto">
          <a:xfrm>
            <a:off x="3771900" y="6521450"/>
            <a:ext cx="706438" cy="609600"/>
            <a:chOff x="5041900" y="5264150"/>
            <a:chExt cx="706438" cy="609600"/>
          </a:xfrm>
        </p:grpSpPr>
        <p:grpSp>
          <p:nvGrpSpPr>
            <p:cNvPr id="45094" name="Group 336"/>
            <p:cNvGrpSpPr>
              <a:grpSpLocks/>
            </p:cNvGrpSpPr>
            <p:nvPr/>
          </p:nvGrpSpPr>
          <p:grpSpPr bwMode="auto">
            <a:xfrm>
              <a:off x="5213350" y="5264150"/>
              <a:ext cx="534988" cy="609600"/>
              <a:chOff x="3284" y="3156"/>
              <a:chExt cx="337" cy="384"/>
            </a:xfrm>
          </p:grpSpPr>
          <p:pic>
            <p:nvPicPr>
              <p:cNvPr id="45096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84" y="3156"/>
                <a:ext cx="33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097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7" y="3263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PT</a:t>
                </a:r>
              </a:p>
            </p:txBody>
          </p:sp>
          <p:sp>
            <p:nvSpPr>
              <p:cNvPr id="87" name="Rectangle 327"/>
              <p:cNvSpPr>
                <a:spLocks noChangeArrowheads="1"/>
              </p:cNvSpPr>
              <p:nvPr/>
            </p:nvSpPr>
            <p:spPr bwMode="auto">
              <a:xfrm>
                <a:off x="3284" y="315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095" name="AutoShape 341"/>
            <p:cNvSpPr>
              <a:spLocks noChangeArrowheads="1"/>
            </p:cNvSpPr>
            <p:nvPr/>
          </p:nvSpPr>
          <p:spPr bwMode="auto">
            <a:xfrm>
              <a:off x="5041900" y="52705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092" name="Text Box 136"/>
          <p:cNvSpPr txBox="1">
            <a:spLocks noChangeArrowheads="1"/>
          </p:cNvSpPr>
          <p:nvPr/>
        </p:nvSpPr>
        <p:spPr bwMode="auto">
          <a:xfrm rot="-5400000">
            <a:off x="-588963" y="3311526"/>
            <a:ext cx="31289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latin typeface="Arial Black" charset="0"/>
              </a:rPr>
              <a:t>La ley (5)</a:t>
            </a:r>
            <a:endParaRPr lang="en-US" sz="1400">
              <a:latin typeface="Arial Black" charset="0"/>
            </a:endParaRPr>
          </a:p>
        </p:txBody>
      </p:sp>
      <p:sp>
        <p:nvSpPr>
          <p:cNvPr id="53" name="Oval 202"/>
          <p:cNvSpPr>
            <a:spLocks noChangeArrowheads="1"/>
          </p:cNvSpPr>
          <p:nvPr/>
        </p:nvSpPr>
        <p:spPr bwMode="auto">
          <a:xfrm>
            <a:off x="3614738" y="381000"/>
            <a:ext cx="1090612" cy="1038225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400">
              <a:latin typeface="Helvetica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3258" grpId="0" animBg="1"/>
      <p:bldP spid="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5" name="Group 209"/>
          <p:cNvGrpSpPr>
            <a:grpSpLocks/>
          </p:cNvGrpSpPr>
          <p:nvPr/>
        </p:nvGrpSpPr>
        <p:grpSpPr bwMode="auto">
          <a:xfrm>
            <a:off x="4967288" y="398463"/>
            <a:ext cx="4738687" cy="6916737"/>
            <a:chOff x="3129" y="251"/>
            <a:chExt cx="2985" cy="4357"/>
          </a:xfrm>
        </p:grpSpPr>
        <p:sp>
          <p:nvSpPr>
            <p:cNvPr id="47166" name="Rectangle 210"/>
            <p:cNvSpPr>
              <a:spLocks noChangeArrowheads="1"/>
            </p:cNvSpPr>
            <p:nvPr/>
          </p:nvSpPr>
          <p:spPr bwMode="auto">
            <a:xfrm>
              <a:off x="3137" y="261"/>
              <a:ext cx="2966" cy="431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7167" name="Picture 2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6" r="15105"/>
            <a:stretch>
              <a:fillRect/>
            </a:stretch>
          </p:blipFill>
          <p:spPr bwMode="auto">
            <a:xfrm>
              <a:off x="3129" y="270"/>
              <a:ext cx="2985" cy="4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68" name="Rectangle 212"/>
            <p:cNvSpPr>
              <a:spLocks noChangeArrowheads="1"/>
            </p:cNvSpPr>
            <p:nvPr/>
          </p:nvSpPr>
          <p:spPr bwMode="auto">
            <a:xfrm>
              <a:off x="3130" y="278"/>
              <a:ext cx="2965" cy="4305"/>
            </a:xfrm>
            <a:prstGeom prst="rect">
              <a:avLst/>
            </a:prstGeom>
            <a:solidFill>
              <a:schemeClr val="tx1">
                <a:alpha val="50195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9" name="Rectangle 213"/>
            <p:cNvSpPr>
              <a:spLocks noChangeArrowheads="1"/>
            </p:cNvSpPr>
            <p:nvPr/>
          </p:nvSpPr>
          <p:spPr bwMode="auto">
            <a:xfrm>
              <a:off x="3157" y="251"/>
              <a:ext cx="2957" cy="4315"/>
            </a:xfrm>
            <a:prstGeom prst="rect">
              <a:avLst/>
            </a:prstGeom>
            <a:noFill/>
            <a:ln w="133350">
              <a:solidFill>
                <a:srgbClr val="1822C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06" name="Text Box 89"/>
          <p:cNvSpPr txBox="1">
            <a:spLocks noChangeArrowheads="1"/>
          </p:cNvSpPr>
          <p:nvPr/>
        </p:nvSpPr>
        <p:spPr bwMode="auto">
          <a:xfrm>
            <a:off x="9653588" y="6350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7107" name="Text Box 93"/>
          <p:cNvSpPr txBox="1">
            <a:spLocks noChangeArrowheads="1"/>
          </p:cNvSpPr>
          <p:nvPr/>
        </p:nvSpPr>
        <p:spPr bwMode="auto">
          <a:xfrm>
            <a:off x="9694863" y="72659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58478F"/>
                </a:solidFill>
              </a:rPr>
              <a:t> </a:t>
            </a:r>
          </a:p>
        </p:txBody>
      </p:sp>
      <p:sp>
        <p:nvSpPr>
          <p:cNvPr id="47108" name="Text Box 206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47109" name="Text Box 207"/>
          <p:cNvSpPr txBox="1">
            <a:spLocks noChangeArrowheads="1"/>
          </p:cNvSpPr>
          <p:nvPr/>
        </p:nvSpPr>
        <p:spPr bwMode="auto">
          <a:xfrm>
            <a:off x="9396413" y="7265988"/>
            <a:ext cx="273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/>
              <a:t> </a:t>
            </a: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169863" y="7427913"/>
            <a:ext cx="145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sp>
        <p:nvSpPr>
          <p:cNvPr id="238821" name="Rectangle 229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47112" name="Text Box 233"/>
          <p:cNvSpPr txBox="1">
            <a:spLocks noChangeArrowheads="1"/>
          </p:cNvSpPr>
          <p:nvPr/>
        </p:nvSpPr>
        <p:spPr bwMode="auto">
          <a:xfrm>
            <a:off x="9107488" y="746760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/>
          </a:p>
        </p:txBody>
      </p:sp>
      <p:sp>
        <p:nvSpPr>
          <p:cNvPr id="47113" name="Text Box 234"/>
          <p:cNvSpPr txBox="1">
            <a:spLocks noChangeArrowheads="1"/>
          </p:cNvSpPr>
          <p:nvPr/>
        </p:nvSpPr>
        <p:spPr bwMode="auto">
          <a:xfrm>
            <a:off x="9015413" y="735330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22</a:t>
            </a:r>
          </a:p>
        </p:txBody>
      </p:sp>
      <p:sp>
        <p:nvSpPr>
          <p:cNvPr id="238830" name="Rectangle 238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238831" name="Text Box 239"/>
          <p:cNvSpPr txBox="1">
            <a:spLocks noChangeArrowheads="1"/>
          </p:cNvSpPr>
          <p:nvPr/>
        </p:nvSpPr>
        <p:spPr bwMode="auto">
          <a:xfrm>
            <a:off x="5800725" y="5260975"/>
            <a:ext cx="3160713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b="1" smtClean="0">
                <a:solidFill>
                  <a:srgbClr val="66FFFF"/>
                </a:solidFill>
                <a:latin typeface="Arial" charset="0"/>
              </a:rPr>
              <a:t>¡Recuerde esa cuña!</a:t>
            </a:r>
            <a:endParaRPr lang="en-US" sz="3600" smtClean="0">
              <a:solidFill>
                <a:srgbClr val="66FFFF"/>
              </a:solidFill>
            </a:endParaRPr>
          </a:p>
        </p:txBody>
      </p:sp>
      <p:sp>
        <p:nvSpPr>
          <p:cNvPr id="47116" name="Line 240"/>
          <p:cNvSpPr>
            <a:spLocks noChangeShapeType="1"/>
          </p:cNvSpPr>
          <p:nvPr/>
        </p:nvSpPr>
        <p:spPr bwMode="auto">
          <a:xfrm>
            <a:off x="1409700" y="360363"/>
            <a:ext cx="2566988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7" name="Line 241"/>
          <p:cNvSpPr>
            <a:spLocks noChangeShapeType="1"/>
          </p:cNvSpPr>
          <p:nvPr/>
        </p:nvSpPr>
        <p:spPr bwMode="auto">
          <a:xfrm flipV="1">
            <a:off x="4038600" y="7037388"/>
            <a:ext cx="284163" cy="12700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8" name="Line 242"/>
          <p:cNvSpPr>
            <a:spLocks noChangeShapeType="1"/>
          </p:cNvSpPr>
          <p:nvPr/>
        </p:nvSpPr>
        <p:spPr bwMode="auto">
          <a:xfrm>
            <a:off x="3232150" y="4732338"/>
            <a:ext cx="752475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9" name="Line 243"/>
          <p:cNvSpPr>
            <a:spLocks noChangeShapeType="1"/>
          </p:cNvSpPr>
          <p:nvPr/>
        </p:nvSpPr>
        <p:spPr bwMode="auto">
          <a:xfrm flipV="1">
            <a:off x="1454150" y="7329488"/>
            <a:ext cx="2590800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0" name="Line 244"/>
          <p:cNvSpPr>
            <a:spLocks noChangeShapeType="1"/>
          </p:cNvSpPr>
          <p:nvPr/>
        </p:nvSpPr>
        <p:spPr bwMode="auto">
          <a:xfrm flipV="1">
            <a:off x="1444625" y="338138"/>
            <a:ext cx="1588" cy="70342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1" name="Line 245"/>
          <p:cNvSpPr>
            <a:spLocks noChangeShapeType="1"/>
          </p:cNvSpPr>
          <p:nvPr/>
        </p:nvSpPr>
        <p:spPr bwMode="auto">
          <a:xfrm flipH="1" flipV="1">
            <a:off x="3948113" y="338138"/>
            <a:ext cx="1587" cy="438626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2" name="Freeform 246"/>
          <p:cNvSpPr>
            <a:spLocks/>
          </p:cNvSpPr>
          <p:nvPr/>
        </p:nvSpPr>
        <p:spPr bwMode="auto">
          <a:xfrm>
            <a:off x="3200400" y="4752975"/>
            <a:ext cx="738188" cy="2452688"/>
          </a:xfrm>
          <a:custGeom>
            <a:avLst/>
            <a:gdLst>
              <a:gd name="T0" fmla="*/ 2147483647 w 465"/>
              <a:gd name="T1" fmla="*/ 0 h 1561"/>
              <a:gd name="T2" fmla="*/ 2147483647 w 465"/>
              <a:gd name="T3" fmla="*/ 2147483647 h 1561"/>
              <a:gd name="T4" fmla="*/ 2147483647 w 465"/>
              <a:gd name="T5" fmla="*/ 2147483647 h 1561"/>
              <a:gd name="T6" fmla="*/ 0 w 465"/>
              <a:gd name="T7" fmla="*/ 2147483647 h 1561"/>
              <a:gd name="T8" fmla="*/ 2147483647 w 465"/>
              <a:gd name="T9" fmla="*/ 0 h 15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5"/>
              <a:gd name="T16" fmla="*/ 0 h 1561"/>
              <a:gd name="T17" fmla="*/ 465 w 465"/>
              <a:gd name="T18" fmla="*/ 1561 h 15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5" h="1561">
                <a:moveTo>
                  <a:pt x="50" y="0"/>
                </a:moveTo>
                <a:lnTo>
                  <a:pt x="465" y="1548"/>
                </a:lnTo>
                <a:lnTo>
                  <a:pt x="427" y="1561"/>
                </a:lnTo>
                <a:lnTo>
                  <a:pt x="0" y="12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3" name="Line 247"/>
          <p:cNvSpPr>
            <a:spLocks noChangeShapeType="1"/>
          </p:cNvSpPr>
          <p:nvPr/>
        </p:nvSpPr>
        <p:spPr bwMode="auto">
          <a:xfrm>
            <a:off x="3459163" y="4932363"/>
            <a:ext cx="798512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4" name="Line 248"/>
          <p:cNvSpPr>
            <a:spLocks noChangeShapeType="1"/>
          </p:cNvSpPr>
          <p:nvPr/>
        </p:nvSpPr>
        <p:spPr bwMode="auto">
          <a:xfrm flipV="1">
            <a:off x="1825625" y="352425"/>
            <a:ext cx="1588" cy="6988175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5" name="Freeform 249"/>
          <p:cNvSpPr>
            <a:spLocks/>
          </p:cNvSpPr>
          <p:nvPr/>
        </p:nvSpPr>
        <p:spPr bwMode="auto">
          <a:xfrm>
            <a:off x="3459163" y="4953000"/>
            <a:ext cx="638175" cy="2097088"/>
          </a:xfrm>
          <a:custGeom>
            <a:avLst/>
            <a:gdLst>
              <a:gd name="T0" fmla="*/ 2147483647 w 402"/>
              <a:gd name="T1" fmla="*/ 0 h 1321"/>
              <a:gd name="T2" fmla="*/ 2147483647 w 402"/>
              <a:gd name="T3" fmla="*/ 2147483647 h 1321"/>
              <a:gd name="T4" fmla="*/ 2147483647 w 402"/>
              <a:gd name="T5" fmla="*/ 2147483647 h 1321"/>
              <a:gd name="T6" fmla="*/ 0 w 402"/>
              <a:gd name="T7" fmla="*/ 2147483647 h 1321"/>
              <a:gd name="T8" fmla="*/ 2147483647 w 402"/>
              <a:gd name="T9" fmla="*/ 0 h 13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1321"/>
              <a:gd name="T17" fmla="*/ 402 w 402"/>
              <a:gd name="T18" fmla="*/ 1321 h 13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1321">
                <a:moveTo>
                  <a:pt x="51" y="0"/>
                </a:moveTo>
                <a:lnTo>
                  <a:pt x="402" y="1309"/>
                </a:lnTo>
                <a:lnTo>
                  <a:pt x="352" y="1321"/>
                </a:lnTo>
                <a:lnTo>
                  <a:pt x="0" y="12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6" name="Line 250"/>
          <p:cNvSpPr>
            <a:spLocks noChangeShapeType="1"/>
          </p:cNvSpPr>
          <p:nvPr/>
        </p:nvSpPr>
        <p:spPr bwMode="auto">
          <a:xfrm>
            <a:off x="3894138" y="7170738"/>
            <a:ext cx="192087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7" name="Line 251"/>
          <p:cNvSpPr>
            <a:spLocks noChangeShapeType="1"/>
          </p:cNvSpPr>
          <p:nvPr/>
        </p:nvSpPr>
        <p:spPr bwMode="auto">
          <a:xfrm flipV="1">
            <a:off x="4044950" y="7180263"/>
            <a:ext cx="1588" cy="1889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8" name="Line 252"/>
          <p:cNvSpPr>
            <a:spLocks noChangeShapeType="1"/>
          </p:cNvSpPr>
          <p:nvPr/>
        </p:nvSpPr>
        <p:spPr bwMode="auto">
          <a:xfrm>
            <a:off x="3949700" y="3638550"/>
            <a:ext cx="0" cy="1003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9" name="Line 253"/>
          <p:cNvSpPr>
            <a:spLocks noChangeShapeType="1"/>
          </p:cNvSpPr>
          <p:nvPr/>
        </p:nvSpPr>
        <p:spPr bwMode="auto">
          <a:xfrm>
            <a:off x="3200400" y="4730750"/>
            <a:ext cx="33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0" name="Line 254"/>
          <p:cNvSpPr>
            <a:spLocks noChangeShapeType="1"/>
          </p:cNvSpPr>
          <p:nvPr/>
        </p:nvSpPr>
        <p:spPr bwMode="auto">
          <a:xfrm>
            <a:off x="2044700" y="221456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31" name="Line 255"/>
          <p:cNvSpPr>
            <a:spLocks noChangeShapeType="1"/>
          </p:cNvSpPr>
          <p:nvPr/>
        </p:nvSpPr>
        <p:spPr bwMode="auto">
          <a:xfrm>
            <a:off x="2044700" y="2633663"/>
            <a:ext cx="173355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32" name="Line 256"/>
          <p:cNvSpPr>
            <a:spLocks noChangeShapeType="1"/>
          </p:cNvSpPr>
          <p:nvPr/>
        </p:nvSpPr>
        <p:spPr bwMode="auto">
          <a:xfrm>
            <a:off x="1984375" y="7110413"/>
            <a:ext cx="1654175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33" name="Line 257"/>
          <p:cNvSpPr>
            <a:spLocks noChangeShapeType="1"/>
          </p:cNvSpPr>
          <p:nvPr/>
        </p:nvSpPr>
        <p:spPr bwMode="auto">
          <a:xfrm>
            <a:off x="2005013" y="6710363"/>
            <a:ext cx="153511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34" name="Line 258"/>
          <p:cNvSpPr>
            <a:spLocks noChangeShapeType="1"/>
          </p:cNvSpPr>
          <p:nvPr/>
        </p:nvSpPr>
        <p:spPr bwMode="auto">
          <a:xfrm>
            <a:off x="1984375" y="6291263"/>
            <a:ext cx="14557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35" name="Line 259"/>
          <p:cNvSpPr>
            <a:spLocks noChangeShapeType="1"/>
          </p:cNvSpPr>
          <p:nvPr/>
        </p:nvSpPr>
        <p:spPr bwMode="auto">
          <a:xfrm>
            <a:off x="2024063" y="5872163"/>
            <a:ext cx="123666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36" name="Line 260"/>
          <p:cNvSpPr>
            <a:spLocks noChangeShapeType="1"/>
          </p:cNvSpPr>
          <p:nvPr/>
        </p:nvSpPr>
        <p:spPr bwMode="auto">
          <a:xfrm>
            <a:off x="2044700" y="5511800"/>
            <a:ext cx="12160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37" name="Line 261"/>
          <p:cNvSpPr>
            <a:spLocks noChangeShapeType="1"/>
          </p:cNvSpPr>
          <p:nvPr/>
        </p:nvSpPr>
        <p:spPr bwMode="auto">
          <a:xfrm>
            <a:off x="2063750" y="5011738"/>
            <a:ext cx="111760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38" name="Line 262"/>
          <p:cNvSpPr>
            <a:spLocks noChangeShapeType="1"/>
          </p:cNvSpPr>
          <p:nvPr/>
        </p:nvSpPr>
        <p:spPr bwMode="auto">
          <a:xfrm>
            <a:off x="2063750" y="4532313"/>
            <a:ext cx="1376363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39" name="Line 263"/>
          <p:cNvSpPr>
            <a:spLocks noChangeShapeType="1"/>
          </p:cNvSpPr>
          <p:nvPr/>
        </p:nvSpPr>
        <p:spPr bwMode="auto">
          <a:xfrm>
            <a:off x="2044700" y="4213225"/>
            <a:ext cx="1414463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40" name="Line 264"/>
          <p:cNvSpPr>
            <a:spLocks noChangeShapeType="1"/>
          </p:cNvSpPr>
          <p:nvPr/>
        </p:nvSpPr>
        <p:spPr bwMode="auto">
          <a:xfrm>
            <a:off x="2063750" y="3673475"/>
            <a:ext cx="17748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41" name="Rectangle 265"/>
          <p:cNvSpPr>
            <a:spLocks noChangeArrowheads="1"/>
          </p:cNvSpPr>
          <p:nvPr/>
        </p:nvSpPr>
        <p:spPr bwMode="auto">
          <a:xfrm>
            <a:off x="1903413" y="34655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47142" name="Rectangle 266"/>
          <p:cNvSpPr>
            <a:spLocks noChangeArrowheads="1"/>
          </p:cNvSpPr>
          <p:nvPr/>
        </p:nvSpPr>
        <p:spPr bwMode="auto">
          <a:xfrm>
            <a:off x="1912938" y="43164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47143" name="Rectangle 267"/>
          <p:cNvSpPr>
            <a:spLocks noChangeArrowheads="1"/>
          </p:cNvSpPr>
          <p:nvPr/>
        </p:nvSpPr>
        <p:spPr bwMode="auto">
          <a:xfrm>
            <a:off x="1900238" y="4786313"/>
            <a:ext cx="3571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47144" name="Rectangle 268"/>
          <p:cNvSpPr>
            <a:spLocks noChangeArrowheads="1"/>
          </p:cNvSpPr>
          <p:nvPr/>
        </p:nvSpPr>
        <p:spPr bwMode="auto">
          <a:xfrm>
            <a:off x="1816100" y="3990975"/>
            <a:ext cx="7080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latin typeface="Helvetica" charset="0"/>
              </a:rPr>
              <a:t>(D)</a:t>
            </a:r>
          </a:p>
        </p:txBody>
      </p:sp>
      <p:sp>
        <p:nvSpPr>
          <p:cNvPr id="47145" name="Rectangle 269"/>
          <p:cNvSpPr>
            <a:spLocks noChangeArrowheads="1"/>
          </p:cNvSpPr>
          <p:nvPr/>
        </p:nvSpPr>
        <p:spPr bwMode="auto">
          <a:xfrm>
            <a:off x="3429000" y="404812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47146" name="AutoShape 270"/>
          <p:cNvSpPr>
            <a:spLocks noChangeArrowheads="1"/>
          </p:cNvSpPr>
          <p:nvPr/>
        </p:nvSpPr>
        <p:spPr bwMode="auto">
          <a:xfrm rot="16200000" flipH="1">
            <a:off x="2538413" y="4919662"/>
            <a:ext cx="241300" cy="479425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47" name="Rectangle 285"/>
          <p:cNvSpPr>
            <a:spLocks noChangeArrowheads="1"/>
          </p:cNvSpPr>
          <p:nvPr/>
        </p:nvSpPr>
        <p:spPr bwMode="auto">
          <a:xfrm>
            <a:off x="1808163" y="5091113"/>
            <a:ext cx="2365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2400">
              <a:latin typeface="Helvetica" charset="0"/>
            </a:endParaRPr>
          </a:p>
        </p:txBody>
      </p:sp>
      <p:sp>
        <p:nvSpPr>
          <p:cNvPr id="47148" name="Rectangle 286"/>
          <p:cNvSpPr>
            <a:spLocks noChangeArrowheads="1"/>
          </p:cNvSpPr>
          <p:nvPr/>
        </p:nvSpPr>
        <p:spPr bwMode="auto">
          <a:xfrm>
            <a:off x="3241675" y="5081588"/>
            <a:ext cx="2365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2400">
              <a:latin typeface="Helvetica" charset="0"/>
            </a:endParaRPr>
          </a:p>
        </p:txBody>
      </p:sp>
      <p:sp>
        <p:nvSpPr>
          <p:cNvPr id="47149" name="Line 288"/>
          <p:cNvSpPr>
            <a:spLocks noChangeShapeType="1"/>
          </p:cNvSpPr>
          <p:nvPr/>
        </p:nvSpPr>
        <p:spPr bwMode="auto">
          <a:xfrm>
            <a:off x="2044700" y="83661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75" name="Oval 83"/>
          <p:cNvSpPr>
            <a:spLocks noChangeArrowheads="1"/>
          </p:cNvSpPr>
          <p:nvPr/>
        </p:nvSpPr>
        <p:spPr bwMode="auto">
          <a:xfrm>
            <a:off x="1141413" y="2014538"/>
            <a:ext cx="900112" cy="3646487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7151" name="Text Box 290"/>
          <p:cNvSpPr txBox="1">
            <a:spLocks noChangeArrowheads="1"/>
          </p:cNvSpPr>
          <p:nvPr/>
        </p:nvSpPr>
        <p:spPr bwMode="auto">
          <a:xfrm>
            <a:off x="9575800" y="7286625"/>
            <a:ext cx="341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2</a:t>
            </a:r>
          </a:p>
        </p:txBody>
      </p:sp>
      <p:sp>
        <p:nvSpPr>
          <p:cNvPr id="47152" name="Text Box 292"/>
          <p:cNvSpPr txBox="1">
            <a:spLocks noChangeArrowheads="1"/>
          </p:cNvSpPr>
          <p:nvPr/>
        </p:nvSpPr>
        <p:spPr bwMode="auto">
          <a:xfrm rot="-5400000">
            <a:off x="-1193006" y="3396456"/>
            <a:ext cx="5614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Historia (12)</a:t>
            </a:r>
            <a:endParaRPr lang="en-US" sz="1000">
              <a:latin typeface="Arial Black" charset="0"/>
            </a:endParaRPr>
          </a:p>
        </p:txBody>
      </p:sp>
      <p:sp>
        <p:nvSpPr>
          <p:cNvPr id="238676" name="Oval 84"/>
          <p:cNvSpPr>
            <a:spLocks noChangeArrowheads="1"/>
          </p:cNvSpPr>
          <p:nvPr/>
        </p:nvSpPr>
        <p:spPr bwMode="auto">
          <a:xfrm>
            <a:off x="2928938" y="4214813"/>
            <a:ext cx="1990725" cy="3336925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38931" name="Rectangle 339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238933" name="Picture 341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238934" name="Text Box 342"/>
          <p:cNvSpPr txBox="1">
            <a:spLocks noChangeArrowheads="1"/>
          </p:cNvSpPr>
          <p:nvPr/>
        </p:nvSpPr>
        <p:spPr bwMode="auto">
          <a:xfrm>
            <a:off x="5194300" y="4519613"/>
            <a:ext cx="4330700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4400" b="1" smtClean="0">
                <a:solidFill>
                  <a:srgbClr val="FFEA18"/>
                </a:solidFill>
                <a:latin typeface="Helvetica" charset="0"/>
              </a:rPr>
              <a:t>Historia</a:t>
            </a: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z="4400" b="1" smtClean="0">
              <a:solidFill>
                <a:srgbClr val="FFEA18"/>
              </a:solidFill>
              <a:latin typeface="Helvetica" charset="0"/>
            </a:endParaRPr>
          </a:p>
        </p:txBody>
      </p:sp>
      <p:sp>
        <p:nvSpPr>
          <p:cNvPr id="238935" name="Text Box 343"/>
          <p:cNvSpPr txBox="1">
            <a:spLocks noChangeArrowheads="1"/>
          </p:cNvSpPr>
          <p:nvPr/>
        </p:nvSpPr>
        <p:spPr bwMode="auto">
          <a:xfrm>
            <a:off x="5586413" y="3654425"/>
            <a:ext cx="36210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latin typeface="Helvetica" pitchFamily="1" charset="0"/>
                <a:ea typeface="+mn-ea"/>
                <a:cs typeface="+mn-cs"/>
              </a:rPr>
              <a:t>Los  12  libros de</a:t>
            </a:r>
          </a:p>
        </p:txBody>
      </p:sp>
      <p:sp>
        <p:nvSpPr>
          <p:cNvPr id="238936" name="Rectangle 344"/>
          <p:cNvSpPr>
            <a:spLocks noChangeArrowheads="1"/>
          </p:cNvSpPr>
          <p:nvPr/>
        </p:nvSpPr>
        <p:spPr bwMode="auto">
          <a:xfrm>
            <a:off x="5313363" y="2279650"/>
            <a:ext cx="4349750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Determinar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los libros</a:t>
            </a:r>
            <a:endParaRPr lang="en-US" sz="2000" b="1" u="sng">
              <a:solidFill>
                <a:schemeClr val="bg1"/>
              </a:solidFill>
              <a:latin typeface="Helvetica" charset="0"/>
            </a:endParaRPr>
          </a:p>
        </p:txBody>
      </p:sp>
      <p:grpSp>
        <p:nvGrpSpPr>
          <p:cNvPr id="47159" name="Group 260"/>
          <p:cNvGrpSpPr>
            <a:grpSpLocks/>
          </p:cNvGrpSpPr>
          <p:nvPr/>
        </p:nvGrpSpPr>
        <p:grpSpPr bwMode="auto">
          <a:xfrm>
            <a:off x="3683000" y="3867150"/>
            <a:ext cx="679450" cy="609600"/>
            <a:chOff x="7442200" y="1428761"/>
            <a:chExt cx="679465" cy="609604"/>
          </a:xfrm>
        </p:grpSpPr>
        <p:grpSp>
          <p:nvGrpSpPr>
            <p:cNvPr id="47160" name="Group 333"/>
            <p:cNvGrpSpPr>
              <a:grpSpLocks/>
            </p:cNvGrpSpPr>
            <p:nvPr/>
          </p:nvGrpSpPr>
          <p:grpSpPr bwMode="auto">
            <a:xfrm>
              <a:off x="7575564" y="1428767"/>
              <a:ext cx="546101" cy="609604"/>
              <a:chOff x="4780" y="860"/>
              <a:chExt cx="344" cy="384"/>
            </a:xfrm>
          </p:grpSpPr>
          <p:sp>
            <p:nvSpPr>
              <p:cNvPr id="47162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7163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164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PD</a:t>
                </a:r>
              </a:p>
            </p:txBody>
          </p:sp>
          <p:sp>
            <p:nvSpPr>
              <p:cNvPr id="79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7161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8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8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8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8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831" grpId="0" autoUpdateAnimBg="0"/>
      <p:bldP spid="238675" grpId="0" animBg="1"/>
      <p:bldP spid="23867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80"/>
          <p:cNvSpPr>
            <a:spLocks noChangeShapeType="1"/>
          </p:cNvSpPr>
          <p:nvPr/>
        </p:nvSpPr>
        <p:spPr bwMode="auto">
          <a:xfrm>
            <a:off x="1409700" y="360363"/>
            <a:ext cx="2566988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4" name="Line 2"/>
          <p:cNvSpPr>
            <a:spLocks noChangeShapeType="1"/>
          </p:cNvSpPr>
          <p:nvPr/>
        </p:nvSpPr>
        <p:spPr bwMode="auto">
          <a:xfrm flipV="1">
            <a:off x="4038600" y="7037388"/>
            <a:ext cx="284163" cy="12700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5" name="Line 3"/>
          <p:cNvSpPr>
            <a:spLocks noChangeShapeType="1"/>
          </p:cNvSpPr>
          <p:nvPr/>
        </p:nvSpPr>
        <p:spPr bwMode="auto">
          <a:xfrm>
            <a:off x="3232150" y="4732338"/>
            <a:ext cx="752475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6" name="Line 4"/>
          <p:cNvSpPr>
            <a:spLocks noChangeShapeType="1"/>
          </p:cNvSpPr>
          <p:nvPr/>
        </p:nvSpPr>
        <p:spPr bwMode="auto">
          <a:xfrm flipV="1">
            <a:off x="1454150" y="7329488"/>
            <a:ext cx="2590800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 flipV="1">
            <a:off x="1444625" y="338138"/>
            <a:ext cx="1588" cy="70342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8" name="Line 7"/>
          <p:cNvSpPr>
            <a:spLocks noChangeShapeType="1"/>
          </p:cNvSpPr>
          <p:nvPr/>
        </p:nvSpPr>
        <p:spPr bwMode="auto">
          <a:xfrm flipH="1" flipV="1">
            <a:off x="3948113" y="338138"/>
            <a:ext cx="1587" cy="438626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9" name="Freeform 8"/>
          <p:cNvSpPr>
            <a:spLocks/>
          </p:cNvSpPr>
          <p:nvPr/>
        </p:nvSpPr>
        <p:spPr bwMode="auto">
          <a:xfrm>
            <a:off x="3200400" y="4752975"/>
            <a:ext cx="738188" cy="2452688"/>
          </a:xfrm>
          <a:custGeom>
            <a:avLst/>
            <a:gdLst>
              <a:gd name="T0" fmla="*/ 2147483647 w 465"/>
              <a:gd name="T1" fmla="*/ 0 h 1561"/>
              <a:gd name="T2" fmla="*/ 2147483647 w 465"/>
              <a:gd name="T3" fmla="*/ 2147483647 h 1561"/>
              <a:gd name="T4" fmla="*/ 2147483647 w 465"/>
              <a:gd name="T5" fmla="*/ 2147483647 h 1561"/>
              <a:gd name="T6" fmla="*/ 0 w 465"/>
              <a:gd name="T7" fmla="*/ 2147483647 h 1561"/>
              <a:gd name="T8" fmla="*/ 2147483647 w 465"/>
              <a:gd name="T9" fmla="*/ 0 h 15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5"/>
              <a:gd name="T16" fmla="*/ 0 h 1561"/>
              <a:gd name="T17" fmla="*/ 465 w 465"/>
              <a:gd name="T18" fmla="*/ 1561 h 15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5" h="1561">
                <a:moveTo>
                  <a:pt x="50" y="0"/>
                </a:moveTo>
                <a:lnTo>
                  <a:pt x="465" y="1548"/>
                </a:lnTo>
                <a:lnTo>
                  <a:pt x="427" y="1561"/>
                </a:lnTo>
                <a:lnTo>
                  <a:pt x="0" y="12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0" name="Line 9"/>
          <p:cNvSpPr>
            <a:spLocks noChangeShapeType="1"/>
          </p:cNvSpPr>
          <p:nvPr/>
        </p:nvSpPr>
        <p:spPr bwMode="auto">
          <a:xfrm>
            <a:off x="3459163" y="4932363"/>
            <a:ext cx="798512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1" name="Line 10"/>
          <p:cNvSpPr>
            <a:spLocks noChangeShapeType="1"/>
          </p:cNvSpPr>
          <p:nvPr/>
        </p:nvSpPr>
        <p:spPr bwMode="auto">
          <a:xfrm flipV="1">
            <a:off x="1825625" y="352425"/>
            <a:ext cx="1588" cy="6988175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2" name="Freeform 11"/>
          <p:cNvSpPr>
            <a:spLocks/>
          </p:cNvSpPr>
          <p:nvPr/>
        </p:nvSpPr>
        <p:spPr bwMode="auto">
          <a:xfrm>
            <a:off x="3459163" y="4953000"/>
            <a:ext cx="638175" cy="2097088"/>
          </a:xfrm>
          <a:custGeom>
            <a:avLst/>
            <a:gdLst>
              <a:gd name="T0" fmla="*/ 2147483647 w 402"/>
              <a:gd name="T1" fmla="*/ 0 h 1321"/>
              <a:gd name="T2" fmla="*/ 2147483647 w 402"/>
              <a:gd name="T3" fmla="*/ 2147483647 h 1321"/>
              <a:gd name="T4" fmla="*/ 2147483647 w 402"/>
              <a:gd name="T5" fmla="*/ 2147483647 h 1321"/>
              <a:gd name="T6" fmla="*/ 0 w 402"/>
              <a:gd name="T7" fmla="*/ 2147483647 h 1321"/>
              <a:gd name="T8" fmla="*/ 2147483647 w 402"/>
              <a:gd name="T9" fmla="*/ 0 h 13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1321"/>
              <a:gd name="T17" fmla="*/ 402 w 402"/>
              <a:gd name="T18" fmla="*/ 1321 h 13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1321">
                <a:moveTo>
                  <a:pt x="51" y="0"/>
                </a:moveTo>
                <a:lnTo>
                  <a:pt x="402" y="1309"/>
                </a:lnTo>
                <a:lnTo>
                  <a:pt x="352" y="1321"/>
                </a:lnTo>
                <a:lnTo>
                  <a:pt x="0" y="12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3" name="Line 12"/>
          <p:cNvSpPr>
            <a:spLocks noChangeShapeType="1"/>
          </p:cNvSpPr>
          <p:nvPr/>
        </p:nvSpPr>
        <p:spPr bwMode="auto">
          <a:xfrm>
            <a:off x="3894138" y="7170738"/>
            <a:ext cx="192087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4" name="Line 13"/>
          <p:cNvSpPr>
            <a:spLocks noChangeShapeType="1"/>
          </p:cNvSpPr>
          <p:nvPr/>
        </p:nvSpPr>
        <p:spPr bwMode="auto">
          <a:xfrm flipV="1">
            <a:off x="4044950" y="7180263"/>
            <a:ext cx="1588" cy="1889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5" name="Line 14"/>
          <p:cNvSpPr>
            <a:spLocks noChangeShapeType="1"/>
          </p:cNvSpPr>
          <p:nvPr/>
        </p:nvSpPr>
        <p:spPr bwMode="auto">
          <a:xfrm>
            <a:off x="3949700" y="3638550"/>
            <a:ext cx="0" cy="1003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6" name="Line 15"/>
          <p:cNvSpPr>
            <a:spLocks noChangeShapeType="1"/>
          </p:cNvSpPr>
          <p:nvPr/>
        </p:nvSpPr>
        <p:spPr bwMode="auto">
          <a:xfrm>
            <a:off x="3200400" y="4730750"/>
            <a:ext cx="33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7" name="Rectangle 16"/>
          <p:cNvSpPr>
            <a:spLocks noChangeArrowheads="1"/>
          </p:cNvSpPr>
          <p:nvPr/>
        </p:nvSpPr>
        <p:spPr bwMode="auto">
          <a:xfrm>
            <a:off x="2532063" y="22669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49168" name="Line 18"/>
          <p:cNvSpPr>
            <a:spLocks noChangeShapeType="1"/>
          </p:cNvSpPr>
          <p:nvPr/>
        </p:nvSpPr>
        <p:spPr bwMode="auto">
          <a:xfrm>
            <a:off x="2044700" y="221456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9" name="Line 19"/>
          <p:cNvSpPr>
            <a:spLocks noChangeShapeType="1"/>
          </p:cNvSpPr>
          <p:nvPr/>
        </p:nvSpPr>
        <p:spPr bwMode="auto">
          <a:xfrm>
            <a:off x="2044700" y="2633663"/>
            <a:ext cx="173355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0" name="Line 20"/>
          <p:cNvSpPr>
            <a:spLocks noChangeShapeType="1"/>
          </p:cNvSpPr>
          <p:nvPr/>
        </p:nvSpPr>
        <p:spPr bwMode="auto">
          <a:xfrm>
            <a:off x="1984375" y="7110413"/>
            <a:ext cx="1654175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1" name="Line 21"/>
          <p:cNvSpPr>
            <a:spLocks noChangeShapeType="1"/>
          </p:cNvSpPr>
          <p:nvPr/>
        </p:nvSpPr>
        <p:spPr bwMode="auto">
          <a:xfrm>
            <a:off x="2005013" y="6710363"/>
            <a:ext cx="153511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2" name="Line 22"/>
          <p:cNvSpPr>
            <a:spLocks noChangeShapeType="1"/>
          </p:cNvSpPr>
          <p:nvPr/>
        </p:nvSpPr>
        <p:spPr bwMode="auto">
          <a:xfrm>
            <a:off x="1984375" y="6291263"/>
            <a:ext cx="14557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3" name="Line 23"/>
          <p:cNvSpPr>
            <a:spLocks noChangeShapeType="1"/>
          </p:cNvSpPr>
          <p:nvPr/>
        </p:nvSpPr>
        <p:spPr bwMode="auto">
          <a:xfrm>
            <a:off x="2024063" y="5872163"/>
            <a:ext cx="123666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4" name="Line 24"/>
          <p:cNvSpPr>
            <a:spLocks noChangeShapeType="1"/>
          </p:cNvSpPr>
          <p:nvPr/>
        </p:nvSpPr>
        <p:spPr bwMode="auto">
          <a:xfrm>
            <a:off x="2044700" y="5511800"/>
            <a:ext cx="12160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5" name="Line 25"/>
          <p:cNvSpPr>
            <a:spLocks noChangeShapeType="1"/>
          </p:cNvSpPr>
          <p:nvPr/>
        </p:nvSpPr>
        <p:spPr bwMode="auto">
          <a:xfrm>
            <a:off x="2063750" y="5011738"/>
            <a:ext cx="111760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6" name="Line 26"/>
          <p:cNvSpPr>
            <a:spLocks noChangeShapeType="1"/>
          </p:cNvSpPr>
          <p:nvPr/>
        </p:nvSpPr>
        <p:spPr bwMode="auto">
          <a:xfrm>
            <a:off x="2063750" y="4532313"/>
            <a:ext cx="1376363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7" name="Line 27"/>
          <p:cNvSpPr>
            <a:spLocks noChangeShapeType="1"/>
          </p:cNvSpPr>
          <p:nvPr/>
        </p:nvSpPr>
        <p:spPr bwMode="auto">
          <a:xfrm>
            <a:off x="2044700" y="4213225"/>
            <a:ext cx="1414463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8" name="Line 28"/>
          <p:cNvSpPr>
            <a:spLocks noChangeShapeType="1"/>
          </p:cNvSpPr>
          <p:nvPr/>
        </p:nvSpPr>
        <p:spPr bwMode="auto">
          <a:xfrm>
            <a:off x="2063750" y="3673475"/>
            <a:ext cx="17748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9" name="Rectangle 29"/>
          <p:cNvSpPr>
            <a:spLocks noChangeArrowheads="1"/>
          </p:cNvSpPr>
          <p:nvPr/>
        </p:nvSpPr>
        <p:spPr bwMode="auto">
          <a:xfrm>
            <a:off x="1903413" y="34655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49180" name="Rectangle 30"/>
          <p:cNvSpPr>
            <a:spLocks noChangeArrowheads="1"/>
          </p:cNvSpPr>
          <p:nvPr/>
        </p:nvSpPr>
        <p:spPr bwMode="auto">
          <a:xfrm>
            <a:off x="1912938" y="43164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49181" name="Rectangle 31"/>
          <p:cNvSpPr>
            <a:spLocks noChangeArrowheads="1"/>
          </p:cNvSpPr>
          <p:nvPr/>
        </p:nvSpPr>
        <p:spPr bwMode="auto">
          <a:xfrm>
            <a:off x="1900238" y="4786313"/>
            <a:ext cx="3571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49182" name="Rectangle 32"/>
          <p:cNvSpPr>
            <a:spLocks noChangeArrowheads="1"/>
          </p:cNvSpPr>
          <p:nvPr/>
        </p:nvSpPr>
        <p:spPr bwMode="auto">
          <a:xfrm>
            <a:off x="1816100" y="3990975"/>
            <a:ext cx="7080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latin typeface="Helvetica" charset="0"/>
              </a:rPr>
              <a:t>(D)</a:t>
            </a:r>
          </a:p>
        </p:txBody>
      </p:sp>
      <p:sp>
        <p:nvSpPr>
          <p:cNvPr id="49183" name="Rectangle 33"/>
          <p:cNvSpPr>
            <a:spLocks noChangeArrowheads="1"/>
          </p:cNvSpPr>
          <p:nvPr/>
        </p:nvSpPr>
        <p:spPr bwMode="auto">
          <a:xfrm>
            <a:off x="3429000" y="404812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49184" name="AutoShape 34"/>
          <p:cNvSpPr>
            <a:spLocks noChangeArrowheads="1"/>
          </p:cNvSpPr>
          <p:nvPr/>
        </p:nvSpPr>
        <p:spPr bwMode="auto">
          <a:xfrm rot="16200000" flipH="1">
            <a:off x="2538413" y="4919662"/>
            <a:ext cx="241300" cy="479425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85" name="Rectangle 61"/>
          <p:cNvSpPr>
            <a:spLocks noChangeArrowheads="1"/>
          </p:cNvSpPr>
          <p:nvPr/>
        </p:nvSpPr>
        <p:spPr bwMode="auto">
          <a:xfrm>
            <a:off x="1808163" y="5091113"/>
            <a:ext cx="2365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2400">
              <a:latin typeface="Helvetica" charset="0"/>
            </a:endParaRPr>
          </a:p>
        </p:txBody>
      </p:sp>
      <p:sp>
        <p:nvSpPr>
          <p:cNvPr id="49186" name="Rectangle 62"/>
          <p:cNvSpPr>
            <a:spLocks noChangeArrowheads="1"/>
          </p:cNvSpPr>
          <p:nvPr/>
        </p:nvSpPr>
        <p:spPr bwMode="auto">
          <a:xfrm>
            <a:off x="3241675" y="5081588"/>
            <a:ext cx="2365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2400">
              <a:latin typeface="Helvetica" charset="0"/>
            </a:endParaRPr>
          </a:p>
        </p:txBody>
      </p:sp>
      <p:sp>
        <p:nvSpPr>
          <p:cNvPr id="49187" name="Rectangle 63"/>
          <p:cNvSpPr>
            <a:spLocks noChangeArrowheads="1"/>
          </p:cNvSpPr>
          <p:nvPr/>
        </p:nvSpPr>
        <p:spPr bwMode="auto">
          <a:xfrm>
            <a:off x="4979988" y="1119188"/>
            <a:ext cx="4708525" cy="6149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9188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15105"/>
          <a:stretch>
            <a:fillRect/>
          </a:stretch>
        </p:blipFill>
        <p:spPr bwMode="auto">
          <a:xfrm>
            <a:off x="4967288" y="404813"/>
            <a:ext cx="4738687" cy="69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89" name="Rectangle 65"/>
          <p:cNvSpPr>
            <a:spLocks noChangeArrowheads="1"/>
          </p:cNvSpPr>
          <p:nvPr/>
        </p:nvSpPr>
        <p:spPr bwMode="auto">
          <a:xfrm>
            <a:off x="4968875" y="404813"/>
            <a:ext cx="4706938" cy="6875462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90" name="Rectangle 66"/>
          <p:cNvSpPr>
            <a:spLocks noChangeArrowheads="1"/>
          </p:cNvSpPr>
          <p:nvPr/>
        </p:nvSpPr>
        <p:spPr bwMode="auto">
          <a:xfrm>
            <a:off x="5011738" y="433388"/>
            <a:ext cx="4694237" cy="68214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6139" name="Rectangle 75"/>
          <p:cNvSpPr>
            <a:spLocks noChangeArrowheads="1"/>
          </p:cNvSpPr>
          <p:nvPr/>
        </p:nvSpPr>
        <p:spPr bwMode="auto">
          <a:xfrm>
            <a:off x="2243138" y="468313"/>
            <a:ext cx="102711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hlink"/>
                </a:solidFill>
                <a:latin typeface="Arial" charset="0"/>
              </a:rPr>
              <a:t>Josué</a:t>
            </a:r>
            <a:endParaRPr lang="en-US" sz="28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49192" name="Line 76"/>
          <p:cNvSpPr>
            <a:spLocks noChangeShapeType="1"/>
          </p:cNvSpPr>
          <p:nvPr/>
        </p:nvSpPr>
        <p:spPr bwMode="auto">
          <a:xfrm>
            <a:off x="2044700" y="83661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93" name="Text Box 79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856158" name="Oval 94"/>
          <p:cNvSpPr>
            <a:spLocks noChangeArrowheads="1"/>
          </p:cNvSpPr>
          <p:nvPr/>
        </p:nvSpPr>
        <p:spPr bwMode="auto">
          <a:xfrm>
            <a:off x="1657350" y="328613"/>
            <a:ext cx="2403475" cy="725487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56159" name="Rectangle 95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856161" name="Text Box 97"/>
          <p:cNvSpPr txBox="1">
            <a:spLocks noChangeArrowheads="1"/>
          </p:cNvSpPr>
          <p:nvPr/>
        </p:nvSpPr>
        <p:spPr bwMode="auto">
          <a:xfrm>
            <a:off x="5194300" y="4519613"/>
            <a:ext cx="4330700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4400" b="1" smtClean="0">
                <a:solidFill>
                  <a:srgbClr val="FFEA18"/>
                </a:solidFill>
                <a:latin typeface="Helvetica" charset="0"/>
              </a:rPr>
              <a:t>Historia</a:t>
            </a: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z="4400" b="1" smtClean="0">
              <a:solidFill>
                <a:srgbClr val="FFEA18"/>
              </a:solidFill>
              <a:latin typeface="Helvetica" charset="0"/>
            </a:endParaRPr>
          </a:p>
        </p:txBody>
      </p:sp>
      <p:sp>
        <p:nvSpPr>
          <p:cNvPr id="856162" name="Text Box 98"/>
          <p:cNvSpPr txBox="1">
            <a:spLocks noChangeArrowheads="1"/>
          </p:cNvSpPr>
          <p:nvPr/>
        </p:nvSpPr>
        <p:spPr bwMode="auto">
          <a:xfrm>
            <a:off x="5586413" y="3654425"/>
            <a:ext cx="36210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latin typeface="Helvetica" pitchFamily="1" charset="0"/>
                <a:ea typeface="+mn-ea"/>
                <a:cs typeface="+mn-cs"/>
              </a:rPr>
              <a:t>Los  12  libros de</a:t>
            </a:r>
          </a:p>
        </p:txBody>
      </p:sp>
      <p:sp>
        <p:nvSpPr>
          <p:cNvPr id="49198" name="Text Box 99"/>
          <p:cNvSpPr txBox="1">
            <a:spLocks noChangeArrowheads="1"/>
          </p:cNvSpPr>
          <p:nvPr/>
        </p:nvSpPr>
        <p:spPr bwMode="auto">
          <a:xfrm>
            <a:off x="9107488" y="746760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/>
          </a:p>
        </p:txBody>
      </p:sp>
      <p:sp>
        <p:nvSpPr>
          <p:cNvPr id="49199" name="Text Box 100"/>
          <p:cNvSpPr txBox="1">
            <a:spLocks noChangeArrowheads="1"/>
          </p:cNvSpPr>
          <p:nvPr/>
        </p:nvSpPr>
        <p:spPr bwMode="auto">
          <a:xfrm>
            <a:off x="9015413" y="735330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23</a:t>
            </a:r>
          </a:p>
        </p:txBody>
      </p:sp>
      <p:sp>
        <p:nvSpPr>
          <p:cNvPr id="856171" name="Rectangle 107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49201" name="Text Box 111"/>
          <p:cNvSpPr txBox="1">
            <a:spLocks noChangeArrowheads="1"/>
          </p:cNvSpPr>
          <p:nvPr/>
        </p:nvSpPr>
        <p:spPr bwMode="auto">
          <a:xfrm rot="-5400000">
            <a:off x="-1285081" y="3482181"/>
            <a:ext cx="5614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>
              <a:latin typeface="Arial Black" charset="0"/>
            </a:endParaRPr>
          </a:p>
        </p:txBody>
      </p:sp>
      <p:sp>
        <p:nvSpPr>
          <p:cNvPr id="49202" name="Text Box 119"/>
          <p:cNvSpPr txBox="1">
            <a:spLocks noChangeArrowheads="1"/>
          </p:cNvSpPr>
          <p:nvPr/>
        </p:nvSpPr>
        <p:spPr bwMode="auto">
          <a:xfrm rot="-5400000">
            <a:off x="-1193006" y="3399631"/>
            <a:ext cx="5614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Historia (12)</a:t>
            </a:r>
            <a:endParaRPr lang="en-US" sz="1000">
              <a:latin typeface="Arial Black" charset="0"/>
            </a:endParaRPr>
          </a:p>
        </p:txBody>
      </p:sp>
      <p:sp>
        <p:nvSpPr>
          <p:cNvPr id="856211" name="Rectangle 147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sp>
        <p:nvSpPr>
          <p:cNvPr id="856213" name="Text Box 149"/>
          <p:cNvSpPr txBox="1">
            <a:spLocks noChangeArrowheads="1"/>
          </p:cNvSpPr>
          <p:nvPr/>
        </p:nvSpPr>
        <p:spPr bwMode="auto">
          <a:xfrm>
            <a:off x="6080125" y="6099175"/>
            <a:ext cx="3635375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Cronología bíblica aproximada: 1400                    1400 a.C. hasta  1350 a.C.</a:t>
            </a:r>
          </a:p>
        </p:txBody>
      </p:sp>
      <p:sp>
        <p:nvSpPr>
          <p:cNvPr id="856214" name="AutoShape 150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856215" name="Picture 151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856216" name="Rectangle 152"/>
          <p:cNvSpPr>
            <a:spLocks noChangeArrowheads="1"/>
          </p:cNvSpPr>
          <p:nvPr/>
        </p:nvSpPr>
        <p:spPr bwMode="auto">
          <a:xfrm>
            <a:off x="5313363" y="2279650"/>
            <a:ext cx="4349750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Determinar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los libros</a:t>
            </a:r>
            <a:endParaRPr lang="en-US" sz="2000" b="1" u="sng">
              <a:solidFill>
                <a:schemeClr val="bg1"/>
              </a:solidFill>
              <a:latin typeface="Helvetica" charset="0"/>
            </a:endParaRPr>
          </a:p>
        </p:txBody>
      </p:sp>
      <p:grpSp>
        <p:nvGrpSpPr>
          <p:cNvPr id="49208" name="Group 260"/>
          <p:cNvGrpSpPr>
            <a:grpSpLocks/>
          </p:cNvGrpSpPr>
          <p:nvPr/>
        </p:nvGrpSpPr>
        <p:grpSpPr bwMode="auto">
          <a:xfrm>
            <a:off x="3683000" y="3867150"/>
            <a:ext cx="679450" cy="609600"/>
            <a:chOff x="7442200" y="1428761"/>
            <a:chExt cx="679465" cy="609604"/>
          </a:xfrm>
        </p:grpSpPr>
        <p:grpSp>
          <p:nvGrpSpPr>
            <p:cNvPr id="49209" name="Group 333"/>
            <p:cNvGrpSpPr>
              <a:grpSpLocks/>
            </p:cNvGrpSpPr>
            <p:nvPr/>
          </p:nvGrpSpPr>
          <p:grpSpPr bwMode="auto">
            <a:xfrm>
              <a:off x="7575564" y="1428769"/>
              <a:ext cx="546101" cy="609604"/>
              <a:chOff x="4780" y="860"/>
              <a:chExt cx="344" cy="384"/>
            </a:xfrm>
          </p:grpSpPr>
          <p:sp>
            <p:nvSpPr>
              <p:cNvPr id="49211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9212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213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PD</a:t>
                </a:r>
              </a:p>
            </p:txBody>
          </p:sp>
          <p:sp>
            <p:nvSpPr>
              <p:cNvPr id="76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210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1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Line 2"/>
          <p:cNvSpPr>
            <a:spLocks noChangeShapeType="1"/>
          </p:cNvSpPr>
          <p:nvPr/>
        </p:nvSpPr>
        <p:spPr bwMode="auto">
          <a:xfrm flipV="1">
            <a:off x="4038600" y="7037388"/>
            <a:ext cx="284163" cy="12700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2" name="Line 3"/>
          <p:cNvSpPr>
            <a:spLocks noChangeShapeType="1"/>
          </p:cNvSpPr>
          <p:nvPr/>
        </p:nvSpPr>
        <p:spPr bwMode="auto">
          <a:xfrm>
            <a:off x="3232150" y="4732338"/>
            <a:ext cx="752475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3" name="Line 4"/>
          <p:cNvSpPr>
            <a:spLocks noChangeShapeType="1"/>
          </p:cNvSpPr>
          <p:nvPr/>
        </p:nvSpPr>
        <p:spPr bwMode="auto">
          <a:xfrm flipV="1">
            <a:off x="1454150" y="7329488"/>
            <a:ext cx="2590800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4" name="Line 5"/>
          <p:cNvSpPr>
            <a:spLocks noChangeShapeType="1"/>
          </p:cNvSpPr>
          <p:nvPr/>
        </p:nvSpPr>
        <p:spPr bwMode="auto">
          <a:xfrm flipV="1">
            <a:off x="1444625" y="338138"/>
            <a:ext cx="1588" cy="70342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5" name="Line 6"/>
          <p:cNvSpPr>
            <a:spLocks noChangeShapeType="1"/>
          </p:cNvSpPr>
          <p:nvPr/>
        </p:nvSpPr>
        <p:spPr bwMode="auto">
          <a:xfrm>
            <a:off x="1409700" y="360363"/>
            <a:ext cx="2566988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6" name="Line 7"/>
          <p:cNvSpPr>
            <a:spLocks noChangeShapeType="1"/>
          </p:cNvSpPr>
          <p:nvPr/>
        </p:nvSpPr>
        <p:spPr bwMode="auto">
          <a:xfrm flipH="1" flipV="1">
            <a:off x="3948113" y="338138"/>
            <a:ext cx="1587" cy="438626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7" name="Freeform 8"/>
          <p:cNvSpPr>
            <a:spLocks/>
          </p:cNvSpPr>
          <p:nvPr/>
        </p:nvSpPr>
        <p:spPr bwMode="auto">
          <a:xfrm>
            <a:off x="3200400" y="4752975"/>
            <a:ext cx="738188" cy="2452688"/>
          </a:xfrm>
          <a:custGeom>
            <a:avLst/>
            <a:gdLst>
              <a:gd name="T0" fmla="*/ 2147483647 w 465"/>
              <a:gd name="T1" fmla="*/ 0 h 1561"/>
              <a:gd name="T2" fmla="*/ 2147483647 w 465"/>
              <a:gd name="T3" fmla="*/ 2147483647 h 1561"/>
              <a:gd name="T4" fmla="*/ 2147483647 w 465"/>
              <a:gd name="T5" fmla="*/ 2147483647 h 1561"/>
              <a:gd name="T6" fmla="*/ 0 w 465"/>
              <a:gd name="T7" fmla="*/ 2147483647 h 1561"/>
              <a:gd name="T8" fmla="*/ 2147483647 w 465"/>
              <a:gd name="T9" fmla="*/ 0 h 15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5"/>
              <a:gd name="T16" fmla="*/ 0 h 1561"/>
              <a:gd name="T17" fmla="*/ 465 w 465"/>
              <a:gd name="T18" fmla="*/ 1561 h 15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5" h="1561">
                <a:moveTo>
                  <a:pt x="50" y="0"/>
                </a:moveTo>
                <a:lnTo>
                  <a:pt x="465" y="1548"/>
                </a:lnTo>
                <a:lnTo>
                  <a:pt x="427" y="1561"/>
                </a:lnTo>
                <a:lnTo>
                  <a:pt x="0" y="12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8" name="Line 9"/>
          <p:cNvSpPr>
            <a:spLocks noChangeShapeType="1"/>
          </p:cNvSpPr>
          <p:nvPr/>
        </p:nvSpPr>
        <p:spPr bwMode="auto">
          <a:xfrm>
            <a:off x="3459163" y="4932363"/>
            <a:ext cx="798512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9" name="Line 10"/>
          <p:cNvSpPr>
            <a:spLocks noChangeShapeType="1"/>
          </p:cNvSpPr>
          <p:nvPr/>
        </p:nvSpPr>
        <p:spPr bwMode="auto">
          <a:xfrm flipV="1">
            <a:off x="1825625" y="352425"/>
            <a:ext cx="1588" cy="6988175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0" name="Freeform 11"/>
          <p:cNvSpPr>
            <a:spLocks/>
          </p:cNvSpPr>
          <p:nvPr/>
        </p:nvSpPr>
        <p:spPr bwMode="auto">
          <a:xfrm>
            <a:off x="3459163" y="4953000"/>
            <a:ext cx="638175" cy="2097088"/>
          </a:xfrm>
          <a:custGeom>
            <a:avLst/>
            <a:gdLst>
              <a:gd name="T0" fmla="*/ 2147483647 w 402"/>
              <a:gd name="T1" fmla="*/ 0 h 1321"/>
              <a:gd name="T2" fmla="*/ 2147483647 w 402"/>
              <a:gd name="T3" fmla="*/ 2147483647 h 1321"/>
              <a:gd name="T4" fmla="*/ 2147483647 w 402"/>
              <a:gd name="T5" fmla="*/ 2147483647 h 1321"/>
              <a:gd name="T6" fmla="*/ 0 w 402"/>
              <a:gd name="T7" fmla="*/ 2147483647 h 1321"/>
              <a:gd name="T8" fmla="*/ 2147483647 w 402"/>
              <a:gd name="T9" fmla="*/ 0 h 13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1321"/>
              <a:gd name="T17" fmla="*/ 402 w 402"/>
              <a:gd name="T18" fmla="*/ 1321 h 13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1321">
                <a:moveTo>
                  <a:pt x="51" y="0"/>
                </a:moveTo>
                <a:lnTo>
                  <a:pt x="402" y="1309"/>
                </a:lnTo>
                <a:lnTo>
                  <a:pt x="352" y="1321"/>
                </a:lnTo>
                <a:lnTo>
                  <a:pt x="0" y="12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1" name="Line 12"/>
          <p:cNvSpPr>
            <a:spLocks noChangeShapeType="1"/>
          </p:cNvSpPr>
          <p:nvPr/>
        </p:nvSpPr>
        <p:spPr bwMode="auto">
          <a:xfrm>
            <a:off x="3894138" y="7170738"/>
            <a:ext cx="192087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2" name="Line 13"/>
          <p:cNvSpPr>
            <a:spLocks noChangeShapeType="1"/>
          </p:cNvSpPr>
          <p:nvPr/>
        </p:nvSpPr>
        <p:spPr bwMode="auto">
          <a:xfrm flipV="1">
            <a:off x="4044950" y="7180263"/>
            <a:ext cx="1588" cy="1889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3" name="Line 14"/>
          <p:cNvSpPr>
            <a:spLocks noChangeShapeType="1"/>
          </p:cNvSpPr>
          <p:nvPr/>
        </p:nvSpPr>
        <p:spPr bwMode="auto">
          <a:xfrm>
            <a:off x="3949700" y="3638550"/>
            <a:ext cx="0" cy="1003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4" name="Line 15"/>
          <p:cNvSpPr>
            <a:spLocks noChangeShapeType="1"/>
          </p:cNvSpPr>
          <p:nvPr/>
        </p:nvSpPr>
        <p:spPr bwMode="auto">
          <a:xfrm>
            <a:off x="3200400" y="4730750"/>
            <a:ext cx="33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5" name="Rectangle 16"/>
          <p:cNvSpPr>
            <a:spLocks noChangeArrowheads="1"/>
          </p:cNvSpPr>
          <p:nvPr/>
        </p:nvSpPr>
        <p:spPr bwMode="auto">
          <a:xfrm>
            <a:off x="2532063" y="22669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51216" name="Line 17"/>
          <p:cNvSpPr>
            <a:spLocks noChangeShapeType="1"/>
          </p:cNvSpPr>
          <p:nvPr/>
        </p:nvSpPr>
        <p:spPr bwMode="auto">
          <a:xfrm>
            <a:off x="2044700" y="83661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7" name="Line 18"/>
          <p:cNvSpPr>
            <a:spLocks noChangeShapeType="1"/>
          </p:cNvSpPr>
          <p:nvPr/>
        </p:nvSpPr>
        <p:spPr bwMode="auto">
          <a:xfrm>
            <a:off x="2044700" y="221456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8" name="Line 19"/>
          <p:cNvSpPr>
            <a:spLocks noChangeShapeType="1"/>
          </p:cNvSpPr>
          <p:nvPr/>
        </p:nvSpPr>
        <p:spPr bwMode="auto">
          <a:xfrm>
            <a:off x="2044700" y="2633663"/>
            <a:ext cx="173355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9" name="Line 20"/>
          <p:cNvSpPr>
            <a:spLocks noChangeShapeType="1"/>
          </p:cNvSpPr>
          <p:nvPr/>
        </p:nvSpPr>
        <p:spPr bwMode="auto">
          <a:xfrm>
            <a:off x="1984375" y="7110413"/>
            <a:ext cx="1654175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0" name="Line 21"/>
          <p:cNvSpPr>
            <a:spLocks noChangeShapeType="1"/>
          </p:cNvSpPr>
          <p:nvPr/>
        </p:nvSpPr>
        <p:spPr bwMode="auto">
          <a:xfrm>
            <a:off x="2005013" y="6710363"/>
            <a:ext cx="153511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1" name="Line 22"/>
          <p:cNvSpPr>
            <a:spLocks noChangeShapeType="1"/>
          </p:cNvSpPr>
          <p:nvPr/>
        </p:nvSpPr>
        <p:spPr bwMode="auto">
          <a:xfrm>
            <a:off x="1984375" y="6291263"/>
            <a:ext cx="14557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2" name="Line 23"/>
          <p:cNvSpPr>
            <a:spLocks noChangeShapeType="1"/>
          </p:cNvSpPr>
          <p:nvPr/>
        </p:nvSpPr>
        <p:spPr bwMode="auto">
          <a:xfrm>
            <a:off x="2024063" y="5872163"/>
            <a:ext cx="123666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3" name="Line 24"/>
          <p:cNvSpPr>
            <a:spLocks noChangeShapeType="1"/>
          </p:cNvSpPr>
          <p:nvPr/>
        </p:nvSpPr>
        <p:spPr bwMode="auto">
          <a:xfrm>
            <a:off x="2044700" y="5511800"/>
            <a:ext cx="12160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4" name="Line 25"/>
          <p:cNvSpPr>
            <a:spLocks noChangeShapeType="1"/>
          </p:cNvSpPr>
          <p:nvPr/>
        </p:nvSpPr>
        <p:spPr bwMode="auto">
          <a:xfrm>
            <a:off x="2063750" y="5011738"/>
            <a:ext cx="111760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5" name="Line 26"/>
          <p:cNvSpPr>
            <a:spLocks noChangeShapeType="1"/>
          </p:cNvSpPr>
          <p:nvPr/>
        </p:nvSpPr>
        <p:spPr bwMode="auto">
          <a:xfrm>
            <a:off x="2063750" y="4532313"/>
            <a:ext cx="1376363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6" name="Line 27"/>
          <p:cNvSpPr>
            <a:spLocks noChangeShapeType="1"/>
          </p:cNvSpPr>
          <p:nvPr/>
        </p:nvSpPr>
        <p:spPr bwMode="auto">
          <a:xfrm>
            <a:off x="2044700" y="4213225"/>
            <a:ext cx="1414463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7" name="Line 28"/>
          <p:cNvSpPr>
            <a:spLocks noChangeShapeType="1"/>
          </p:cNvSpPr>
          <p:nvPr/>
        </p:nvSpPr>
        <p:spPr bwMode="auto">
          <a:xfrm>
            <a:off x="2063750" y="3673475"/>
            <a:ext cx="17748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8" name="Rectangle 29"/>
          <p:cNvSpPr>
            <a:spLocks noChangeArrowheads="1"/>
          </p:cNvSpPr>
          <p:nvPr/>
        </p:nvSpPr>
        <p:spPr bwMode="auto">
          <a:xfrm>
            <a:off x="1903413" y="34655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51229" name="Rectangle 30"/>
          <p:cNvSpPr>
            <a:spLocks noChangeArrowheads="1"/>
          </p:cNvSpPr>
          <p:nvPr/>
        </p:nvSpPr>
        <p:spPr bwMode="auto">
          <a:xfrm>
            <a:off x="1912938" y="43164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51230" name="Rectangle 31"/>
          <p:cNvSpPr>
            <a:spLocks noChangeArrowheads="1"/>
          </p:cNvSpPr>
          <p:nvPr/>
        </p:nvSpPr>
        <p:spPr bwMode="auto">
          <a:xfrm>
            <a:off x="1900238" y="4786313"/>
            <a:ext cx="3571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51231" name="Rectangle 32"/>
          <p:cNvSpPr>
            <a:spLocks noChangeArrowheads="1"/>
          </p:cNvSpPr>
          <p:nvPr/>
        </p:nvSpPr>
        <p:spPr bwMode="auto">
          <a:xfrm>
            <a:off x="1816100" y="3990975"/>
            <a:ext cx="7080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latin typeface="Helvetica" charset="0"/>
              </a:rPr>
              <a:t>(D)</a:t>
            </a:r>
          </a:p>
        </p:txBody>
      </p:sp>
      <p:sp>
        <p:nvSpPr>
          <p:cNvPr id="51232" name="Rectangle 33"/>
          <p:cNvSpPr>
            <a:spLocks noChangeArrowheads="1"/>
          </p:cNvSpPr>
          <p:nvPr/>
        </p:nvSpPr>
        <p:spPr bwMode="auto">
          <a:xfrm>
            <a:off x="3429000" y="404812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51233" name="AutoShape 34"/>
          <p:cNvSpPr>
            <a:spLocks noChangeArrowheads="1"/>
          </p:cNvSpPr>
          <p:nvPr/>
        </p:nvSpPr>
        <p:spPr bwMode="auto">
          <a:xfrm rot="16200000" flipH="1">
            <a:off x="2538413" y="4919662"/>
            <a:ext cx="241300" cy="479425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4" name="Rectangle 61"/>
          <p:cNvSpPr>
            <a:spLocks noChangeArrowheads="1"/>
          </p:cNvSpPr>
          <p:nvPr/>
        </p:nvSpPr>
        <p:spPr bwMode="auto">
          <a:xfrm>
            <a:off x="1808163" y="5091113"/>
            <a:ext cx="2365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2400">
              <a:latin typeface="Helvetica" charset="0"/>
            </a:endParaRPr>
          </a:p>
        </p:txBody>
      </p:sp>
      <p:sp>
        <p:nvSpPr>
          <p:cNvPr id="51235" name="Rectangle 62"/>
          <p:cNvSpPr>
            <a:spLocks noChangeArrowheads="1"/>
          </p:cNvSpPr>
          <p:nvPr/>
        </p:nvSpPr>
        <p:spPr bwMode="auto">
          <a:xfrm>
            <a:off x="3241675" y="5081588"/>
            <a:ext cx="2365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2400">
              <a:latin typeface="Helvetica" charset="0"/>
            </a:endParaRPr>
          </a:p>
        </p:txBody>
      </p:sp>
      <p:sp>
        <p:nvSpPr>
          <p:cNvPr id="51236" name="Rectangle 63"/>
          <p:cNvSpPr>
            <a:spLocks noChangeArrowheads="1"/>
          </p:cNvSpPr>
          <p:nvPr/>
        </p:nvSpPr>
        <p:spPr bwMode="auto">
          <a:xfrm>
            <a:off x="4979988" y="1119188"/>
            <a:ext cx="4708525" cy="6149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37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15105"/>
          <a:stretch>
            <a:fillRect/>
          </a:stretch>
        </p:blipFill>
        <p:spPr bwMode="auto">
          <a:xfrm>
            <a:off x="4967288" y="404813"/>
            <a:ext cx="4738687" cy="69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8" name="Rectangle 65"/>
          <p:cNvSpPr>
            <a:spLocks noChangeArrowheads="1"/>
          </p:cNvSpPr>
          <p:nvPr/>
        </p:nvSpPr>
        <p:spPr bwMode="auto">
          <a:xfrm>
            <a:off x="4968875" y="404813"/>
            <a:ext cx="4706938" cy="6875462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9" name="Rectangle 66"/>
          <p:cNvSpPr>
            <a:spLocks noChangeArrowheads="1"/>
          </p:cNvSpPr>
          <p:nvPr/>
        </p:nvSpPr>
        <p:spPr bwMode="auto">
          <a:xfrm>
            <a:off x="5011738" y="433388"/>
            <a:ext cx="4694237" cy="68214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0" name="Rectangle 70"/>
          <p:cNvSpPr>
            <a:spLocks noChangeArrowheads="1"/>
          </p:cNvSpPr>
          <p:nvPr/>
        </p:nvSpPr>
        <p:spPr bwMode="auto">
          <a:xfrm>
            <a:off x="2243138" y="468313"/>
            <a:ext cx="10271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Josué</a:t>
            </a:r>
            <a:endParaRPr lang="en-US" sz="2800">
              <a:latin typeface="Arial" charset="0"/>
            </a:endParaRPr>
          </a:p>
        </p:txBody>
      </p:sp>
      <p:sp>
        <p:nvSpPr>
          <p:cNvPr id="858183" name="Rectangle 71"/>
          <p:cNvSpPr>
            <a:spLocks noChangeArrowheads="1"/>
          </p:cNvSpPr>
          <p:nvPr/>
        </p:nvSpPr>
        <p:spPr bwMode="auto">
          <a:xfrm>
            <a:off x="2217738" y="1835150"/>
            <a:ext cx="12065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hlink"/>
                </a:solidFill>
                <a:latin typeface="Arial" charset="0"/>
              </a:rPr>
              <a:t>Jueces</a:t>
            </a:r>
            <a:endParaRPr lang="en-US" sz="28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51242" name="Text Box 75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858207" name="Oval 95"/>
          <p:cNvSpPr>
            <a:spLocks noChangeArrowheads="1"/>
          </p:cNvSpPr>
          <p:nvPr/>
        </p:nvSpPr>
        <p:spPr bwMode="auto">
          <a:xfrm>
            <a:off x="1643063" y="1716088"/>
            <a:ext cx="2403475" cy="725487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58208" name="Rectangle 96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51245" name="Text Box 100"/>
          <p:cNvSpPr txBox="1">
            <a:spLocks noChangeArrowheads="1"/>
          </p:cNvSpPr>
          <p:nvPr/>
        </p:nvSpPr>
        <p:spPr bwMode="auto">
          <a:xfrm>
            <a:off x="9107488" y="746760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/>
          </a:p>
        </p:txBody>
      </p:sp>
      <p:sp>
        <p:nvSpPr>
          <p:cNvPr id="51246" name="Text Box 101"/>
          <p:cNvSpPr txBox="1">
            <a:spLocks noChangeArrowheads="1"/>
          </p:cNvSpPr>
          <p:nvPr/>
        </p:nvSpPr>
        <p:spPr bwMode="auto">
          <a:xfrm>
            <a:off x="9015413" y="735330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24</a:t>
            </a:r>
          </a:p>
        </p:txBody>
      </p:sp>
      <p:sp>
        <p:nvSpPr>
          <p:cNvPr id="858218" name="Rectangle 106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51248" name="Text Box 110"/>
          <p:cNvSpPr txBox="1">
            <a:spLocks noChangeArrowheads="1"/>
          </p:cNvSpPr>
          <p:nvPr/>
        </p:nvSpPr>
        <p:spPr bwMode="auto">
          <a:xfrm rot="-5400000">
            <a:off x="-1285081" y="3488531"/>
            <a:ext cx="5614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>
              <a:latin typeface="Arial Black" charset="0"/>
            </a:endParaRPr>
          </a:p>
        </p:txBody>
      </p:sp>
      <p:sp>
        <p:nvSpPr>
          <p:cNvPr id="51249" name="Text Box 118"/>
          <p:cNvSpPr txBox="1">
            <a:spLocks noChangeArrowheads="1"/>
          </p:cNvSpPr>
          <p:nvPr/>
        </p:nvSpPr>
        <p:spPr bwMode="auto">
          <a:xfrm rot="-5400000">
            <a:off x="-1193006" y="3404394"/>
            <a:ext cx="5614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Historia (12)</a:t>
            </a:r>
            <a:endParaRPr lang="en-US" sz="1000">
              <a:latin typeface="Arial Black" charset="0"/>
            </a:endParaRPr>
          </a:p>
        </p:txBody>
      </p:sp>
      <p:sp>
        <p:nvSpPr>
          <p:cNvPr id="858265" name="Text Box 153"/>
          <p:cNvSpPr txBox="1">
            <a:spLocks noChangeArrowheads="1"/>
          </p:cNvSpPr>
          <p:nvPr/>
        </p:nvSpPr>
        <p:spPr bwMode="auto">
          <a:xfrm>
            <a:off x="6070600" y="6099175"/>
            <a:ext cx="2938463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Cronología bíblica                           aproximada: 1400 a.C.         hasta 1050 a.C.</a:t>
            </a:r>
          </a:p>
        </p:txBody>
      </p:sp>
      <p:sp>
        <p:nvSpPr>
          <p:cNvPr id="858266" name="AutoShape 154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58268" name="Rectangle 156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858269" name="Picture 157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858271" name="Text Box 159"/>
          <p:cNvSpPr txBox="1">
            <a:spLocks noChangeArrowheads="1"/>
          </p:cNvSpPr>
          <p:nvPr/>
        </p:nvSpPr>
        <p:spPr bwMode="auto">
          <a:xfrm>
            <a:off x="5194300" y="4519613"/>
            <a:ext cx="4330700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4400" b="1" smtClean="0">
                <a:solidFill>
                  <a:srgbClr val="FFEA18"/>
                </a:solidFill>
                <a:latin typeface="Helvetica" charset="0"/>
              </a:rPr>
              <a:t>Historia</a:t>
            </a: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z="4400" b="1" smtClean="0">
              <a:solidFill>
                <a:srgbClr val="FFEA18"/>
              </a:solidFill>
              <a:latin typeface="Helvetica" charset="0"/>
            </a:endParaRPr>
          </a:p>
        </p:txBody>
      </p:sp>
      <p:sp>
        <p:nvSpPr>
          <p:cNvPr id="858272" name="Text Box 160"/>
          <p:cNvSpPr txBox="1">
            <a:spLocks noChangeArrowheads="1"/>
          </p:cNvSpPr>
          <p:nvPr/>
        </p:nvSpPr>
        <p:spPr bwMode="auto">
          <a:xfrm>
            <a:off x="5586413" y="3654425"/>
            <a:ext cx="36210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latin typeface="Helvetica" pitchFamily="1" charset="0"/>
                <a:ea typeface="+mn-ea"/>
                <a:cs typeface="+mn-cs"/>
              </a:rPr>
              <a:t>Los  12  libros de</a:t>
            </a:r>
          </a:p>
        </p:txBody>
      </p:sp>
      <p:sp>
        <p:nvSpPr>
          <p:cNvPr id="858273" name="Rectangle 161"/>
          <p:cNvSpPr>
            <a:spLocks noChangeArrowheads="1"/>
          </p:cNvSpPr>
          <p:nvPr/>
        </p:nvSpPr>
        <p:spPr bwMode="auto">
          <a:xfrm>
            <a:off x="5313363" y="2279650"/>
            <a:ext cx="4349750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Determinar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los libros</a:t>
            </a:r>
            <a:endParaRPr lang="en-US" sz="2000" b="1" u="sng">
              <a:solidFill>
                <a:schemeClr val="bg1"/>
              </a:solidFill>
              <a:latin typeface="Helvetica" charset="0"/>
            </a:endParaRPr>
          </a:p>
        </p:txBody>
      </p:sp>
      <p:grpSp>
        <p:nvGrpSpPr>
          <p:cNvPr id="51257" name="Group 260"/>
          <p:cNvGrpSpPr>
            <a:grpSpLocks/>
          </p:cNvGrpSpPr>
          <p:nvPr/>
        </p:nvGrpSpPr>
        <p:grpSpPr bwMode="auto">
          <a:xfrm>
            <a:off x="3683000" y="3867150"/>
            <a:ext cx="679450" cy="609600"/>
            <a:chOff x="7442200" y="1428761"/>
            <a:chExt cx="679465" cy="609604"/>
          </a:xfrm>
        </p:grpSpPr>
        <p:grpSp>
          <p:nvGrpSpPr>
            <p:cNvPr id="51258" name="Group 333"/>
            <p:cNvGrpSpPr>
              <a:grpSpLocks/>
            </p:cNvGrpSpPr>
            <p:nvPr/>
          </p:nvGrpSpPr>
          <p:grpSpPr bwMode="auto">
            <a:xfrm>
              <a:off x="7575564" y="1428769"/>
              <a:ext cx="546101" cy="609604"/>
              <a:chOff x="4780" y="860"/>
              <a:chExt cx="344" cy="384"/>
            </a:xfrm>
          </p:grpSpPr>
          <p:sp>
            <p:nvSpPr>
              <p:cNvPr id="51260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51261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262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PD</a:t>
                </a:r>
              </a:p>
            </p:txBody>
          </p:sp>
          <p:sp>
            <p:nvSpPr>
              <p:cNvPr id="76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1259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820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Line 2"/>
          <p:cNvSpPr>
            <a:spLocks noChangeShapeType="1"/>
          </p:cNvSpPr>
          <p:nvPr/>
        </p:nvSpPr>
        <p:spPr bwMode="auto">
          <a:xfrm flipV="1">
            <a:off x="4038600" y="7037388"/>
            <a:ext cx="284163" cy="12700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0" name="Line 3"/>
          <p:cNvSpPr>
            <a:spLocks noChangeShapeType="1"/>
          </p:cNvSpPr>
          <p:nvPr/>
        </p:nvSpPr>
        <p:spPr bwMode="auto">
          <a:xfrm>
            <a:off x="3232150" y="4732338"/>
            <a:ext cx="752475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1" name="Line 4"/>
          <p:cNvSpPr>
            <a:spLocks noChangeShapeType="1"/>
          </p:cNvSpPr>
          <p:nvPr/>
        </p:nvSpPr>
        <p:spPr bwMode="auto">
          <a:xfrm flipV="1">
            <a:off x="1454150" y="7329488"/>
            <a:ext cx="2590800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2" name="Line 5"/>
          <p:cNvSpPr>
            <a:spLocks noChangeShapeType="1"/>
          </p:cNvSpPr>
          <p:nvPr/>
        </p:nvSpPr>
        <p:spPr bwMode="auto">
          <a:xfrm flipV="1">
            <a:off x="1444625" y="338138"/>
            <a:ext cx="1588" cy="70342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3" name="Line 6"/>
          <p:cNvSpPr>
            <a:spLocks noChangeShapeType="1"/>
          </p:cNvSpPr>
          <p:nvPr/>
        </p:nvSpPr>
        <p:spPr bwMode="auto">
          <a:xfrm>
            <a:off x="1409700" y="360363"/>
            <a:ext cx="2566988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4" name="Line 7"/>
          <p:cNvSpPr>
            <a:spLocks noChangeShapeType="1"/>
          </p:cNvSpPr>
          <p:nvPr/>
        </p:nvSpPr>
        <p:spPr bwMode="auto">
          <a:xfrm flipH="1" flipV="1">
            <a:off x="3948113" y="338138"/>
            <a:ext cx="1587" cy="438626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5" name="Freeform 8"/>
          <p:cNvSpPr>
            <a:spLocks/>
          </p:cNvSpPr>
          <p:nvPr/>
        </p:nvSpPr>
        <p:spPr bwMode="auto">
          <a:xfrm>
            <a:off x="3200400" y="4752975"/>
            <a:ext cx="738188" cy="2452688"/>
          </a:xfrm>
          <a:custGeom>
            <a:avLst/>
            <a:gdLst>
              <a:gd name="T0" fmla="*/ 2147483647 w 465"/>
              <a:gd name="T1" fmla="*/ 0 h 1561"/>
              <a:gd name="T2" fmla="*/ 2147483647 w 465"/>
              <a:gd name="T3" fmla="*/ 2147483647 h 1561"/>
              <a:gd name="T4" fmla="*/ 2147483647 w 465"/>
              <a:gd name="T5" fmla="*/ 2147483647 h 1561"/>
              <a:gd name="T6" fmla="*/ 0 w 465"/>
              <a:gd name="T7" fmla="*/ 2147483647 h 1561"/>
              <a:gd name="T8" fmla="*/ 2147483647 w 465"/>
              <a:gd name="T9" fmla="*/ 0 h 15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5"/>
              <a:gd name="T16" fmla="*/ 0 h 1561"/>
              <a:gd name="T17" fmla="*/ 465 w 465"/>
              <a:gd name="T18" fmla="*/ 1561 h 15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5" h="1561">
                <a:moveTo>
                  <a:pt x="50" y="0"/>
                </a:moveTo>
                <a:lnTo>
                  <a:pt x="465" y="1548"/>
                </a:lnTo>
                <a:lnTo>
                  <a:pt x="427" y="1561"/>
                </a:lnTo>
                <a:lnTo>
                  <a:pt x="0" y="12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6" name="Line 9"/>
          <p:cNvSpPr>
            <a:spLocks noChangeShapeType="1"/>
          </p:cNvSpPr>
          <p:nvPr/>
        </p:nvSpPr>
        <p:spPr bwMode="auto">
          <a:xfrm>
            <a:off x="3459163" y="4932363"/>
            <a:ext cx="798512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7" name="Line 10"/>
          <p:cNvSpPr>
            <a:spLocks noChangeShapeType="1"/>
          </p:cNvSpPr>
          <p:nvPr/>
        </p:nvSpPr>
        <p:spPr bwMode="auto">
          <a:xfrm flipV="1">
            <a:off x="1825625" y="352425"/>
            <a:ext cx="1588" cy="6988175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8" name="Freeform 11"/>
          <p:cNvSpPr>
            <a:spLocks/>
          </p:cNvSpPr>
          <p:nvPr/>
        </p:nvSpPr>
        <p:spPr bwMode="auto">
          <a:xfrm>
            <a:off x="3459163" y="4953000"/>
            <a:ext cx="638175" cy="2097088"/>
          </a:xfrm>
          <a:custGeom>
            <a:avLst/>
            <a:gdLst>
              <a:gd name="T0" fmla="*/ 2147483647 w 402"/>
              <a:gd name="T1" fmla="*/ 0 h 1321"/>
              <a:gd name="T2" fmla="*/ 2147483647 w 402"/>
              <a:gd name="T3" fmla="*/ 2147483647 h 1321"/>
              <a:gd name="T4" fmla="*/ 2147483647 w 402"/>
              <a:gd name="T5" fmla="*/ 2147483647 h 1321"/>
              <a:gd name="T6" fmla="*/ 0 w 402"/>
              <a:gd name="T7" fmla="*/ 2147483647 h 1321"/>
              <a:gd name="T8" fmla="*/ 2147483647 w 402"/>
              <a:gd name="T9" fmla="*/ 0 h 13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1321"/>
              <a:gd name="T17" fmla="*/ 402 w 402"/>
              <a:gd name="T18" fmla="*/ 1321 h 13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1321">
                <a:moveTo>
                  <a:pt x="51" y="0"/>
                </a:moveTo>
                <a:lnTo>
                  <a:pt x="402" y="1309"/>
                </a:lnTo>
                <a:lnTo>
                  <a:pt x="352" y="1321"/>
                </a:lnTo>
                <a:lnTo>
                  <a:pt x="0" y="12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9" name="Line 12"/>
          <p:cNvSpPr>
            <a:spLocks noChangeShapeType="1"/>
          </p:cNvSpPr>
          <p:nvPr/>
        </p:nvSpPr>
        <p:spPr bwMode="auto">
          <a:xfrm>
            <a:off x="3894138" y="7170738"/>
            <a:ext cx="192087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0" name="Line 13"/>
          <p:cNvSpPr>
            <a:spLocks noChangeShapeType="1"/>
          </p:cNvSpPr>
          <p:nvPr/>
        </p:nvSpPr>
        <p:spPr bwMode="auto">
          <a:xfrm flipV="1">
            <a:off x="4044950" y="7180263"/>
            <a:ext cx="1588" cy="1889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1" name="Line 14"/>
          <p:cNvSpPr>
            <a:spLocks noChangeShapeType="1"/>
          </p:cNvSpPr>
          <p:nvPr/>
        </p:nvSpPr>
        <p:spPr bwMode="auto">
          <a:xfrm>
            <a:off x="3949700" y="3638550"/>
            <a:ext cx="0" cy="1003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2" name="Line 15"/>
          <p:cNvSpPr>
            <a:spLocks noChangeShapeType="1"/>
          </p:cNvSpPr>
          <p:nvPr/>
        </p:nvSpPr>
        <p:spPr bwMode="auto">
          <a:xfrm>
            <a:off x="3200400" y="4730750"/>
            <a:ext cx="33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2532063" y="22669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53264" name="Line 17"/>
          <p:cNvSpPr>
            <a:spLocks noChangeShapeType="1"/>
          </p:cNvSpPr>
          <p:nvPr/>
        </p:nvSpPr>
        <p:spPr bwMode="auto">
          <a:xfrm>
            <a:off x="2044700" y="83661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5" name="Line 18"/>
          <p:cNvSpPr>
            <a:spLocks noChangeShapeType="1"/>
          </p:cNvSpPr>
          <p:nvPr/>
        </p:nvSpPr>
        <p:spPr bwMode="auto">
          <a:xfrm>
            <a:off x="2044700" y="221456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6" name="Line 19"/>
          <p:cNvSpPr>
            <a:spLocks noChangeShapeType="1"/>
          </p:cNvSpPr>
          <p:nvPr/>
        </p:nvSpPr>
        <p:spPr bwMode="auto">
          <a:xfrm>
            <a:off x="2044700" y="2633663"/>
            <a:ext cx="173355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7" name="Line 20"/>
          <p:cNvSpPr>
            <a:spLocks noChangeShapeType="1"/>
          </p:cNvSpPr>
          <p:nvPr/>
        </p:nvSpPr>
        <p:spPr bwMode="auto">
          <a:xfrm>
            <a:off x="1984375" y="7110413"/>
            <a:ext cx="1654175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8" name="Line 21"/>
          <p:cNvSpPr>
            <a:spLocks noChangeShapeType="1"/>
          </p:cNvSpPr>
          <p:nvPr/>
        </p:nvSpPr>
        <p:spPr bwMode="auto">
          <a:xfrm>
            <a:off x="2005013" y="6710363"/>
            <a:ext cx="153511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9" name="Line 22"/>
          <p:cNvSpPr>
            <a:spLocks noChangeShapeType="1"/>
          </p:cNvSpPr>
          <p:nvPr/>
        </p:nvSpPr>
        <p:spPr bwMode="auto">
          <a:xfrm>
            <a:off x="1984375" y="6291263"/>
            <a:ext cx="14557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0" name="Line 23"/>
          <p:cNvSpPr>
            <a:spLocks noChangeShapeType="1"/>
          </p:cNvSpPr>
          <p:nvPr/>
        </p:nvSpPr>
        <p:spPr bwMode="auto">
          <a:xfrm>
            <a:off x="2024063" y="5872163"/>
            <a:ext cx="123666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1" name="Line 24"/>
          <p:cNvSpPr>
            <a:spLocks noChangeShapeType="1"/>
          </p:cNvSpPr>
          <p:nvPr/>
        </p:nvSpPr>
        <p:spPr bwMode="auto">
          <a:xfrm>
            <a:off x="2044700" y="5511800"/>
            <a:ext cx="12160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2" name="Line 25"/>
          <p:cNvSpPr>
            <a:spLocks noChangeShapeType="1"/>
          </p:cNvSpPr>
          <p:nvPr/>
        </p:nvSpPr>
        <p:spPr bwMode="auto">
          <a:xfrm>
            <a:off x="2063750" y="5011738"/>
            <a:ext cx="111760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3" name="Line 26"/>
          <p:cNvSpPr>
            <a:spLocks noChangeShapeType="1"/>
          </p:cNvSpPr>
          <p:nvPr/>
        </p:nvSpPr>
        <p:spPr bwMode="auto">
          <a:xfrm>
            <a:off x="2063750" y="4532313"/>
            <a:ext cx="1376363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4" name="Line 27"/>
          <p:cNvSpPr>
            <a:spLocks noChangeShapeType="1"/>
          </p:cNvSpPr>
          <p:nvPr/>
        </p:nvSpPr>
        <p:spPr bwMode="auto">
          <a:xfrm>
            <a:off x="2044700" y="4213225"/>
            <a:ext cx="1414463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5" name="Line 28"/>
          <p:cNvSpPr>
            <a:spLocks noChangeShapeType="1"/>
          </p:cNvSpPr>
          <p:nvPr/>
        </p:nvSpPr>
        <p:spPr bwMode="auto">
          <a:xfrm>
            <a:off x="2063750" y="3673475"/>
            <a:ext cx="17748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6" name="Rectangle 29"/>
          <p:cNvSpPr>
            <a:spLocks noChangeArrowheads="1"/>
          </p:cNvSpPr>
          <p:nvPr/>
        </p:nvSpPr>
        <p:spPr bwMode="auto">
          <a:xfrm>
            <a:off x="1903413" y="34655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53277" name="Rectangle 30"/>
          <p:cNvSpPr>
            <a:spLocks noChangeArrowheads="1"/>
          </p:cNvSpPr>
          <p:nvPr/>
        </p:nvSpPr>
        <p:spPr bwMode="auto">
          <a:xfrm>
            <a:off x="1912938" y="43164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53278" name="Rectangle 31"/>
          <p:cNvSpPr>
            <a:spLocks noChangeArrowheads="1"/>
          </p:cNvSpPr>
          <p:nvPr/>
        </p:nvSpPr>
        <p:spPr bwMode="auto">
          <a:xfrm>
            <a:off x="1900238" y="4786313"/>
            <a:ext cx="3571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53279" name="Rectangle 32"/>
          <p:cNvSpPr>
            <a:spLocks noChangeArrowheads="1"/>
          </p:cNvSpPr>
          <p:nvPr/>
        </p:nvSpPr>
        <p:spPr bwMode="auto">
          <a:xfrm>
            <a:off x="1816100" y="3990975"/>
            <a:ext cx="7080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latin typeface="Helvetica" charset="0"/>
              </a:rPr>
              <a:t>(D)</a:t>
            </a:r>
          </a:p>
        </p:txBody>
      </p:sp>
      <p:sp>
        <p:nvSpPr>
          <p:cNvPr id="53280" name="Rectangle 33"/>
          <p:cNvSpPr>
            <a:spLocks noChangeArrowheads="1"/>
          </p:cNvSpPr>
          <p:nvPr/>
        </p:nvSpPr>
        <p:spPr bwMode="auto">
          <a:xfrm>
            <a:off x="3429000" y="404812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53281" name="AutoShape 34"/>
          <p:cNvSpPr>
            <a:spLocks noChangeArrowheads="1"/>
          </p:cNvSpPr>
          <p:nvPr/>
        </p:nvSpPr>
        <p:spPr bwMode="auto">
          <a:xfrm rot="16200000" flipH="1">
            <a:off x="2538413" y="4919662"/>
            <a:ext cx="241300" cy="479425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82" name="Rectangle 61"/>
          <p:cNvSpPr>
            <a:spLocks noChangeArrowheads="1"/>
          </p:cNvSpPr>
          <p:nvPr/>
        </p:nvSpPr>
        <p:spPr bwMode="auto">
          <a:xfrm>
            <a:off x="1808163" y="5091113"/>
            <a:ext cx="2365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2400">
              <a:latin typeface="Helvetica" charset="0"/>
            </a:endParaRPr>
          </a:p>
        </p:txBody>
      </p:sp>
      <p:sp>
        <p:nvSpPr>
          <p:cNvPr id="53283" name="Rectangle 62"/>
          <p:cNvSpPr>
            <a:spLocks noChangeArrowheads="1"/>
          </p:cNvSpPr>
          <p:nvPr/>
        </p:nvSpPr>
        <p:spPr bwMode="auto">
          <a:xfrm>
            <a:off x="3241675" y="5081588"/>
            <a:ext cx="2365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2400">
              <a:latin typeface="Helvetica" charset="0"/>
            </a:endParaRPr>
          </a:p>
        </p:txBody>
      </p:sp>
      <p:sp>
        <p:nvSpPr>
          <p:cNvPr id="53284" name="Rectangle 63"/>
          <p:cNvSpPr>
            <a:spLocks noChangeArrowheads="1"/>
          </p:cNvSpPr>
          <p:nvPr/>
        </p:nvSpPr>
        <p:spPr bwMode="auto">
          <a:xfrm>
            <a:off x="4979988" y="1119188"/>
            <a:ext cx="4708525" cy="6149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3285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15105"/>
          <a:stretch>
            <a:fillRect/>
          </a:stretch>
        </p:blipFill>
        <p:spPr bwMode="auto">
          <a:xfrm>
            <a:off x="4967288" y="404813"/>
            <a:ext cx="4738687" cy="69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86" name="Rectangle 66"/>
          <p:cNvSpPr>
            <a:spLocks noChangeArrowheads="1"/>
          </p:cNvSpPr>
          <p:nvPr/>
        </p:nvSpPr>
        <p:spPr bwMode="auto">
          <a:xfrm>
            <a:off x="5011738" y="433388"/>
            <a:ext cx="4694237" cy="68214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7" name="Rectangle 70"/>
          <p:cNvSpPr>
            <a:spLocks noChangeArrowheads="1"/>
          </p:cNvSpPr>
          <p:nvPr/>
        </p:nvSpPr>
        <p:spPr bwMode="auto">
          <a:xfrm>
            <a:off x="2243138" y="468313"/>
            <a:ext cx="10271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Josué</a:t>
            </a:r>
            <a:endParaRPr lang="en-US" sz="2800">
              <a:latin typeface="Arial" charset="0"/>
            </a:endParaRPr>
          </a:p>
        </p:txBody>
      </p:sp>
      <p:sp>
        <p:nvSpPr>
          <p:cNvPr id="53288" name="Rectangle 71"/>
          <p:cNvSpPr>
            <a:spLocks noChangeArrowheads="1"/>
          </p:cNvSpPr>
          <p:nvPr/>
        </p:nvSpPr>
        <p:spPr bwMode="auto">
          <a:xfrm>
            <a:off x="2217738" y="1835150"/>
            <a:ext cx="12065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Jueces</a:t>
            </a:r>
            <a:endParaRPr lang="en-US" sz="2800">
              <a:latin typeface="Arial" charset="0"/>
            </a:endParaRPr>
          </a:p>
        </p:txBody>
      </p:sp>
      <p:sp>
        <p:nvSpPr>
          <p:cNvPr id="860232" name="Rectangle 72"/>
          <p:cNvSpPr>
            <a:spLocks noChangeArrowheads="1"/>
          </p:cNvSpPr>
          <p:nvPr/>
        </p:nvSpPr>
        <p:spPr bwMode="auto">
          <a:xfrm>
            <a:off x="2403475" y="2249488"/>
            <a:ext cx="59213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hlink"/>
                </a:solidFill>
                <a:latin typeface="Arial" charset="0"/>
              </a:rPr>
              <a:t>Rut</a:t>
            </a:r>
            <a:endParaRPr lang="en-US" sz="28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53290" name="Text Box 75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860246" name="Oval 86"/>
          <p:cNvSpPr>
            <a:spLocks noChangeArrowheads="1"/>
          </p:cNvSpPr>
          <p:nvPr/>
        </p:nvSpPr>
        <p:spPr bwMode="auto">
          <a:xfrm>
            <a:off x="1628775" y="1757363"/>
            <a:ext cx="2403475" cy="965200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0247" name="Rectangle 87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53293" name="Text Box 91"/>
          <p:cNvSpPr txBox="1">
            <a:spLocks noChangeArrowheads="1"/>
          </p:cNvSpPr>
          <p:nvPr/>
        </p:nvSpPr>
        <p:spPr bwMode="auto">
          <a:xfrm>
            <a:off x="9107488" y="746760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/>
          </a:p>
        </p:txBody>
      </p:sp>
      <p:sp>
        <p:nvSpPr>
          <p:cNvPr id="53294" name="Text Box 92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25</a:t>
            </a:r>
          </a:p>
        </p:txBody>
      </p:sp>
      <p:sp>
        <p:nvSpPr>
          <p:cNvPr id="860253" name="Rectangle 93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53296" name="Text Box 96"/>
          <p:cNvSpPr txBox="1">
            <a:spLocks noChangeArrowheads="1"/>
          </p:cNvSpPr>
          <p:nvPr/>
        </p:nvSpPr>
        <p:spPr bwMode="auto">
          <a:xfrm rot="-5400000">
            <a:off x="-1285081" y="3486944"/>
            <a:ext cx="56149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>
              <a:latin typeface="Arial Black" charset="0"/>
            </a:endParaRPr>
          </a:p>
        </p:txBody>
      </p:sp>
      <p:sp>
        <p:nvSpPr>
          <p:cNvPr id="53297" name="Text Box 104"/>
          <p:cNvSpPr txBox="1">
            <a:spLocks noChangeArrowheads="1"/>
          </p:cNvSpPr>
          <p:nvPr/>
        </p:nvSpPr>
        <p:spPr bwMode="auto">
          <a:xfrm rot="-5400000">
            <a:off x="-1177131" y="3401219"/>
            <a:ext cx="5614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Historia (12)</a:t>
            </a:r>
            <a:endParaRPr lang="en-US" sz="1000">
              <a:latin typeface="Arial Black" charset="0"/>
            </a:endParaRPr>
          </a:p>
        </p:txBody>
      </p:sp>
      <p:sp>
        <p:nvSpPr>
          <p:cNvPr id="860292" name="Text Box 132"/>
          <p:cNvSpPr txBox="1">
            <a:spLocks noChangeArrowheads="1"/>
          </p:cNvSpPr>
          <p:nvPr/>
        </p:nvSpPr>
        <p:spPr bwMode="auto">
          <a:xfrm>
            <a:off x="6080125" y="6284913"/>
            <a:ext cx="317023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Cronología</a:t>
            </a:r>
            <a:r>
              <a:rPr lang="en-US" sz="20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bíblica</a:t>
            </a:r>
            <a:r>
              <a:rPr lang="en-US" sz="20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aproximada</a:t>
            </a:r>
            <a:r>
              <a:rPr lang="en-US" sz="20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: 1100 </a:t>
            </a: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a.C</a:t>
            </a:r>
            <a:r>
              <a:rPr lang="en-US" sz="20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.</a:t>
            </a:r>
          </a:p>
        </p:txBody>
      </p:sp>
      <p:sp>
        <p:nvSpPr>
          <p:cNvPr id="860293" name="AutoShape 133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0295" name="Rectangle 135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860296" name="Picture 136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860297" name="Text Box 137"/>
          <p:cNvSpPr txBox="1">
            <a:spLocks noChangeArrowheads="1"/>
          </p:cNvSpPr>
          <p:nvPr/>
        </p:nvSpPr>
        <p:spPr bwMode="auto">
          <a:xfrm>
            <a:off x="5194300" y="4519613"/>
            <a:ext cx="4330700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4400" b="1" smtClean="0">
                <a:solidFill>
                  <a:srgbClr val="FFEA18"/>
                </a:solidFill>
                <a:latin typeface="Helvetica" charset="0"/>
              </a:rPr>
              <a:t>Historia</a:t>
            </a: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z="4400" b="1" smtClean="0">
              <a:solidFill>
                <a:srgbClr val="FFEA18"/>
              </a:solidFill>
              <a:latin typeface="Helvetica" charset="0"/>
            </a:endParaRPr>
          </a:p>
        </p:txBody>
      </p:sp>
      <p:sp>
        <p:nvSpPr>
          <p:cNvPr id="860298" name="Text Box 138"/>
          <p:cNvSpPr txBox="1">
            <a:spLocks noChangeArrowheads="1"/>
          </p:cNvSpPr>
          <p:nvPr/>
        </p:nvSpPr>
        <p:spPr bwMode="auto">
          <a:xfrm>
            <a:off x="5586413" y="3654425"/>
            <a:ext cx="36210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latin typeface="Helvetica" pitchFamily="1" charset="0"/>
                <a:ea typeface="+mn-ea"/>
                <a:cs typeface="+mn-cs"/>
              </a:rPr>
              <a:t>Los  12  libros de</a:t>
            </a:r>
          </a:p>
        </p:txBody>
      </p:sp>
      <p:sp>
        <p:nvSpPr>
          <p:cNvPr id="860300" name="Rectangle 140"/>
          <p:cNvSpPr>
            <a:spLocks noChangeArrowheads="1"/>
          </p:cNvSpPr>
          <p:nvPr/>
        </p:nvSpPr>
        <p:spPr bwMode="auto">
          <a:xfrm>
            <a:off x="5313363" y="2279650"/>
            <a:ext cx="4349750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Determinar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los libros</a:t>
            </a:r>
            <a:endParaRPr lang="en-US" sz="2000" b="1" u="sng">
              <a:solidFill>
                <a:schemeClr val="bg1"/>
              </a:solidFill>
              <a:latin typeface="Helvetica" charset="0"/>
            </a:endParaRPr>
          </a:p>
        </p:txBody>
      </p:sp>
      <p:grpSp>
        <p:nvGrpSpPr>
          <p:cNvPr id="53305" name="Group 260"/>
          <p:cNvGrpSpPr>
            <a:grpSpLocks/>
          </p:cNvGrpSpPr>
          <p:nvPr/>
        </p:nvGrpSpPr>
        <p:grpSpPr bwMode="auto">
          <a:xfrm>
            <a:off x="3683000" y="3867150"/>
            <a:ext cx="679450" cy="609600"/>
            <a:chOff x="7442200" y="1428761"/>
            <a:chExt cx="679465" cy="609604"/>
          </a:xfrm>
        </p:grpSpPr>
        <p:grpSp>
          <p:nvGrpSpPr>
            <p:cNvPr id="53306" name="Group 333"/>
            <p:cNvGrpSpPr>
              <a:grpSpLocks/>
            </p:cNvGrpSpPr>
            <p:nvPr/>
          </p:nvGrpSpPr>
          <p:grpSpPr bwMode="auto">
            <a:xfrm>
              <a:off x="7575564" y="1428769"/>
              <a:ext cx="546101" cy="609604"/>
              <a:chOff x="4780" y="860"/>
              <a:chExt cx="344" cy="384"/>
            </a:xfrm>
          </p:grpSpPr>
          <p:sp>
            <p:nvSpPr>
              <p:cNvPr id="53308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53309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310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PD</a:t>
                </a:r>
              </a:p>
            </p:txBody>
          </p:sp>
          <p:sp>
            <p:nvSpPr>
              <p:cNvPr id="77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3307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Line 2"/>
          <p:cNvSpPr>
            <a:spLocks noChangeShapeType="1"/>
          </p:cNvSpPr>
          <p:nvPr/>
        </p:nvSpPr>
        <p:spPr bwMode="auto">
          <a:xfrm flipV="1">
            <a:off x="4038600" y="7037388"/>
            <a:ext cx="284163" cy="12700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298" name="Line 3"/>
          <p:cNvSpPr>
            <a:spLocks noChangeShapeType="1"/>
          </p:cNvSpPr>
          <p:nvPr/>
        </p:nvSpPr>
        <p:spPr bwMode="auto">
          <a:xfrm>
            <a:off x="3232150" y="4732338"/>
            <a:ext cx="752475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299" name="Line 4"/>
          <p:cNvSpPr>
            <a:spLocks noChangeShapeType="1"/>
          </p:cNvSpPr>
          <p:nvPr/>
        </p:nvSpPr>
        <p:spPr bwMode="auto">
          <a:xfrm flipV="1">
            <a:off x="1454150" y="7329488"/>
            <a:ext cx="2590800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0" name="Line 5"/>
          <p:cNvSpPr>
            <a:spLocks noChangeShapeType="1"/>
          </p:cNvSpPr>
          <p:nvPr/>
        </p:nvSpPr>
        <p:spPr bwMode="auto">
          <a:xfrm flipV="1">
            <a:off x="1444625" y="338138"/>
            <a:ext cx="1588" cy="70342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1" name="Line 6"/>
          <p:cNvSpPr>
            <a:spLocks noChangeShapeType="1"/>
          </p:cNvSpPr>
          <p:nvPr/>
        </p:nvSpPr>
        <p:spPr bwMode="auto">
          <a:xfrm>
            <a:off x="1409700" y="360363"/>
            <a:ext cx="2566988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2" name="Line 7"/>
          <p:cNvSpPr>
            <a:spLocks noChangeShapeType="1"/>
          </p:cNvSpPr>
          <p:nvPr/>
        </p:nvSpPr>
        <p:spPr bwMode="auto">
          <a:xfrm flipH="1" flipV="1">
            <a:off x="3948113" y="338138"/>
            <a:ext cx="1587" cy="438626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3" name="Freeform 8"/>
          <p:cNvSpPr>
            <a:spLocks/>
          </p:cNvSpPr>
          <p:nvPr/>
        </p:nvSpPr>
        <p:spPr bwMode="auto">
          <a:xfrm>
            <a:off x="3200400" y="4752975"/>
            <a:ext cx="738188" cy="2452688"/>
          </a:xfrm>
          <a:custGeom>
            <a:avLst/>
            <a:gdLst>
              <a:gd name="T0" fmla="*/ 2147483647 w 465"/>
              <a:gd name="T1" fmla="*/ 0 h 1561"/>
              <a:gd name="T2" fmla="*/ 2147483647 w 465"/>
              <a:gd name="T3" fmla="*/ 2147483647 h 1561"/>
              <a:gd name="T4" fmla="*/ 2147483647 w 465"/>
              <a:gd name="T5" fmla="*/ 2147483647 h 1561"/>
              <a:gd name="T6" fmla="*/ 0 w 465"/>
              <a:gd name="T7" fmla="*/ 2147483647 h 1561"/>
              <a:gd name="T8" fmla="*/ 2147483647 w 465"/>
              <a:gd name="T9" fmla="*/ 0 h 15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5"/>
              <a:gd name="T16" fmla="*/ 0 h 1561"/>
              <a:gd name="T17" fmla="*/ 465 w 465"/>
              <a:gd name="T18" fmla="*/ 1561 h 15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5" h="1561">
                <a:moveTo>
                  <a:pt x="50" y="0"/>
                </a:moveTo>
                <a:lnTo>
                  <a:pt x="465" y="1548"/>
                </a:lnTo>
                <a:lnTo>
                  <a:pt x="427" y="1561"/>
                </a:lnTo>
                <a:lnTo>
                  <a:pt x="0" y="12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4" name="Line 9"/>
          <p:cNvSpPr>
            <a:spLocks noChangeShapeType="1"/>
          </p:cNvSpPr>
          <p:nvPr/>
        </p:nvSpPr>
        <p:spPr bwMode="auto">
          <a:xfrm>
            <a:off x="3459163" y="4932363"/>
            <a:ext cx="798512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5" name="Line 10"/>
          <p:cNvSpPr>
            <a:spLocks noChangeShapeType="1"/>
          </p:cNvSpPr>
          <p:nvPr/>
        </p:nvSpPr>
        <p:spPr bwMode="auto">
          <a:xfrm flipV="1">
            <a:off x="1825625" y="352425"/>
            <a:ext cx="1588" cy="6988175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6" name="Freeform 11"/>
          <p:cNvSpPr>
            <a:spLocks/>
          </p:cNvSpPr>
          <p:nvPr/>
        </p:nvSpPr>
        <p:spPr bwMode="auto">
          <a:xfrm>
            <a:off x="3459163" y="4953000"/>
            <a:ext cx="638175" cy="2097088"/>
          </a:xfrm>
          <a:custGeom>
            <a:avLst/>
            <a:gdLst>
              <a:gd name="T0" fmla="*/ 2147483647 w 402"/>
              <a:gd name="T1" fmla="*/ 0 h 1321"/>
              <a:gd name="T2" fmla="*/ 2147483647 w 402"/>
              <a:gd name="T3" fmla="*/ 2147483647 h 1321"/>
              <a:gd name="T4" fmla="*/ 2147483647 w 402"/>
              <a:gd name="T5" fmla="*/ 2147483647 h 1321"/>
              <a:gd name="T6" fmla="*/ 0 w 402"/>
              <a:gd name="T7" fmla="*/ 2147483647 h 1321"/>
              <a:gd name="T8" fmla="*/ 2147483647 w 402"/>
              <a:gd name="T9" fmla="*/ 0 h 13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1321"/>
              <a:gd name="T17" fmla="*/ 402 w 402"/>
              <a:gd name="T18" fmla="*/ 1321 h 13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1321">
                <a:moveTo>
                  <a:pt x="51" y="0"/>
                </a:moveTo>
                <a:lnTo>
                  <a:pt x="402" y="1309"/>
                </a:lnTo>
                <a:lnTo>
                  <a:pt x="352" y="1321"/>
                </a:lnTo>
                <a:lnTo>
                  <a:pt x="0" y="12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7" name="Line 12"/>
          <p:cNvSpPr>
            <a:spLocks noChangeShapeType="1"/>
          </p:cNvSpPr>
          <p:nvPr/>
        </p:nvSpPr>
        <p:spPr bwMode="auto">
          <a:xfrm>
            <a:off x="3894138" y="7170738"/>
            <a:ext cx="192087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8" name="Line 13"/>
          <p:cNvSpPr>
            <a:spLocks noChangeShapeType="1"/>
          </p:cNvSpPr>
          <p:nvPr/>
        </p:nvSpPr>
        <p:spPr bwMode="auto">
          <a:xfrm flipV="1">
            <a:off x="4044950" y="7180263"/>
            <a:ext cx="1588" cy="1889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9" name="Line 14"/>
          <p:cNvSpPr>
            <a:spLocks noChangeShapeType="1"/>
          </p:cNvSpPr>
          <p:nvPr/>
        </p:nvSpPr>
        <p:spPr bwMode="auto">
          <a:xfrm>
            <a:off x="3949700" y="3638550"/>
            <a:ext cx="1588" cy="1003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0" name="Line 15"/>
          <p:cNvSpPr>
            <a:spLocks noChangeShapeType="1"/>
          </p:cNvSpPr>
          <p:nvPr/>
        </p:nvSpPr>
        <p:spPr bwMode="auto">
          <a:xfrm>
            <a:off x="3200400" y="4730750"/>
            <a:ext cx="330200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1" name="Rectangle 16"/>
          <p:cNvSpPr>
            <a:spLocks noChangeArrowheads="1"/>
          </p:cNvSpPr>
          <p:nvPr/>
        </p:nvSpPr>
        <p:spPr bwMode="auto">
          <a:xfrm>
            <a:off x="2532063" y="22669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55312" name="Line 17"/>
          <p:cNvSpPr>
            <a:spLocks noChangeShapeType="1"/>
          </p:cNvSpPr>
          <p:nvPr/>
        </p:nvSpPr>
        <p:spPr bwMode="auto">
          <a:xfrm>
            <a:off x="2044700" y="83661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3" name="Line 18"/>
          <p:cNvSpPr>
            <a:spLocks noChangeShapeType="1"/>
          </p:cNvSpPr>
          <p:nvPr/>
        </p:nvSpPr>
        <p:spPr bwMode="auto">
          <a:xfrm>
            <a:off x="2044700" y="221456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4" name="Line 19"/>
          <p:cNvSpPr>
            <a:spLocks noChangeShapeType="1"/>
          </p:cNvSpPr>
          <p:nvPr/>
        </p:nvSpPr>
        <p:spPr bwMode="auto">
          <a:xfrm>
            <a:off x="2044700" y="2633663"/>
            <a:ext cx="173355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5" name="Line 20"/>
          <p:cNvSpPr>
            <a:spLocks noChangeShapeType="1"/>
          </p:cNvSpPr>
          <p:nvPr/>
        </p:nvSpPr>
        <p:spPr bwMode="auto">
          <a:xfrm>
            <a:off x="1984375" y="7110413"/>
            <a:ext cx="1654175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6" name="Line 21"/>
          <p:cNvSpPr>
            <a:spLocks noChangeShapeType="1"/>
          </p:cNvSpPr>
          <p:nvPr/>
        </p:nvSpPr>
        <p:spPr bwMode="auto">
          <a:xfrm>
            <a:off x="2005013" y="6710363"/>
            <a:ext cx="153511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7" name="Line 22"/>
          <p:cNvSpPr>
            <a:spLocks noChangeShapeType="1"/>
          </p:cNvSpPr>
          <p:nvPr/>
        </p:nvSpPr>
        <p:spPr bwMode="auto">
          <a:xfrm>
            <a:off x="1984375" y="6291263"/>
            <a:ext cx="14557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8" name="Line 23"/>
          <p:cNvSpPr>
            <a:spLocks noChangeShapeType="1"/>
          </p:cNvSpPr>
          <p:nvPr/>
        </p:nvSpPr>
        <p:spPr bwMode="auto">
          <a:xfrm>
            <a:off x="2024063" y="5872163"/>
            <a:ext cx="123666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9" name="Line 24"/>
          <p:cNvSpPr>
            <a:spLocks noChangeShapeType="1"/>
          </p:cNvSpPr>
          <p:nvPr/>
        </p:nvSpPr>
        <p:spPr bwMode="auto">
          <a:xfrm>
            <a:off x="2044700" y="5511800"/>
            <a:ext cx="12160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0" name="Line 25"/>
          <p:cNvSpPr>
            <a:spLocks noChangeShapeType="1"/>
          </p:cNvSpPr>
          <p:nvPr/>
        </p:nvSpPr>
        <p:spPr bwMode="auto">
          <a:xfrm>
            <a:off x="2063750" y="5011738"/>
            <a:ext cx="111760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1" name="Line 26"/>
          <p:cNvSpPr>
            <a:spLocks noChangeShapeType="1"/>
          </p:cNvSpPr>
          <p:nvPr/>
        </p:nvSpPr>
        <p:spPr bwMode="auto">
          <a:xfrm>
            <a:off x="2063750" y="4532313"/>
            <a:ext cx="1376363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2" name="Line 27"/>
          <p:cNvSpPr>
            <a:spLocks noChangeShapeType="1"/>
          </p:cNvSpPr>
          <p:nvPr/>
        </p:nvSpPr>
        <p:spPr bwMode="auto">
          <a:xfrm>
            <a:off x="2044700" y="4213225"/>
            <a:ext cx="1414463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3" name="Line 28"/>
          <p:cNvSpPr>
            <a:spLocks noChangeShapeType="1"/>
          </p:cNvSpPr>
          <p:nvPr/>
        </p:nvSpPr>
        <p:spPr bwMode="auto">
          <a:xfrm>
            <a:off x="2063750" y="3673475"/>
            <a:ext cx="17748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4" name="Rectangle 29"/>
          <p:cNvSpPr>
            <a:spLocks noChangeArrowheads="1"/>
          </p:cNvSpPr>
          <p:nvPr/>
        </p:nvSpPr>
        <p:spPr bwMode="auto">
          <a:xfrm>
            <a:off x="1903413" y="34655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55325" name="Rectangle 30"/>
          <p:cNvSpPr>
            <a:spLocks noChangeArrowheads="1"/>
          </p:cNvSpPr>
          <p:nvPr/>
        </p:nvSpPr>
        <p:spPr bwMode="auto">
          <a:xfrm>
            <a:off x="1912938" y="43164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55326" name="Rectangle 31"/>
          <p:cNvSpPr>
            <a:spLocks noChangeArrowheads="1"/>
          </p:cNvSpPr>
          <p:nvPr/>
        </p:nvSpPr>
        <p:spPr bwMode="auto">
          <a:xfrm>
            <a:off x="1900238" y="4786313"/>
            <a:ext cx="3571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55327" name="Rectangle 33"/>
          <p:cNvSpPr>
            <a:spLocks noChangeArrowheads="1"/>
          </p:cNvSpPr>
          <p:nvPr/>
        </p:nvSpPr>
        <p:spPr bwMode="auto">
          <a:xfrm>
            <a:off x="3429000" y="404812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55328" name="AutoShape 34"/>
          <p:cNvSpPr>
            <a:spLocks noChangeArrowheads="1"/>
          </p:cNvSpPr>
          <p:nvPr/>
        </p:nvSpPr>
        <p:spPr bwMode="auto">
          <a:xfrm rot="16200000" flipH="1">
            <a:off x="2538413" y="4919662"/>
            <a:ext cx="241300" cy="479425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29" name="Rectangle 61"/>
          <p:cNvSpPr>
            <a:spLocks noChangeArrowheads="1"/>
          </p:cNvSpPr>
          <p:nvPr/>
        </p:nvSpPr>
        <p:spPr bwMode="auto">
          <a:xfrm>
            <a:off x="1808163" y="5091113"/>
            <a:ext cx="2365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2400">
              <a:latin typeface="Helvetica" charset="0"/>
            </a:endParaRPr>
          </a:p>
        </p:txBody>
      </p:sp>
      <p:sp>
        <p:nvSpPr>
          <p:cNvPr id="55330" name="Rectangle 62"/>
          <p:cNvSpPr>
            <a:spLocks noChangeArrowheads="1"/>
          </p:cNvSpPr>
          <p:nvPr/>
        </p:nvSpPr>
        <p:spPr bwMode="auto">
          <a:xfrm>
            <a:off x="3241675" y="5081588"/>
            <a:ext cx="2365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2400">
              <a:latin typeface="Helvetica" charset="0"/>
            </a:endParaRPr>
          </a:p>
        </p:txBody>
      </p:sp>
      <p:sp>
        <p:nvSpPr>
          <p:cNvPr id="55331" name="Rectangle 63"/>
          <p:cNvSpPr>
            <a:spLocks noChangeArrowheads="1"/>
          </p:cNvSpPr>
          <p:nvPr/>
        </p:nvSpPr>
        <p:spPr bwMode="auto">
          <a:xfrm>
            <a:off x="4979988" y="1119188"/>
            <a:ext cx="4708525" cy="6149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5332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15105"/>
          <a:stretch>
            <a:fillRect/>
          </a:stretch>
        </p:blipFill>
        <p:spPr bwMode="auto">
          <a:xfrm>
            <a:off x="4967288" y="404813"/>
            <a:ext cx="4738687" cy="69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33" name="Rectangle 65"/>
          <p:cNvSpPr>
            <a:spLocks noChangeArrowheads="1"/>
          </p:cNvSpPr>
          <p:nvPr/>
        </p:nvSpPr>
        <p:spPr bwMode="auto">
          <a:xfrm>
            <a:off x="4968875" y="404813"/>
            <a:ext cx="4706938" cy="6875462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34" name="Rectangle 66"/>
          <p:cNvSpPr>
            <a:spLocks noChangeArrowheads="1"/>
          </p:cNvSpPr>
          <p:nvPr/>
        </p:nvSpPr>
        <p:spPr bwMode="auto">
          <a:xfrm>
            <a:off x="5011738" y="433388"/>
            <a:ext cx="4694237" cy="68214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277" name="Oval 69"/>
          <p:cNvSpPr>
            <a:spLocks noChangeArrowheads="1"/>
          </p:cNvSpPr>
          <p:nvPr/>
        </p:nvSpPr>
        <p:spPr bwMode="auto">
          <a:xfrm>
            <a:off x="1738313" y="3289300"/>
            <a:ext cx="531812" cy="490538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2278" name="Oval 70"/>
          <p:cNvSpPr>
            <a:spLocks noChangeArrowheads="1"/>
          </p:cNvSpPr>
          <p:nvPr/>
        </p:nvSpPr>
        <p:spPr bwMode="auto">
          <a:xfrm>
            <a:off x="1728788" y="3857625"/>
            <a:ext cx="531812" cy="490538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2280" name="Oval 72"/>
          <p:cNvSpPr>
            <a:spLocks noChangeArrowheads="1"/>
          </p:cNvSpPr>
          <p:nvPr/>
        </p:nvSpPr>
        <p:spPr bwMode="auto">
          <a:xfrm>
            <a:off x="1763713" y="4622800"/>
            <a:ext cx="531812" cy="490538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5338" name="Rectangle 81"/>
          <p:cNvSpPr>
            <a:spLocks noChangeArrowheads="1"/>
          </p:cNvSpPr>
          <p:nvPr/>
        </p:nvSpPr>
        <p:spPr bwMode="auto">
          <a:xfrm>
            <a:off x="2243138" y="468313"/>
            <a:ext cx="10271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Josué</a:t>
            </a:r>
            <a:endParaRPr lang="en-US" sz="2800">
              <a:latin typeface="Arial" charset="0"/>
            </a:endParaRPr>
          </a:p>
        </p:txBody>
      </p:sp>
      <p:sp>
        <p:nvSpPr>
          <p:cNvPr id="55339" name="Rectangle 82"/>
          <p:cNvSpPr>
            <a:spLocks noChangeArrowheads="1"/>
          </p:cNvSpPr>
          <p:nvPr/>
        </p:nvSpPr>
        <p:spPr bwMode="auto">
          <a:xfrm>
            <a:off x="2217738" y="1835150"/>
            <a:ext cx="12065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Jueces</a:t>
            </a:r>
            <a:endParaRPr lang="en-US" sz="2800">
              <a:latin typeface="Arial" charset="0"/>
            </a:endParaRPr>
          </a:p>
        </p:txBody>
      </p:sp>
      <p:sp>
        <p:nvSpPr>
          <p:cNvPr id="55340" name="Rectangle 83"/>
          <p:cNvSpPr>
            <a:spLocks noChangeArrowheads="1"/>
          </p:cNvSpPr>
          <p:nvPr/>
        </p:nvSpPr>
        <p:spPr bwMode="auto">
          <a:xfrm>
            <a:off x="2403475" y="2249488"/>
            <a:ext cx="5921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Rut</a:t>
            </a:r>
            <a:endParaRPr lang="en-US" sz="2800">
              <a:latin typeface="Arial" charset="0"/>
            </a:endParaRPr>
          </a:p>
        </p:txBody>
      </p:sp>
      <p:sp>
        <p:nvSpPr>
          <p:cNvPr id="55341" name="Text Box 86"/>
          <p:cNvSpPr txBox="1">
            <a:spLocks noChangeArrowheads="1"/>
          </p:cNvSpPr>
          <p:nvPr/>
        </p:nvSpPr>
        <p:spPr bwMode="auto">
          <a:xfrm>
            <a:off x="9398000" y="7265988"/>
            <a:ext cx="273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/>
              <a:t> </a:t>
            </a:r>
          </a:p>
        </p:txBody>
      </p:sp>
      <p:sp>
        <p:nvSpPr>
          <p:cNvPr id="55342" name="Text Box 87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862309" name="Rectangle 101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55344" name="Text Box 105"/>
          <p:cNvSpPr txBox="1">
            <a:spLocks noChangeArrowheads="1"/>
          </p:cNvSpPr>
          <p:nvPr/>
        </p:nvSpPr>
        <p:spPr bwMode="auto">
          <a:xfrm>
            <a:off x="9107488" y="746760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/>
          </a:p>
        </p:txBody>
      </p:sp>
      <p:sp>
        <p:nvSpPr>
          <p:cNvPr id="55345" name="Text Box 106"/>
          <p:cNvSpPr txBox="1">
            <a:spLocks noChangeArrowheads="1"/>
          </p:cNvSpPr>
          <p:nvPr/>
        </p:nvSpPr>
        <p:spPr bwMode="auto">
          <a:xfrm>
            <a:off x="9015413" y="735330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26</a:t>
            </a:r>
          </a:p>
        </p:txBody>
      </p:sp>
      <p:sp>
        <p:nvSpPr>
          <p:cNvPr id="862315" name="Rectangle 107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55347" name="Text Box 114"/>
          <p:cNvSpPr txBox="1">
            <a:spLocks noChangeArrowheads="1"/>
          </p:cNvSpPr>
          <p:nvPr/>
        </p:nvSpPr>
        <p:spPr bwMode="auto">
          <a:xfrm rot="-5400000">
            <a:off x="-1285081" y="3479006"/>
            <a:ext cx="5614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>
              <a:latin typeface="Arial Black" charset="0"/>
            </a:endParaRPr>
          </a:p>
        </p:txBody>
      </p:sp>
      <p:sp>
        <p:nvSpPr>
          <p:cNvPr id="55348" name="Rectangle 109"/>
          <p:cNvSpPr>
            <a:spLocks noChangeArrowheads="1"/>
          </p:cNvSpPr>
          <p:nvPr/>
        </p:nvSpPr>
        <p:spPr bwMode="auto">
          <a:xfrm>
            <a:off x="1816100" y="3990975"/>
            <a:ext cx="7080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latin typeface="Helvetica" charset="0"/>
              </a:rPr>
              <a:t>(D)</a:t>
            </a:r>
          </a:p>
        </p:txBody>
      </p:sp>
      <p:sp>
        <p:nvSpPr>
          <p:cNvPr id="55349" name="Text Box 111"/>
          <p:cNvSpPr txBox="1">
            <a:spLocks noChangeArrowheads="1"/>
          </p:cNvSpPr>
          <p:nvPr/>
        </p:nvSpPr>
        <p:spPr bwMode="auto">
          <a:xfrm>
            <a:off x="9575800" y="7273925"/>
            <a:ext cx="341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5</a:t>
            </a:r>
          </a:p>
        </p:txBody>
      </p:sp>
      <p:sp>
        <p:nvSpPr>
          <p:cNvPr id="862279" name="Oval 71"/>
          <p:cNvSpPr>
            <a:spLocks noChangeArrowheads="1"/>
          </p:cNvSpPr>
          <p:nvPr/>
        </p:nvSpPr>
        <p:spPr bwMode="auto">
          <a:xfrm>
            <a:off x="1744663" y="4171950"/>
            <a:ext cx="531812" cy="490538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5351" name="Text Box 122"/>
          <p:cNvSpPr txBox="1">
            <a:spLocks noChangeArrowheads="1"/>
          </p:cNvSpPr>
          <p:nvPr/>
        </p:nvSpPr>
        <p:spPr bwMode="auto">
          <a:xfrm rot="-5400000">
            <a:off x="-1193006" y="3394869"/>
            <a:ext cx="5614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Historia (12)</a:t>
            </a:r>
            <a:endParaRPr lang="en-US" sz="1000">
              <a:latin typeface="Arial Black" charset="0"/>
            </a:endParaRPr>
          </a:p>
        </p:txBody>
      </p:sp>
      <p:sp>
        <p:nvSpPr>
          <p:cNvPr id="862318" name="AutoShape 110"/>
          <p:cNvSpPr>
            <a:spLocks noChangeArrowheads="1"/>
          </p:cNvSpPr>
          <p:nvPr/>
        </p:nvSpPr>
        <p:spPr bwMode="auto">
          <a:xfrm>
            <a:off x="1241425" y="3119438"/>
            <a:ext cx="2879725" cy="2187575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2284" name="Text Box 76"/>
          <p:cNvSpPr txBox="1">
            <a:spLocks noChangeArrowheads="1"/>
          </p:cNvSpPr>
          <p:nvPr/>
        </p:nvSpPr>
        <p:spPr bwMode="auto">
          <a:xfrm rot="-1471037">
            <a:off x="2690813" y="1473200"/>
            <a:ext cx="2078037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>
                <a:solidFill>
                  <a:srgbClr val="00CC00"/>
                </a:solidFill>
                <a:latin typeface="Comic Sans MS" pitchFamily="1" charset="0"/>
                <a:ea typeface="+mn-ea"/>
                <a:cs typeface="+mn-cs"/>
              </a:rPr>
              <a:t>SaúL</a:t>
            </a:r>
          </a:p>
        </p:txBody>
      </p:sp>
      <p:sp>
        <p:nvSpPr>
          <p:cNvPr id="862285" name="Text Box 77"/>
          <p:cNvSpPr txBox="1">
            <a:spLocks noChangeArrowheads="1"/>
          </p:cNvSpPr>
          <p:nvPr/>
        </p:nvSpPr>
        <p:spPr bwMode="auto">
          <a:xfrm rot="-1471037">
            <a:off x="2392363" y="2598738"/>
            <a:ext cx="3179762" cy="823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>
                <a:solidFill>
                  <a:srgbClr val="00CC00"/>
                </a:solidFill>
                <a:latin typeface="Comic Sans MS" pitchFamily="1" charset="0"/>
                <a:ea typeface="+mn-ea"/>
                <a:cs typeface="+mn-cs"/>
              </a:rPr>
              <a:t>David</a:t>
            </a:r>
          </a:p>
        </p:txBody>
      </p:sp>
      <p:sp>
        <p:nvSpPr>
          <p:cNvPr id="862287" name="Text Box 79"/>
          <p:cNvSpPr txBox="1">
            <a:spLocks noChangeArrowheads="1"/>
          </p:cNvSpPr>
          <p:nvPr/>
        </p:nvSpPr>
        <p:spPr bwMode="auto">
          <a:xfrm rot="-1471037">
            <a:off x="2538413" y="4992688"/>
            <a:ext cx="4105275" cy="823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>
                <a:solidFill>
                  <a:srgbClr val="00CC00"/>
                </a:solidFill>
                <a:latin typeface="Comic Sans MS" pitchFamily="1" charset="0"/>
                <a:ea typeface="+mn-ea"/>
                <a:cs typeface="+mn-cs"/>
              </a:rPr>
              <a:t>Guerra civil</a:t>
            </a:r>
          </a:p>
        </p:txBody>
      </p:sp>
      <p:sp>
        <p:nvSpPr>
          <p:cNvPr id="862358" name="Rectangle 150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862360" name="Picture 152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862361" name="Text Box 153"/>
          <p:cNvSpPr txBox="1">
            <a:spLocks noChangeArrowheads="1"/>
          </p:cNvSpPr>
          <p:nvPr/>
        </p:nvSpPr>
        <p:spPr bwMode="auto">
          <a:xfrm>
            <a:off x="5194300" y="4519613"/>
            <a:ext cx="4330700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4400" b="1" smtClean="0">
                <a:solidFill>
                  <a:srgbClr val="FFEA18"/>
                </a:solidFill>
                <a:latin typeface="Helvetica" charset="0"/>
              </a:rPr>
              <a:t>Historia</a:t>
            </a: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z="4400" b="1" smtClean="0">
              <a:solidFill>
                <a:srgbClr val="FFEA18"/>
              </a:solidFill>
              <a:latin typeface="Helvetica" charset="0"/>
            </a:endParaRPr>
          </a:p>
        </p:txBody>
      </p:sp>
      <p:sp>
        <p:nvSpPr>
          <p:cNvPr id="862362" name="Text Box 154"/>
          <p:cNvSpPr txBox="1">
            <a:spLocks noChangeArrowheads="1"/>
          </p:cNvSpPr>
          <p:nvPr/>
        </p:nvSpPr>
        <p:spPr bwMode="auto">
          <a:xfrm>
            <a:off x="5586413" y="3654425"/>
            <a:ext cx="36210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latin typeface="Helvetica" pitchFamily="1" charset="0"/>
                <a:ea typeface="+mn-ea"/>
                <a:cs typeface="+mn-cs"/>
              </a:rPr>
              <a:t>Los  12  libros de</a:t>
            </a:r>
          </a:p>
        </p:txBody>
      </p:sp>
      <p:sp>
        <p:nvSpPr>
          <p:cNvPr id="862363" name="AutoShape 155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2364" name="Rectangle 156"/>
          <p:cNvSpPr>
            <a:spLocks noChangeArrowheads="1"/>
          </p:cNvSpPr>
          <p:nvPr/>
        </p:nvSpPr>
        <p:spPr bwMode="auto">
          <a:xfrm>
            <a:off x="5313363" y="2279650"/>
            <a:ext cx="4349750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Determinar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los libros</a:t>
            </a:r>
            <a:endParaRPr lang="en-US" sz="2000" b="1" u="sng">
              <a:solidFill>
                <a:schemeClr val="bg1"/>
              </a:solidFill>
              <a:latin typeface="Helvetica" charset="0"/>
            </a:endParaRPr>
          </a:p>
        </p:txBody>
      </p:sp>
      <p:grpSp>
        <p:nvGrpSpPr>
          <p:cNvPr id="55362" name="Group 260"/>
          <p:cNvGrpSpPr>
            <a:grpSpLocks/>
          </p:cNvGrpSpPr>
          <p:nvPr/>
        </p:nvGrpSpPr>
        <p:grpSpPr bwMode="auto">
          <a:xfrm>
            <a:off x="3683000" y="3867150"/>
            <a:ext cx="679450" cy="609600"/>
            <a:chOff x="7442200" y="1428761"/>
            <a:chExt cx="679465" cy="609604"/>
          </a:xfrm>
        </p:grpSpPr>
        <p:grpSp>
          <p:nvGrpSpPr>
            <p:cNvPr id="55365" name="Group 333"/>
            <p:cNvGrpSpPr>
              <a:grpSpLocks/>
            </p:cNvGrpSpPr>
            <p:nvPr/>
          </p:nvGrpSpPr>
          <p:grpSpPr bwMode="auto">
            <a:xfrm>
              <a:off x="7575564" y="1428769"/>
              <a:ext cx="546101" cy="609604"/>
              <a:chOff x="4780" y="860"/>
              <a:chExt cx="344" cy="384"/>
            </a:xfrm>
          </p:grpSpPr>
          <p:sp>
            <p:nvSpPr>
              <p:cNvPr id="55367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55368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369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PD</a:t>
                </a:r>
              </a:p>
            </p:txBody>
          </p:sp>
          <p:sp>
            <p:nvSpPr>
              <p:cNvPr id="88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5366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62286" name="Text Box 78"/>
          <p:cNvSpPr txBox="1">
            <a:spLocks noChangeArrowheads="1"/>
          </p:cNvSpPr>
          <p:nvPr/>
        </p:nvSpPr>
        <p:spPr bwMode="auto">
          <a:xfrm rot="-1471037">
            <a:off x="2233613" y="3736975"/>
            <a:ext cx="440690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 err="1">
                <a:solidFill>
                  <a:srgbClr val="00CC00"/>
                </a:solidFill>
                <a:latin typeface="Comic Sans MS" pitchFamily="1" charset="0"/>
                <a:ea typeface="+mn-ea"/>
                <a:cs typeface="+mn-cs"/>
              </a:rPr>
              <a:t>Salomón</a:t>
            </a:r>
            <a:endParaRPr lang="en-US" sz="4800" b="1" dirty="0">
              <a:solidFill>
                <a:srgbClr val="00CC00"/>
              </a:solidFill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6" name="Text Box 157"/>
          <p:cNvSpPr txBox="1">
            <a:spLocks noChangeArrowheads="1"/>
          </p:cNvSpPr>
          <p:nvPr/>
        </p:nvSpPr>
        <p:spPr bwMode="auto">
          <a:xfrm>
            <a:off x="6080125" y="6092825"/>
            <a:ext cx="3182938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Cronología bíblica:       aproximada                             1050 a.C. hasta 600 a.C.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2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2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2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2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2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62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62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2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62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2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2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62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62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62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2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2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62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62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62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62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62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62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62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62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62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62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2277" grpId="0" animBg="1"/>
      <p:bldP spid="862278" grpId="0" animBg="1"/>
      <p:bldP spid="862280" grpId="0" animBg="1"/>
      <p:bldP spid="862279" grpId="0" animBg="1"/>
      <p:bldP spid="862318" grpId="0" animBg="1"/>
      <p:bldP spid="862284" grpId="0" autoUpdateAnimBg="0"/>
      <p:bldP spid="862285" grpId="0" autoUpdateAnimBg="0"/>
      <p:bldP spid="862287" grpId="0" autoUpdateAnimBg="0"/>
      <p:bldP spid="86228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Line 2"/>
          <p:cNvSpPr>
            <a:spLocks noChangeShapeType="1"/>
          </p:cNvSpPr>
          <p:nvPr/>
        </p:nvSpPr>
        <p:spPr bwMode="auto">
          <a:xfrm flipV="1">
            <a:off x="4038600" y="7037388"/>
            <a:ext cx="284163" cy="12700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6" name="Line 3"/>
          <p:cNvSpPr>
            <a:spLocks noChangeShapeType="1"/>
          </p:cNvSpPr>
          <p:nvPr/>
        </p:nvSpPr>
        <p:spPr bwMode="auto">
          <a:xfrm>
            <a:off x="3232150" y="4732338"/>
            <a:ext cx="752475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7" name="Line 4"/>
          <p:cNvSpPr>
            <a:spLocks noChangeShapeType="1"/>
          </p:cNvSpPr>
          <p:nvPr/>
        </p:nvSpPr>
        <p:spPr bwMode="auto">
          <a:xfrm flipV="1">
            <a:off x="1454150" y="7329488"/>
            <a:ext cx="2590800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8" name="Line 5"/>
          <p:cNvSpPr>
            <a:spLocks noChangeShapeType="1"/>
          </p:cNvSpPr>
          <p:nvPr/>
        </p:nvSpPr>
        <p:spPr bwMode="auto">
          <a:xfrm flipV="1">
            <a:off x="1444625" y="338138"/>
            <a:ext cx="1588" cy="70342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9" name="Line 6"/>
          <p:cNvSpPr>
            <a:spLocks noChangeShapeType="1"/>
          </p:cNvSpPr>
          <p:nvPr/>
        </p:nvSpPr>
        <p:spPr bwMode="auto">
          <a:xfrm>
            <a:off x="1409700" y="360363"/>
            <a:ext cx="2566988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0" name="Line 7"/>
          <p:cNvSpPr>
            <a:spLocks noChangeShapeType="1"/>
          </p:cNvSpPr>
          <p:nvPr/>
        </p:nvSpPr>
        <p:spPr bwMode="auto">
          <a:xfrm flipH="1" flipV="1">
            <a:off x="3948113" y="338138"/>
            <a:ext cx="1587" cy="438626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1" name="Freeform 8"/>
          <p:cNvSpPr>
            <a:spLocks/>
          </p:cNvSpPr>
          <p:nvPr/>
        </p:nvSpPr>
        <p:spPr bwMode="auto">
          <a:xfrm>
            <a:off x="3200400" y="4752975"/>
            <a:ext cx="738188" cy="2452688"/>
          </a:xfrm>
          <a:custGeom>
            <a:avLst/>
            <a:gdLst>
              <a:gd name="T0" fmla="*/ 2147483647 w 465"/>
              <a:gd name="T1" fmla="*/ 0 h 1561"/>
              <a:gd name="T2" fmla="*/ 2147483647 w 465"/>
              <a:gd name="T3" fmla="*/ 2147483647 h 1561"/>
              <a:gd name="T4" fmla="*/ 2147483647 w 465"/>
              <a:gd name="T5" fmla="*/ 2147483647 h 1561"/>
              <a:gd name="T6" fmla="*/ 0 w 465"/>
              <a:gd name="T7" fmla="*/ 2147483647 h 1561"/>
              <a:gd name="T8" fmla="*/ 2147483647 w 465"/>
              <a:gd name="T9" fmla="*/ 0 h 15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5"/>
              <a:gd name="T16" fmla="*/ 0 h 1561"/>
              <a:gd name="T17" fmla="*/ 465 w 465"/>
              <a:gd name="T18" fmla="*/ 1561 h 15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5" h="1561">
                <a:moveTo>
                  <a:pt x="50" y="0"/>
                </a:moveTo>
                <a:lnTo>
                  <a:pt x="465" y="1548"/>
                </a:lnTo>
                <a:lnTo>
                  <a:pt x="427" y="1561"/>
                </a:lnTo>
                <a:lnTo>
                  <a:pt x="0" y="12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2" name="Line 9"/>
          <p:cNvSpPr>
            <a:spLocks noChangeShapeType="1"/>
          </p:cNvSpPr>
          <p:nvPr/>
        </p:nvSpPr>
        <p:spPr bwMode="auto">
          <a:xfrm>
            <a:off x="3459163" y="4932363"/>
            <a:ext cx="798512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3" name="Line 10"/>
          <p:cNvSpPr>
            <a:spLocks noChangeShapeType="1"/>
          </p:cNvSpPr>
          <p:nvPr/>
        </p:nvSpPr>
        <p:spPr bwMode="auto">
          <a:xfrm flipV="1">
            <a:off x="1825625" y="352425"/>
            <a:ext cx="1588" cy="6988175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4" name="Freeform 11"/>
          <p:cNvSpPr>
            <a:spLocks/>
          </p:cNvSpPr>
          <p:nvPr/>
        </p:nvSpPr>
        <p:spPr bwMode="auto">
          <a:xfrm>
            <a:off x="3459163" y="4953000"/>
            <a:ext cx="638175" cy="2097088"/>
          </a:xfrm>
          <a:custGeom>
            <a:avLst/>
            <a:gdLst>
              <a:gd name="T0" fmla="*/ 2147483647 w 402"/>
              <a:gd name="T1" fmla="*/ 0 h 1321"/>
              <a:gd name="T2" fmla="*/ 2147483647 w 402"/>
              <a:gd name="T3" fmla="*/ 2147483647 h 1321"/>
              <a:gd name="T4" fmla="*/ 2147483647 w 402"/>
              <a:gd name="T5" fmla="*/ 2147483647 h 1321"/>
              <a:gd name="T6" fmla="*/ 0 w 402"/>
              <a:gd name="T7" fmla="*/ 2147483647 h 1321"/>
              <a:gd name="T8" fmla="*/ 2147483647 w 402"/>
              <a:gd name="T9" fmla="*/ 0 h 13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1321"/>
              <a:gd name="T17" fmla="*/ 402 w 402"/>
              <a:gd name="T18" fmla="*/ 1321 h 13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1321">
                <a:moveTo>
                  <a:pt x="51" y="0"/>
                </a:moveTo>
                <a:lnTo>
                  <a:pt x="402" y="1309"/>
                </a:lnTo>
                <a:lnTo>
                  <a:pt x="352" y="1321"/>
                </a:lnTo>
                <a:lnTo>
                  <a:pt x="0" y="12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5" name="Line 12"/>
          <p:cNvSpPr>
            <a:spLocks noChangeShapeType="1"/>
          </p:cNvSpPr>
          <p:nvPr/>
        </p:nvSpPr>
        <p:spPr bwMode="auto">
          <a:xfrm>
            <a:off x="3894138" y="7170738"/>
            <a:ext cx="192087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6" name="Line 13"/>
          <p:cNvSpPr>
            <a:spLocks noChangeShapeType="1"/>
          </p:cNvSpPr>
          <p:nvPr/>
        </p:nvSpPr>
        <p:spPr bwMode="auto">
          <a:xfrm flipV="1">
            <a:off x="4044950" y="7180263"/>
            <a:ext cx="1588" cy="1889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7" name="Line 14"/>
          <p:cNvSpPr>
            <a:spLocks noChangeShapeType="1"/>
          </p:cNvSpPr>
          <p:nvPr/>
        </p:nvSpPr>
        <p:spPr bwMode="auto">
          <a:xfrm>
            <a:off x="3949700" y="3638550"/>
            <a:ext cx="0" cy="1003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8" name="Line 15"/>
          <p:cNvSpPr>
            <a:spLocks noChangeShapeType="1"/>
          </p:cNvSpPr>
          <p:nvPr/>
        </p:nvSpPr>
        <p:spPr bwMode="auto">
          <a:xfrm>
            <a:off x="3200400" y="4730750"/>
            <a:ext cx="33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9" name="Rectangle 16"/>
          <p:cNvSpPr>
            <a:spLocks noChangeArrowheads="1"/>
          </p:cNvSpPr>
          <p:nvPr/>
        </p:nvSpPr>
        <p:spPr bwMode="auto">
          <a:xfrm>
            <a:off x="2532063" y="22669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57360" name="Line 17"/>
          <p:cNvSpPr>
            <a:spLocks noChangeShapeType="1"/>
          </p:cNvSpPr>
          <p:nvPr/>
        </p:nvSpPr>
        <p:spPr bwMode="auto">
          <a:xfrm>
            <a:off x="2044700" y="83661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1" name="Line 18"/>
          <p:cNvSpPr>
            <a:spLocks noChangeShapeType="1"/>
          </p:cNvSpPr>
          <p:nvPr/>
        </p:nvSpPr>
        <p:spPr bwMode="auto">
          <a:xfrm>
            <a:off x="2044700" y="221456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2" name="Line 19"/>
          <p:cNvSpPr>
            <a:spLocks noChangeShapeType="1"/>
          </p:cNvSpPr>
          <p:nvPr/>
        </p:nvSpPr>
        <p:spPr bwMode="auto">
          <a:xfrm>
            <a:off x="2044700" y="2633663"/>
            <a:ext cx="173355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3" name="Line 20"/>
          <p:cNvSpPr>
            <a:spLocks noChangeShapeType="1"/>
          </p:cNvSpPr>
          <p:nvPr/>
        </p:nvSpPr>
        <p:spPr bwMode="auto">
          <a:xfrm>
            <a:off x="1984375" y="7110413"/>
            <a:ext cx="1654175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4" name="Line 21"/>
          <p:cNvSpPr>
            <a:spLocks noChangeShapeType="1"/>
          </p:cNvSpPr>
          <p:nvPr/>
        </p:nvSpPr>
        <p:spPr bwMode="auto">
          <a:xfrm>
            <a:off x="2005013" y="6710363"/>
            <a:ext cx="153511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5" name="Line 22"/>
          <p:cNvSpPr>
            <a:spLocks noChangeShapeType="1"/>
          </p:cNvSpPr>
          <p:nvPr/>
        </p:nvSpPr>
        <p:spPr bwMode="auto">
          <a:xfrm>
            <a:off x="1984375" y="6291263"/>
            <a:ext cx="14557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6" name="Line 23"/>
          <p:cNvSpPr>
            <a:spLocks noChangeShapeType="1"/>
          </p:cNvSpPr>
          <p:nvPr/>
        </p:nvSpPr>
        <p:spPr bwMode="auto">
          <a:xfrm>
            <a:off x="2024063" y="5872163"/>
            <a:ext cx="123666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7" name="Line 24"/>
          <p:cNvSpPr>
            <a:spLocks noChangeShapeType="1"/>
          </p:cNvSpPr>
          <p:nvPr/>
        </p:nvSpPr>
        <p:spPr bwMode="auto">
          <a:xfrm>
            <a:off x="2044700" y="5511800"/>
            <a:ext cx="12160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8" name="Line 25"/>
          <p:cNvSpPr>
            <a:spLocks noChangeShapeType="1"/>
          </p:cNvSpPr>
          <p:nvPr/>
        </p:nvSpPr>
        <p:spPr bwMode="auto">
          <a:xfrm>
            <a:off x="2063750" y="5011738"/>
            <a:ext cx="111760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9" name="Line 26"/>
          <p:cNvSpPr>
            <a:spLocks noChangeShapeType="1"/>
          </p:cNvSpPr>
          <p:nvPr/>
        </p:nvSpPr>
        <p:spPr bwMode="auto">
          <a:xfrm>
            <a:off x="2063750" y="4532313"/>
            <a:ext cx="1376363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0" name="Line 27"/>
          <p:cNvSpPr>
            <a:spLocks noChangeShapeType="1"/>
          </p:cNvSpPr>
          <p:nvPr/>
        </p:nvSpPr>
        <p:spPr bwMode="auto">
          <a:xfrm>
            <a:off x="2044700" y="4213225"/>
            <a:ext cx="1414463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1" name="Line 28"/>
          <p:cNvSpPr>
            <a:spLocks noChangeShapeType="1"/>
          </p:cNvSpPr>
          <p:nvPr/>
        </p:nvSpPr>
        <p:spPr bwMode="auto">
          <a:xfrm>
            <a:off x="2063750" y="3673475"/>
            <a:ext cx="17748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2" name="Rectangle 29"/>
          <p:cNvSpPr>
            <a:spLocks noChangeArrowheads="1"/>
          </p:cNvSpPr>
          <p:nvPr/>
        </p:nvSpPr>
        <p:spPr bwMode="auto">
          <a:xfrm>
            <a:off x="1903413" y="34655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57373" name="Rectangle 30"/>
          <p:cNvSpPr>
            <a:spLocks noChangeArrowheads="1"/>
          </p:cNvSpPr>
          <p:nvPr/>
        </p:nvSpPr>
        <p:spPr bwMode="auto">
          <a:xfrm>
            <a:off x="1912938" y="43164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57374" name="Rectangle 31"/>
          <p:cNvSpPr>
            <a:spLocks noChangeArrowheads="1"/>
          </p:cNvSpPr>
          <p:nvPr/>
        </p:nvSpPr>
        <p:spPr bwMode="auto">
          <a:xfrm>
            <a:off x="1900238" y="4786313"/>
            <a:ext cx="3571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57375" name="Rectangle 32"/>
          <p:cNvSpPr>
            <a:spLocks noChangeArrowheads="1"/>
          </p:cNvSpPr>
          <p:nvPr/>
        </p:nvSpPr>
        <p:spPr bwMode="auto">
          <a:xfrm>
            <a:off x="1816100" y="3990975"/>
            <a:ext cx="7080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latin typeface="Helvetica" charset="0"/>
              </a:rPr>
              <a:t>(D)</a:t>
            </a:r>
          </a:p>
        </p:txBody>
      </p:sp>
      <p:sp>
        <p:nvSpPr>
          <p:cNvPr id="57376" name="Rectangle 33"/>
          <p:cNvSpPr>
            <a:spLocks noChangeArrowheads="1"/>
          </p:cNvSpPr>
          <p:nvPr/>
        </p:nvSpPr>
        <p:spPr bwMode="auto">
          <a:xfrm>
            <a:off x="3429000" y="404812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57377" name="AutoShape 34"/>
          <p:cNvSpPr>
            <a:spLocks noChangeArrowheads="1"/>
          </p:cNvSpPr>
          <p:nvPr/>
        </p:nvSpPr>
        <p:spPr bwMode="auto">
          <a:xfrm rot="16200000" flipH="1">
            <a:off x="2538413" y="4919662"/>
            <a:ext cx="241300" cy="479425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78" name="Rectangle 61"/>
          <p:cNvSpPr>
            <a:spLocks noChangeArrowheads="1"/>
          </p:cNvSpPr>
          <p:nvPr/>
        </p:nvSpPr>
        <p:spPr bwMode="auto">
          <a:xfrm>
            <a:off x="1808163" y="5091113"/>
            <a:ext cx="2365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2400">
              <a:latin typeface="Helvetica" charset="0"/>
            </a:endParaRPr>
          </a:p>
        </p:txBody>
      </p:sp>
      <p:sp>
        <p:nvSpPr>
          <p:cNvPr id="57379" name="Rectangle 62"/>
          <p:cNvSpPr>
            <a:spLocks noChangeArrowheads="1"/>
          </p:cNvSpPr>
          <p:nvPr/>
        </p:nvSpPr>
        <p:spPr bwMode="auto">
          <a:xfrm>
            <a:off x="3241675" y="5081588"/>
            <a:ext cx="2365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2400">
              <a:latin typeface="Helvetica" charset="0"/>
            </a:endParaRPr>
          </a:p>
        </p:txBody>
      </p:sp>
      <p:sp>
        <p:nvSpPr>
          <p:cNvPr id="57380" name="Rectangle 63"/>
          <p:cNvSpPr>
            <a:spLocks noChangeArrowheads="1"/>
          </p:cNvSpPr>
          <p:nvPr/>
        </p:nvSpPr>
        <p:spPr bwMode="auto">
          <a:xfrm>
            <a:off x="4979988" y="1119188"/>
            <a:ext cx="4708525" cy="6149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7381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15105"/>
          <a:stretch>
            <a:fillRect/>
          </a:stretch>
        </p:blipFill>
        <p:spPr bwMode="auto">
          <a:xfrm>
            <a:off x="4967288" y="404813"/>
            <a:ext cx="4738687" cy="69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82" name="Rectangle 65"/>
          <p:cNvSpPr>
            <a:spLocks noChangeArrowheads="1"/>
          </p:cNvSpPr>
          <p:nvPr/>
        </p:nvSpPr>
        <p:spPr bwMode="auto">
          <a:xfrm>
            <a:off x="4968875" y="404813"/>
            <a:ext cx="4706938" cy="6875462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3" name="Rectangle 66"/>
          <p:cNvSpPr>
            <a:spLocks noChangeArrowheads="1"/>
          </p:cNvSpPr>
          <p:nvPr/>
        </p:nvSpPr>
        <p:spPr bwMode="auto">
          <a:xfrm>
            <a:off x="5011738" y="433388"/>
            <a:ext cx="4694237" cy="68214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4329" name="Rectangle 73"/>
          <p:cNvSpPr>
            <a:spLocks noChangeArrowheads="1"/>
          </p:cNvSpPr>
          <p:nvPr/>
        </p:nvSpPr>
        <p:spPr bwMode="auto">
          <a:xfrm>
            <a:off x="2205038" y="3236913"/>
            <a:ext cx="146208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hlink"/>
                </a:solidFill>
                <a:latin typeface="Arial" charset="0"/>
              </a:rPr>
              <a:t>I Samuel</a:t>
            </a:r>
            <a:endParaRPr lang="en-US" sz="28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864330" name="Rectangle 74"/>
          <p:cNvSpPr>
            <a:spLocks noChangeArrowheads="1"/>
          </p:cNvSpPr>
          <p:nvPr/>
        </p:nvSpPr>
        <p:spPr bwMode="auto">
          <a:xfrm>
            <a:off x="2130425" y="3730625"/>
            <a:ext cx="15621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hlink"/>
                </a:solidFill>
                <a:latin typeface="Arial" charset="0"/>
              </a:rPr>
              <a:t>II Samuel</a:t>
            </a:r>
            <a:endParaRPr lang="en-US" sz="28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57386" name="Rectangle 75"/>
          <p:cNvSpPr>
            <a:spLocks noChangeArrowheads="1"/>
          </p:cNvSpPr>
          <p:nvPr/>
        </p:nvSpPr>
        <p:spPr bwMode="auto">
          <a:xfrm>
            <a:off x="2243138" y="468313"/>
            <a:ext cx="10271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Josué</a:t>
            </a:r>
            <a:endParaRPr lang="en-US" sz="2800">
              <a:latin typeface="Arial" charset="0"/>
            </a:endParaRPr>
          </a:p>
        </p:txBody>
      </p:sp>
      <p:sp>
        <p:nvSpPr>
          <p:cNvPr id="57387" name="Rectangle 76"/>
          <p:cNvSpPr>
            <a:spLocks noChangeArrowheads="1"/>
          </p:cNvSpPr>
          <p:nvPr/>
        </p:nvSpPr>
        <p:spPr bwMode="auto">
          <a:xfrm>
            <a:off x="2217738" y="1835150"/>
            <a:ext cx="12065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Jueces</a:t>
            </a:r>
            <a:endParaRPr lang="en-US" sz="2800">
              <a:latin typeface="Arial" charset="0"/>
            </a:endParaRPr>
          </a:p>
        </p:txBody>
      </p:sp>
      <p:sp>
        <p:nvSpPr>
          <p:cNvPr id="57388" name="Rectangle 77"/>
          <p:cNvSpPr>
            <a:spLocks noChangeArrowheads="1"/>
          </p:cNvSpPr>
          <p:nvPr/>
        </p:nvSpPr>
        <p:spPr bwMode="auto">
          <a:xfrm>
            <a:off x="2403475" y="2249488"/>
            <a:ext cx="5921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Rut</a:t>
            </a:r>
            <a:endParaRPr lang="en-US" sz="2800">
              <a:latin typeface="Arial" charset="0"/>
            </a:endParaRPr>
          </a:p>
        </p:txBody>
      </p:sp>
      <p:sp>
        <p:nvSpPr>
          <p:cNvPr id="57389" name="Text Box 80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57390" name="Text Box 101"/>
          <p:cNvSpPr txBox="1">
            <a:spLocks noChangeArrowheads="1"/>
          </p:cNvSpPr>
          <p:nvPr/>
        </p:nvSpPr>
        <p:spPr bwMode="auto">
          <a:xfrm rot="-5400000">
            <a:off x="-1285081" y="3488531"/>
            <a:ext cx="5614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>
              <a:latin typeface="Arial Black" charset="0"/>
            </a:endParaRPr>
          </a:p>
        </p:txBody>
      </p:sp>
      <p:sp>
        <p:nvSpPr>
          <p:cNvPr id="864348" name="Rectangle 92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57392" name="Text Box 96"/>
          <p:cNvSpPr txBox="1">
            <a:spLocks noChangeArrowheads="1"/>
          </p:cNvSpPr>
          <p:nvPr/>
        </p:nvSpPr>
        <p:spPr bwMode="auto">
          <a:xfrm>
            <a:off x="9107488" y="746760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/>
          </a:p>
        </p:txBody>
      </p:sp>
      <p:sp>
        <p:nvSpPr>
          <p:cNvPr id="57393" name="Text Box 97"/>
          <p:cNvSpPr txBox="1">
            <a:spLocks noChangeArrowheads="1"/>
          </p:cNvSpPr>
          <p:nvPr/>
        </p:nvSpPr>
        <p:spPr bwMode="auto">
          <a:xfrm>
            <a:off x="9015413" y="735330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27</a:t>
            </a:r>
          </a:p>
        </p:txBody>
      </p:sp>
      <p:sp>
        <p:nvSpPr>
          <p:cNvPr id="864354" name="Rectangle 98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57395" name="Text Box 109"/>
          <p:cNvSpPr txBox="1">
            <a:spLocks noChangeArrowheads="1"/>
          </p:cNvSpPr>
          <p:nvPr/>
        </p:nvSpPr>
        <p:spPr bwMode="auto">
          <a:xfrm rot="-5400000">
            <a:off x="-1193006" y="3401219"/>
            <a:ext cx="5614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Historia (12)</a:t>
            </a:r>
            <a:endParaRPr lang="en-US" sz="1000">
              <a:latin typeface="Arial Black" charset="0"/>
            </a:endParaRPr>
          </a:p>
        </p:txBody>
      </p:sp>
      <p:sp>
        <p:nvSpPr>
          <p:cNvPr id="864347" name="Oval 91"/>
          <p:cNvSpPr>
            <a:spLocks noChangeArrowheads="1"/>
          </p:cNvSpPr>
          <p:nvPr/>
        </p:nvSpPr>
        <p:spPr bwMode="auto">
          <a:xfrm>
            <a:off x="1684338" y="3084513"/>
            <a:ext cx="2403475" cy="1177925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4406" name="AutoShape 150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4407" name="Rectangle 151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864408" name="Picture 152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864409" name="Text Box 153"/>
          <p:cNvSpPr txBox="1">
            <a:spLocks noChangeArrowheads="1"/>
          </p:cNvSpPr>
          <p:nvPr/>
        </p:nvSpPr>
        <p:spPr bwMode="auto">
          <a:xfrm>
            <a:off x="5194300" y="4519613"/>
            <a:ext cx="4330700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4400" b="1" smtClean="0">
                <a:solidFill>
                  <a:srgbClr val="FFEA18"/>
                </a:solidFill>
                <a:latin typeface="Helvetica" charset="0"/>
              </a:rPr>
              <a:t>Historia</a:t>
            </a: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z="4400" b="1" smtClean="0">
              <a:solidFill>
                <a:srgbClr val="FFEA18"/>
              </a:solidFill>
              <a:latin typeface="Helvetica" charset="0"/>
            </a:endParaRPr>
          </a:p>
        </p:txBody>
      </p:sp>
      <p:sp>
        <p:nvSpPr>
          <p:cNvPr id="864410" name="Text Box 154"/>
          <p:cNvSpPr txBox="1">
            <a:spLocks noChangeArrowheads="1"/>
          </p:cNvSpPr>
          <p:nvPr/>
        </p:nvSpPr>
        <p:spPr bwMode="auto">
          <a:xfrm>
            <a:off x="5586413" y="3654425"/>
            <a:ext cx="36210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latin typeface="Helvetica" pitchFamily="1" charset="0"/>
                <a:ea typeface="+mn-ea"/>
                <a:cs typeface="+mn-cs"/>
              </a:rPr>
              <a:t>Los  12  libros de</a:t>
            </a:r>
          </a:p>
        </p:txBody>
      </p:sp>
      <p:sp>
        <p:nvSpPr>
          <p:cNvPr id="864411" name="Rectangle 155"/>
          <p:cNvSpPr>
            <a:spLocks noChangeArrowheads="1"/>
          </p:cNvSpPr>
          <p:nvPr/>
        </p:nvSpPr>
        <p:spPr bwMode="auto">
          <a:xfrm>
            <a:off x="5313363" y="2279650"/>
            <a:ext cx="4349750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Determinar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los libros</a:t>
            </a:r>
            <a:endParaRPr lang="en-US" sz="2000" b="1" u="sng">
              <a:solidFill>
                <a:schemeClr val="bg1"/>
              </a:solidFill>
              <a:latin typeface="Helvetica" charset="0"/>
            </a:endParaRPr>
          </a:p>
        </p:txBody>
      </p:sp>
      <p:grpSp>
        <p:nvGrpSpPr>
          <p:cNvPr id="57403" name="Group 260"/>
          <p:cNvGrpSpPr>
            <a:grpSpLocks/>
          </p:cNvGrpSpPr>
          <p:nvPr/>
        </p:nvGrpSpPr>
        <p:grpSpPr bwMode="auto">
          <a:xfrm>
            <a:off x="3683000" y="3867150"/>
            <a:ext cx="679450" cy="609600"/>
            <a:chOff x="7442200" y="1428761"/>
            <a:chExt cx="679465" cy="609604"/>
          </a:xfrm>
        </p:grpSpPr>
        <p:grpSp>
          <p:nvGrpSpPr>
            <p:cNvPr id="57405" name="Group 333"/>
            <p:cNvGrpSpPr>
              <a:grpSpLocks/>
            </p:cNvGrpSpPr>
            <p:nvPr/>
          </p:nvGrpSpPr>
          <p:grpSpPr bwMode="auto">
            <a:xfrm>
              <a:off x="7575564" y="1428769"/>
              <a:ext cx="546101" cy="609604"/>
              <a:chOff x="4780" y="860"/>
              <a:chExt cx="344" cy="384"/>
            </a:xfrm>
          </p:grpSpPr>
          <p:sp>
            <p:nvSpPr>
              <p:cNvPr id="57407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57408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409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PD</a:t>
                </a:r>
              </a:p>
            </p:txBody>
          </p:sp>
          <p:sp>
            <p:nvSpPr>
              <p:cNvPr id="80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7406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Text Box 157"/>
          <p:cNvSpPr txBox="1">
            <a:spLocks noChangeArrowheads="1"/>
          </p:cNvSpPr>
          <p:nvPr/>
        </p:nvSpPr>
        <p:spPr bwMode="auto">
          <a:xfrm>
            <a:off x="6054725" y="6092825"/>
            <a:ext cx="3195638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Cronología bíblica aproximada: 1050 a.C.        hasta 600 a.C.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434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Line 2"/>
          <p:cNvSpPr>
            <a:spLocks noChangeShapeType="1"/>
          </p:cNvSpPr>
          <p:nvPr/>
        </p:nvSpPr>
        <p:spPr bwMode="auto">
          <a:xfrm flipV="1">
            <a:off x="4038600" y="7037388"/>
            <a:ext cx="284163" cy="12700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4" name="Line 3"/>
          <p:cNvSpPr>
            <a:spLocks noChangeShapeType="1"/>
          </p:cNvSpPr>
          <p:nvPr/>
        </p:nvSpPr>
        <p:spPr bwMode="auto">
          <a:xfrm>
            <a:off x="3232150" y="4732338"/>
            <a:ext cx="752475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5" name="Line 4"/>
          <p:cNvSpPr>
            <a:spLocks noChangeShapeType="1"/>
          </p:cNvSpPr>
          <p:nvPr/>
        </p:nvSpPr>
        <p:spPr bwMode="auto">
          <a:xfrm flipV="1">
            <a:off x="1454150" y="7329488"/>
            <a:ext cx="2590800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6" name="Line 5"/>
          <p:cNvSpPr>
            <a:spLocks noChangeShapeType="1"/>
          </p:cNvSpPr>
          <p:nvPr/>
        </p:nvSpPr>
        <p:spPr bwMode="auto">
          <a:xfrm flipV="1">
            <a:off x="1444625" y="338138"/>
            <a:ext cx="1588" cy="70342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7" name="Line 6"/>
          <p:cNvSpPr>
            <a:spLocks noChangeShapeType="1"/>
          </p:cNvSpPr>
          <p:nvPr/>
        </p:nvSpPr>
        <p:spPr bwMode="auto">
          <a:xfrm>
            <a:off x="1409700" y="360363"/>
            <a:ext cx="2566988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8" name="Line 7"/>
          <p:cNvSpPr>
            <a:spLocks noChangeShapeType="1"/>
          </p:cNvSpPr>
          <p:nvPr/>
        </p:nvSpPr>
        <p:spPr bwMode="auto">
          <a:xfrm flipH="1" flipV="1">
            <a:off x="3948113" y="338138"/>
            <a:ext cx="1587" cy="438626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Freeform 8"/>
          <p:cNvSpPr>
            <a:spLocks/>
          </p:cNvSpPr>
          <p:nvPr/>
        </p:nvSpPr>
        <p:spPr bwMode="auto">
          <a:xfrm>
            <a:off x="3200400" y="4752975"/>
            <a:ext cx="738188" cy="2452688"/>
          </a:xfrm>
          <a:custGeom>
            <a:avLst/>
            <a:gdLst>
              <a:gd name="T0" fmla="*/ 2147483647 w 465"/>
              <a:gd name="T1" fmla="*/ 0 h 1561"/>
              <a:gd name="T2" fmla="*/ 2147483647 w 465"/>
              <a:gd name="T3" fmla="*/ 2147483647 h 1561"/>
              <a:gd name="T4" fmla="*/ 2147483647 w 465"/>
              <a:gd name="T5" fmla="*/ 2147483647 h 1561"/>
              <a:gd name="T6" fmla="*/ 0 w 465"/>
              <a:gd name="T7" fmla="*/ 2147483647 h 1561"/>
              <a:gd name="T8" fmla="*/ 2147483647 w 465"/>
              <a:gd name="T9" fmla="*/ 0 h 15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5"/>
              <a:gd name="T16" fmla="*/ 0 h 1561"/>
              <a:gd name="T17" fmla="*/ 465 w 465"/>
              <a:gd name="T18" fmla="*/ 1561 h 15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5" h="1561">
                <a:moveTo>
                  <a:pt x="50" y="0"/>
                </a:moveTo>
                <a:lnTo>
                  <a:pt x="465" y="1548"/>
                </a:lnTo>
                <a:lnTo>
                  <a:pt x="427" y="1561"/>
                </a:lnTo>
                <a:lnTo>
                  <a:pt x="0" y="12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Line 9"/>
          <p:cNvSpPr>
            <a:spLocks noChangeShapeType="1"/>
          </p:cNvSpPr>
          <p:nvPr/>
        </p:nvSpPr>
        <p:spPr bwMode="auto">
          <a:xfrm>
            <a:off x="3459163" y="4932363"/>
            <a:ext cx="798512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1" name="Line 10"/>
          <p:cNvSpPr>
            <a:spLocks noChangeShapeType="1"/>
          </p:cNvSpPr>
          <p:nvPr/>
        </p:nvSpPr>
        <p:spPr bwMode="auto">
          <a:xfrm flipV="1">
            <a:off x="1825625" y="352425"/>
            <a:ext cx="1588" cy="6988175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Freeform 11"/>
          <p:cNvSpPr>
            <a:spLocks/>
          </p:cNvSpPr>
          <p:nvPr/>
        </p:nvSpPr>
        <p:spPr bwMode="auto">
          <a:xfrm>
            <a:off x="3459163" y="4953000"/>
            <a:ext cx="638175" cy="2097088"/>
          </a:xfrm>
          <a:custGeom>
            <a:avLst/>
            <a:gdLst>
              <a:gd name="T0" fmla="*/ 2147483647 w 402"/>
              <a:gd name="T1" fmla="*/ 0 h 1321"/>
              <a:gd name="T2" fmla="*/ 2147483647 w 402"/>
              <a:gd name="T3" fmla="*/ 2147483647 h 1321"/>
              <a:gd name="T4" fmla="*/ 2147483647 w 402"/>
              <a:gd name="T5" fmla="*/ 2147483647 h 1321"/>
              <a:gd name="T6" fmla="*/ 0 w 402"/>
              <a:gd name="T7" fmla="*/ 2147483647 h 1321"/>
              <a:gd name="T8" fmla="*/ 2147483647 w 402"/>
              <a:gd name="T9" fmla="*/ 0 h 13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1321"/>
              <a:gd name="T17" fmla="*/ 402 w 402"/>
              <a:gd name="T18" fmla="*/ 1321 h 13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1321">
                <a:moveTo>
                  <a:pt x="51" y="0"/>
                </a:moveTo>
                <a:lnTo>
                  <a:pt x="402" y="1309"/>
                </a:lnTo>
                <a:lnTo>
                  <a:pt x="352" y="1321"/>
                </a:lnTo>
                <a:lnTo>
                  <a:pt x="0" y="12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3" name="Line 12"/>
          <p:cNvSpPr>
            <a:spLocks noChangeShapeType="1"/>
          </p:cNvSpPr>
          <p:nvPr/>
        </p:nvSpPr>
        <p:spPr bwMode="auto">
          <a:xfrm>
            <a:off x="3894138" y="7170738"/>
            <a:ext cx="192087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4" name="Line 13"/>
          <p:cNvSpPr>
            <a:spLocks noChangeShapeType="1"/>
          </p:cNvSpPr>
          <p:nvPr/>
        </p:nvSpPr>
        <p:spPr bwMode="auto">
          <a:xfrm flipV="1">
            <a:off x="4044950" y="7180263"/>
            <a:ext cx="1588" cy="1889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5" name="Line 14"/>
          <p:cNvSpPr>
            <a:spLocks noChangeShapeType="1"/>
          </p:cNvSpPr>
          <p:nvPr/>
        </p:nvSpPr>
        <p:spPr bwMode="auto">
          <a:xfrm>
            <a:off x="3949700" y="3638550"/>
            <a:ext cx="0" cy="1003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6" name="Line 15"/>
          <p:cNvSpPr>
            <a:spLocks noChangeShapeType="1"/>
          </p:cNvSpPr>
          <p:nvPr/>
        </p:nvSpPr>
        <p:spPr bwMode="auto">
          <a:xfrm>
            <a:off x="3200400" y="4730750"/>
            <a:ext cx="33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7" name="Rectangle 16"/>
          <p:cNvSpPr>
            <a:spLocks noChangeArrowheads="1"/>
          </p:cNvSpPr>
          <p:nvPr/>
        </p:nvSpPr>
        <p:spPr bwMode="auto">
          <a:xfrm>
            <a:off x="2532063" y="22669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59408" name="Line 17"/>
          <p:cNvSpPr>
            <a:spLocks noChangeShapeType="1"/>
          </p:cNvSpPr>
          <p:nvPr/>
        </p:nvSpPr>
        <p:spPr bwMode="auto">
          <a:xfrm>
            <a:off x="2044700" y="83661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9" name="Line 18"/>
          <p:cNvSpPr>
            <a:spLocks noChangeShapeType="1"/>
          </p:cNvSpPr>
          <p:nvPr/>
        </p:nvSpPr>
        <p:spPr bwMode="auto">
          <a:xfrm>
            <a:off x="2044700" y="221456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0" name="Line 19"/>
          <p:cNvSpPr>
            <a:spLocks noChangeShapeType="1"/>
          </p:cNvSpPr>
          <p:nvPr/>
        </p:nvSpPr>
        <p:spPr bwMode="auto">
          <a:xfrm>
            <a:off x="2044700" y="2633663"/>
            <a:ext cx="173355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1" name="Line 20"/>
          <p:cNvSpPr>
            <a:spLocks noChangeShapeType="1"/>
          </p:cNvSpPr>
          <p:nvPr/>
        </p:nvSpPr>
        <p:spPr bwMode="auto">
          <a:xfrm>
            <a:off x="1984375" y="7110413"/>
            <a:ext cx="1654175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2" name="Line 21"/>
          <p:cNvSpPr>
            <a:spLocks noChangeShapeType="1"/>
          </p:cNvSpPr>
          <p:nvPr/>
        </p:nvSpPr>
        <p:spPr bwMode="auto">
          <a:xfrm>
            <a:off x="2005013" y="6710363"/>
            <a:ext cx="153511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3" name="Line 22"/>
          <p:cNvSpPr>
            <a:spLocks noChangeShapeType="1"/>
          </p:cNvSpPr>
          <p:nvPr/>
        </p:nvSpPr>
        <p:spPr bwMode="auto">
          <a:xfrm>
            <a:off x="1984375" y="6291263"/>
            <a:ext cx="14557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4" name="Line 23"/>
          <p:cNvSpPr>
            <a:spLocks noChangeShapeType="1"/>
          </p:cNvSpPr>
          <p:nvPr/>
        </p:nvSpPr>
        <p:spPr bwMode="auto">
          <a:xfrm>
            <a:off x="2024063" y="5872163"/>
            <a:ext cx="123666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5" name="Line 24"/>
          <p:cNvSpPr>
            <a:spLocks noChangeShapeType="1"/>
          </p:cNvSpPr>
          <p:nvPr/>
        </p:nvSpPr>
        <p:spPr bwMode="auto">
          <a:xfrm>
            <a:off x="2044700" y="5511800"/>
            <a:ext cx="12160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6" name="Line 25"/>
          <p:cNvSpPr>
            <a:spLocks noChangeShapeType="1"/>
          </p:cNvSpPr>
          <p:nvPr/>
        </p:nvSpPr>
        <p:spPr bwMode="auto">
          <a:xfrm>
            <a:off x="2063750" y="5011738"/>
            <a:ext cx="111760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7" name="Line 26"/>
          <p:cNvSpPr>
            <a:spLocks noChangeShapeType="1"/>
          </p:cNvSpPr>
          <p:nvPr/>
        </p:nvSpPr>
        <p:spPr bwMode="auto">
          <a:xfrm>
            <a:off x="2063750" y="4532313"/>
            <a:ext cx="1376363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8" name="Line 27"/>
          <p:cNvSpPr>
            <a:spLocks noChangeShapeType="1"/>
          </p:cNvSpPr>
          <p:nvPr/>
        </p:nvSpPr>
        <p:spPr bwMode="auto">
          <a:xfrm>
            <a:off x="2044700" y="4213225"/>
            <a:ext cx="1414463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9" name="Line 28"/>
          <p:cNvSpPr>
            <a:spLocks noChangeShapeType="1"/>
          </p:cNvSpPr>
          <p:nvPr/>
        </p:nvSpPr>
        <p:spPr bwMode="auto">
          <a:xfrm>
            <a:off x="2063750" y="3673475"/>
            <a:ext cx="17748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20" name="Rectangle 29"/>
          <p:cNvSpPr>
            <a:spLocks noChangeArrowheads="1"/>
          </p:cNvSpPr>
          <p:nvPr/>
        </p:nvSpPr>
        <p:spPr bwMode="auto">
          <a:xfrm>
            <a:off x="1903413" y="34655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59421" name="Rectangle 30"/>
          <p:cNvSpPr>
            <a:spLocks noChangeArrowheads="1"/>
          </p:cNvSpPr>
          <p:nvPr/>
        </p:nvSpPr>
        <p:spPr bwMode="auto">
          <a:xfrm>
            <a:off x="1912938" y="43164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59422" name="Rectangle 31"/>
          <p:cNvSpPr>
            <a:spLocks noChangeArrowheads="1"/>
          </p:cNvSpPr>
          <p:nvPr/>
        </p:nvSpPr>
        <p:spPr bwMode="auto">
          <a:xfrm>
            <a:off x="1900238" y="4786313"/>
            <a:ext cx="3571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59423" name="Rectangle 32"/>
          <p:cNvSpPr>
            <a:spLocks noChangeArrowheads="1"/>
          </p:cNvSpPr>
          <p:nvPr/>
        </p:nvSpPr>
        <p:spPr bwMode="auto">
          <a:xfrm>
            <a:off x="1816100" y="3990975"/>
            <a:ext cx="7080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latin typeface="Helvetica" charset="0"/>
              </a:rPr>
              <a:t>(D)</a:t>
            </a:r>
          </a:p>
        </p:txBody>
      </p:sp>
      <p:sp>
        <p:nvSpPr>
          <p:cNvPr id="59424" name="Rectangle 33"/>
          <p:cNvSpPr>
            <a:spLocks noChangeArrowheads="1"/>
          </p:cNvSpPr>
          <p:nvPr/>
        </p:nvSpPr>
        <p:spPr bwMode="auto">
          <a:xfrm>
            <a:off x="3429000" y="404812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59425" name="AutoShape 34"/>
          <p:cNvSpPr>
            <a:spLocks noChangeArrowheads="1"/>
          </p:cNvSpPr>
          <p:nvPr/>
        </p:nvSpPr>
        <p:spPr bwMode="auto">
          <a:xfrm rot="16200000" flipH="1">
            <a:off x="2538413" y="4919662"/>
            <a:ext cx="241300" cy="479425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26" name="Rectangle 61"/>
          <p:cNvSpPr>
            <a:spLocks noChangeArrowheads="1"/>
          </p:cNvSpPr>
          <p:nvPr/>
        </p:nvSpPr>
        <p:spPr bwMode="auto">
          <a:xfrm>
            <a:off x="1808163" y="5091113"/>
            <a:ext cx="2365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2400">
              <a:latin typeface="Helvetica" charset="0"/>
            </a:endParaRPr>
          </a:p>
        </p:txBody>
      </p:sp>
      <p:sp>
        <p:nvSpPr>
          <p:cNvPr id="59427" name="Rectangle 62"/>
          <p:cNvSpPr>
            <a:spLocks noChangeArrowheads="1"/>
          </p:cNvSpPr>
          <p:nvPr/>
        </p:nvSpPr>
        <p:spPr bwMode="auto">
          <a:xfrm>
            <a:off x="3241675" y="5081588"/>
            <a:ext cx="2365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2400">
              <a:latin typeface="Helvetica" charset="0"/>
            </a:endParaRPr>
          </a:p>
        </p:txBody>
      </p:sp>
      <p:sp>
        <p:nvSpPr>
          <p:cNvPr id="59428" name="Rectangle 63"/>
          <p:cNvSpPr>
            <a:spLocks noChangeArrowheads="1"/>
          </p:cNvSpPr>
          <p:nvPr/>
        </p:nvSpPr>
        <p:spPr bwMode="auto">
          <a:xfrm>
            <a:off x="4979988" y="1119188"/>
            <a:ext cx="4708525" cy="6149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9429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15105"/>
          <a:stretch>
            <a:fillRect/>
          </a:stretch>
        </p:blipFill>
        <p:spPr bwMode="auto">
          <a:xfrm>
            <a:off x="4967288" y="404813"/>
            <a:ext cx="4738687" cy="69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30" name="Rectangle 65"/>
          <p:cNvSpPr>
            <a:spLocks noChangeArrowheads="1"/>
          </p:cNvSpPr>
          <p:nvPr/>
        </p:nvSpPr>
        <p:spPr bwMode="auto">
          <a:xfrm>
            <a:off x="4968875" y="404813"/>
            <a:ext cx="4706938" cy="6875462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31" name="Rectangle 66"/>
          <p:cNvSpPr>
            <a:spLocks noChangeArrowheads="1"/>
          </p:cNvSpPr>
          <p:nvPr/>
        </p:nvSpPr>
        <p:spPr bwMode="auto">
          <a:xfrm>
            <a:off x="5011738" y="433388"/>
            <a:ext cx="4694237" cy="68214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32" name="Rectangle 75"/>
          <p:cNvSpPr>
            <a:spLocks noChangeArrowheads="1"/>
          </p:cNvSpPr>
          <p:nvPr/>
        </p:nvSpPr>
        <p:spPr bwMode="auto">
          <a:xfrm>
            <a:off x="2243138" y="468313"/>
            <a:ext cx="10271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Josué</a:t>
            </a:r>
            <a:endParaRPr lang="en-US" sz="2800">
              <a:latin typeface="Arial" charset="0"/>
            </a:endParaRPr>
          </a:p>
        </p:txBody>
      </p:sp>
      <p:sp>
        <p:nvSpPr>
          <p:cNvPr id="59433" name="Rectangle 76"/>
          <p:cNvSpPr>
            <a:spLocks noChangeArrowheads="1"/>
          </p:cNvSpPr>
          <p:nvPr/>
        </p:nvSpPr>
        <p:spPr bwMode="auto">
          <a:xfrm>
            <a:off x="2217738" y="1835150"/>
            <a:ext cx="12065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Jueces</a:t>
            </a:r>
            <a:endParaRPr lang="en-US" sz="2800">
              <a:latin typeface="Arial" charset="0"/>
            </a:endParaRPr>
          </a:p>
        </p:txBody>
      </p:sp>
      <p:sp>
        <p:nvSpPr>
          <p:cNvPr id="59434" name="Rectangle 77"/>
          <p:cNvSpPr>
            <a:spLocks noChangeArrowheads="1"/>
          </p:cNvSpPr>
          <p:nvPr/>
        </p:nvSpPr>
        <p:spPr bwMode="auto">
          <a:xfrm>
            <a:off x="2403475" y="2249488"/>
            <a:ext cx="5921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Rut</a:t>
            </a:r>
            <a:endParaRPr lang="en-US" sz="2800">
              <a:latin typeface="Arial" charset="0"/>
            </a:endParaRPr>
          </a:p>
        </p:txBody>
      </p:sp>
      <p:sp>
        <p:nvSpPr>
          <p:cNvPr id="59435" name="Text Box 80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59436" name="Text Box 101"/>
          <p:cNvSpPr txBox="1">
            <a:spLocks noChangeArrowheads="1"/>
          </p:cNvSpPr>
          <p:nvPr/>
        </p:nvSpPr>
        <p:spPr bwMode="auto">
          <a:xfrm rot="-5400000">
            <a:off x="-1285081" y="3491706"/>
            <a:ext cx="5614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>
              <a:latin typeface="Arial Black" charset="0"/>
            </a:endParaRPr>
          </a:p>
        </p:txBody>
      </p:sp>
      <p:sp>
        <p:nvSpPr>
          <p:cNvPr id="866396" name="Rectangle 92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59438" name="Text Box 96"/>
          <p:cNvSpPr txBox="1">
            <a:spLocks noChangeArrowheads="1"/>
          </p:cNvSpPr>
          <p:nvPr/>
        </p:nvSpPr>
        <p:spPr bwMode="auto">
          <a:xfrm>
            <a:off x="9107488" y="746760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/>
          </a:p>
        </p:txBody>
      </p:sp>
      <p:sp>
        <p:nvSpPr>
          <p:cNvPr id="59439" name="Text Box 97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28</a:t>
            </a:r>
          </a:p>
        </p:txBody>
      </p:sp>
      <p:sp>
        <p:nvSpPr>
          <p:cNvPr id="866402" name="Rectangle 98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59441" name="Text Box 109"/>
          <p:cNvSpPr txBox="1">
            <a:spLocks noChangeArrowheads="1"/>
          </p:cNvSpPr>
          <p:nvPr/>
        </p:nvSpPr>
        <p:spPr bwMode="auto">
          <a:xfrm rot="-5400000">
            <a:off x="-1193006" y="3401219"/>
            <a:ext cx="5614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Historia (12)</a:t>
            </a:r>
            <a:endParaRPr lang="en-US" sz="1000">
              <a:latin typeface="Arial Black" charset="0"/>
            </a:endParaRPr>
          </a:p>
        </p:txBody>
      </p:sp>
      <p:sp>
        <p:nvSpPr>
          <p:cNvPr id="59442" name="Rectangle 135"/>
          <p:cNvSpPr>
            <a:spLocks noChangeArrowheads="1"/>
          </p:cNvSpPr>
          <p:nvPr/>
        </p:nvSpPr>
        <p:spPr bwMode="auto">
          <a:xfrm>
            <a:off x="2205038" y="3279775"/>
            <a:ext cx="1462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latin typeface="Arial" charset="0"/>
              </a:rPr>
              <a:t>I Samuel</a:t>
            </a:r>
            <a:endParaRPr lang="en-US" sz="2800">
              <a:latin typeface="Arial" charset="0"/>
            </a:endParaRPr>
          </a:p>
        </p:txBody>
      </p:sp>
      <p:sp>
        <p:nvSpPr>
          <p:cNvPr id="866440" name="Rectangle 136"/>
          <p:cNvSpPr>
            <a:spLocks noChangeArrowheads="1"/>
          </p:cNvSpPr>
          <p:nvPr/>
        </p:nvSpPr>
        <p:spPr bwMode="auto">
          <a:xfrm>
            <a:off x="1822450" y="4573588"/>
            <a:ext cx="15287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hlink"/>
                </a:solidFill>
                <a:latin typeface="Arial" pitchFamily="1" charset="0"/>
                <a:ea typeface="+mn-ea"/>
                <a:cs typeface="+mn-cs"/>
              </a:rPr>
              <a:t>II Reyes</a:t>
            </a:r>
          </a:p>
        </p:txBody>
      </p:sp>
      <p:sp>
        <p:nvSpPr>
          <p:cNvPr id="866441" name="Rectangle 137"/>
          <p:cNvSpPr>
            <a:spLocks noChangeArrowheads="1"/>
          </p:cNvSpPr>
          <p:nvPr/>
        </p:nvSpPr>
        <p:spPr bwMode="auto">
          <a:xfrm>
            <a:off x="2132013" y="4103688"/>
            <a:ext cx="1430337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hlink"/>
                </a:solidFill>
                <a:latin typeface="Arial" pitchFamily="1" charset="0"/>
                <a:ea typeface="+mn-ea"/>
                <a:cs typeface="+mn-cs"/>
              </a:rPr>
              <a:t>I Reyes</a:t>
            </a:r>
          </a:p>
        </p:txBody>
      </p:sp>
      <p:sp>
        <p:nvSpPr>
          <p:cNvPr id="59445" name="Rectangle 138"/>
          <p:cNvSpPr>
            <a:spLocks noChangeArrowheads="1"/>
          </p:cNvSpPr>
          <p:nvPr/>
        </p:nvSpPr>
        <p:spPr bwMode="auto">
          <a:xfrm>
            <a:off x="2130425" y="3816350"/>
            <a:ext cx="1244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latin typeface="Arial" charset="0"/>
              </a:rPr>
              <a:t>II Sam</a:t>
            </a:r>
            <a:r>
              <a:rPr lang="ja-JP" altLang="en-US" sz="2800" b="1">
                <a:latin typeface="Arial" charset="0"/>
              </a:rPr>
              <a:t>’</a:t>
            </a:r>
            <a:r>
              <a:rPr lang="en-US" altLang="ja-JP" sz="2800" b="1">
                <a:latin typeface="Arial" charset="0"/>
              </a:rPr>
              <a:t>l</a:t>
            </a:r>
            <a:endParaRPr lang="en-US" sz="2800">
              <a:latin typeface="Arial" charset="0"/>
            </a:endParaRPr>
          </a:p>
        </p:txBody>
      </p:sp>
      <p:sp>
        <p:nvSpPr>
          <p:cNvPr id="866395" name="Oval 91"/>
          <p:cNvSpPr>
            <a:spLocks noChangeArrowheads="1"/>
          </p:cNvSpPr>
          <p:nvPr/>
        </p:nvSpPr>
        <p:spPr bwMode="auto">
          <a:xfrm>
            <a:off x="1547813" y="4014788"/>
            <a:ext cx="2403475" cy="1120775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6444" name="AutoShape 140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6445" name="Rectangle 141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866447" name="Picture 143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866448" name="Text Box 144"/>
          <p:cNvSpPr txBox="1">
            <a:spLocks noChangeArrowheads="1"/>
          </p:cNvSpPr>
          <p:nvPr/>
        </p:nvSpPr>
        <p:spPr bwMode="auto">
          <a:xfrm>
            <a:off x="5194300" y="4519613"/>
            <a:ext cx="4330700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4400" b="1" smtClean="0">
                <a:solidFill>
                  <a:srgbClr val="FFEA18"/>
                </a:solidFill>
                <a:latin typeface="Helvetica" charset="0"/>
              </a:rPr>
              <a:t>Historia</a:t>
            </a: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z="4400" b="1" smtClean="0">
              <a:solidFill>
                <a:srgbClr val="FFEA18"/>
              </a:solidFill>
              <a:latin typeface="Helvetica" charset="0"/>
            </a:endParaRPr>
          </a:p>
        </p:txBody>
      </p:sp>
      <p:sp>
        <p:nvSpPr>
          <p:cNvPr id="866449" name="Text Box 145"/>
          <p:cNvSpPr txBox="1">
            <a:spLocks noChangeArrowheads="1"/>
          </p:cNvSpPr>
          <p:nvPr/>
        </p:nvSpPr>
        <p:spPr bwMode="auto">
          <a:xfrm>
            <a:off x="5586413" y="3654425"/>
            <a:ext cx="36210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latin typeface="Helvetica" pitchFamily="1" charset="0"/>
                <a:ea typeface="+mn-ea"/>
                <a:cs typeface="+mn-cs"/>
              </a:rPr>
              <a:t>Los  12  libros de</a:t>
            </a:r>
          </a:p>
        </p:txBody>
      </p:sp>
      <p:sp>
        <p:nvSpPr>
          <p:cNvPr id="866450" name="Rectangle 146"/>
          <p:cNvSpPr>
            <a:spLocks noChangeArrowheads="1"/>
          </p:cNvSpPr>
          <p:nvPr/>
        </p:nvSpPr>
        <p:spPr bwMode="auto">
          <a:xfrm>
            <a:off x="5313363" y="2279650"/>
            <a:ext cx="4349750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Determinar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los libros</a:t>
            </a:r>
            <a:endParaRPr lang="en-US" sz="2000" b="1" u="sng">
              <a:solidFill>
                <a:schemeClr val="bg1"/>
              </a:solidFill>
              <a:latin typeface="Helvetica" charset="0"/>
            </a:endParaRPr>
          </a:p>
        </p:txBody>
      </p:sp>
      <p:grpSp>
        <p:nvGrpSpPr>
          <p:cNvPr id="59453" name="Group 260"/>
          <p:cNvGrpSpPr>
            <a:grpSpLocks/>
          </p:cNvGrpSpPr>
          <p:nvPr/>
        </p:nvGrpSpPr>
        <p:grpSpPr bwMode="auto">
          <a:xfrm>
            <a:off x="3683000" y="3867150"/>
            <a:ext cx="679450" cy="609600"/>
            <a:chOff x="7442200" y="1428761"/>
            <a:chExt cx="679465" cy="609604"/>
          </a:xfrm>
        </p:grpSpPr>
        <p:grpSp>
          <p:nvGrpSpPr>
            <p:cNvPr id="59455" name="Group 333"/>
            <p:cNvGrpSpPr>
              <a:grpSpLocks/>
            </p:cNvGrpSpPr>
            <p:nvPr/>
          </p:nvGrpSpPr>
          <p:grpSpPr bwMode="auto">
            <a:xfrm>
              <a:off x="7575564" y="1428769"/>
              <a:ext cx="546101" cy="609604"/>
              <a:chOff x="4780" y="860"/>
              <a:chExt cx="344" cy="384"/>
            </a:xfrm>
          </p:grpSpPr>
          <p:sp>
            <p:nvSpPr>
              <p:cNvPr id="59457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59458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59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PD</a:t>
                </a:r>
              </a:p>
            </p:txBody>
          </p:sp>
          <p:sp>
            <p:nvSpPr>
              <p:cNvPr id="82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9456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" name="Text Box 157"/>
          <p:cNvSpPr txBox="1">
            <a:spLocks noChangeArrowheads="1"/>
          </p:cNvSpPr>
          <p:nvPr/>
        </p:nvSpPr>
        <p:spPr bwMode="auto">
          <a:xfrm>
            <a:off x="6067425" y="6092825"/>
            <a:ext cx="3144838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Cronología bíblica aproximada: 1050 a.C.           Hasta 600 a.C.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9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09"/>
          <p:cNvSpPr txBox="1">
            <a:spLocks noChangeArrowheads="1"/>
          </p:cNvSpPr>
          <p:nvPr/>
        </p:nvSpPr>
        <p:spPr bwMode="auto">
          <a:xfrm rot="-5400000">
            <a:off x="-1193006" y="3399631"/>
            <a:ext cx="5614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Historia (12)</a:t>
            </a:r>
            <a:endParaRPr lang="en-US" sz="1000">
              <a:latin typeface="Arial Black" charset="0"/>
            </a:endParaRPr>
          </a:p>
        </p:txBody>
      </p:sp>
      <p:sp>
        <p:nvSpPr>
          <p:cNvPr id="61442" name="Line 2"/>
          <p:cNvSpPr>
            <a:spLocks noChangeShapeType="1"/>
          </p:cNvSpPr>
          <p:nvPr/>
        </p:nvSpPr>
        <p:spPr bwMode="auto">
          <a:xfrm flipV="1">
            <a:off x="4038600" y="7037388"/>
            <a:ext cx="284163" cy="12700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3" name="Line 3"/>
          <p:cNvSpPr>
            <a:spLocks noChangeShapeType="1"/>
          </p:cNvSpPr>
          <p:nvPr/>
        </p:nvSpPr>
        <p:spPr bwMode="auto">
          <a:xfrm>
            <a:off x="3232150" y="4732338"/>
            <a:ext cx="752475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4" name="Line 4"/>
          <p:cNvSpPr>
            <a:spLocks noChangeShapeType="1"/>
          </p:cNvSpPr>
          <p:nvPr/>
        </p:nvSpPr>
        <p:spPr bwMode="auto">
          <a:xfrm flipV="1">
            <a:off x="1454150" y="7329488"/>
            <a:ext cx="2590800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5" name="Line 5"/>
          <p:cNvSpPr>
            <a:spLocks noChangeShapeType="1"/>
          </p:cNvSpPr>
          <p:nvPr/>
        </p:nvSpPr>
        <p:spPr bwMode="auto">
          <a:xfrm flipV="1">
            <a:off x="1444625" y="338138"/>
            <a:ext cx="1588" cy="70342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6" name="Line 6"/>
          <p:cNvSpPr>
            <a:spLocks noChangeShapeType="1"/>
          </p:cNvSpPr>
          <p:nvPr/>
        </p:nvSpPr>
        <p:spPr bwMode="auto">
          <a:xfrm>
            <a:off x="1409700" y="360363"/>
            <a:ext cx="2566988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7" name="Line 7"/>
          <p:cNvSpPr>
            <a:spLocks noChangeShapeType="1"/>
          </p:cNvSpPr>
          <p:nvPr/>
        </p:nvSpPr>
        <p:spPr bwMode="auto">
          <a:xfrm flipH="1" flipV="1">
            <a:off x="3948113" y="338138"/>
            <a:ext cx="1587" cy="438626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8" name="Freeform 8"/>
          <p:cNvSpPr>
            <a:spLocks/>
          </p:cNvSpPr>
          <p:nvPr/>
        </p:nvSpPr>
        <p:spPr bwMode="auto">
          <a:xfrm>
            <a:off x="3200400" y="4752975"/>
            <a:ext cx="738188" cy="2452688"/>
          </a:xfrm>
          <a:custGeom>
            <a:avLst/>
            <a:gdLst>
              <a:gd name="T0" fmla="*/ 2147483647 w 465"/>
              <a:gd name="T1" fmla="*/ 0 h 1561"/>
              <a:gd name="T2" fmla="*/ 2147483647 w 465"/>
              <a:gd name="T3" fmla="*/ 2147483647 h 1561"/>
              <a:gd name="T4" fmla="*/ 2147483647 w 465"/>
              <a:gd name="T5" fmla="*/ 2147483647 h 1561"/>
              <a:gd name="T6" fmla="*/ 0 w 465"/>
              <a:gd name="T7" fmla="*/ 2147483647 h 1561"/>
              <a:gd name="T8" fmla="*/ 2147483647 w 465"/>
              <a:gd name="T9" fmla="*/ 0 h 15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5"/>
              <a:gd name="T16" fmla="*/ 0 h 1561"/>
              <a:gd name="T17" fmla="*/ 465 w 465"/>
              <a:gd name="T18" fmla="*/ 1561 h 15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5" h="1561">
                <a:moveTo>
                  <a:pt x="50" y="0"/>
                </a:moveTo>
                <a:lnTo>
                  <a:pt x="465" y="1548"/>
                </a:lnTo>
                <a:lnTo>
                  <a:pt x="427" y="1561"/>
                </a:lnTo>
                <a:lnTo>
                  <a:pt x="0" y="12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>
            <a:off x="3459163" y="4932363"/>
            <a:ext cx="798512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0" name="Line 10"/>
          <p:cNvSpPr>
            <a:spLocks noChangeShapeType="1"/>
          </p:cNvSpPr>
          <p:nvPr/>
        </p:nvSpPr>
        <p:spPr bwMode="auto">
          <a:xfrm flipV="1">
            <a:off x="1825625" y="352425"/>
            <a:ext cx="1588" cy="6988175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1" name="Freeform 11"/>
          <p:cNvSpPr>
            <a:spLocks/>
          </p:cNvSpPr>
          <p:nvPr/>
        </p:nvSpPr>
        <p:spPr bwMode="auto">
          <a:xfrm>
            <a:off x="3459163" y="4953000"/>
            <a:ext cx="638175" cy="2097088"/>
          </a:xfrm>
          <a:custGeom>
            <a:avLst/>
            <a:gdLst>
              <a:gd name="T0" fmla="*/ 2147483647 w 402"/>
              <a:gd name="T1" fmla="*/ 0 h 1321"/>
              <a:gd name="T2" fmla="*/ 2147483647 w 402"/>
              <a:gd name="T3" fmla="*/ 2147483647 h 1321"/>
              <a:gd name="T4" fmla="*/ 2147483647 w 402"/>
              <a:gd name="T5" fmla="*/ 2147483647 h 1321"/>
              <a:gd name="T6" fmla="*/ 0 w 402"/>
              <a:gd name="T7" fmla="*/ 2147483647 h 1321"/>
              <a:gd name="T8" fmla="*/ 2147483647 w 402"/>
              <a:gd name="T9" fmla="*/ 0 h 13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1321"/>
              <a:gd name="T17" fmla="*/ 402 w 402"/>
              <a:gd name="T18" fmla="*/ 1321 h 13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1321">
                <a:moveTo>
                  <a:pt x="51" y="0"/>
                </a:moveTo>
                <a:lnTo>
                  <a:pt x="402" y="1309"/>
                </a:lnTo>
                <a:lnTo>
                  <a:pt x="352" y="1321"/>
                </a:lnTo>
                <a:lnTo>
                  <a:pt x="0" y="12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2" name="Line 12"/>
          <p:cNvSpPr>
            <a:spLocks noChangeShapeType="1"/>
          </p:cNvSpPr>
          <p:nvPr/>
        </p:nvSpPr>
        <p:spPr bwMode="auto">
          <a:xfrm>
            <a:off x="3894138" y="7170738"/>
            <a:ext cx="192087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3" name="Line 13"/>
          <p:cNvSpPr>
            <a:spLocks noChangeShapeType="1"/>
          </p:cNvSpPr>
          <p:nvPr/>
        </p:nvSpPr>
        <p:spPr bwMode="auto">
          <a:xfrm flipV="1">
            <a:off x="4044950" y="7180263"/>
            <a:ext cx="1588" cy="1889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4" name="Line 14"/>
          <p:cNvSpPr>
            <a:spLocks noChangeShapeType="1"/>
          </p:cNvSpPr>
          <p:nvPr/>
        </p:nvSpPr>
        <p:spPr bwMode="auto">
          <a:xfrm>
            <a:off x="3949700" y="3638550"/>
            <a:ext cx="0" cy="1003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5" name="Line 15"/>
          <p:cNvSpPr>
            <a:spLocks noChangeShapeType="1"/>
          </p:cNvSpPr>
          <p:nvPr/>
        </p:nvSpPr>
        <p:spPr bwMode="auto">
          <a:xfrm>
            <a:off x="3200400" y="4730750"/>
            <a:ext cx="33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6" name="Rectangle 16"/>
          <p:cNvSpPr>
            <a:spLocks noChangeArrowheads="1"/>
          </p:cNvSpPr>
          <p:nvPr/>
        </p:nvSpPr>
        <p:spPr bwMode="auto">
          <a:xfrm>
            <a:off x="2532063" y="22669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61457" name="Line 17"/>
          <p:cNvSpPr>
            <a:spLocks noChangeShapeType="1"/>
          </p:cNvSpPr>
          <p:nvPr/>
        </p:nvSpPr>
        <p:spPr bwMode="auto">
          <a:xfrm>
            <a:off x="2044700" y="83661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8" name="Line 18"/>
          <p:cNvSpPr>
            <a:spLocks noChangeShapeType="1"/>
          </p:cNvSpPr>
          <p:nvPr/>
        </p:nvSpPr>
        <p:spPr bwMode="auto">
          <a:xfrm>
            <a:off x="2044700" y="221456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9" name="Line 19"/>
          <p:cNvSpPr>
            <a:spLocks noChangeShapeType="1"/>
          </p:cNvSpPr>
          <p:nvPr/>
        </p:nvSpPr>
        <p:spPr bwMode="auto">
          <a:xfrm>
            <a:off x="2044700" y="2633663"/>
            <a:ext cx="173355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0" name="Line 20"/>
          <p:cNvSpPr>
            <a:spLocks noChangeShapeType="1"/>
          </p:cNvSpPr>
          <p:nvPr/>
        </p:nvSpPr>
        <p:spPr bwMode="auto">
          <a:xfrm>
            <a:off x="1984375" y="7110413"/>
            <a:ext cx="1654175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1" name="Line 21"/>
          <p:cNvSpPr>
            <a:spLocks noChangeShapeType="1"/>
          </p:cNvSpPr>
          <p:nvPr/>
        </p:nvSpPr>
        <p:spPr bwMode="auto">
          <a:xfrm>
            <a:off x="2005013" y="6710363"/>
            <a:ext cx="153511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2" name="Line 22"/>
          <p:cNvSpPr>
            <a:spLocks noChangeShapeType="1"/>
          </p:cNvSpPr>
          <p:nvPr/>
        </p:nvSpPr>
        <p:spPr bwMode="auto">
          <a:xfrm>
            <a:off x="1984375" y="6291263"/>
            <a:ext cx="14557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3" name="Line 23"/>
          <p:cNvSpPr>
            <a:spLocks noChangeShapeType="1"/>
          </p:cNvSpPr>
          <p:nvPr/>
        </p:nvSpPr>
        <p:spPr bwMode="auto">
          <a:xfrm>
            <a:off x="2024063" y="5872163"/>
            <a:ext cx="123666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4" name="Line 24"/>
          <p:cNvSpPr>
            <a:spLocks noChangeShapeType="1"/>
          </p:cNvSpPr>
          <p:nvPr/>
        </p:nvSpPr>
        <p:spPr bwMode="auto">
          <a:xfrm>
            <a:off x="2044700" y="5511800"/>
            <a:ext cx="12160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5" name="Line 25"/>
          <p:cNvSpPr>
            <a:spLocks noChangeShapeType="1"/>
          </p:cNvSpPr>
          <p:nvPr/>
        </p:nvSpPr>
        <p:spPr bwMode="auto">
          <a:xfrm>
            <a:off x="2063750" y="5011738"/>
            <a:ext cx="111760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6" name="Line 26"/>
          <p:cNvSpPr>
            <a:spLocks noChangeShapeType="1"/>
          </p:cNvSpPr>
          <p:nvPr/>
        </p:nvSpPr>
        <p:spPr bwMode="auto">
          <a:xfrm>
            <a:off x="2063750" y="4532313"/>
            <a:ext cx="1376363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7" name="Line 27"/>
          <p:cNvSpPr>
            <a:spLocks noChangeShapeType="1"/>
          </p:cNvSpPr>
          <p:nvPr/>
        </p:nvSpPr>
        <p:spPr bwMode="auto">
          <a:xfrm>
            <a:off x="2044700" y="4213225"/>
            <a:ext cx="1414463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8" name="Line 28"/>
          <p:cNvSpPr>
            <a:spLocks noChangeShapeType="1"/>
          </p:cNvSpPr>
          <p:nvPr/>
        </p:nvSpPr>
        <p:spPr bwMode="auto">
          <a:xfrm>
            <a:off x="2063750" y="3673475"/>
            <a:ext cx="17748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9" name="Rectangle 29"/>
          <p:cNvSpPr>
            <a:spLocks noChangeArrowheads="1"/>
          </p:cNvSpPr>
          <p:nvPr/>
        </p:nvSpPr>
        <p:spPr bwMode="auto">
          <a:xfrm>
            <a:off x="1903413" y="34655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61470" name="Rectangle 30"/>
          <p:cNvSpPr>
            <a:spLocks noChangeArrowheads="1"/>
          </p:cNvSpPr>
          <p:nvPr/>
        </p:nvSpPr>
        <p:spPr bwMode="auto">
          <a:xfrm>
            <a:off x="1912938" y="43164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61471" name="Rectangle 31"/>
          <p:cNvSpPr>
            <a:spLocks noChangeArrowheads="1"/>
          </p:cNvSpPr>
          <p:nvPr/>
        </p:nvSpPr>
        <p:spPr bwMode="auto">
          <a:xfrm>
            <a:off x="1900238" y="4786313"/>
            <a:ext cx="3571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61472" name="Rectangle 32"/>
          <p:cNvSpPr>
            <a:spLocks noChangeArrowheads="1"/>
          </p:cNvSpPr>
          <p:nvPr/>
        </p:nvSpPr>
        <p:spPr bwMode="auto">
          <a:xfrm>
            <a:off x="1816100" y="3990975"/>
            <a:ext cx="7080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latin typeface="Helvetica" charset="0"/>
              </a:rPr>
              <a:t>(D)</a:t>
            </a:r>
          </a:p>
        </p:txBody>
      </p:sp>
      <p:sp>
        <p:nvSpPr>
          <p:cNvPr id="61473" name="Rectangle 33"/>
          <p:cNvSpPr>
            <a:spLocks noChangeArrowheads="1"/>
          </p:cNvSpPr>
          <p:nvPr/>
        </p:nvSpPr>
        <p:spPr bwMode="auto">
          <a:xfrm>
            <a:off x="3429000" y="404812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61474" name="AutoShape 34"/>
          <p:cNvSpPr>
            <a:spLocks noChangeArrowheads="1"/>
          </p:cNvSpPr>
          <p:nvPr/>
        </p:nvSpPr>
        <p:spPr bwMode="auto">
          <a:xfrm rot="16200000" flipH="1">
            <a:off x="2538413" y="4919662"/>
            <a:ext cx="241300" cy="479425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5" name="Rectangle 61"/>
          <p:cNvSpPr>
            <a:spLocks noChangeArrowheads="1"/>
          </p:cNvSpPr>
          <p:nvPr/>
        </p:nvSpPr>
        <p:spPr bwMode="auto">
          <a:xfrm>
            <a:off x="1808163" y="5091113"/>
            <a:ext cx="2365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2400">
              <a:latin typeface="Helvetica" charset="0"/>
            </a:endParaRPr>
          </a:p>
        </p:txBody>
      </p:sp>
      <p:sp>
        <p:nvSpPr>
          <p:cNvPr id="61476" name="Rectangle 62"/>
          <p:cNvSpPr>
            <a:spLocks noChangeArrowheads="1"/>
          </p:cNvSpPr>
          <p:nvPr/>
        </p:nvSpPr>
        <p:spPr bwMode="auto">
          <a:xfrm>
            <a:off x="3241675" y="5081588"/>
            <a:ext cx="2365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2400">
              <a:latin typeface="Helvetica" charset="0"/>
            </a:endParaRPr>
          </a:p>
        </p:txBody>
      </p:sp>
      <p:sp>
        <p:nvSpPr>
          <p:cNvPr id="61477" name="Rectangle 63"/>
          <p:cNvSpPr>
            <a:spLocks noChangeArrowheads="1"/>
          </p:cNvSpPr>
          <p:nvPr/>
        </p:nvSpPr>
        <p:spPr bwMode="auto">
          <a:xfrm>
            <a:off x="4979988" y="1119188"/>
            <a:ext cx="4708525" cy="6149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478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15105"/>
          <a:stretch>
            <a:fillRect/>
          </a:stretch>
        </p:blipFill>
        <p:spPr bwMode="auto">
          <a:xfrm>
            <a:off x="4967288" y="404813"/>
            <a:ext cx="4738687" cy="69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9" name="Rectangle 65"/>
          <p:cNvSpPr>
            <a:spLocks noChangeArrowheads="1"/>
          </p:cNvSpPr>
          <p:nvPr/>
        </p:nvSpPr>
        <p:spPr bwMode="auto">
          <a:xfrm>
            <a:off x="4968875" y="404813"/>
            <a:ext cx="4706938" cy="6875462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80" name="Rectangle 66"/>
          <p:cNvSpPr>
            <a:spLocks noChangeArrowheads="1"/>
          </p:cNvSpPr>
          <p:nvPr/>
        </p:nvSpPr>
        <p:spPr bwMode="auto">
          <a:xfrm>
            <a:off x="5011738" y="433388"/>
            <a:ext cx="4694237" cy="68214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8420" name="Rectangle 68"/>
          <p:cNvSpPr>
            <a:spLocks noChangeArrowheads="1"/>
          </p:cNvSpPr>
          <p:nvPr/>
        </p:nvSpPr>
        <p:spPr bwMode="auto">
          <a:xfrm>
            <a:off x="2205038" y="3279775"/>
            <a:ext cx="146208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hlink"/>
                </a:solidFill>
                <a:latin typeface="Arial" charset="0"/>
              </a:rPr>
              <a:t>I Samuel</a:t>
            </a:r>
            <a:endParaRPr lang="en-US" sz="28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868421" name="Rectangle 69"/>
          <p:cNvSpPr>
            <a:spLocks noChangeArrowheads="1"/>
          </p:cNvSpPr>
          <p:nvPr/>
        </p:nvSpPr>
        <p:spPr bwMode="auto">
          <a:xfrm>
            <a:off x="2130425" y="3816350"/>
            <a:ext cx="12446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hlink"/>
                </a:solidFill>
                <a:latin typeface="Arial" charset="0"/>
              </a:rPr>
              <a:t>II Sam</a:t>
            </a:r>
            <a:r>
              <a:rPr lang="ja-JP" altLang="en-US" sz="2800" b="1">
                <a:solidFill>
                  <a:schemeClr val="hlink"/>
                </a:solidFill>
                <a:latin typeface="Arial" charset="0"/>
              </a:rPr>
              <a:t>’</a:t>
            </a:r>
            <a:r>
              <a:rPr lang="en-US" sz="2800" b="1">
                <a:solidFill>
                  <a:schemeClr val="hlink"/>
                </a:solidFill>
                <a:latin typeface="Arial" charset="0"/>
              </a:rPr>
              <a:t>l</a:t>
            </a:r>
            <a:endParaRPr lang="en-US" sz="28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868422" name="Rectangle 70"/>
          <p:cNvSpPr>
            <a:spLocks noChangeArrowheads="1"/>
          </p:cNvSpPr>
          <p:nvPr/>
        </p:nvSpPr>
        <p:spPr bwMode="auto">
          <a:xfrm>
            <a:off x="1824038" y="4573588"/>
            <a:ext cx="152876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hlink"/>
                </a:solidFill>
                <a:latin typeface="Arial" pitchFamily="1" charset="0"/>
                <a:ea typeface="+mn-ea"/>
                <a:cs typeface="+mn-cs"/>
              </a:rPr>
              <a:t>II Reyes</a:t>
            </a:r>
          </a:p>
        </p:txBody>
      </p:sp>
      <p:sp>
        <p:nvSpPr>
          <p:cNvPr id="868423" name="Rectangle 71"/>
          <p:cNvSpPr>
            <a:spLocks noChangeArrowheads="1"/>
          </p:cNvSpPr>
          <p:nvPr/>
        </p:nvSpPr>
        <p:spPr bwMode="auto">
          <a:xfrm>
            <a:off x="2133600" y="4103688"/>
            <a:ext cx="14303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hlink"/>
                </a:solidFill>
                <a:latin typeface="Arial" pitchFamily="1" charset="0"/>
                <a:ea typeface="+mn-ea"/>
                <a:cs typeface="+mn-cs"/>
              </a:rPr>
              <a:t>I Reyes</a:t>
            </a:r>
          </a:p>
        </p:txBody>
      </p:sp>
      <p:sp>
        <p:nvSpPr>
          <p:cNvPr id="61485" name="Rectangle 73"/>
          <p:cNvSpPr>
            <a:spLocks noChangeArrowheads="1"/>
          </p:cNvSpPr>
          <p:nvPr/>
        </p:nvSpPr>
        <p:spPr bwMode="auto">
          <a:xfrm>
            <a:off x="2243138" y="468313"/>
            <a:ext cx="10271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Josué</a:t>
            </a:r>
            <a:endParaRPr lang="en-US" sz="2800">
              <a:latin typeface="Arial" charset="0"/>
            </a:endParaRPr>
          </a:p>
        </p:txBody>
      </p:sp>
      <p:sp>
        <p:nvSpPr>
          <p:cNvPr id="61486" name="Rectangle 74"/>
          <p:cNvSpPr>
            <a:spLocks noChangeArrowheads="1"/>
          </p:cNvSpPr>
          <p:nvPr/>
        </p:nvSpPr>
        <p:spPr bwMode="auto">
          <a:xfrm>
            <a:off x="2217738" y="1835150"/>
            <a:ext cx="12065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Jueces</a:t>
            </a:r>
            <a:endParaRPr lang="en-US" sz="2800">
              <a:latin typeface="Arial" charset="0"/>
            </a:endParaRPr>
          </a:p>
        </p:txBody>
      </p:sp>
      <p:sp>
        <p:nvSpPr>
          <p:cNvPr id="61487" name="Rectangle 75"/>
          <p:cNvSpPr>
            <a:spLocks noChangeArrowheads="1"/>
          </p:cNvSpPr>
          <p:nvPr/>
        </p:nvSpPr>
        <p:spPr bwMode="auto">
          <a:xfrm>
            <a:off x="2403475" y="2249488"/>
            <a:ext cx="5921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Rut</a:t>
            </a:r>
            <a:endParaRPr lang="en-US" sz="2800">
              <a:latin typeface="Arial" charset="0"/>
            </a:endParaRPr>
          </a:p>
        </p:txBody>
      </p:sp>
      <p:sp>
        <p:nvSpPr>
          <p:cNvPr id="61488" name="Text Box 76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868443" name="Rectangle 91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61490" name="Text Box 95"/>
          <p:cNvSpPr txBox="1">
            <a:spLocks noChangeArrowheads="1"/>
          </p:cNvSpPr>
          <p:nvPr/>
        </p:nvSpPr>
        <p:spPr bwMode="auto">
          <a:xfrm>
            <a:off x="9107488" y="746760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/>
          </a:p>
        </p:txBody>
      </p:sp>
      <p:sp>
        <p:nvSpPr>
          <p:cNvPr id="61491" name="Text Box 96"/>
          <p:cNvSpPr txBox="1">
            <a:spLocks noChangeArrowheads="1"/>
          </p:cNvSpPr>
          <p:nvPr/>
        </p:nvSpPr>
        <p:spPr bwMode="auto">
          <a:xfrm>
            <a:off x="9015413" y="735330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29</a:t>
            </a:r>
          </a:p>
        </p:txBody>
      </p:sp>
      <p:sp>
        <p:nvSpPr>
          <p:cNvPr id="868449" name="Rectangle 97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868450" name="AutoShape 98"/>
          <p:cNvSpPr>
            <a:spLocks noChangeArrowheads="1"/>
          </p:cNvSpPr>
          <p:nvPr/>
        </p:nvSpPr>
        <p:spPr bwMode="auto">
          <a:xfrm>
            <a:off x="1241425" y="3119438"/>
            <a:ext cx="2879725" cy="2187575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1494" name="Text Box 101"/>
          <p:cNvSpPr txBox="1">
            <a:spLocks noChangeArrowheads="1"/>
          </p:cNvSpPr>
          <p:nvPr/>
        </p:nvSpPr>
        <p:spPr bwMode="auto">
          <a:xfrm rot="-5400000">
            <a:off x="-1285081" y="3488531"/>
            <a:ext cx="5614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>
              <a:latin typeface="Arial Black" charset="0"/>
            </a:endParaRPr>
          </a:p>
        </p:txBody>
      </p:sp>
      <p:sp>
        <p:nvSpPr>
          <p:cNvPr id="868488" name="Text Box 136"/>
          <p:cNvSpPr txBox="1">
            <a:spLocks noChangeArrowheads="1"/>
          </p:cNvSpPr>
          <p:nvPr/>
        </p:nvSpPr>
        <p:spPr bwMode="auto">
          <a:xfrm>
            <a:off x="6067425" y="6099175"/>
            <a:ext cx="3170238" cy="1323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000" b="1" smtClean="0">
                <a:solidFill>
                  <a:schemeClr val="bg1"/>
                </a:solidFill>
                <a:latin typeface="Helvetica" charset="0"/>
              </a:rPr>
              <a:t>Cronología bíblica:       aproximada                             1050 a.C. hasta 600 a.C.</a:t>
            </a:r>
          </a:p>
          <a:p>
            <a:pPr algn="ctr">
              <a:defRPr/>
            </a:pPr>
            <a:endParaRPr lang="en-US" sz="2000" b="1" smtClean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868489" name="AutoShape 137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8490" name="Rectangle 138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868491" name="Picture 139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868492" name="Text Box 140"/>
          <p:cNvSpPr txBox="1">
            <a:spLocks noChangeArrowheads="1"/>
          </p:cNvSpPr>
          <p:nvPr/>
        </p:nvSpPr>
        <p:spPr bwMode="auto">
          <a:xfrm>
            <a:off x="5194300" y="4519613"/>
            <a:ext cx="4330700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4400" b="1" smtClean="0">
                <a:solidFill>
                  <a:srgbClr val="FFEA18"/>
                </a:solidFill>
                <a:latin typeface="Helvetica" charset="0"/>
              </a:rPr>
              <a:t>Historia</a:t>
            </a: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z="4400" b="1" smtClean="0">
              <a:solidFill>
                <a:srgbClr val="FFEA18"/>
              </a:solidFill>
              <a:latin typeface="Helvetica" charset="0"/>
            </a:endParaRPr>
          </a:p>
        </p:txBody>
      </p:sp>
      <p:sp>
        <p:nvSpPr>
          <p:cNvPr id="868493" name="Text Box 141"/>
          <p:cNvSpPr txBox="1">
            <a:spLocks noChangeArrowheads="1"/>
          </p:cNvSpPr>
          <p:nvPr/>
        </p:nvSpPr>
        <p:spPr bwMode="auto">
          <a:xfrm>
            <a:off x="5586413" y="3654425"/>
            <a:ext cx="36210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latin typeface="Helvetica" pitchFamily="1" charset="0"/>
                <a:ea typeface="+mn-ea"/>
                <a:cs typeface="+mn-cs"/>
              </a:rPr>
              <a:t>Los  12  libros de</a:t>
            </a:r>
          </a:p>
        </p:txBody>
      </p:sp>
      <p:sp>
        <p:nvSpPr>
          <p:cNvPr id="868494" name="Rectangle 142"/>
          <p:cNvSpPr>
            <a:spLocks noChangeArrowheads="1"/>
          </p:cNvSpPr>
          <p:nvPr/>
        </p:nvSpPr>
        <p:spPr bwMode="auto">
          <a:xfrm>
            <a:off x="5313363" y="2279650"/>
            <a:ext cx="4349750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Determinar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los libros</a:t>
            </a:r>
            <a:endParaRPr lang="en-US" sz="2000" b="1" u="sng">
              <a:solidFill>
                <a:schemeClr val="bg1"/>
              </a:solidFill>
              <a:latin typeface="Helvetica" charset="0"/>
            </a:endParaRPr>
          </a:p>
        </p:txBody>
      </p:sp>
      <p:grpSp>
        <p:nvGrpSpPr>
          <p:cNvPr id="61502" name="Group 260"/>
          <p:cNvGrpSpPr>
            <a:grpSpLocks/>
          </p:cNvGrpSpPr>
          <p:nvPr/>
        </p:nvGrpSpPr>
        <p:grpSpPr bwMode="auto">
          <a:xfrm>
            <a:off x="3683000" y="3867150"/>
            <a:ext cx="679450" cy="609600"/>
            <a:chOff x="7442200" y="1428761"/>
            <a:chExt cx="679465" cy="609604"/>
          </a:xfrm>
        </p:grpSpPr>
        <p:grpSp>
          <p:nvGrpSpPr>
            <p:cNvPr id="61503" name="Group 333"/>
            <p:cNvGrpSpPr>
              <a:grpSpLocks/>
            </p:cNvGrpSpPr>
            <p:nvPr/>
          </p:nvGrpSpPr>
          <p:grpSpPr bwMode="auto">
            <a:xfrm>
              <a:off x="7575564" y="1428769"/>
              <a:ext cx="546101" cy="609604"/>
              <a:chOff x="4780" y="860"/>
              <a:chExt cx="344" cy="384"/>
            </a:xfrm>
          </p:grpSpPr>
          <p:sp>
            <p:nvSpPr>
              <p:cNvPr id="61505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1506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507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PD</a:t>
                </a:r>
              </a:p>
            </p:txBody>
          </p:sp>
          <p:sp>
            <p:nvSpPr>
              <p:cNvPr id="82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1504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84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220"/>
          <p:cNvGrpSpPr>
            <a:grpSpLocks/>
          </p:cNvGrpSpPr>
          <p:nvPr/>
        </p:nvGrpSpPr>
        <p:grpSpPr bwMode="auto">
          <a:xfrm>
            <a:off x="0" y="0"/>
            <a:ext cx="10058400" cy="7772400"/>
            <a:chOff x="0" y="0"/>
            <a:chExt cx="6336" cy="4896"/>
          </a:xfrm>
        </p:grpSpPr>
        <p:sp>
          <p:nvSpPr>
            <p:cNvPr id="8194" name="Rectangle 190"/>
            <p:cNvSpPr>
              <a:spLocks noChangeArrowheads="1"/>
            </p:cNvSpPr>
            <p:nvPr/>
          </p:nvSpPr>
          <p:spPr bwMode="auto">
            <a:xfrm>
              <a:off x="0" y="0"/>
              <a:ext cx="6336" cy="48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" name="Rectangle 2"/>
            <p:cNvSpPr>
              <a:spLocks noChangeArrowheads="1"/>
            </p:cNvSpPr>
            <p:nvPr/>
          </p:nvSpPr>
          <p:spPr bwMode="auto">
            <a:xfrm>
              <a:off x="3308" y="3994"/>
              <a:ext cx="1417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/>
              <a:r>
                <a:rPr lang="en-US" sz="1800" b="1">
                  <a:latin typeface="Helvetica" charset="0"/>
                </a:rPr>
                <a:t>2 </a:t>
              </a:r>
              <a:r>
                <a:rPr lang="en-US" sz="1800" b="1" u="sng">
                  <a:latin typeface="Helvetica" charset="0"/>
                </a:rPr>
                <a:t>telescopios</a:t>
              </a:r>
            </a:p>
            <a:p>
              <a:pPr algn="l" defTabSz="1019175"/>
              <a:r>
                <a:rPr lang="en-US" sz="1800" b="1">
                  <a:latin typeface="Helvetica" charset="0"/>
                </a:rPr>
                <a:t>1 </a:t>
              </a:r>
              <a:r>
                <a:rPr lang="en-US" sz="1800" b="1" u="sng">
                  <a:latin typeface="Helvetica" charset="0"/>
                </a:rPr>
                <a:t>microscopio</a:t>
              </a:r>
            </a:p>
          </p:txBody>
        </p:sp>
        <p:pic>
          <p:nvPicPr>
            <p:cNvPr id="8196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672"/>
              <a:ext cx="4527" cy="3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7" name="Rectangle 4"/>
            <p:cNvSpPr>
              <a:spLocks noChangeArrowheads="1"/>
            </p:cNvSpPr>
            <p:nvPr/>
          </p:nvSpPr>
          <p:spPr bwMode="auto">
            <a:xfrm>
              <a:off x="3100" y="3980"/>
              <a:ext cx="1506" cy="457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8" name="Rectangle 5"/>
            <p:cNvSpPr>
              <a:spLocks noChangeArrowheads="1"/>
            </p:cNvSpPr>
            <p:nvPr/>
          </p:nvSpPr>
          <p:spPr bwMode="auto">
            <a:xfrm>
              <a:off x="3418" y="584"/>
              <a:ext cx="264" cy="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9" name="Oval 6"/>
            <p:cNvSpPr>
              <a:spLocks noChangeArrowheads="1"/>
            </p:cNvSpPr>
            <p:nvPr/>
          </p:nvSpPr>
          <p:spPr bwMode="auto">
            <a:xfrm>
              <a:off x="3537" y="724"/>
              <a:ext cx="273" cy="4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0" name="Line 7"/>
            <p:cNvSpPr>
              <a:spLocks noChangeShapeType="1"/>
            </p:cNvSpPr>
            <p:nvPr/>
          </p:nvSpPr>
          <p:spPr bwMode="auto">
            <a:xfrm>
              <a:off x="662" y="867"/>
              <a:ext cx="126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1" name="Line 8"/>
            <p:cNvSpPr>
              <a:spLocks noChangeShapeType="1"/>
            </p:cNvSpPr>
            <p:nvPr/>
          </p:nvSpPr>
          <p:spPr bwMode="auto">
            <a:xfrm>
              <a:off x="2377" y="376"/>
              <a:ext cx="126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2" name="Line 9"/>
            <p:cNvSpPr>
              <a:spLocks noChangeShapeType="1"/>
            </p:cNvSpPr>
            <p:nvPr/>
          </p:nvSpPr>
          <p:spPr bwMode="auto">
            <a:xfrm>
              <a:off x="2386" y="618"/>
              <a:ext cx="125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3" name="Line 10"/>
            <p:cNvSpPr>
              <a:spLocks noChangeShapeType="1"/>
            </p:cNvSpPr>
            <p:nvPr/>
          </p:nvSpPr>
          <p:spPr bwMode="auto">
            <a:xfrm>
              <a:off x="2395" y="1104"/>
              <a:ext cx="125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4" name="Rectangle 11"/>
            <p:cNvSpPr>
              <a:spLocks noChangeArrowheads="1"/>
            </p:cNvSpPr>
            <p:nvPr/>
          </p:nvSpPr>
          <p:spPr bwMode="auto">
            <a:xfrm>
              <a:off x="2596" y="746"/>
              <a:ext cx="1168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1300" b="1">
                  <a:latin typeface="Helvetica" charset="0"/>
                </a:rPr>
                <a:t>Un tema:</a:t>
              </a:r>
            </a:p>
          </p:txBody>
        </p:sp>
        <p:sp>
          <p:nvSpPr>
            <p:cNvPr id="8205" name="Line 12"/>
            <p:cNvSpPr>
              <a:spLocks noChangeShapeType="1"/>
            </p:cNvSpPr>
            <p:nvPr/>
          </p:nvSpPr>
          <p:spPr bwMode="auto">
            <a:xfrm>
              <a:off x="4588" y="861"/>
              <a:ext cx="126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6" name="Line 14"/>
            <p:cNvSpPr>
              <a:spLocks noChangeShapeType="1"/>
            </p:cNvSpPr>
            <p:nvPr/>
          </p:nvSpPr>
          <p:spPr bwMode="auto">
            <a:xfrm>
              <a:off x="4715" y="1447"/>
              <a:ext cx="125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7" name="Line 15"/>
            <p:cNvSpPr>
              <a:spLocks noChangeShapeType="1"/>
            </p:cNvSpPr>
            <p:nvPr/>
          </p:nvSpPr>
          <p:spPr bwMode="auto">
            <a:xfrm>
              <a:off x="316" y="1846"/>
              <a:ext cx="125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8" name="Line 16"/>
            <p:cNvSpPr>
              <a:spLocks noChangeShapeType="1"/>
            </p:cNvSpPr>
            <p:nvPr/>
          </p:nvSpPr>
          <p:spPr bwMode="auto">
            <a:xfrm>
              <a:off x="4758" y="1847"/>
              <a:ext cx="125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9" name="Line 17"/>
            <p:cNvSpPr>
              <a:spLocks noChangeShapeType="1"/>
            </p:cNvSpPr>
            <p:nvPr/>
          </p:nvSpPr>
          <p:spPr bwMode="auto">
            <a:xfrm>
              <a:off x="143" y="2443"/>
              <a:ext cx="126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0" name="Line 18"/>
            <p:cNvSpPr>
              <a:spLocks noChangeShapeType="1"/>
            </p:cNvSpPr>
            <p:nvPr/>
          </p:nvSpPr>
          <p:spPr bwMode="auto">
            <a:xfrm>
              <a:off x="4800" y="2454"/>
              <a:ext cx="126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1" name="Line 19"/>
            <p:cNvSpPr>
              <a:spLocks noChangeShapeType="1"/>
            </p:cNvSpPr>
            <p:nvPr/>
          </p:nvSpPr>
          <p:spPr bwMode="auto">
            <a:xfrm>
              <a:off x="465" y="4090"/>
              <a:ext cx="126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2" name="Line 20"/>
            <p:cNvSpPr>
              <a:spLocks noChangeShapeType="1"/>
            </p:cNvSpPr>
            <p:nvPr/>
          </p:nvSpPr>
          <p:spPr bwMode="auto">
            <a:xfrm>
              <a:off x="4832" y="4102"/>
              <a:ext cx="126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3" name="Line 21"/>
            <p:cNvSpPr>
              <a:spLocks noChangeShapeType="1"/>
            </p:cNvSpPr>
            <p:nvPr/>
          </p:nvSpPr>
          <p:spPr bwMode="auto">
            <a:xfrm>
              <a:off x="1541" y="4301"/>
              <a:ext cx="111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4" name="Rectangle 22"/>
            <p:cNvSpPr>
              <a:spLocks noChangeArrowheads="1"/>
            </p:cNvSpPr>
            <p:nvPr/>
          </p:nvSpPr>
          <p:spPr bwMode="auto">
            <a:xfrm>
              <a:off x="243" y="691"/>
              <a:ext cx="56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1600" b="1">
                  <a:latin typeface="Helvetica" charset="0"/>
                </a:rPr>
                <a:t>D(AT)</a:t>
              </a:r>
            </a:p>
          </p:txBody>
        </p:sp>
        <p:sp>
          <p:nvSpPr>
            <p:cNvPr id="8215" name="Rectangle 23"/>
            <p:cNvSpPr>
              <a:spLocks noChangeArrowheads="1"/>
            </p:cNvSpPr>
            <p:nvPr/>
          </p:nvSpPr>
          <p:spPr bwMode="auto">
            <a:xfrm>
              <a:off x="4190" y="696"/>
              <a:ext cx="56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1600" b="1">
                  <a:latin typeface="Helvetica" charset="0"/>
                </a:rPr>
                <a:t>D(NT)</a:t>
              </a:r>
            </a:p>
          </p:txBody>
        </p:sp>
        <p:sp>
          <p:nvSpPr>
            <p:cNvPr id="8216" name="Rectangle 24"/>
            <p:cNvSpPr>
              <a:spLocks noChangeArrowheads="1"/>
            </p:cNvSpPr>
            <p:nvPr/>
          </p:nvSpPr>
          <p:spPr bwMode="auto">
            <a:xfrm>
              <a:off x="2191" y="216"/>
              <a:ext cx="199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1600" b="1">
                  <a:latin typeface="Helvetica" charset="0"/>
                </a:rPr>
                <a:t>A</a:t>
              </a:r>
            </a:p>
          </p:txBody>
        </p:sp>
        <p:sp>
          <p:nvSpPr>
            <p:cNvPr id="8217" name="Rectangle 25"/>
            <p:cNvSpPr>
              <a:spLocks noChangeArrowheads="1"/>
            </p:cNvSpPr>
            <p:nvPr/>
          </p:nvSpPr>
          <p:spPr bwMode="auto">
            <a:xfrm>
              <a:off x="2192" y="449"/>
              <a:ext cx="220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1600" b="1">
                  <a:latin typeface="Helvetica" charset="0"/>
                </a:rPr>
                <a:t>B</a:t>
              </a:r>
            </a:p>
          </p:txBody>
        </p:sp>
        <p:sp>
          <p:nvSpPr>
            <p:cNvPr id="8218" name="Rectangle 26"/>
            <p:cNvSpPr>
              <a:spLocks noChangeArrowheads="1"/>
            </p:cNvSpPr>
            <p:nvPr/>
          </p:nvSpPr>
          <p:spPr bwMode="auto">
            <a:xfrm>
              <a:off x="2189" y="723"/>
              <a:ext cx="211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1600" b="1">
                  <a:latin typeface="Helvetica" charset="0"/>
                </a:rPr>
                <a:t>C</a:t>
              </a:r>
            </a:p>
          </p:txBody>
        </p:sp>
        <p:sp>
          <p:nvSpPr>
            <p:cNvPr id="8219" name="Rectangle 28"/>
            <p:cNvSpPr>
              <a:spLocks noChangeArrowheads="1"/>
            </p:cNvSpPr>
            <p:nvPr/>
          </p:nvSpPr>
          <p:spPr bwMode="auto">
            <a:xfrm>
              <a:off x="4349" y="1258"/>
              <a:ext cx="56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1600" b="1">
                  <a:latin typeface="Helvetica" charset="0"/>
                </a:rPr>
                <a:t>E(NT)</a:t>
              </a:r>
            </a:p>
          </p:txBody>
        </p:sp>
        <p:sp>
          <p:nvSpPr>
            <p:cNvPr id="8220" name="Rectangle 29"/>
            <p:cNvSpPr>
              <a:spLocks noChangeArrowheads="1"/>
            </p:cNvSpPr>
            <p:nvPr/>
          </p:nvSpPr>
          <p:spPr bwMode="auto">
            <a:xfrm>
              <a:off x="4453" y="1665"/>
              <a:ext cx="56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1600" b="1">
                  <a:latin typeface="Helvetica" charset="0"/>
                </a:rPr>
                <a:t>F(NT)</a:t>
              </a:r>
            </a:p>
          </p:txBody>
        </p:sp>
        <p:sp>
          <p:nvSpPr>
            <p:cNvPr id="8221" name="Rectangle 30"/>
            <p:cNvSpPr>
              <a:spLocks noChangeArrowheads="1"/>
            </p:cNvSpPr>
            <p:nvPr/>
          </p:nvSpPr>
          <p:spPr bwMode="auto">
            <a:xfrm>
              <a:off x="4541" y="2275"/>
              <a:ext cx="56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1600" b="1">
                  <a:latin typeface="Helvetica" charset="0"/>
                </a:rPr>
                <a:t>G(NT)</a:t>
              </a:r>
            </a:p>
          </p:txBody>
        </p:sp>
        <p:sp>
          <p:nvSpPr>
            <p:cNvPr id="8222" name="Rectangle 31"/>
            <p:cNvSpPr>
              <a:spLocks noChangeArrowheads="1"/>
            </p:cNvSpPr>
            <p:nvPr/>
          </p:nvSpPr>
          <p:spPr bwMode="auto">
            <a:xfrm>
              <a:off x="35" y="1683"/>
              <a:ext cx="56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1600" b="1">
                  <a:latin typeface="Helvetica" charset="0"/>
                </a:rPr>
                <a:t>F(AT)</a:t>
              </a:r>
            </a:p>
          </p:txBody>
        </p:sp>
        <p:sp>
          <p:nvSpPr>
            <p:cNvPr id="8223" name="Rectangle 32"/>
            <p:cNvSpPr>
              <a:spLocks noChangeArrowheads="1"/>
            </p:cNvSpPr>
            <p:nvPr/>
          </p:nvSpPr>
          <p:spPr bwMode="auto">
            <a:xfrm>
              <a:off x="1" y="2279"/>
              <a:ext cx="56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1600" b="1">
                  <a:latin typeface="Helvetica" charset="0"/>
                </a:rPr>
                <a:t>G(AT)</a:t>
              </a:r>
            </a:p>
          </p:txBody>
        </p:sp>
        <p:sp>
          <p:nvSpPr>
            <p:cNvPr id="8224" name="Rectangle 33"/>
            <p:cNvSpPr>
              <a:spLocks noChangeArrowheads="1"/>
            </p:cNvSpPr>
            <p:nvPr/>
          </p:nvSpPr>
          <p:spPr bwMode="auto">
            <a:xfrm>
              <a:off x="64" y="3904"/>
              <a:ext cx="56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1600" b="1">
                  <a:latin typeface="Helvetica" charset="0"/>
                </a:rPr>
                <a:t>H(AT)</a:t>
              </a:r>
            </a:p>
          </p:txBody>
        </p:sp>
        <p:sp>
          <p:nvSpPr>
            <p:cNvPr id="8225" name="Rectangle 34"/>
            <p:cNvSpPr>
              <a:spLocks noChangeArrowheads="1"/>
            </p:cNvSpPr>
            <p:nvPr/>
          </p:nvSpPr>
          <p:spPr bwMode="auto">
            <a:xfrm>
              <a:off x="4775" y="3921"/>
              <a:ext cx="56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1600" b="1">
                  <a:latin typeface="Helvetica" charset="0"/>
                </a:rPr>
                <a:t>H(NT)</a:t>
              </a:r>
            </a:p>
          </p:txBody>
        </p:sp>
        <p:sp>
          <p:nvSpPr>
            <p:cNvPr id="8226" name="Rectangle 35"/>
            <p:cNvSpPr>
              <a:spLocks noChangeArrowheads="1"/>
            </p:cNvSpPr>
            <p:nvPr/>
          </p:nvSpPr>
          <p:spPr bwMode="auto">
            <a:xfrm>
              <a:off x="1294" y="4128"/>
              <a:ext cx="502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1600" b="1">
                  <a:latin typeface="Helvetica" charset="0"/>
                </a:rPr>
                <a:t>I(AT)</a:t>
              </a:r>
            </a:p>
          </p:txBody>
        </p:sp>
        <p:sp>
          <p:nvSpPr>
            <p:cNvPr id="8227" name="Rectangle 36"/>
            <p:cNvSpPr>
              <a:spLocks noChangeArrowheads="1"/>
            </p:cNvSpPr>
            <p:nvPr/>
          </p:nvSpPr>
          <p:spPr bwMode="auto">
            <a:xfrm>
              <a:off x="3114" y="4088"/>
              <a:ext cx="2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1600" b="1">
                  <a:latin typeface="Helvetica" charset="0"/>
                </a:rPr>
                <a:t>J</a:t>
              </a:r>
            </a:p>
          </p:txBody>
        </p:sp>
        <p:sp>
          <p:nvSpPr>
            <p:cNvPr id="8228" name="Rectangle 37"/>
            <p:cNvSpPr>
              <a:spLocks noChangeArrowheads="1"/>
            </p:cNvSpPr>
            <p:nvPr/>
          </p:nvSpPr>
          <p:spPr bwMode="auto">
            <a:xfrm>
              <a:off x="2019" y="4498"/>
              <a:ext cx="1970" cy="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821" tIns="49526" rIns="100821" bIns="49526">
              <a:spAutoFit/>
            </a:bodyPr>
            <a:lstStyle/>
            <a:p>
              <a:pPr algn="ctr" defTabSz="1019175"/>
              <a:r>
                <a:rPr lang="en-US" sz="2700" b="1">
                  <a:latin typeface="Times" charset="0"/>
                </a:rPr>
                <a:t> La Biblia </a:t>
              </a:r>
              <a:r>
                <a:rPr lang="ja-JP" altLang="en-US" sz="2700" b="1">
                  <a:latin typeface="Times" charset="0"/>
                </a:rPr>
                <a:t>“</a:t>
              </a:r>
              <a:r>
                <a:rPr lang="en-US" altLang="ja-JP" sz="2700" b="1">
                  <a:latin typeface="Times" charset="0"/>
                </a:rPr>
                <a:t>abierta</a:t>
              </a:r>
              <a:r>
                <a:rPr lang="ja-JP" altLang="en-US" sz="2700" b="1">
                  <a:latin typeface="Times" charset="0"/>
                </a:rPr>
                <a:t>”</a:t>
              </a:r>
              <a:endParaRPr lang="en-US" sz="2700" b="1">
                <a:latin typeface="Times" charset="0"/>
              </a:endParaRPr>
            </a:p>
          </p:txBody>
        </p:sp>
        <p:sp>
          <p:nvSpPr>
            <p:cNvPr id="8229" name="Rectangle 38"/>
            <p:cNvSpPr>
              <a:spLocks noChangeArrowheads="1"/>
            </p:cNvSpPr>
            <p:nvPr/>
          </p:nvSpPr>
          <p:spPr bwMode="auto">
            <a:xfrm>
              <a:off x="1330" y="3205"/>
              <a:ext cx="566" cy="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2700" b="1">
                  <a:latin typeface="Helvetica" charset="0"/>
                </a:rPr>
                <a:t>1</a:t>
              </a:r>
            </a:p>
          </p:txBody>
        </p:sp>
        <p:sp>
          <p:nvSpPr>
            <p:cNvPr id="8230" name="Rectangle 39"/>
            <p:cNvSpPr>
              <a:spLocks noChangeArrowheads="1"/>
            </p:cNvSpPr>
            <p:nvPr/>
          </p:nvSpPr>
          <p:spPr bwMode="auto">
            <a:xfrm>
              <a:off x="1607" y="2552"/>
              <a:ext cx="567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3100" b="1">
                  <a:latin typeface="Helvetica" charset="0"/>
                </a:rPr>
                <a:t>2</a:t>
              </a:r>
            </a:p>
          </p:txBody>
        </p:sp>
        <p:sp>
          <p:nvSpPr>
            <p:cNvPr id="8231" name="Rectangle 40"/>
            <p:cNvSpPr>
              <a:spLocks noChangeArrowheads="1"/>
            </p:cNvSpPr>
            <p:nvPr/>
          </p:nvSpPr>
          <p:spPr bwMode="auto">
            <a:xfrm>
              <a:off x="2096" y="2045"/>
              <a:ext cx="566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3100" b="1">
                  <a:latin typeface="Helvetica" charset="0"/>
                </a:rPr>
                <a:t>3</a:t>
              </a:r>
            </a:p>
          </p:txBody>
        </p:sp>
        <p:sp>
          <p:nvSpPr>
            <p:cNvPr id="8232" name="Rectangle 41"/>
            <p:cNvSpPr>
              <a:spLocks noChangeArrowheads="1"/>
            </p:cNvSpPr>
            <p:nvPr/>
          </p:nvSpPr>
          <p:spPr bwMode="auto">
            <a:xfrm>
              <a:off x="3031" y="1784"/>
              <a:ext cx="566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3100" b="1">
                  <a:latin typeface="Helvetica" charset="0"/>
                </a:rPr>
                <a:t>4</a:t>
              </a:r>
            </a:p>
          </p:txBody>
        </p:sp>
        <p:sp>
          <p:nvSpPr>
            <p:cNvPr id="8233" name="Rectangle 42"/>
            <p:cNvSpPr>
              <a:spLocks noChangeArrowheads="1"/>
            </p:cNvSpPr>
            <p:nvPr/>
          </p:nvSpPr>
          <p:spPr bwMode="auto">
            <a:xfrm>
              <a:off x="3727" y="2009"/>
              <a:ext cx="566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3100" b="1">
                  <a:latin typeface="Helvetica" charset="0"/>
                </a:rPr>
                <a:t>5</a:t>
              </a:r>
            </a:p>
          </p:txBody>
        </p:sp>
        <p:sp>
          <p:nvSpPr>
            <p:cNvPr id="8234" name="Rectangle 43"/>
            <p:cNvSpPr>
              <a:spLocks noChangeArrowheads="1"/>
            </p:cNvSpPr>
            <p:nvPr/>
          </p:nvSpPr>
          <p:spPr bwMode="auto">
            <a:xfrm>
              <a:off x="4132" y="2337"/>
              <a:ext cx="566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3100" b="1">
                  <a:latin typeface="Helvetica" charset="0"/>
                </a:rPr>
                <a:t>6</a:t>
              </a:r>
            </a:p>
          </p:txBody>
        </p:sp>
        <p:sp>
          <p:nvSpPr>
            <p:cNvPr id="8235" name="Rectangle 44"/>
            <p:cNvSpPr>
              <a:spLocks noChangeArrowheads="1"/>
            </p:cNvSpPr>
            <p:nvPr/>
          </p:nvSpPr>
          <p:spPr bwMode="auto">
            <a:xfrm>
              <a:off x="4473" y="2777"/>
              <a:ext cx="566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3100" b="1">
                  <a:latin typeface="Helvetica" charset="0"/>
                </a:rPr>
                <a:t>7</a:t>
              </a:r>
            </a:p>
          </p:txBody>
        </p:sp>
        <p:sp>
          <p:nvSpPr>
            <p:cNvPr id="8236" name="Line 45"/>
            <p:cNvSpPr>
              <a:spLocks noChangeShapeType="1"/>
            </p:cNvSpPr>
            <p:nvPr/>
          </p:nvSpPr>
          <p:spPr bwMode="auto">
            <a:xfrm>
              <a:off x="1491" y="3483"/>
              <a:ext cx="1012" cy="4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Line 46"/>
            <p:cNvSpPr>
              <a:spLocks noChangeShapeType="1"/>
            </p:cNvSpPr>
            <p:nvPr/>
          </p:nvSpPr>
          <p:spPr bwMode="auto">
            <a:xfrm>
              <a:off x="1693" y="2908"/>
              <a:ext cx="938" cy="3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8" name="Line 47"/>
            <p:cNvSpPr>
              <a:spLocks noChangeShapeType="1"/>
            </p:cNvSpPr>
            <p:nvPr/>
          </p:nvSpPr>
          <p:spPr bwMode="auto">
            <a:xfrm>
              <a:off x="2199" y="2374"/>
              <a:ext cx="702" cy="83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Line 48"/>
            <p:cNvSpPr>
              <a:spLocks noChangeShapeType="1"/>
            </p:cNvSpPr>
            <p:nvPr/>
          </p:nvSpPr>
          <p:spPr bwMode="auto">
            <a:xfrm>
              <a:off x="2855" y="1996"/>
              <a:ext cx="273" cy="11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0" name="Line 49"/>
            <p:cNvSpPr>
              <a:spLocks noChangeShapeType="1"/>
            </p:cNvSpPr>
            <p:nvPr/>
          </p:nvSpPr>
          <p:spPr bwMode="auto">
            <a:xfrm flipH="1">
              <a:off x="3383" y="2402"/>
              <a:ext cx="579" cy="75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1" name="Line 50"/>
            <p:cNvSpPr>
              <a:spLocks noChangeShapeType="1"/>
            </p:cNvSpPr>
            <p:nvPr/>
          </p:nvSpPr>
          <p:spPr bwMode="auto">
            <a:xfrm flipH="1">
              <a:off x="3554" y="2689"/>
              <a:ext cx="783" cy="5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2" name="Line 51"/>
            <p:cNvSpPr>
              <a:spLocks noChangeShapeType="1"/>
            </p:cNvSpPr>
            <p:nvPr/>
          </p:nvSpPr>
          <p:spPr bwMode="auto">
            <a:xfrm flipV="1">
              <a:off x="3617" y="3222"/>
              <a:ext cx="1109" cy="2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3" name="Line 52"/>
            <p:cNvSpPr>
              <a:spLocks noChangeShapeType="1"/>
            </p:cNvSpPr>
            <p:nvPr/>
          </p:nvSpPr>
          <p:spPr bwMode="auto">
            <a:xfrm flipV="1">
              <a:off x="3735" y="3647"/>
              <a:ext cx="988" cy="1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4" name="Freeform 53"/>
            <p:cNvSpPr>
              <a:spLocks/>
            </p:cNvSpPr>
            <p:nvPr/>
          </p:nvSpPr>
          <p:spPr bwMode="auto">
            <a:xfrm>
              <a:off x="876" y="3667"/>
              <a:ext cx="106" cy="101"/>
            </a:xfrm>
            <a:custGeom>
              <a:avLst/>
              <a:gdLst>
                <a:gd name="T0" fmla="*/ 16 w 97"/>
                <a:gd name="T1" fmla="*/ 66 h 89"/>
                <a:gd name="T2" fmla="*/ 33 w 97"/>
                <a:gd name="T3" fmla="*/ 66 h 89"/>
                <a:gd name="T4" fmla="*/ 48 w 97"/>
                <a:gd name="T5" fmla="*/ 66 h 89"/>
                <a:gd name="T6" fmla="*/ 73 w 97"/>
                <a:gd name="T7" fmla="*/ 77 h 89"/>
                <a:gd name="T8" fmla="*/ 89 w 97"/>
                <a:gd name="T9" fmla="*/ 77 h 89"/>
                <a:gd name="T10" fmla="*/ 106 w 97"/>
                <a:gd name="T11" fmla="*/ 77 h 89"/>
                <a:gd name="T12" fmla="*/ 106 w 97"/>
                <a:gd name="T13" fmla="*/ 99 h 89"/>
                <a:gd name="T14" fmla="*/ 123 w 97"/>
                <a:gd name="T15" fmla="*/ 123 h 89"/>
                <a:gd name="T16" fmla="*/ 139 w 97"/>
                <a:gd name="T17" fmla="*/ 131 h 89"/>
                <a:gd name="T18" fmla="*/ 146 w 97"/>
                <a:gd name="T19" fmla="*/ 109 h 89"/>
                <a:gd name="T20" fmla="*/ 146 w 97"/>
                <a:gd name="T21" fmla="*/ 87 h 89"/>
                <a:gd name="T22" fmla="*/ 164 w 97"/>
                <a:gd name="T23" fmla="*/ 66 h 89"/>
                <a:gd name="T24" fmla="*/ 180 w 97"/>
                <a:gd name="T25" fmla="*/ 66 h 89"/>
                <a:gd name="T26" fmla="*/ 180 w 97"/>
                <a:gd name="T27" fmla="*/ 87 h 89"/>
                <a:gd name="T28" fmla="*/ 197 w 97"/>
                <a:gd name="T29" fmla="*/ 99 h 89"/>
                <a:gd name="T30" fmla="*/ 186 w 97"/>
                <a:gd name="T31" fmla="*/ 123 h 89"/>
                <a:gd name="T32" fmla="*/ 170 w 97"/>
                <a:gd name="T33" fmla="*/ 131 h 89"/>
                <a:gd name="T34" fmla="*/ 154 w 97"/>
                <a:gd name="T35" fmla="*/ 109 h 89"/>
                <a:gd name="T36" fmla="*/ 146 w 97"/>
                <a:gd name="T37" fmla="*/ 87 h 89"/>
                <a:gd name="T38" fmla="*/ 146 w 97"/>
                <a:gd name="T39" fmla="*/ 66 h 89"/>
                <a:gd name="T40" fmla="*/ 146 w 97"/>
                <a:gd name="T41" fmla="*/ 44 h 89"/>
                <a:gd name="T42" fmla="*/ 146 w 97"/>
                <a:gd name="T43" fmla="*/ 20 h 89"/>
                <a:gd name="T44" fmla="*/ 146 w 97"/>
                <a:gd name="T45" fmla="*/ 0 h 89"/>
                <a:gd name="T46" fmla="*/ 123 w 97"/>
                <a:gd name="T47" fmla="*/ 34 h 89"/>
                <a:gd name="T48" fmla="*/ 89 w 97"/>
                <a:gd name="T49" fmla="*/ 87 h 89"/>
                <a:gd name="T50" fmla="*/ 73 w 97"/>
                <a:gd name="T51" fmla="*/ 109 h 89"/>
                <a:gd name="T52" fmla="*/ 57 w 97"/>
                <a:gd name="T53" fmla="*/ 131 h 89"/>
                <a:gd name="T54" fmla="*/ 40 w 97"/>
                <a:gd name="T55" fmla="*/ 131 h 89"/>
                <a:gd name="T56" fmla="*/ 33 w 97"/>
                <a:gd name="T57" fmla="*/ 109 h 89"/>
                <a:gd name="T58" fmla="*/ 33 w 97"/>
                <a:gd name="T59" fmla="*/ 87 h 89"/>
                <a:gd name="T60" fmla="*/ 40 w 97"/>
                <a:gd name="T61" fmla="*/ 66 h 89"/>
                <a:gd name="T62" fmla="*/ 48 w 97"/>
                <a:gd name="T63" fmla="*/ 44 h 89"/>
                <a:gd name="T64" fmla="*/ 40 w 97"/>
                <a:gd name="T65" fmla="*/ 66 h 89"/>
                <a:gd name="T66" fmla="*/ 23 w 97"/>
                <a:gd name="T67" fmla="*/ 87 h 89"/>
                <a:gd name="T68" fmla="*/ 23 w 97"/>
                <a:gd name="T69" fmla="*/ 66 h 89"/>
                <a:gd name="T70" fmla="*/ 40 w 97"/>
                <a:gd name="T71" fmla="*/ 66 h 89"/>
                <a:gd name="T72" fmla="*/ 16 w 97"/>
                <a:gd name="T73" fmla="*/ 87 h 89"/>
                <a:gd name="T74" fmla="*/ 0 w 97"/>
                <a:gd name="T75" fmla="*/ 99 h 89"/>
                <a:gd name="T76" fmla="*/ 0 w 97"/>
                <a:gd name="T77" fmla="*/ 77 h 89"/>
                <a:gd name="T78" fmla="*/ 4 w 97"/>
                <a:gd name="T79" fmla="*/ 57 h 89"/>
                <a:gd name="T80" fmla="*/ 23 w 97"/>
                <a:gd name="T81" fmla="*/ 44 h 89"/>
                <a:gd name="T82" fmla="*/ 4 w 97"/>
                <a:gd name="T83" fmla="*/ 57 h 89"/>
                <a:gd name="T84" fmla="*/ 40 w 97"/>
                <a:gd name="T85" fmla="*/ 241 h 8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7"/>
                <a:gd name="T130" fmla="*/ 0 h 89"/>
                <a:gd name="T131" fmla="*/ 97 w 97"/>
                <a:gd name="T132" fmla="*/ 89 h 8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7" h="89">
                  <a:moveTo>
                    <a:pt x="8" y="24"/>
                  </a:moveTo>
                  <a:lnTo>
                    <a:pt x="16" y="24"/>
                  </a:lnTo>
                  <a:lnTo>
                    <a:pt x="24" y="24"/>
                  </a:lnTo>
                  <a:lnTo>
                    <a:pt x="36" y="28"/>
                  </a:lnTo>
                  <a:lnTo>
                    <a:pt x="44" y="28"/>
                  </a:lnTo>
                  <a:lnTo>
                    <a:pt x="52" y="28"/>
                  </a:lnTo>
                  <a:lnTo>
                    <a:pt x="52" y="36"/>
                  </a:lnTo>
                  <a:lnTo>
                    <a:pt x="60" y="44"/>
                  </a:lnTo>
                  <a:lnTo>
                    <a:pt x="68" y="48"/>
                  </a:lnTo>
                  <a:lnTo>
                    <a:pt x="72" y="40"/>
                  </a:lnTo>
                  <a:lnTo>
                    <a:pt x="72" y="32"/>
                  </a:lnTo>
                  <a:lnTo>
                    <a:pt x="80" y="24"/>
                  </a:lnTo>
                  <a:lnTo>
                    <a:pt x="88" y="24"/>
                  </a:lnTo>
                  <a:lnTo>
                    <a:pt x="88" y="32"/>
                  </a:lnTo>
                  <a:lnTo>
                    <a:pt x="96" y="36"/>
                  </a:lnTo>
                  <a:lnTo>
                    <a:pt x="92" y="44"/>
                  </a:lnTo>
                  <a:lnTo>
                    <a:pt x="84" y="48"/>
                  </a:lnTo>
                  <a:lnTo>
                    <a:pt x="76" y="40"/>
                  </a:lnTo>
                  <a:lnTo>
                    <a:pt x="72" y="32"/>
                  </a:lnTo>
                  <a:lnTo>
                    <a:pt x="72" y="24"/>
                  </a:lnTo>
                  <a:lnTo>
                    <a:pt x="72" y="16"/>
                  </a:lnTo>
                  <a:lnTo>
                    <a:pt x="72" y="8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44" y="32"/>
                  </a:lnTo>
                  <a:lnTo>
                    <a:pt x="36" y="40"/>
                  </a:lnTo>
                  <a:lnTo>
                    <a:pt x="28" y="48"/>
                  </a:lnTo>
                  <a:lnTo>
                    <a:pt x="20" y="48"/>
                  </a:lnTo>
                  <a:lnTo>
                    <a:pt x="16" y="40"/>
                  </a:lnTo>
                  <a:lnTo>
                    <a:pt x="16" y="32"/>
                  </a:lnTo>
                  <a:lnTo>
                    <a:pt x="20" y="24"/>
                  </a:lnTo>
                  <a:lnTo>
                    <a:pt x="24" y="16"/>
                  </a:lnTo>
                  <a:lnTo>
                    <a:pt x="20" y="24"/>
                  </a:lnTo>
                  <a:lnTo>
                    <a:pt x="12" y="32"/>
                  </a:lnTo>
                  <a:lnTo>
                    <a:pt x="12" y="24"/>
                  </a:lnTo>
                  <a:lnTo>
                    <a:pt x="20" y="24"/>
                  </a:lnTo>
                  <a:lnTo>
                    <a:pt x="8" y="32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4" y="20"/>
                  </a:lnTo>
                  <a:lnTo>
                    <a:pt x="12" y="16"/>
                  </a:lnTo>
                  <a:lnTo>
                    <a:pt x="4" y="20"/>
                  </a:lnTo>
                  <a:lnTo>
                    <a:pt x="20" y="88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5" name="Rectangle 54"/>
            <p:cNvSpPr>
              <a:spLocks noChangeArrowheads="1"/>
            </p:cNvSpPr>
            <p:nvPr/>
          </p:nvSpPr>
          <p:spPr bwMode="auto">
            <a:xfrm>
              <a:off x="4686" y="3356"/>
              <a:ext cx="567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3100" b="1">
                  <a:latin typeface="Helvetica" charset="0"/>
                </a:rPr>
                <a:t>8</a:t>
              </a:r>
            </a:p>
          </p:txBody>
        </p:sp>
        <p:sp>
          <p:nvSpPr>
            <p:cNvPr id="8246" name="Rectangle 55"/>
            <p:cNvSpPr>
              <a:spLocks noChangeArrowheads="1"/>
            </p:cNvSpPr>
            <p:nvPr/>
          </p:nvSpPr>
          <p:spPr bwMode="auto">
            <a:xfrm>
              <a:off x="843" y="2192"/>
              <a:ext cx="18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7" name="Rectangle 56"/>
            <p:cNvSpPr>
              <a:spLocks noChangeArrowheads="1"/>
            </p:cNvSpPr>
            <p:nvPr/>
          </p:nvSpPr>
          <p:spPr bwMode="auto">
            <a:xfrm>
              <a:off x="3617" y="807"/>
              <a:ext cx="149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8" name="Rectangle 57"/>
            <p:cNvSpPr>
              <a:spLocks noChangeArrowheads="1"/>
            </p:cNvSpPr>
            <p:nvPr/>
          </p:nvSpPr>
          <p:spPr bwMode="auto">
            <a:xfrm>
              <a:off x="660" y="607"/>
              <a:ext cx="599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821" tIns="49526" rIns="100821" bIns="49526">
              <a:spAutoFit/>
            </a:bodyPr>
            <a:lstStyle/>
            <a:p>
              <a:pPr algn="l" defTabSz="1019175"/>
              <a:r>
                <a:rPr lang="ja-JP" altLang="en-US" sz="2000" b="1">
                  <a:latin typeface="Helvetica" charset="0"/>
                </a:rPr>
                <a:t>“</a:t>
              </a:r>
              <a:r>
                <a:rPr lang="en-US" altLang="ja-JP" sz="2000" b="1">
                  <a:latin typeface="Helvetica" charset="0"/>
                </a:rPr>
                <a:t>       </a:t>
              </a:r>
              <a:r>
                <a:rPr lang="ja-JP" altLang="en-US" sz="2000" b="1">
                  <a:latin typeface="Helvetica" charset="0"/>
                </a:rPr>
                <a:t>”</a:t>
              </a:r>
              <a:endParaRPr lang="en-US" sz="2000" b="1">
                <a:latin typeface="Helvetica" charset="0"/>
              </a:endParaRPr>
            </a:p>
          </p:txBody>
        </p:sp>
        <p:sp>
          <p:nvSpPr>
            <p:cNvPr id="8249" name="Rectangle 58"/>
            <p:cNvSpPr>
              <a:spLocks noChangeArrowheads="1"/>
            </p:cNvSpPr>
            <p:nvPr/>
          </p:nvSpPr>
          <p:spPr bwMode="auto">
            <a:xfrm>
              <a:off x="4589" y="585"/>
              <a:ext cx="599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821" tIns="49526" rIns="100821" bIns="49526">
              <a:spAutoFit/>
            </a:bodyPr>
            <a:lstStyle/>
            <a:p>
              <a:pPr algn="l" defTabSz="1019175"/>
              <a:r>
                <a:rPr lang="ja-JP" altLang="en-US" sz="2000" b="1">
                  <a:latin typeface="Helvetica" charset="0"/>
                </a:rPr>
                <a:t>“</a:t>
              </a:r>
              <a:r>
                <a:rPr lang="en-US" altLang="ja-JP" sz="2000" b="1">
                  <a:latin typeface="Helvetica" charset="0"/>
                </a:rPr>
                <a:t>       </a:t>
              </a:r>
              <a:r>
                <a:rPr lang="ja-JP" altLang="en-US" sz="2000" b="1">
                  <a:latin typeface="Helvetica" charset="0"/>
                </a:rPr>
                <a:t>”</a:t>
              </a:r>
              <a:endParaRPr lang="en-US" sz="2000" b="1">
                <a:latin typeface="Helvetica" charset="0"/>
              </a:endParaRPr>
            </a:p>
          </p:txBody>
        </p:sp>
        <p:sp>
          <p:nvSpPr>
            <p:cNvPr id="8250" name="Rectangle 59"/>
            <p:cNvSpPr>
              <a:spLocks noChangeArrowheads="1"/>
            </p:cNvSpPr>
            <p:nvPr/>
          </p:nvSpPr>
          <p:spPr bwMode="auto">
            <a:xfrm>
              <a:off x="394" y="1190"/>
              <a:ext cx="599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821" tIns="49526" rIns="100821" bIns="49526">
              <a:spAutoFit/>
            </a:bodyPr>
            <a:lstStyle/>
            <a:p>
              <a:pPr algn="l" defTabSz="1019175"/>
              <a:r>
                <a:rPr lang="ja-JP" altLang="en-US" sz="2000" b="1">
                  <a:latin typeface="Helvetica" charset="0"/>
                </a:rPr>
                <a:t>“</a:t>
              </a:r>
              <a:r>
                <a:rPr lang="en-US" altLang="ja-JP" sz="2000" b="1">
                  <a:latin typeface="Helvetica" charset="0"/>
                </a:rPr>
                <a:t>       </a:t>
              </a:r>
              <a:r>
                <a:rPr lang="ja-JP" altLang="en-US" sz="2000" b="1">
                  <a:latin typeface="Helvetica" charset="0"/>
                </a:rPr>
                <a:t>”</a:t>
              </a:r>
              <a:endParaRPr lang="en-US" sz="2000" b="1">
                <a:latin typeface="Helvetica" charset="0"/>
              </a:endParaRPr>
            </a:p>
          </p:txBody>
        </p:sp>
        <p:sp>
          <p:nvSpPr>
            <p:cNvPr id="8251" name="Rectangle 60"/>
            <p:cNvSpPr>
              <a:spLocks noChangeArrowheads="1"/>
            </p:cNvSpPr>
            <p:nvPr/>
          </p:nvSpPr>
          <p:spPr bwMode="auto">
            <a:xfrm>
              <a:off x="4745" y="1180"/>
              <a:ext cx="599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821" tIns="49526" rIns="100821" bIns="49526">
              <a:spAutoFit/>
            </a:bodyPr>
            <a:lstStyle/>
            <a:p>
              <a:pPr algn="l" defTabSz="1019175"/>
              <a:r>
                <a:rPr lang="ja-JP" altLang="en-US" sz="2000" b="1">
                  <a:latin typeface="Helvetica" charset="0"/>
                </a:rPr>
                <a:t>“</a:t>
              </a:r>
              <a:r>
                <a:rPr lang="en-US" altLang="ja-JP" sz="2000" b="1">
                  <a:latin typeface="Helvetica" charset="0"/>
                </a:rPr>
                <a:t>       </a:t>
              </a:r>
              <a:r>
                <a:rPr lang="ja-JP" altLang="en-US" sz="2000" b="1">
                  <a:latin typeface="Helvetica" charset="0"/>
                </a:rPr>
                <a:t>”</a:t>
              </a:r>
              <a:endParaRPr lang="en-US" sz="2000" b="1">
                <a:latin typeface="Helvetica" charset="0"/>
              </a:endParaRPr>
            </a:p>
          </p:txBody>
        </p:sp>
        <p:sp>
          <p:nvSpPr>
            <p:cNvPr id="8252" name="Oval 61"/>
            <p:cNvSpPr>
              <a:spLocks noChangeArrowheads="1"/>
            </p:cNvSpPr>
            <p:nvPr/>
          </p:nvSpPr>
          <p:spPr bwMode="auto">
            <a:xfrm>
              <a:off x="85" y="3528"/>
              <a:ext cx="59" cy="203"/>
            </a:xfrm>
            <a:prstGeom prst="ellipse">
              <a:avLst/>
            </a:prstGeom>
            <a:gradFill rotWithShape="0">
              <a:gsLst>
                <a:gs pos="0">
                  <a:srgbClr val="1D2B4B"/>
                </a:gs>
                <a:gs pos="5000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3" name="Oval 62"/>
            <p:cNvSpPr>
              <a:spLocks noChangeArrowheads="1"/>
            </p:cNvSpPr>
            <p:nvPr/>
          </p:nvSpPr>
          <p:spPr bwMode="auto">
            <a:xfrm>
              <a:off x="425" y="3528"/>
              <a:ext cx="59" cy="203"/>
            </a:xfrm>
            <a:prstGeom prst="ellipse">
              <a:avLst/>
            </a:prstGeom>
            <a:gradFill rotWithShape="0">
              <a:gsLst>
                <a:gs pos="0">
                  <a:srgbClr val="1D2B4B"/>
                </a:gs>
                <a:gs pos="5000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4" name="Oval 63"/>
            <p:cNvSpPr>
              <a:spLocks noChangeArrowheads="1"/>
            </p:cNvSpPr>
            <p:nvPr/>
          </p:nvSpPr>
          <p:spPr bwMode="auto">
            <a:xfrm>
              <a:off x="712" y="3554"/>
              <a:ext cx="36" cy="151"/>
            </a:xfrm>
            <a:prstGeom prst="ellipse">
              <a:avLst/>
            </a:prstGeom>
            <a:gradFill rotWithShape="0">
              <a:gsLst>
                <a:gs pos="0">
                  <a:srgbClr val="1D2B4B"/>
                </a:gs>
                <a:gs pos="5000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5" name="Oval 64"/>
            <p:cNvSpPr>
              <a:spLocks noChangeArrowheads="1"/>
            </p:cNvSpPr>
            <p:nvPr/>
          </p:nvSpPr>
          <p:spPr bwMode="auto">
            <a:xfrm>
              <a:off x="993" y="3607"/>
              <a:ext cx="14" cy="45"/>
            </a:xfrm>
            <a:prstGeom prst="ellipse">
              <a:avLst/>
            </a:prstGeom>
            <a:gradFill rotWithShape="0">
              <a:gsLst>
                <a:gs pos="0">
                  <a:srgbClr val="1D2B4B"/>
                </a:gs>
                <a:gs pos="5000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6" name="Line 65"/>
            <p:cNvSpPr>
              <a:spLocks noChangeShapeType="1"/>
            </p:cNvSpPr>
            <p:nvPr/>
          </p:nvSpPr>
          <p:spPr bwMode="auto">
            <a:xfrm>
              <a:off x="122" y="3524"/>
              <a:ext cx="33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7" name="Line 66"/>
            <p:cNvSpPr>
              <a:spLocks noChangeShapeType="1"/>
            </p:cNvSpPr>
            <p:nvPr/>
          </p:nvSpPr>
          <p:spPr bwMode="auto">
            <a:xfrm>
              <a:off x="117" y="3735"/>
              <a:ext cx="33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8" name="Line 67"/>
            <p:cNvSpPr>
              <a:spLocks noChangeShapeType="1"/>
            </p:cNvSpPr>
            <p:nvPr/>
          </p:nvSpPr>
          <p:spPr bwMode="auto">
            <a:xfrm flipH="1">
              <a:off x="474" y="3550"/>
              <a:ext cx="2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9" name="Line 68"/>
            <p:cNvSpPr>
              <a:spLocks noChangeShapeType="1"/>
            </p:cNvSpPr>
            <p:nvPr/>
          </p:nvSpPr>
          <p:spPr bwMode="auto">
            <a:xfrm flipH="1">
              <a:off x="474" y="3709"/>
              <a:ext cx="2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0" name="Line 69"/>
            <p:cNvSpPr>
              <a:spLocks noChangeShapeType="1"/>
            </p:cNvSpPr>
            <p:nvPr/>
          </p:nvSpPr>
          <p:spPr bwMode="auto">
            <a:xfrm flipH="1">
              <a:off x="752" y="3603"/>
              <a:ext cx="2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1" name="Line 70"/>
            <p:cNvSpPr>
              <a:spLocks noChangeShapeType="1"/>
            </p:cNvSpPr>
            <p:nvPr/>
          </p:nvSpPr>
          <p:spPr bwMode="auto">
            <a:xfrm flipH="1">
              <a:off x="752" y="3656"/>
              <a:ext cx="2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2" name="Rectangle 71"/>
            <p:cNvSpPr>
              <a:spLocks noChangeArrowheads="1"/>
            </p:cNvSpPr>
            <p:nvPr/>
          </p:nvSpPr>
          <p:spPr bwMode="auto">
            <a:xfrm>
              <a:off x="122" y="3526"/>
              <a:ext cx="330" cy="207"/>
            </a:xfrm>
            <a:prstGeom prst="rect">
              <a:avLst/>
            </a:prstGeom>
            <a:gradFill rotWithShape="0">
              <a:gsLst>
                <a:gs pos="0">
                  <a:srgbClr val="1D2B4B"/>
                </a:gs>
                <a:gs pos="5000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3" name="Rectangle 72"/>
            <p:cNvSpPr>
              <a:spLocks noChangeArrowheads="1"/>
            </p:cNvSpPr>
            <p:nvPr/>
          </p:nvSpPr>
          <p:spPr bwMode="auto">
            <a:xfrm>
              <a:off x="481" y="3552"/>
              <a:ext cx="252" cy="153"/>
            </a:xfrm>
            <a:prstGeom prst="rect">
              <a:avLst/>
            </a:prstGeom>
            <a:gradFill rotWithShape="0">
              <a:gsLst>
                <a:gs pos="0">
                  <a:srgbClr val="1D2B4B"/>
                </a:gs>
                <a:gs pos="5000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4" name="Rectangle 73"/>
            <p:cNvSpPr>
              <a:spLocks noChangeArrowheads="1"/>
            </p:cNvSpPr>
            <p:nvPr/>
          </p:nvSpPr>
          <p:spPr bwMode="auto">
            <a:xfrm>
              <a:off x="752" y="3601"/>
              <a:ext cx="245" cy="55"/>
            </a:xfrm>
            <a:prstGeom prst="rect">
              <a:avLst/>
            </a:prstGeom>
            <a:gradFill rotWithShape="0">
              <a:gsLst>
                <a:gs pos="0">
                  <a:srgbClr val="1D2B4B"/>
                </a:gs>
                <a:gs pos="5000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5" name="Oval 74"/>
            <p:cNvSpPr>
              <a:spLocks noChangeArrowheads="1"/>
            </p:cNvSpPr>
            <p:nvPr/>
          </p:nvSpPr>
          <p:spPr bwMode="auto">
            <a:xfrm>
              <a:off x="92" y="3544"/>
              <a:ext cx="39" cy="17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6" name="Arc 75"/>
            <p:cNvSpPr>
              <a:spLocks/>
            </p:cNvSpPr>
            <p:nvPr/>
          </p:nvSpPr>
          <p:spPr bwMode="auto">
            <a:xfrm rot="-10500000">
              <a:off x="1069" y="3545"/>
              <a:ext cx="129" cy="82"/>
            </a:xfrm>
            <a:custGeom>
              <a:avLst/>
              <a:gdLst>
                <a:gd name="T0" fmla="*/ 0 w 21785"/>
                <a:gd name="T1" fmla="*/ 0 h 21600"/>
                <a:gd name="T2" fmla="*/ 0 w 21785"/>
                <a:gd name="T3" fmla="*/ 0 h 21600"/>
                <a:gd name="T4" fmla="*/ 0 w 2178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85"/>
                <a:gd name="T10" fmla="*/ 0 h 21600"/>
                <a:gd name="T11" fmla="*/ 21785 w 2178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85" h="21600" fill="none" extrusionOk="0">
                  <a:moveTo>
                    <a:pt x="-1" y="0"/>
                  </a:moveTo>
                  <a:cubicBezTo>
                    <a:pt x="61" y="0"/>
                    <a:pt x="123" y="-1"/>
                    <a:pt x="185" y="-1"/>
                  </a:cubicBezTo>
                  <a:cubicBezTo>
                    <a:pt x="12114" y="-1"/>
                    <a:pt x="21785" y="9670"/>
                    <a:pt x="21785" y="21600"/>
                  </a:cubicBezTo>
                </a:path>
                <a:path w="21785" h="21600" stroke="0" extrusionOk="0">
                  <a:moveTo>
                    <a:pt x="-1" y="0"/>
                  </a:moveTo>
                  <a:cubicBezTo>
                    <a:pt x="61" y="0"/>
                    <a:pt x="123" y="-1"/>
                    <a:pt x="185" y="-1"/>
                  </a:cubicBezTo>
                  <a:cubicBezTo>
                    <a:pt x="12114" y="-1"/>
                    <a:pt x="21785" y="9670"/>
                    <a:pt x="21785" y="21600"/>
                  </a:cubicBezTo>
                  <a:lnTo>
                    <a:pt x="185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7" name="Arc 76"/>
            <p:cNvSpPr>
              <a:spLocks/>
            </p:cNvSpPr>
            <p:nvPr/>
          </p:nvSpPr>
          <p:spPr bwMode="auto">
            <a:xfrm rot="-420000">
              <a:off x="1057" y="3652"/>
              <a:ext cx="132" cy="70"/>
            </a:xfrm>
            <a:custGeom>
              <a:avLst/>
              <a:gdLst>
                <a:gd name="T0" fmla="*/ 0 w 21597"/>
                <a:gd name="T1" fmla="*/ 0 h 21599"/>
                <a:gd name="T2" fmla="*/ 0 w 21597"/>
                <a:gd name="T3" fmla="*/ 0 h 21599"/>
                <a:gd name="T4" fmla="*/ 0 w 21597"/>
                <a:gd name="T5" fmla="*/ 0 h 21599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99"/>
                <a:gd name="T11" fmla="*/ 21597 w 21597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99" fill="none" extrusionOk="0">
                  <a:moveTo>
                    <a:pt x="-1" y="21253"/>
                  </a:moveTo>
                  <a:cubicBezTo>
                    <a:pt x="187" y="9529"/>
                    <a:pt x="9693" y="96"/>
                    <a:pt x="21418" y="-1"/>
                  </a:cubicBezTo>
                </a:path>
                <a:path w="21597" h="21599" stroke="0" extrusionOk="0">
                  <a:moveTo>
                    <a:pt x="-1" y="21253"/>
                  </a:moveTo>
                  <a:cubicBezTo>
                    <a:pt x="187" y="9529"/>
                    <a:pt x="9693" y="96"/>
                    <a:pt x="21418" y="-1"/>
                  </a:cubicBezTo>
                  <a:lnTo>
                    <a:pt x="21597" y="21599"/>
                  </a:lnTo>
                  <a:lnTo>
                    <a:pt x="-1" y="21253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8" name="Arc 77"/>
            <p:cNvSpPr>
              <a:spLocks/>
            </p:cNvSpPr>
            <p:nvPr/>
          </p:nvSpPr>
          <p:spPr bwMode="auto">
            <a:xfrm rot="10800000">
              <a:off x="1030" y="3632"/>
              <a:ext cx="26" cy="72"/>
            </a:xfrm>
            <a:custGeom>
              <a:avLst/>
              <a:gdLst>
                <a:gd name="T0" fmla="*/ 0 w 22518"/>
                <a:gd name="T1" fmla="*/ 0 h 21600"/>
                <a:gd name="T2" fmla="*/ 0 w 22518"/>
                <a:gd name="T3" fmla="*/ 0 h 21600"/>
                <a:gd name="T4" fmla="*/ 0 w 2251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18"/>
                <a:gd name="T10" fmla="*/ 0 h 21600"/>
                <a:gd name="T11" fmla="*/ 22518 w 2251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18" h="21600" fill="none" extrusionOk="0">
                  <a:moveTo>
                    <a:pt x="-1" y="19"/>
                  </a:moveTo>
                  <a:cubicBezTo>
                    <a:pt x="305" y="6"/>
                    <a:pt x="611" y="-1"/>
                    <a:pt x="918" y="-1"/>
                  </a:cubicBezTo>
                  <a:cubicBezTo>
                    <a:pt x="12847" y="-1"/>
                    <a:pt x="22518" y="9670"/>
                    <a:pt x="22518" y="21600"/>
                  </a:cubicBezTo>
                </a:path>
                <a:path w="22518" h="21600" stroke="0" extrusionOk="0">
                  <a:moveTo>
                    <a:pt x="-1" y="19"/>
                  </a:moveTo>
                  <a:cubicBezTo>
                    <a:pt x="305" y="6"/>
                    <a:pt x="611" y="-1"/>
                    <a:pt x="918" y="-1"/>
                  </a:cubicBezTo>
                  <a:cubicBezTo>
                    <a:pt x="12847" y="-1"/>
                    <a:pt x="22518" y="9670"/>
                    <a:pt x="22518" y="21600"/>
                  </a:cubicBezTo>
                  <a:lnTo>
                    <a:pt x="918" y="21600"/>
                  </a:lnTo>
                  <a:lnTo>
                    <a:pt x="-1" y="1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9" name="Oval 78"/>
            <p:cNvSpPr>
              <a:spLocks noChangeArrowheads="1"/>
            </p:cNvSpPr>
            <p:nvPr/>
          </p:nvSpPr>
          <p:spPr bwMode="auto">
            <a:xfrm>
              <a:off x="1042" y="3588"/>
              <a:ext cx="24" cy="87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0" name="Arc 79"/>
            <p:cNvSpPr>
              <a:spLocks/>
            </p:cNvSpPr>
            <p:nvPr/>
          </p:nvSpPr>
          <p:spPr bwMode="auto">
            <a:xfrm>
              <a:off x="1034" y="3563"/>
              <a:ext cx="32" cy="68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51"/>
                    <a:pt x="9215" y="407"/>
                    <a:pt x="20842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1"/>
                    <a:pt x="9215" y="407"/>
                    <a:pt x="20842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1" name="Oval 80"/>
            <p:cNvSpPr>
              <a:spLocks noChangeArrowheads="1"/>
            </p:cNvSpPr>
            <p:nvPr/>
          </p:nvSpPr>
          <p:spPr bwMode="auto">
            <a:xfrm>
              <a:off x="1053" y="3619"/>
              <a:ext cx="2" cy="26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272" name="Group 81"/>
            <p:cNvGrpSpPr>
              <a:grpSpLocks/>
            </p:cNvGrpSpPr>
            <p:nvPr/>
          </p:nvGrpSpPr>
          <p:grpSpPr bwMode="auto">
            <a:xfrm>
              <a:off x="5117" y="3495"/>
              <a:ext cx="1050" cy="204"/>
              <a:chOff x="4652" y="3084"/>
              <a:chExt cx="954" cy="180"/>
            </a:xfrm>
          </p:grpSpPr>
          <p:sp>
            <p:nvSpPr>
              <p:cNvPr id="8360" name="Oval 82"/>
              <p:cNvSpPr>
                <a:spLocks noChangeArrowheads="1"/>
              </p:cNvSpPr>
              <p:nvPr/>
            </p:nvSpPr>
            <p:spPr bwMode="auto">
              <a:xfrm>
                <a:off x="5555" y="3088"/>
                <a:ext cx="51" cy="172"/>
              </a:xfrm>
              <a:prstGeom prst="ellipse">
                <a:avLst/>
              </a:prstGeom>
              <a:gradFill rotWithShape="0">
                <a:gsLst>
                  <a:gs pos="0">
                    <a:srgbClr val="1D2B4B"/>
                  </a:gs>
                  <a:gs pos="50000">
                    <a:srgbClr val="618FFD"/>
                  </a:gs>
                  <a:gs pos="100000">
                    <a:srgbClr val="1D2B4B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61" name="Oval 83"/>
              <p:cNvSpPr>
                <a:spLocks noChangeArrowheads="1"/>
              </p:cNvSpPr>
              <p:nvPr/>
            </p:nvSpPr>
            <p:spPr bwMode="auto">
              <a:xfrm>
                <a:off x="5259" y="3088"/>
                <a:ext cx="51" cy="172"/>
              </a:xfrm>
              <a:prstGeom prst="ellipse">
                <a:avLst/>
              </a:prstGeom>
              <a:gradFill rotWithShape="0">
                <a:gsLst>
                  <a:gs pos="0">
                    <a:srgbClr val="1D2B4B"/>
                  </a:gs>
                  <a:gs pos="50000">
                    <a:srgbClr val="618FFD"/>
                  </a:gs>
                  <a:gs pos="100000">
                    <a:srgbClr val="1D2B4B"/>
                  </a:gs>
                </a:gsLst>
                <a:lin ang="5400000" scaled="1"/>
              </a:gra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62" name="Oval 84"/>
              <p:cNvSpPr>
                <a:spLocks noChangeArrowheads="1"/>
              </p:cNvSpPr>
              <p:nvPr/>
            </p:nvSpPr>
            <p:spPr bwMode="auto">
              <a:xfrm>
                <a:off x="5030" y="3110"/>
                <a:ext cx="31" cy="127"/>
              </a:xfrm>
              <a:prstGeom prst="ellipse">
                <a:avLst/>
              </a:prstGeom>
              <a:gradFill rotWithShape="0">
                <a:gsLst>
                  <a:gs pos="0">
                    <a:srgbClr val="1D2B4B"/>
                  </a:gs>
                  <a:gs pos="50000">
                    <a:srgbClr val="618FFD"/>
                  </a:gs>
                  <a:gs pos="100000">
                    <a:srgbClr val="1D2B4B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63" name="Oval 85"/>
              <p:cNvSpPr>
                <a:spLocks noChangeArrowheads="1"/>
              </p:cNvSpPr>
              <p:nvPr/>
            </p:nvSpPr>
            <p:spPr bwMode="auto">
              <a:xfrm>
                <a:off x="4805" y="3155"/>
                <a:ext cx="11" cy="37"/>
              </a:xfrm>
              <a:prstGeom prst="ellipse">
                <a:avLst/>
              </a:prstGeom>
              <a:gradFill rotWithShape="0">
                <a:gsLst>
                  <a:gs pos="0">
                    <a:srgbClr val="1D2B4B"/>
                  </a:gs>
                  <a:gs pos="50000">
                    <a:srgbClr val="618FFD"/>
                  </a:gs>
                  <a:gs pos="100000">
                    <a:srgbClr val="1D2B4B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64" name="Line 86"/>
              <p:cNvSpPr>
                <a:spLocks noChangeShapeType="1"/>
              </p:cNvSpPr>
              <p:nvPr/>
            </p:nvSpPr>
            <p:spPr bwMode="auto">
              <a:xfrm flipH="1">
                <a:off x="5282" y="3264"/>
                <a:ext cx="29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65" name="Line 87"/>
              <p:cNvSpPr>
                <a:spLocks noChangeShapeType="1"/>
              </p:cNvSpPr>
              <p:nvPr/>
            </p:nvSpPr>
            <p:spPr bwMode="auto">
              <a:xfrm flipH="1">
                <a:off x="5283" y="3084"/>
                <a:ext cx="29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66" name="Line 88"/>
              <p:cNvSpPr>
                <a:spLocks noChangeShapeType="1"/>
              </p:cNvSpPr>
              <p:nvPr/>
            </p:nvSpPr>
            <p:spPr bwMode="auto">
              <a:xfrm>
                <a:off x="5054" y="3241"/>
                <a:ext cx="20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67" name="Line 89"/>
              <p:cNvSpPr>
                <a:spLocks noChangeShapeType="1"/>
              </p:cNvSpPr>
              <p:nvPr/>
            </p:nvSpPr>
            <p:spPr bwMode="auto">
              <a:xfrm>
                <a:off x="5054" y="3106"/>
                <a:ext cx="20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68" name="Line 90"/>
              <p:cNvSpPr>
                <a:spLocks noChangeShapeType="1"/>
              </p:cNvSpPr>
              <p:nvPr/>
            </p:nvSpPr>
            <p:spPr bwMode="auto">
              <a:xfrm>
                <a:off x="4813" y="3196"/>
                <a:ext cx="20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69" name="Line 91"/>
              <p:cNvSpPr>
                <a:spLocks noChangeShapeType="1"/>
              </p:cNvSpPr>
              <p:nvPr/>
            </p:nvSpPr>
            <p:spPr bwMode="auto">
              <a:xfrm>
                <a:off x="4813" y="3151"/>
                <a:ext cx="20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70" name="Rectangle 92"/>
              <p:cNvSpPr>
                <a:spLocks noChangeArrowheads="1"/>
              </p:cNvSpPr>
              <p:nvPr/>
            </p:nvSpPr>
            <p:spPr bwMode="auto">
              <a:xfrm>
                <a:off x="5286" y="3086"/>
                <a:ext cx="288" cy="176"/>
              </a:xfrm>
              <a:prstGeom prst="rect">
                <a:avLst/>
              </a:prstGeom>
              <a:gradFill rotWithShape="0">
                <a:gsLst>
                  <a:gs pos="0">
                    <a:srgbClr val="1D2B4B"/>
                  </a:gs>
                  <a:gs pos="50000">
                    <a:srgbClr val="618FFD"/>
                  </a:gs>
                  <a:gs pos="100000">
                    <a:srgbClr val="1D2B4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71" name="Rectangle 93"/>
              <p:cNvSpPr>
                <a:spLocks noChangeArrowheads="1"/>
              </p:cNvSpPr>
              <p:nvPr/>
            </p:nvSpPr>
            <p:spPr bwMode="auto">
              <a:xfrm>
                <a:off x="5043" y="3110"/>
                <a:ext cx="219" cy="129"/>
              </a:xfrm>
              <a:prstGeom prst="rect">
                <a:avLst/>
              </a:prstGeom>
              <a:gradFill rotWithShape="0">
                <a:gsLst>
                  <a:gs pos="0">
                    <a:srgbClr val="1D2B4B"/>
                  </a:gs>
                  <a:gs pos="50000">
                    <a:srgbClr val="618FFD"/>
                  </a:gs>
                  <a:gs pos="100000">
                    <a:srgbClr val="1D2B4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72" name="Rectangle 94"/>
              <p:cNvSpPr>
                <a:spLocks noChangeArrowheads="1"/>
              </p:cNvSpPr>
              <p:nvPr/>
            </p:nvSpPr>
            <p:spPr bwMode="auto">
              <a:xfrm>
                <a:off x="4814" y="3151"/>
                <a:ext cx="212" cy="47"/>
              </a:xfrm>
              <a:prstGeom prst="rect">
                <a:avLst/>
              </a:prstGeom>
              <a:gradFill rotWithShape="0">
                <a:gsLst>
                  <a:gs pos="0">
                    <a:srgbClr val="1D2B4B"/>
                  </a:gs>
                  <a:gs pos="50000">
                    <a:srgbClr val="618FFD"/>
                  </a:gs>
                  <a:gs pos="100000">
                    <a:srgbClr val="1D2B4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73" name="Oval 95"/>
              <p:cNvSpPr>
                <a:spLocks noChangeArrowheads="1"/>
              </p:cNvSpPr>
              <p:nvPr/>
            </p:nvSpPr>
            <p:spPr bwMode="auto">
              <a:xfrm>
                <a:off x="5566" y="3101"/>
                <a:ext cx="34" cy="14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74" name="Arc 96"/>
              <p:cNvSpPr>
                <a:spLocks/>
              </p:cNvSpPr>
              <p:nvPr/>
            </p:nvSpPr>
            <p:spPr bwMode="auto">
              <a:xfrm rot="300000">
                <a:off x="4652" y="3182"/>
                <a:ext cx="111" cy="70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600"/>
                  <a:gd name="T11" fmla="*/ 21597 w 215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808" y="-1"/>
                      <a:pt x="21428" y="9482"/>
                      <a:pt x="21597" y="21289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808" y="-1"/>
                      <a:pt x="21428" y="9482"/>
                      <a:pt x="21597" y="21289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75" name="Arc 97"/>
              <p:cNvSpPr>
                <a:spLocks/>
              </p:cNvSpPr>
              <p:nvPr/>
            </p:nvSpPr>
            <p:spPr bwMode="auto">
              <a:xfrm rot="10380000">
                <a:off x="4660" y="3102"/>
                <a:ext cx="115" cy="60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-1" y="21598"/>
                    </a:moveTo>
                    <a:cubicBezTo>
                      <a:pt x="-1" y="9743"/>
                      <a:pt x="9556" y="103"/>
                      <a:pt x="21411" y="-1"/>
                    </a:cubicBezTo>
                  </a:path>
                  <a:path w="21600" h="21599" stroke="0" extrusionOk="0">
                    <a:moveTo>
                      <a:pt x="-1" y="21598"/>
                    </a:moveTo>
                    <a:cubicBezTo>
                      <a:pt x="-1" y="9743"/>
                      <a:pt x="9556" y="103"/>
                      <a:pt x="21411" y="-1"/>
                    </a:cubicBezTo>
                    <a:lnTo>
                      <a:pt x="21600" y="21599"/>
                    </a:lnTo>
                    <a:lnTo>
                      <a:pt x="-1" y="21598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76" name="Arc 98"/>
              <p:cNvSpPr>
                <a:spLocks/>
              </p:cNvSpPr>
              <p:nvPr/>
            </p:nvSpPr>
            <p:spPr bwMode="auto">
              <a:xfrm>
                <a:off x="4761" y="3117"/>
                <a:ext cx="23" cy="60"/>
              </a:xfrm>
              <a:custGeom>
                <a:avLst/>
                <a:gdLst>
                  <a:gd name="T0" fmla="*/ 0 w 22547"/>
                  <a:gd name="T1" fmla="*/ 0 h 21600"/>
                  <a:gd name="T2" fmla="*/ 0 w 22547"/>
                  <a:gd name="T3" fmla="*/ 0 h 21600"/>
                  <a:gd name="T4" fmla="*/ 0 w 2254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47"/>
                  <a:gd name="T10" fmla="*/ 0 h 21600"/>
                  <a:gd name="T11" fmla="*/ 22547 w 2254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47" h="21600" fill="none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-1"/>
                    </a:cubicBezTo>
                    <a:cubicBezTo>
                      <a:pt x="12735" y="-1"/>
                      <a:pt x="22345" y="9446"/>
                      <a:pt x="22547" y="21228"/>
                    </a:cubicBezTo>
                  </a:path>
                  <a:path w="22547" h="21600" stroke="0" extrusionOk="0">
                    <a:moveTo>
                      <a:pt x="-1" y="20"/>
                    </a:moveTo>
                    <a:cubicBezTo>
                      <a:pt x="316" y="6"/>
                      <a:pt x="633" y="-1"/>
                      <a:pt x="951" y="-1"/>
                    </a:cubicBezTo>
                    <a:cubicBezTo>
                      <a:pt x="12735" y="-1"/>
                      <a:pt x="22345" y="9446"/>
                      <a:pt x="22547" y="21228"/>
                    </a:cubicBezTo>
                    <a:lnTo>
                      <a:pt x="951" y="21600"/>
                    </a:lnTo>
                    <a:lnTo>
                      <a:pt x="-1" y="2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77" name="Oval 99"/>
              <p:cNvSpPr>
                <a:spLocks noChangeArrowheads="1"/>
              </p:cNvSpPr>
              <p:nvPr/>
            </p:nvSpPr>
            <p:spPr bwMode="auto">
              <a:xfrm>
                <a:off x="4754" y="3135"/>
                <a:ext cx="20" cy="7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78" name="Arc 100"/>
              <p:cNvSpPr>
                <a:spLocks/>
              </p:cNvSpPr>
              <p:nvPr/>
            </p:nvSpPr>
            <p:spPr bwMode="auto">
              <a:xfrm rot="10800000">
                <a:off x="4761" y="3180"/>
                <a:ext cx="27" cy="57"/>
              </a:xfrm>
              <a:custGeom>
                <a:avLst/>
                <a:gdLst>
                  <a:gd name="T0" fmla="*/ 0 w 21596"/>
                  <a:gd name="T1" fmla="*/ 0 h 21585"/>
                  <a:gd name="T2" fmla="*/ 0 w 21596"/>
                  <a:gd name="T3" fmla="*/ 0 h 21585"/>
                  <a:gd name="T4" fmla="*/ 0 w 21596"/>
                  <a:gd name="T5" fmla="*/ 0 h 21585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5"/>
                  <a:gd name="T11" fmla="*/ 21596 w 21596"/>
                  <a:gd name="T12" fmla="*/ 21585 h 2158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5" fill="none" extrusionOk="0">
                    <a:moveTo>
                      <a:pt x="-1" y="21216"/>
                    </a:moveTo>
                    <a:cubicBezTo>
                      <a:pt x="194" y="9734"/>
                      <a:pt x="9341" y="412"/>
                      <a:pt x="20817" y="-1"/>
                    </a:cubicBezTo>
                  </a:path>
                  <a:path w="21596" h="21585" stroke="0" extrusionOk="0">
                    <a:moveTo>
                      <a:pt x="-1" y="21216"/>
                    </a:moveTo>
                    <a:cubicBezTo>
                      <a:pt x="194" y="9734"/>
                      <a:pt x="9341" y="412"/>
                      <a:pt x="20817" y="-1"/>
                    </a:cubicBezTo>
                    <a:lnTo>
                      <a:pt x="21596" y="21585"/>
                    </a:lnTo>
                    <a:lnTo>
                      <a:pt x="-1" y="21216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79" name="Oval 101"/>
              <p:cNvSpPr>
                <a:spLocks noChangeArrowheads="1"/>
              </p:cNvSpPr>
              <p:nvPr/>
            </p:nvSpPr>
            <p:spPr bwMode="auto">
              <a:xfrm>
                <a:off x="4763" y="3161"/>
                <a:ext cx="2" cy="22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73" name="Freeform 102"/>
            <p:cNvSpPr>
              <a:spLocks/>
            </p:cNvSpPr>
            <p:nvPr/>
          </p:nvSpPr>
          <p:spPr bwMode="auto">
            <a:xfrm>
              <a:off x="3659" y="954"/>
              <a:ext cx="410" cy="973"/>
            </a:xfrm>
            <a:custGeom>
              <a:avLst/>
              <a:gdLst>
                <a:gd name="T0" fmla="*/ 394 w 373"/>
                <a:gd name="T1" fmla="*/ 69 h 859"/>
                <a:gd name="T2" fmla="*/ 370 w 373"/>
                <a:gd name="T3" fmla="*/ 151 h 859"/>
                <a:gd name="T4" fmla="*/ 340 w 373"/>
                <a:gd name="T5" fmla="*/ 233 h 859"/>
                <a:gd name="T6" fmla="*/ 309 w 373"/>
                <a:gd name="T7" fmla="*/ 321 h 859"/>
                <a:gd name="T8" fmla="*/ 285 w 373"/>
                <a:gd name="T9" fmla="*/ 408 h 859"/>
                <a:gd name="T10" fmla="*/ 259 w 373"/>
                <a:gd name="T11" fmla="*/ 493 h 859"/>
                <a:gd name="T12" fmla="*/ 231 w 373"/>
                <a:gd name="T13" fmla="*/ 579 h 859"/>
                <a:gd name="T14" fmla="*/ 198 w 373"/>
                <a:gd name="T15" fmla="*/ 668 h 859"/>
                <a:gd name="T16" fmla="*/ 166 w 373"/>
                <a:gd name="T17" fmla="*/ 754 h 859"/>
                <a:gd name="T18" fmla="*/ 143 w 373"/>
                <a:gd name="T19" fmla="*/ 842 h 859"/>
                <a:gd name="T20" fmla="*/ 114 w 373"/>
                <a:gd name="T21" fmla="*/ 927 h 859"/>
                <a:gd name="T22" fmla="*/ 85 w 373"/>
                <a:gd name="T23" fmla="*/ 1015 h 859"/>
                <a:gd name="T24" fmla="*/ 56 w 373"/>
                <a:gd name="T25" fmla="*/ 1100 h 859"/>
                <a:gd name="T26" fmla="*/ 29 w 373"/>
                <a:gd name="T27" fmla="*/ 1189 h 859"/>
                <a:gd name="T28" fmla="*/ 0 w 373"/>
                <a:gd name="T29" fmla="*/ 1274 h 859"/>
                <a:gd name="T30" fmla="*/ 20 w 373"/>
                <a:gd name="T31" fmla="*/ 1363 h 859"/>
                <a:gd name="T32" fmla="*/ 42 w 373"/>
                <a:gd name="T33" fmla="*/ 1448 h 859"/>
                <a:gd name="T34" fmla="*/ 56 w 373"/>
                <a:gd name="T35" fmla="*/ 1534 h 859"/>
                <a:gd name="T36" fmla="*/ 77 w 373"/>
                <a:gd name="T37" fmla="*/ 1621 h 859"/>
                <a:gd name="T38" fmla="*/ 99 w 373"/>
                <a:gd name="T39" fmla="*/ 1709 h 859"/>
                <a:gd name="T40" fmla="*/ 114 w 373"/>
                <a:gd name="T41" fmla="*/ 1799 h 859"/>
                <a:gd name="T42" fmla="*/ 132 w 373"/>
                <a:gd name="T43" fmla="*/ 1886 h 859"/>
                <a:gd name="T44" fmla="*/ 145 w 373"/>
                <a:gd name="T45" fmla="*/ 1972 h 859"/>
                <a:gd name="T46" fmla="*/ 166 w 373"/>
                <a:gd name="T47" fmla="*/ 2059 h 859"/>
                <a:gd name="T48" fmla="*/ 190 w 373"/>
                <a:gd name="T49" fmla="*/ 2146 h 859"/>
                <a:gd name="T50" fmla="*/ 212 w 373"/>
                <a:gd name="T51" fmla="*/ 2233 h 859"/>
                <a:gd name="T52" fmla="*/ 253 w 373"/>
                <a:gd name="T53" fmla="*/ 2321 h 859"/>
                <a:gd name="T54" fmla="*/ 285 w 373"/>
                <a:gd name="T55" fmla="*/ 2254 h 859"/>
                <a:gd name="T56" fmla="*/ 318 w 373"/>
                <a:gd name="T57" fmla="*/ 2167 h 859"/>
                <a:gd name="T58" fmla="*/ 351 w 373"/>
                <a:gd name="T59" fmla="*/ 2081 h 859"/>
                <a:gd name="T60" fmla="*/ 378 w 373"/>
                <a:gd name="T61" fmla="*/ 1995 h 859"/>
                <a:gd name="T62" fmla="*/ 410 w 373"/>
                <a:gd name="T63" fmla="*/ 1907 h 859"/>
                <a:gd name="T64" fmla="*/ 439 w 373"/>
                <a:gd name="T65" fmla="*/ 1820 h 859"/>
                <a:gd name="T66" fmla="*/ 468 w 373"/>
                <a:gd name="T67" fmla="*/ 1733 h 859"/>
                <a:gd name="T68" fmla="*/ 498 w 373"/>
                <a:gd name="T69" fmla="*/ 1647 h 859"/>
                <a:gd name="T70" fmla="*/ 531 w 373"/>
                <a:gd name="T71" fmla="*/ 1562 h 859"/>
                <a:gd name="T72" fmla="*/ 559 w 373"/>
                <a:gd name="T73" fmla="*/ 1476 h 859"/>
                <a:gd name="T74" fmla="*/ 592 w 373"/>
                <a:gd name="T75" fmla="*/ 1389 h 859"/>
                <a:gd name="T76" fmla="*/ 619 w 373"/>
                <a:gd name="T77" fmla="*/ 1303 h 859"/>
                <a:gd name="T78" fmla="*/ 646 w 373"/>
                <a:gd name="T79" fmla="*/ 1212 h 859"/>
                <a:gd name="T80" fmla="*/ 682 w 373"/>
                <a:gd name="T81" fmla="*/ 1132 h 859"/>
                <a:gd name="T82" fmla="*/ 716 w 373"/>
                <a:gd name="T83" fmla="*/ 1051 h 859"/>
                <a:gd name="T84" fmla="*/ 750 w 373"/>
                <a:gd name="T85" fmla="*/ 965 h 859"/>
                <a:gd name="T86" fmla="*/ 777 w 373"/>
                <a:gd name="T87" fmla="*/ 879 h 859"/>
                <a:gd name="T88" fmla="*/ 794 w 373"/>
                <a:gd name="T89" fmla="*/ 792 h 859"/>
                <a:gd name="T90" fmla="*/ 738 w 373"/>
                <a:gd name="T91" fmla="*/ 727 h 859"/>
                <a:gd name="T92" fmla="*/ 760 w 373"/>
                <a:gd name="T93" fmla="*/ 748 h 859"/>
                <a:gd name="T94" fmla="*/ 777 w 373"/>
                <a:gd name="T95" fmla="*/ 762 h 859"/>
                <a:gd name="T96" fmla="*/ 746 w 373"/>
                <a:gd name="T97" fmla="*/ 683 h 859"/>
                <a:gd name="T98" fmla="*/ 710 w 373"/>
                <a:gd name="T99" fmla="*/ 612 h 859"/>
                <a:gd name="T100" fmla="*/ 668 w 373"/>
                <a:gd name="T101" fmla="*/ 536 h 859"/>
                <a:gd name="T102" fmla="*/ 644 w 373"/>
                <a:gd name="T103" fmla="*/ 449 h 859"/>
                <a:gd name="T104" fmla="*/ 599 w 373"/>
                <a:gd name="T105" fmla="*/ 368 h 859"/>
                <a:gd name="T106" fmla="*/ 563 w 373"/>
                <a:gd name="T107" fmla="*/ 283 h 859"/>
                <a:gd name="T108" fmla="*/ 531 w 373"/>
                <a:gd name="T109" fmla="*/ 196 h 859"/>
                <a:gd name="T110" fmla="*/ 490 w 373"/>
                <a:gd name="T111" fmla="*/ 122 h 859"/>
                <a:gd name="T112" fmla="*/ 447 w 373"/>
                <a:gd name="T113" fmla="*/ 42 h 8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73"/>
                <a:gd name="T172" fmla="*/ 0 h 859"/>
                <a:gd name="T173" fmla="*/ 373 w 373"/>
                <a:gd name="T174" fmla="*/ 859 h 8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73" h="859">
                  <a:moveTo>
                    <a:pt x="202" y="0"/>
                  </a:moveTo>
                  <a:lnTo>
                    <a:pt x="200" y="4"/>
                  </a:lnTo>
                  <a:lnTo>
                    <a:pt x="196" y="8"/>
                  </a:lnTo>
                  <a:lnTo>
                    <a:pt x="194" y="12"/>
                  </a:lnTo>
                  <a:lnTo>
                    <a:pt x="192" y="16"/>
                  </a:lnTo>
                  <a:lnTo>
                    <a:pt x="190" y="20"/>
                  </a:lnTo>
                  <a:lnTo>
                    <a:pt x="186" y="22"/>
                  </a:lnTo>
                  <a:lnTo>
                    <a:pt x="186" y="26"/>
                  </a:lnTo>
                  <a:lnTo>
                    <a:pt x="184" y="30"/>
                  </a:lnTo>
                  <a:lnTo>
                    <a:pt x="182" y="34"/>
                  </a:lnTo>
                  <a:lnTo>
                    <a:pt x="180" y="38"/>
                  </a:lnTo>
                  <a:lnTo>
                    <a:pt x="180" y="42"/>
                  </a:lnTo>
                  <a:lnTo>
                    <a:pt x="178" y="46"/>
                  </a:lnTo>
                  <a:lnTo>
                    <a:pt x="178" y="50"/>
                  </a:lnTo>
                  <a:lnTo>
                    <a:pt x="174" y="52"/>
                  </a:lnTo>
                  <a:lnTo>
                    <a:pt x="174" y="56"/>
                  </a:lnTo>
                  <a:lnTo>
                    <a:pt x="172" y="60"/>
                  </a:lnTo>
                  <a:lnTo>
                    <a:pt x="172" y="64"/>
                  </a:lnTo>
                  <a:lnTo>
                    <a:pt x="170" y="68"/>
                  </a:lnTo>
                  <a:lnTo>
                    <a:pt x="168" y="72"/>
                  </a:lnTo>
                  <a:lnTo>
                    <a:pt x="166" y="76"/>
                  </a:lnTo>
                  <a:lnTo>
                    <a:pt x="162" y="78"/>
                  </a:lnTo>
                  <a:lnTo>
                    <a:pt x="160" y="82"/>
                  </a:lnTo>
                  <a:lnTo>
                    <a:pt x="160" y="86"/>
                  </a:lnTo>
                  <a:lnTo>
                    <a:pt x="158" y="90"/>
                  </a:lnTo>
                  <a:lnTo>
                    <a:pt x="156" y="94"/>
                  </a:lnTo>
                  <a:lnTo>
                    <a:pt x="156" y="98"/>
                  </a:lnTo>
                  <a:lnTo>
                    <a:pt x="152" y="102"/>
                  </a:lnTo>
                  <a:lnTo>
                    <a:pt x="150" y="106"/>
                  </a:lnTo>
                  <a:lnTo>
                    <a:pt x="148" y="110"/>
                  </a:lnTo>
                  <a:lnTo>
                    <a:pt x="148" y="114"/>
                  </a:lnTo>
                  <a:lnTo>
                    <a:pt x="146" y="118"/>
                  </a:lnTo>
                  <a:lnTo>
                    <a:pt x="144" y="122"/>
                  </a:lnTo>
                  <a:lnTo>
                    <a:pt x="142" y="126"/>
                  </a:lnTo>
                  <a:lnTo>
                    <a:pt x="140" y="130"/>
                  </a:lnTo>
                  <a:lnTo>
                    <a:pt x="138" y="134"/>
                  </a:lnTo>
                  <a:lnTo>
                    <a:pt x="138" y="138"/>
                  </a:lnTo>
                  <a:lnTo>
                    <a:pt x="136" y="142"/>
                  </a:lnTo>
                  <a:lnTo>
                    <a:pt x="134" y="146"/>
                  </a:lnTo>
                  <a:lnTo>
                    <a:pt x="134" y="150"/>
                  </a:lnTo>
                  <a:lnTo>
                    <a:pt x="132" y="154"/>
                  </a:lnTo>
                  <a:lnTo>
                    <a:pt x="130" y="158"/>
                  </a:lnTo>
                  <a:lnTo>
                    <a:pt x="128" y="162"/>
                  </a:lnTo>
                  <a:lnTo>
                    <a:pt x="128" y="166"/>
                  </a:lnTo>
                  <a:lnTo>
                    <a:pt x="126" y="170"/>
                  </a:lnTo>
                  <a:lnTo>
                    <a:pt x="124" y="174"/>
                  </a:lnTo>
                  <a:lnTo>
                    <a:pt x="122" y="178"/>
                  </a:lnTo>
                  <a:lnTo>
                    <a:pt x="122" y="182"/>
                  </a:lnTo>
                  <a:lnTo>
                    <a:pt x="120" y="186"/>
                  </a:lnTo>
                  <a:lnTo>
                    <a:pt x="118" y="190"/>
                  </a:lnTo>
                  <a:lnTo>
                    <a:pt x="116" y="194"/>
                  </a:lnTo>
                  <a:lnTo>
                    <a:pt x="114" y="198"/>
                  </a:lnTo>
                  <a:lnTo>
                    <a:pt x="112" y="202"/>
                  </a:lnTo>
                  <a:lnTo>
                    <a:pt x="112" y="206"/>
                  </a:lnTo>
                  <a:lnTo>
                    <a:pt x="110" y="210"/>
                  </a:lnTo>
                  <a:lnTo>
                    <a:pt x="108" y="214"/>
                  </a:lnTo>
                  <a:lnTo>
                    <a:pt x="108" y="218"/>
                  </a:lnTo>
                  <a:lnTo>
                    <a:pt x="106" y="222"/>
                  </a:lnTo>
                  <a:lnTo>
                    <a:pt x="104" y="226"/>
                  </a:lnTo>
                  <a:lnTo>
                    <a:pt x="102" y="230"/>
                  </a:lnTo>
                  <a:lnTo>
                    <a:pt x="100" y="234"/>
                  </a:lnTo>
                  <a:lnTo>
                    <a:pt x="98" y="238"/>
                  </a:lnTo>
                  <a:lnTo>
                    <a:pt x="96" y="242"/>
                  </a:lnTo>
                  <a:lnTo>
                    <a:pt x="94" y="246"/>
                  </a:lnTo>
                  <a:lnTo>
                    <a:pt x="92" y="250"/>
                  </a:lnTo>
                  <a:lnTo>
                    <a:pt x="90" y="254"/>
                  </a:lnTo>
                  <a:lnTo>
                    <a:pt x="88" y="258"/>
                  </a:lnTo>
                  <a:lnTo>
                    <a:pt x="86" y="262"/>
                  </a:lnTo>
                  <a:lnTo>
                    <a:pt x="84" y="266"/>
                  </a:lnTo>
                  <a:lnTo>
                    <a:pt x="82" y="270"/>
                  </a:lnTo>
                  <a:lnTo>
                    <a:pt x="80" y="274"/>
                  </a:lnTo>
                  <a:lnTo>
                    <a:pt x="78" y="278"/>
                  </a:lnTo>
                  <a:lnTo>
                    <a:pt x="76" y="282"/>
                  </a:lnTo>
                  <a:lnTo>
                    <a:pt x="76" y="286"/>
                  </a:lnTo>
                  <a:lnTo>
                    <a:pt x="74" y="290"/>
                  </a:lnTo>
                  <a:lnTo>
                    <a:pt x="72" y="294"/>
                  </a:lnTo>
                  <a:lnTo>
                    <a:pt x="70" y="298"/>
                  </a:lnTo>
                  <a:lnTo>
                    <a:pt x="70" y="302"/>
                  </a:lnTo>
                  <a:lnTo>
                    <a:pt x="68" y="306"/>
                  </a:lnTo>
                  <a:lnTo>
                    <a:pt x="66" y="310"/>
                  </a:lnTo>
                  <a:lnTo>
                    <a:pt x="64" y="314"/>
                  </a:lnTo>
                  <a:lnTo>
                    <a:pt x="62" y="318"/>
                  </a:lnTo>
                  <a:lnTo>
                    <a:pt x="62" y="322"/>
                  </a:lnTo>
                  <a:lnTo>
                    <a:pt x="60" y="326"/>
                  </a:lnTo>
                  <a:lnTo>
                    <a:pt x="58" y="330"/>
                  </a:lnTo>
                  <a:lnTo>
                    <a:pt x="56" y="334"/>
                  </a:lnTo>
                  <a:lnTo>
                    <a:pt x="54" y="338"/>
                  </a:lnTo>
                  <a:lnTo>
                    <a:pt x="54" y="342"/>
                  </a:lnTo>
                  <a:lnTo>
                    <a:pt x="52" y="346"/>
                  </a:lnTo>
                  <a:lnTo>
                    <a:pt x="50" y="350"/>
                  </a:lnTo>
                  <a:lnTo>
                    <a:pt x="50" y="354"/>
                  </a:lnTo>
                  <a:lnTo>
                    <a:pt x="48" y="358"/>
                  </a:lnTo>
                  <a:lnTo>
                    <a:pt x="46" y="362"/>
                  </a:lnTo>
                  <a:lnTo>
                    <a:pt x="44" y="366"/>
                  </a:lnTo>
                  <a:lnTo>
                    <a:pt x="42" y="370"/>
                  </a:lnTo>
                  <a:lnTo>
                    <a:pt x="40" y="374"/>
                  </a:lnTo>
                  <a:lnTo>
                    <a:pt x="38" y="378"/>
                  </a:lnTo>
                  <a:lnTo>
                    <a:pt x="36" y="382"/>
                  </a:lnTo>
                  <a:lnTo>
                    <a:pt x="34" y="386"/>
                  </a:lnTo>
                  <a:lnTo>
                    <a:pt x="32" y="390"/>
                  </a:lnTo>
                  <a:lnTo>
                    <a:pt x="30" y="394"/>
                  </a:lnTo>
                  <a:lnTo>
                    <a:pt x="30" y="398"/>
                  </a:lnTo>
                  <a:lnTo>
                    <a:pt x="28" y="402"/>
                  </a:lnTo>
                  <a:lnTo>
                    <a:pt x="26" y="406"/>
                  </a:lnTo>
                  <a:lnTo>
                    <a:pt x="24" y="410"/>
                  </a:lnTo>
                  <a:lnTo>
                    <a:pt x="22" y="414"/>
                  </a:lnTo>
                  <a:lnTo>
                    <a:pt x="22" y="418"/>
                  </a:lnTo>
                  <a:lnTo>
                    <a:pt x="20" y="422"/>
                  </a:lnTo>
                  <a:lnTo>
                    <a:pt x="20" y="426"/>
                  </a:lnTo>
                  <a:lnTo>
                    <a:pt x="16" y="430"/>
                  </a:lnTo>
                  <a:lnTo>
                    <a:pt x="14" y="434"/>
                  </a:lnTo>
                  <a:lnTo>
                    <a:pt x="14" y="438"/>
                  </a:lnTo>
                  <a:lnTo>
                    <a:pt x="12" y="442"/>
                  </a:lnTo>
                  <a:lnTo>
                    <a:pt x="10" y="446"/>
                  </a:lnTo>
                  <a:lnTo>
                    <a:pt x="10" y="450"/>
                  </a:lnTo>
                  <a:lnTo>
                    <a:pt x="8" y="454"/>
                  </a:lnTo>
                  <a:lnTo>
                    <a:pt x="6" y="458"/>
                  </a:lnTo>
                  <a:lnTo>
                    <a:pt x="4" y="462"/>
                  </a:lnTo>
                  <a:lnTo>
                    <a:pt x="2" y="466"/>
                  </a:lnTo>
                  <a:lnTo>
                    <a:pt x="0" y="470"/>
                  </a:lnTo>
                  <a:lnTo>
                    <a:pt x="2" y="474"/>
                  </a:lnTo>
                  <a:lnTo>
                    <a:pt x="2" y="478"/>
                  </a:lnTo>
                  <a:lnTo>
                    <a:pt x="2" y="482"/>
                  </a:lnTo>
                  <a:lnTo>
                    <a:pt x="4" y="486"/>
                  </a:lnTo>
                  <a:lnTo>
                    <a:pt x="6" y="492"/>
                  </a:lnTo>
                  <a:lnTo>
                    <a:pt x="6" y="496"/>
                  </a:lnTo>
                  <a:lnTo>
                    <a:pt x="10" y="498"/>
                  </a:lnTo>
                  <a:lnTo>
                    <a:pt x="10" y="502"/>
                  </a:lnTo>
                  <a:lnTo>
                    <a:pt x="12" y="506"/>
                  </a:lnTo>
                  <a:lnTo>
                    <a:pt x="12" y="510"/>
                  </a:lnTo>
                  <a:lnTo>
                    <a:pt x="14" y="514"/>
                  </a:lnTo>
                  <a:lnTo>
                    <a:pt x="16" y="518"/>
                  </a:lnTo>
                  <a:lnTo>
                    <a:pt x="16" y="522"/>
                  </a:lnTo>
                  <a:lnTo>
                    <a:pt x="18" y="526"/>
                  </a:lnTo>
                  <a:lnTo>
                    <a:pt x="20" y="530"/>
                  </a:lnTo>
                  <a:lnTo>
                    <a:pt x="20" y="534"/>
                  </a:lnTo>
                  <a:lnTo>
                    <a:pt x="20" y="538"/>
                  </a:lnTo>
                  <a:lnTo>
                    <a:pt x="22" y="542"/>
                  </a:lnTo>
                  <a:lnTo>
                    <a:pt x="22" y="546"/>
                  </a:lnTo>
                  <a:lnTo>
                    <a:pt x="24" y="550"/>
                  </a:lnTo>
                  <a:lnTo>
                    <a:pt x="24" y="554"/>
                  </a:lnTo>
                  <a:lnTo>
                    <a:pt x="26" y="558"/>
                  </a:lnTo>
                  <a:lnTo>
                    <a:pt x="26" y="562"/>
                  </a:lnTo>
                  <a:lnTo>
                    <a:pt x="26" y="566"/>
                  </a:lnTo>
                  <a:lnTo>
                    <a:pt x="28" y="570"/>
                  </a:lnTo>
                  <a:lnTo>
                    <a:pt x="28" y="574"/>
                  </a:lnTo>
                  <a:lnTo>
                    <a:pt x="30" y="578"/>
                  </a:lnTo>
                  <a:lnTo>
                    <a:pt x="30" y="582"/>
                  </a:lnTo>
                  <a:lnTo>
                    <a:pt x="32" y="586"/>
                  </a:lnTo>
                  <a:lnTo>
                    <a:pt x="32" y="590"/>
                  </a:lnTo>
                  <a:lnTo>
                    <a:pt x="34" y="594"/>
                  </a:lnTo>
                  <a:lnTo>
                    <a:pt x="36" y="598"/>
                  </a:lnTo>
                  <a:lnTo>
                    <a:pt x="36" y="602"/>
                  </a:lnTo>
                  <a:lnTo>
                    <a:pt x="38" y="606"/>
                  </a:lnTo>
                  <a:lnTo>
                    <a:pt x="38" y="610"/>
                  </a:lnTo>
                  <a:lnTo>
                    <a:pt x="40" y="614"/>
                  </a:lnTo>
                  <a:lnTo>
                    <a:pt x="42" y="618"/>
                  </a:lnTo>
                  <a:lnTo>
                    <a:pt x="44" y="622"/>
                  </a:lnTo>
                  <a:lnTo>
                    <a:pt x="46" y="626"/>
                  </a:lnTo>
                  <a:lnTo>
                    <a:pt x="46" y="630"/>
                  </a:lnTo>
                  <a:lnTo>
                    <a:pt x="48" y="634"/>
                  </a:lnTo>
                  <a:lnTo>
                    <a:pt x="48" y="638"/>
                  </a:lnTo>
                  <a:lnTo>
                    <a:pt x="50" y="642"/>
                  </a:lnTo>
                  <a:lnTo>
                    <a:pt x="52" y="646"/>
                  </a:lnTo>
                  <a:lnTo>
                    <a:pt x="52" y="650"/>
                  </a:lnTo>
                  <a:lnTo>
                    <a:pt x="54" y="656"/>
                  </a:lnTo>
                  <a:lnTo>
                    <a:pt x="54" y="660"/>
                  </a:lnTo>
                  <a:lnTo>
                    <a:pt x="54" y="664"/>
                  </a:lnTo>
                  <a:lnTo>
                    <a:pt x="56" y="668"/>
                  </a:lnTo>
                  <a:lnTo>
                    <a:pt x="56" y="672"/>
                  </a:lnTo>
                  <a:lnTo>
                    <a:pt x="58" y="676"/>
                  </a:lnTo>
                  <a:lnTo>
                    <a:pt x="58" y="680"/>
                  </a:lnTo>
                  <a:lnTo>
                    <a:pt x="58" y="684"/>
                  </a:lnTo>
                  <a:lnTo>
                    <a:pt x="60" y="688"/>
                  </a:lnTo>
                  <a:lnTo>
                    <a:pt x="60" y="692"/>
                  </a:lnTo>
                  <a:lnTo>
                    <a:pt x="62" y="696"/>
                  </a:lnTo>
                  <a:lnTo>
                    <a:pt x="62" y="700"/>
                  </a:lnTo>
                  <a:lnTo>
                    <a:pt x="64" y="704"/>
                  </a:lnTo>
                  <a:lnTo>
                    <a:pt x="64" y="708"/>
                  </a:lnTo>
                  <a:lnTo>
                    <a:pt x="64" y="712"/>
                  </a:lnTo>
                  <a:lnTo>
                    <a:pt x="66" y="716"/>
                  </a:lnTo>
                  <a:lnTo>
                    <a:pt x="66" y="720"/>
                  </a:lnTo>
                  <a:lnTo>
                    <a:pt x="68" y="724"/>
                  </a:lnTo>
                  <a:lnTo>
                    <a:pt x="68" y="728"/>
                  </a:lnTo>
                  <a:lnTo>
                    <a:pt x="70" y="732"/>
                  </a:lnTo>
                  <a:lnTo>
                    <a:pt x="70" y="736"/>
                  </a:lnTo>
                  <a:lnTo>
                    <a:pt x="72" y="740"/>
                  </a:lnTo>
                  <a:lnTo>
                    <a:pt x="72" y="744"/>
                  </a:lnTo>
                  <a:lnTo>
                    <a:pt x="74" y="748"/>
                  </a:lnTo>
                  <a:lnTo>
                    <a:pt x="74" y="752"/>
                  </a:lnTo>
                  <a:lnTo>
                    <a:pt x="76" y="756"/>
                  </a:lnTo>
                  <a:lnTo>
                    <a:pt x="78" y="760"/>
                  </a:lnTo>
                  <a:lnTo>
                    <a:pt x="78" y="764"/>
                  </a:lnTo>
                  <a:lnTo>
                    <a:pt x="80" y="768"/>
                  </a:lnTo>
                  <a:lnTo>
                    <a:pt x="82" y="772"/>
                  </a:lnTo>
                  <a:lnTo>
                    <a:pt x="82" y="776"/>
                  </a:lnTo>
                  <a:lnTo>
                    <a:pt x="84" y="780"/>
                  </a:lnTo>
                  <a:lnTo>
                    <a:pt x="84" y="784"/>
                  </a:lnTo>
                  <a:lnTo>
                    <a:pt x="86" y="788"/>
                  </a:lnTo>
                  <a:lnTo>
                    <a:pt x="88" y="792"/>
                  </a:lnTo>
                  <a:lnTo>
                    <a:pt x="90" y="796"/>
                  </a:lnTo>
                  <a:lnTo>
                    <a:pt x="92" y="800"/>
                  </a:lnTo>
                  <a:lnTo>
                    <a:pt x="92" y="804"/>
                  </a:lnTo>
                  <a:lnTo>
                    <a:pt x="94" y="808"/>
                  </a:lnTo>
                  <a:lnTo>
                    <a:pt x="96" y="812"/>
                  </a:lnTo>
                  <a:lnTo>
                    <a:pt x="98" y="816"/>
                  </a:lnTo>
                  <a:lnTo>
                    <a:pt x="98" y="820"/>
                  </a:lnTo>
                  <a:lnTo>
                    <a:pt x="100" y="824"/>
                  </a:lnTo>
                  <a:lnTo>
                    <a:pt x="102" y="830"/>
                  </a:lnTo>
                  <a:lnTo>
                    <a:pt x="104" y="834"/>
                  </a:lnTo>
                  <a:lnTo>
                    <a:pt x="106" y="838"/>
                  </a:lnTo>
                  <a:lnTo>
                    <a:pt x="108" y="842"/>
                  </a:lnTo>
                  <a:lnTo>
                    <a:pt x="110" y="846"/>
                  </a:lnTo>
                  <a:lnTo>
                    <a:pt x="112" y="850"/>
                  </a:lnTo>
                  <a:lnTo>
                    <a:pt x="114" y="854"/>
                  </a:lnTo>
                  <a:lnTo>
                    <a:pt x="118" y="856"/>
                  </a:lnTo>
                  <a:lnTo>
                    <a:pt x="122" y="858"/>
                  </a:lnTo>
                  <a:lnTo>
                    <a:pt x="122" y="854"/>
                  </a:lnTo>
                  <a:lnTo>
                    <a:pt x="122" y="850"/>
                  </a:lnTo>
                  <a:lnTo>
                    <a:pt x="126" y="846"/>
                  </a:lnTo>
                  <a:lnTo>
                    <a:pt x="128" y="842"/>
                  </a:lnTo>
                  <a:lnTo>
                    <a:pt x="132" y="840"/>
                  </a:lnTo>
                  <a:lnTo>
                    <a:pt x="134" y="836"/>
                  </a:lnTo>
                  <a:lnTo>
                    <a:pt x="134" y="832"/>
                  </a:lnTo>
                  <a:lnTo>
                    <a:pt x="136" y="828"/>
                  </a:lnTo>
                  <a:lnTo>
                    <a:pt x="138" y="824"/>
                  </a:lnTo>
                  <a:lnTo>
                    <a:pt x="140" y="820"/>
                  </a:lnTo>
                  <a:lnTo>
                    <a:pt x="140" y="816"/>
                  </a:lnTo>
                  <a:lnTo>
                    <a:pt x="142" y="812"/>
                  </a:lnTo>
                  <a:lnTo>
                    <a:pt x="144" y="808"/>
                  </a:lnTo>
                  <a:lnTo>
                    <a:pt x="146" y="804"/>
                  </a:lnTo>
                  <a:lnTo>
                    <a:pt x="148" y="800"/>
                  </a:lnTo>
                  <a:lnTo>
                    <a:pt x="150" y="796"/>
                  </a:lnTo>
                  <a:lnTo>
                    <a:pt x="152" y="792"/>
                  </a:lnTo>
                  <a:lnTo>
                    <a:pt x="154" y="788"/>
                  </a:lnTo>
                  <a:lnTo>
                    <a:pt x="156" y="784"/>
                  </a:lnTo>
                  <a:lnTo>
                    <a:pt x="158" y="780"/>
                  </a:lnTo>
                  <a:lnTo>
                    <a:pt x="158" y="776"/>
                  </a:lnTo>
                  <a:lnTo>
                    <a:pt x="160" y="772"/>
                  </a:lnTo>
                  <a:lnTo>
                    <a:pt x="164" y="768"/>
                  </a:lnTo>
                  <a:lnTo>
                    <a:pt x="164" y="764"/>
                  </a:lnTo>
                  <a:lnTo>
                    <a:pt x="166" y="760"/>
                  </a:lnTo>
                  <a:lnTo>
                    <a:pt x="168" y="756"/>
                  </a:lnTo>
                  <a:lnTo>
                    <a:pt x="170" y="752"/>
                  </a:lnTo>
                  <a:lnTo>
                    <a:pt x="172" y="748"/>
                  </a:lnTo>
                  <a:lnTo>
                    <a:pt x="174" y="744"/>
                  </a:lnTo>
                  <a:lnTo>
                    <a:pt x="176" y="740"/>
                  </a:lnTo>
                  <a:lnTo>
                    <a:pt x="178" y="736"/>
                  </a:lnTo>
                  <a:lnTo>
                    <a:pt x="180" y="732"/>
                  </a:lnTo>
                  <a:lnTo>
                    <a:pt x="182" y="728"/>
                  </a:lnTo>
                  <a:lnTo>
                    <a:pt x="182" y="724"/>
                  </a:lnTo>
                  <a:lnTo>
                    <a:pt x="186" y="720"/>
                  </a:lnTo>
                  <a:lnTo>
                    <a:pt x="188" y="716"/>
                  </a:lnTo>
                  <a:lnTo>
                    <a:pt x="190" y="712"/>
                  </a:lnTo>
                  <a:lnTo>
                    <a:pt x="192" y="708"/>
                  </a:lnTo>
                  <a:lnTo>
                    <a:pt x="192" y="704"/>
                  </a:lnTo>
                  <a:lnTo>
                    <a:pt x="194" y="700"/>
                  </a:lnTo>
                  <a:lnTo>
                    <a:pt x="196" y="696"/>
                  </a:lnTo>
                  <a:lnTo>
                    <a:pt x="198" y="692"/>
                  </a:lnTo>
                  <a:lnTo>
                    <a:pt x="200" y="688"/>
                  </a:lnTo>
                  <a:lnTo>
                    <a:pt x="202" y="684"/>
                  </a:lnTo>
                  <a:lnTo>
                    <a:pt x="204" y="680"/>
                  </a:lnTo>
                  <a:lnTo>
                    <a:pt x="206" y="676"/>
                  </a:lnTo>
                  <a:lnTo>
                    <a:pt x="206" y="672"/>
                  </a:lnTo>
                  <a:lnTo>
                    <a:pt x="208" y="668"/>
                  </a:lnTo>
                  <a:lnTo>
                    <a:pt x="210" y="664"/>
                  </a:lnTo>
                  <a:lnTo>
                    <a:pt x="212" y="660"/>
                  </a:lnTo>
                  <a:lnTo>
                    <a:pt x="214" y="656"/>
                  </a:lnTo>
                  <a:lnTo>
                    <a:pt x="214" y="652"/>
                  </a:lnTo>
                  <a:lnTo>
                    <a:pt x="216" y="648"/>
                  </a:lnTo>
                  <a:lnTo>
                    <a:pt x="218" y="644"/>
                  </a:lnTo>
                  <a:lnTo>
                    <a:pt x="220" y="640"/>
                  </a:lnTo>
                  <a:lnTo>
                    <a:pt x="220" y="636"/>
                  </a:lnTo>
                  <a:lnTo>
                    <a:pt x="224" y="632"/>
                  </a:lnTo>
                  <a:lnTo>
                    <a:pt x="224" y="628"/>
                  </a:lnTo>
                  <a:lnTo>
                    <a:pt x="226" y="624"/>
                  </a:lnTo>
                  <a:lnTo>
                    <a:pt x="228" y="620"/>
                  </a:lnTo>
                  <a:lnTo>
                    <a:pt x="230" y="616"/>
                  </a:lnTo>
                  <a:lnTo>
                    <a:pt x="232" y="612"/>
                  </a:lnTo>
                  <a:lnTo>
                    <a:pt x="234" y="608"/>
                  </a:lnTo>
                  <a:lnTo>
                    <a:pt x="236" y="604"/>
                  </a:lnTo>
                  <a:lnTo>
                    <a:pt x="236" y="600"/>
                  </a:lnTo>
                  <a:lnTo>
                    <a:pt x="238" y="596"/>
                  </a:lnTo>
                  <a:lnTo>
                    <a:pt x="240" y="592"/>
                  </a:lnTo>
                  <a:lnTo>
                    <a:pt x="242" y="588"/>
                  </a:lnTo>
                  <a:lnTo>
                    <a:pt x="244" y="584"/>
                  </a:lnTo>
                  <a:lnTo>
                    <a:pt x="244" y="580"/>
                  </a:lnTo>
                  <a:lnTo>
                    <a:pt x="248" y="576"/>
                  </a:lnTo>
                  <a:lnTo>
                    <a:pt x="250" y="572"/>
                  </a:lnTo>
                  <a:lnTo>
                    <a:pt x="250" y="568"/>
                  </a:lnTo>
                  <a:lnTo>
                    <a:pt x="254" y="564"/>
                  </a:lnTo>
                  <a:lnTo>
                    <a:pt x="254" y="560"/>
                  </a:lnTo>
                  <a:lnTo>
                    <a:pt x="256" y="556"/>
                  </a:lnTo>
                  <a:lnTo>
                    <a:pt x="258" y="552"/>
                  </a:lnTo>
                  <a:lnTo>
                    <a:pt x="260" y="548"/>
                  </a:lnTo>
                  <a:lnTo>
                    <a:pt x="262" y="544"/>
                  </a:lnTo>
                  <a:lnTo>
                    <a:pt x="264" y="540"/>
                  </a:lnTo>
                  <a:lnTo>
                    <a:pt x="266" y="536"/>
                  </a:lnTo>
                  <a:lnTo>
                    <a:pt x="268" y="532"/>
                  </a:lnTo>
                  <a:lnTo>
                    <a:pt x="270" y="528"/>
                  </a:lnTo>
                  <a:lnTo>
                    <a:pt x="272" y="524"/>
                  </a:lnTo>
                  <a:lnTo>
                    <a:pt x="274" y="520"/>
                  </a:lnTo>
                  <a:lnTo>
                    <a:pt x="276" y="516"/>
                  </a:lnTo>
                  <a:lnTo>
                    <a:pt x="278" y="512"/>
                  </a:lnTo>
                  <a:lnTo>
                    <a:pt x="280" y="508"/>
                  </a:lnTo>
                  <a:lnTo>
                    <a:pt x="280" y="504"/>
                  </a:lnTo>
                  <a:lnTo>
                    <a:pt x="284" y="500"/>
                  </a:lnTo>
                  <a:lnTo>
                    <a:pt x="284" y="496"/>
                  </a:lnTo>
                  <a:lnTo>
                    <a:pt x="286" y="492"/>
                  </a:lnTo>
                  <a:lnTo>
                    <a:pt x="288" y="488"/>
                  </a:lnTo>
                  <a:lnTo>
                    <a:pt x="290" y="484"/>
                  </a:lnTo>
                  <a:lnTo>
                    <a:pt x="290" y="480"/>
                  </a:lnTo>
                  <a:lnTo>
                    <a:pt x="292" y="476"/>
                  </a:lnTo>
                  <a:lnTo>
                    <a:pt x="294" y="472"/>
                  </a:lnTo>
                  <a:lnTo>
                    <a:pt x="296" y="468"/>
                  </a:lnTo>
                  <a:lnTo>
                    <a:pt x="298" y="464"/>
                  </a:lnTo>
                  <a:lnTo>
                    <a:pt x="298" y="460"/>
                  </a:lnTo>
                  <a:lnTo>
                    <a:pt x="300" y="456"/>
                  </a:lnTo>
                  <a:lnTo>
                    <a:pt x="302" y="452"/>
                  </a:lnTo>
                  <a:lnTo>
                    <a:pt x="304" y="448"/>
                  </a:lnTo>
                  <a:lnTo>
                    <a:pt x="306" y="444"/>
                  </a:lnTo>
                  <a:lnTo>
                    <a:pt x="308" y="440"/>
                  </a:lnTo>
                  <a:lnTo>
                    <a:pt x="312" y="436"/>
                  </a:lnTo>
                  <a:lnTo>
                    <a:pt x="312" y="432"/>
                  </a:lnTo>
                  <a:lnTo>
                    <a:pt x="316" y="430"/>
                  </a:lnTo>
                  <a:lnTo>
                    <a:pt x="318" y="426"/>
                  </a:lnTo>
                  <a:lnTo>
                    <a:pt x="318" y="422"/>
                  </a:lnTo>
                  <a:lnTo>
                    <a:pt x="320" y="418"/>
                  </a:lnTo>
                  <a:lnTo>
                    <a:pt x="322" y="414"/>
                  </a:lnTo>
                  <a:lnTo>
                    <a:pt x="326" y="412"/>
                  </a:lnTo>
                  <a:lnTo>
                    <a:pt x="326" y="408"/>
                  </a:lnTo>
                  <a:lnTo>
                    <a:pt x="328" y="404"/>
                  </a:lnTo>
                  <a:lnTo>
                    <a:pt x="330" y="400"/>
                  </a:lnTo>
                  <a:lnTo>
                    <a:pt x="332" y="396"/>
                  </a:lnTo>
                  <a:lnTo>
                    <a:pt x="334" y="392"/>
                  </a:lnTo>
                  <a:lnTo>
                    <a:pt x="336" y="388"/>
                  </a:lnTo>
                  <a:lnTo>
                    <a:pt x="338" y="384"/>
                  </a:lnTo>
                  <a:lnTo>
                    <a:pt x="340" y="380"/>
                  </a:lnTo>
                  <a:lnTo>
                    <a:pt x="342" y="376"/>
                  </a:lnTo>
                  <a:lnTo>
                    <a:pt x="344" y="372"/>
                  </a:lnTo>
                  <a:lnTo>
                    <a:pt x="346" y="368"/>
                  </a:lnTo>
                  <a:lnTo>
                    <a:pt x="348" y="364"/>
                  </a:lnTo>
                  <a:lnTo>
                    <a:pt x="350" y="360"/>
                  </a:lnTo>
                  <a:lnTo>
                    <a:pt x="352" y="356"/>
                  </a:lnTo>
                  <a:lnTo>
                    <a:pt x="354" y="352"/>
                  </a:lnTo>
                  <a:lnTo>
                    <a:pt x="356" y="348"/>
                  </a:lnTo>
                  <a:lnTo>
                    <a:pt x="358" y="344"/>
                  </a:lnTo>
                  <a:lnTo>
                    <a:pt x="358" y="340"/>
                  </a:lnTo>
                  <a:lnTo>
                    <a:pt x="360" y="336"/>
                  </a:lnTo>
                  <a:lnTo>
                    <a:pt x="360" y="332"/>
                  </a:lnTo>
                  <a:lnTo>
                    <a:pt x="362" y="328"/>
                  </a:lnTo>
                  <a:lnTo>
                    <a:pt x="364" y="324"/>
                  </a:lnTo>
                  <a:lnTo>
                    <a:pt x="366" y="320"/>
                  </a:lnTo>
                  <a:lnTo>
                    <a:pt x="366" y="316"/>
                  </a:lnTo>
                  <a:lnTo>
                    <a:pt x="368" y="312"/>
                  </a:lnTo>
                  <a:lnTo>
                    <a:pt x="368" y="308"/>
                  </a:lnTo>
                  <a:lnTo>
                    <a:pt x="370" y="304"/>
                  </a:lnTo>
                  <a:lnTo>
                    <a:pt x="370" y="300"/>
                  </a:lnTo>
                  <a:lnTo>
                    <a:pt x="372" y="296"/>
                  </a:lnTo>
                  <a:lnTo>
                    <a:pt x="372" y="292"/>
                  </a:lnTo>
                  <a:lnTo>
                    <a:pt x="368" y="290"/>
                  </a:lnTo>
                  <a:lnTo>
                    <a:pt x="366" y="286"/>
                  </a:lnTo>
                  <a:lnTo>
                    <a:pt x="364" y="282"/>
                  </a:lnTo>
                  <a:lnTo>
                    <a:pt x="360" y="282"/>
                  </a:lnTo>
                  <a:lnTo>
                    <a:pt x="358" y="278"/>
                  </a:lnTo>
                  <a:lnTo>
                    <a:pt x="354" y="276"/>
                  </a:lnTo>
                  <a:lnTo>
                    <a:pt x="350" y="272"/>
                  </a:lnTo>
                  <a:lnTo>
                    <a:pt x="346" y="268"/>
                  </a:lnTo>
                  <a:lnTo>
                    <a:pt x="344" y="264"/>
                  </a:lnTo>
                  <a:lnTo>
                    <a:pt x="344" y="260"/>
                  </a:lnTo>
                  <a:lnTo>
                    <a:pt x="344" y="256"/>
                  </a:lnTo>
                  <a:lnTo>
                    <a:pt x="344" y="260"/>
                  </a:lnTo>
                  <a:lnTo>
                    <a:pt x="346" y="264"/>
                  </a:lnTo>
                  <a:lnTo>
                    <a:pt x="348" y="268"/>
                  </a:lnTo>
                  <a:lnTo>
                    <a:pt x="352" y="272"/>
                  </a:lnTo>
                  <a:lnTo>
                    <a:pt x="356" y="276"/>
                  </a:lnTo>
                  <a:lnTo>
                    <a:pt x="360" y="280"/>
                  </a:lnTo>
                  <a:lnTo>
                    <a:pt x="362" y="284"/>
                  </a:lnTo>
                  <a:lnTo>
                    <a:pt x="366" y="286"/>
                  </a:lnTo>
                  <a:lnTo>
                    <a:pt x="366" y="290"/>
                  </a:lnTo>
                  <a:lnTo>
                    <a:pt x="368" y="294"/>
                  </a:lnTo>
                  <a:lnTo>
                    <a:pt x="370" y="290"/>
                  </a:lnTo>
                  <a:lnTo>
                    <a:pt x="368" y="286"/>
                  </a:lnTo>
                  <a:lnTo>
                    <a:pt x="364" y="282"/>
                  </a:lnTo>
                  <a:lnTo>
                    <a:pt x="362" y="278"/>
                  </a:lnTo>
                  <a:lnTo>
                    <a:pt x="360" y="274"/>
                  </a:lnTo>
                  <a:lnTo>
                    <a:pt x="360" y="270"/>
                  </a:lnTo>
                  <a:lnTo>
                    <a:pt x="358" y="266"/>
                  </a:lnTo>
                  <a:lnTo>
                    <a:pt x="356" y="262"/>
                  </a:lnTo>
                  <a:lnTo>
                    <a:pt x="356" y="258"/>
                  </a:lnTo>
                  <a:lnTo>
                    <a:pt x="354" y="254"/>
                  </a:lnTo>
                  <a:lnTo>
                    <a:pt x="350" y="252"/>
                  </a:lnTo>
                  <a:lnTo>
                    <a:pt x="350" y="248"/>
                  </a:lnTo>
                  <a:lnTo>
                    <a:pt x="346" y="246"/>
                  </a:lnTo>
                  <a:lnTo>
                    <a:pt x="346" y="242"/>
                  </a:lnTo>
                  <a:lnTo>
                    <a:pt x="344" y="238"/>
                  </a:lnTo>
                  <a:lnTo>
                    <a:pt x="340" y="236"/>
                  </a:lnTo>
                  <a:lnTo>
                    <a:pt x="340" y="232"/>
                  </a:lnTo>
                  <a:lnTo>
                    <a:pt x="336" y="230"/>
                  </a:lnTo>
                  <a:lnTo>
                    <a:pt x="334" y="226"/>
                  </a:lnTo>
                  <a:lnTo>
                    <a:pt x="332" y="222"/>
                  </a:lnTo>
                  <a:lnTo>
                    <a:pt x="330" y="218"/>
                  </a:lnTo>
                  <a:lnTo>
                    <a:pt x="326" y="216"/>
                  </a:lnTo>
                  <a:lnTo>
                    <a:pt x="324" y="212"/>
                  </a:lnTo>
                  <a:lnTo>
                    <a:pt x="322" y="208"/>
                  </a:lnTo>
                  <a:lnTo>
                    <a:pt x="318" y="206"/>
                  </a:lnTo>
                  <a:lnTo>
                    <a:pt x="316" y="202"/>
                  </a:lnTo>
                  <a:lnTo>
                    <a:pt x="314" y="198"/>
                  </a:lnTo>
                  <a:lnTo>
                    <a:pt x="312" y="194"/>
                  </a:lnTo>
                  <a:lnTo>
                    <a:pt x="312" y="190"/>
                  </a:lnTo>
                  <a:lnTo>
                    <a:pt x="310" y="186"/>
                  </a:lnTo>
                  <a:lnTo>
                    <a:pt x="308" y="182"/>
                  </a:lnTo>
                  <a:lnTo>
                    <a:pt x="306" y="178"/>
                  </a:lnTo>
                  <a:lnTo>
                    <a:pt x="306" y="174"/>
                  </a:lnTo>
                  <a:lnTo>
                    <a:pt x="304" y="170"/>
                  </a:lnTo>
                  <a:lnTo>
                    <a:pt x="302" y="166"/>
                  </a:lnTo>
                  <a:lnTo>
                    <a:pt x="300" y="162"/>
                  </a:lnTo>
                  <a:lnTo>
                    <a:pt x="298" y="158"/>
                  </a:lnTo>
                  <a:lnTo>
                    <a:pt x="296" y="154"/>
                  </a:lnTo>
                  <a:lnTo>
                    <a:pt x="292" y="150"/>
                  </a:lnTo>
                  <a:lnTo>
                    <a:pt x="288" y="146"/>
                  </a:lnTo>
                  <a:lnTo>
                    <a:pt x="286" y="142"/>
                  </a:lnTo>
                  <a:lnTo>
                    <a:pt x="282" y="140"/>
                  </a:lnTo>
                  <a:lnTo>
                    <a:pt x="280" y="136"/>
                  </a:lnTo>
                  <a:lnTo>
                    <a:pt x="278" y="132"/>
                  </a:lnTo>
                  <a:lnTo>
                    <a:pt x="276" y="128"/>
                  </a:lnTo>
                  <a:lnTo>
                    <a:pt x="274" y="124"/>
                  </a:lnTo>
                  <a:lnTo>
                    <a:pt x="272" y="120"/>
                  </a:lnTo>
                  <a:lnTo>
                    <a:pt x="270" y="116"/>
                  </a:lnTo>
                  <a:lnTo>
                    <a:pt x="268" y="112"/>
                  </a:lnTo>
                  <a:lnTo>
                    <a:pt x="264" y="108"/>
                  </a:lnTo>
                  <a:lnTo>
                    <a:pt x="264" y="104"/>
                  </a:lnTo>
                  <a:lnTo>
                    <a:pt x="262" y="100"/>
                  </a:lnTo>
                  <a:lnTo>
                    <a:pt x="260" y="96"/>
                  </a:lnTo>
                  <a:lnTo>
                    <a:pt x="258" y="92"/>
                  </a:lnTo>
                  <a:lnTo>
                    <a:pt x="256" y="88"/>
                  </a:lnTo>
                  <a:lnTo>
                    <a:pt x="254" y="84"/>
                  </a:lnTo>
                  <a:lnTo>
                    <a:pt x="252" y="80"/>
                  </a:lnTo>
                  <a:lnTo>
                    <a:pt x="250" y="76"/>
                  </a:lnTo>
                  <a:lnTo>
                    <a:pt x="248" y="72"/>
                  </a:lnTo>
                  <a:lnTo>
                    <a:pt x="246" y="68"/>
                  </a:lnTo>
                  <a:lnTo>
                    <a:pt x="244" y="64"/>
                  </a:lnTo>
                  <a:lnTo>
                    <a:pt x="240" y="62"/>
                  </a:lnTo>
                  <a:lnTo>
                    <a:pt x="238" y="58"/>
                  </a:lnTo>
                  <a:lnTo>
                    <a:pt x="236" y="54"/>
                  </a:lnTo>
                  <a:lnTo>
                    <a:pt x="234" y="50"/>
                  </a:lnTo>
                  <a:lnTo>
                    <a:pt x="230" y="48"/>
                  </a:lnTo>
                  <a:lnTo>
                    <a:pt x="230" y="44"/>
                  </a:lnTo>
                  <a:lnTo>
                    <a:pt x="228" y="40"/>
                  </a:lnTo>
                  <a:lnTo>
                    <a:pt x="224" y="38"/>
                  </a:lnTo>
                  <a:lnTo>
                    <a:pt x="222" y="34"/>
                  </a:lnTo>
                  <a:lnTo>
                    <a:pt x="220" y="30"/>
                  </a:lnTo>
                  <a:lnTo>
                    <a:pt x="218" y="26"/>
                  </a:lnTo>
                  <a:lnTo>
                    <a:pt x="216" y="22"/>
                  </a:lnTo>
                  <a:lnTo>
                    <a:pt x="214" y="18"/>
                  </a:lnTo>
                  <a:lnTo>
                    <a:pt x="210" y="16"/>
                  </a:lnTo>
                  <a:lnTo>
                    <a:pt x="208" y="12"/>
                  </a:lnTo>
                  <a:lnTo>
                    <a:pt x="204" y="10"/>
                  </a:lnTo>
                  <a:lnTo>
                    <a:pt x="202" y="6"/>
                  </a:lnTo>
                  <a:lnTo>
                    <a:pt x="200" y="2"/>
                  </a:lnTo>
                  <a:lnTo>
                    <a:pt x="202" y="0"/>
                  </a:lnTo>
                </a:path>
              </a:pathLst>
            </a:custGeom>
            <a:solidFill>
              <a:schemeClr val="tx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4" name="Freeform 104"/>
            <p:cNvSpPr>
              <a:spLocks/>
            </p:cNvSpPr>
            <p:nvPr/>
          </p:nvSpPr>
          <p:spPr bwMode="auto">
            <a:xfrm>
              <a:off x="5466" y="2818"/>
              <a:ext cx="544" cy="402"/>
            </a:xfrm>
            <a:custGeom>
              <a:avLst/>
              <a:gdLst>
                <a:gd name="T0" fmla="*/ 38 w 495"/>
                <a:gd name="T1" fmla="*/ 957 h 355"/>
                <a:gd name="T2" fmla="*/ 77 w 495"/>
                <a:gd name="T3" fmla="*/ 932 h 355"/>
                <a:gd name="T4" fmla="*/ 114 w 495"/>
                <a:gd name="T5" fmla="*/ 907 h 355"/>
                <a:gd name="T6" fmla="*/ 158 w 495"/>
                <a:gd name="T7" fmla="*/ 881 h 355"/>
                <a:gd name="T8" fmla="*/ 198 w 495"/>
                <a:gd name="T9" fmla="*/ 859 h 355"/>
                <a:gd name="T10" fmla="*/ 242 w 495"/>
                <a:gd name="T11" fmla="*/ 832 h 355"/>
                <a:gd name="T12" fmla="*/ 285 w 495"/>
                <a:gd name="T13" fmla="*/ 815 h 355"/>
                <a:gd name="T14" fmla="*/ 326 w 495"/>
                <a:gd name="T15" fmla="*/ 798 h 355"/>
                <a:gd name="T16" fmla="*/ 370 w 495"/>
                <a:gd name="T17" fmla="*/ 782 h 355"/>
                <a:gd name="T18" fmla="*/ 412 w 495"/>
                <a:gd name="T19" fmla="*/ 761 h 355"/>
                <a:gd name="T20" fmla="*/ 438 w 495"/>
                <a:gd name="T21" fmla="*/ 707 h 355"/>
                <a:gd name="T22" fmla="*/ 486 w 495"/>
                <a:gd name="T23" fmla="*/ 655 h 355"/>
                <a:gd name="T24" fmla="*/ 558 w 495"/>
                <a:gd name="T25" fmla="*/ 593 h 355"/>
                <a:gd name="T26" fmla="*/ 613 w 495"/>
                <a:gd name="T27" fmla="*/ 546 h 355"/>
                <a:gd name="T28" fmla="*/ 671 w 495"/>
                <a:gd name="T29" fmla="*/ 496 h 355"/>
                <a:gd name="T30" fmla="*/ 724 w 495"/>
                <a:gd name="T31" fmla="*/ 462 h 355"/>
                <a:gd name="T32" fmla="*/ 788 w 495"/>
                <a:gd name="T33" fmla="*/ 410 h 355"/>
                <a:gd name="T34" fmla="*/ 840 w 495"/>
                <a:gd name="T35" fmla="*/ 371 h 355"/>
                <a:gd name="T36" fmla="*/ 898 w 495"/>
                <a:gd name="T37" fmla="*/ 328 h 355"/>
                <a:gd name="T38" fmla="*/ 941 w 495"/>
                <a:gd name="T39" fmla="*/ 320 h 355"/>
                <a:gd name="T40" fmla="*/ 987 w 495"/>
                <a:gd name="T41" fmla="*/ 290 h 355"/>
                <a:gd name="T42" fmla="*/ 1032 w 495"/>
                <a:gd name="T43" fmla="*/ 265 h 355"/>
                <a:gd name="T44" fmla="*/ 1051 w 495"/>
                <a:gd name="T45" fmla="*/ 211 h 355"/>
                <a:gd name="T46" fmla="*/ 996 w 495"/>
                <a:gd name="T47" fmla="*/ 163 h 355"/>
                <a:gd name="T48" fmla="*/ 939 w 495"/>
                <a:gd name="T49" fmla="*/ 125 h 355"/>
                <a:gd name="T50" fmla="*/ 886 w 495"/>
                <a:gd name="T51" fmla="*/ 76 h 355"/>
                <a:gd name="T52" fmla="*/ 836 w 495"/>
                <a:gd name="T53" fmla="*/ 33 h 355"/>
                <a:gd name="T54" fmla="*/ 777 w 495"/>
                <a:gd name="T55" fmla="*/ 2 h 355"/>
                <a:gd name="T56" fmla="*/ 719 w 495"/>
                <a:gd name="T57" fmla="*/ 0 h 355"/>
                <a:gd name="T58" fmla="*/ 681 w 495"/>
                <a:gd name="T59" fmla="*/ 48 h 355"/>
                <a:gd name="T60" fmla="*/ 633 w 495"/>
                <a:gd name="T61" fmla="*/ 86 h 355"/>
                <a:gd name="T62" fmla="*/ 592 w 495"/>
                <a:gd name="T63" fmla="*/ 125 h 355"/>
                <a:gd name="T64" fmla="*/ 535 w 495"/>
                <a:gd name="T65" fmla="*/ 165 h 355"/>
                <a:gd name="T66" fmla="*/ 481 w 495"/>
                <a:gd name="T67" fmla="*/ 206 h 355"/>
                <a:gd name="T68" fmla="*/ 432 w 495"/>
                <a:gd name="T69" fmla="*/ 233 h 355"/>
                <a:gd name="T70" fmla="*/ 406 w 495"/>
                <a:gd name="T71" fmla="*/ 271 h 355"/>
                <a:gd name="T72" fmla="*/ 367 w 495"/>
                <a:gd name="T73" fmla="*/ 320 h 355"/>
                <a:gd name="T74" fmla="*/ 337 w 495"/>
                <a:gd name="T75" fmla="*/ 367 h 355"/>
                <a:gd name="T76" fmla="*/ 307 w 495"/>
                <a:gd name="T77" fmla="*/ 416 h 355"/>
                <a:gd name="T78" fmla="*/ 280 w 495"/>
                <a:gd name="T79" fmla="*/ 471 h 355"/>
                <a:gd name="T80" fmla="*/ 268 w 495"/>
                <a:gd name="T81" fmla="*/ 524 h 355"/>
                <a:gd name="T82" fmla="*/ 233 w 495"/>
                <a:gd name="T83" fmla="*/ 562 h 355"/>
                <a:gd name="T84" fmla="*/ 196 w 495"/>
                <a:gd name="T85" fmla="*/ 573 h 355"/>
                <a:gd name="T86" fmla="*/ 162 w 495"/>
                <a:gd name="T87" fmla="*/ 536 h 355"/>
                <a:gd name="T88" fmla="*/ 123 w 495"/>
                <a:gd name="T89" fmla="*/ 571 h 355"/>
                <a:gd name="T90" fmla="*/ 99 w 495"/>
                <a:gd name="T91" fmla="*/ 617 h 355"/>
                <a:gd name="T92" fmla="*/ 82 w 495"/>
                <a:gd name="T93" fmla="*/ 659 h 355"/>
                <a:gd name="T94" fmla="*/ 59 w 495"/>
                <a:gd name="T95" fmla="*/ 716 h 355"/>
                <a:gd name="T96" fmla="*/ 38 w 495"/>
                <a:gd name="T97" fmla="*/ 769 h 355"/>
                <a:gd name="T98" fmla="*/ 24 w 495"/>
                <a:gd name="T99" fmla="*/ 830 h 355"/>
                <a:gd name="T100" fmla="*/ 14 w 495"/>
                <a:gd name="T101" fmla="*/ 881 h 355"/>
                <a:gd name="T102" fmla="*/ 0 w 495"/>
                <a:gd name="T103" fmla="*/ 936 h 35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95"/>
                <a:gd name="T157" fmla="*/ 0 h 355"/>
                <a:gd name="T158" fmla="*/ 495 w 495"/>
                <a:gd name="T159" fmla="*/ 355 h 35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95" h="355">
                  <a:moveTo>
                    <a:pt x="2" y="354"/>
                  </a:moveTo>
                  <a:lnTo>
                    <a:pt x="6" y="354"/>
                  </a:lnTo>
                  <a:lnTo>
                    <a:pt x="10" y="354"/>
                  </a:lnTo>
                  <a:lnTo>
                    <a:pt x="14" y="354"/>
                  </a:lnTo>
                  <a:lnTo>
                    <a:pt x="18" y="354"/>
                  </a:lnTo>
                  <a:lnTo>
                    <a:pt x="22" y="352"/>
                  </a:lnTo>
                  <a:lnTo>
                    <a:pt x="26" y="350"/>
                  </a:lnTo>
                  <a:lnTo>
                    <a:pt x="30" y="350"/>
                  </a:lnTo>
                  <a:lnTo>
                    <a:pt x="32" y="346"/>
                  </a:lnTo>
                  <a:lnTo>
                    <a:pt x="36" y="344"/>
                  </a:lnTo>
                  <a:lnTo>
                    <a:pt x="40" y="344"/>
                  </a:lnTo>
                  <a:lnTo>
                    <a:pt x="42" y="340"/>
                  </a:lnTo>
                  <a:lnTo>
                    <a:pt x="46" y="340"/>
                  </a:lnTo>
                  <a:lnTo>
                    <a:pt x="50" y="338"/>
                  </a:lnTo>
                  <a:lnTo>
                    <a:pt x="54" y="336"/>
                  </a:lnTo>
                  <a:lnTo>
                    <a:pt x="58" y="334"/>
                  </a:lnTo>
                  <a:lnTo>
                    <a:pt x="62" y="332"/>
                  </a:lnTo>
                  <a:lnTo>
                    <a:pt x="66" y="330"/>
                  </a:lnTo>
                  <a:lnTo>
                    <a:pt x="70" y="328"/>
                  </a:lnTo>
                  <a:lnTo>
                    <a:pt x="74" y="326"/>
                  </a:lnTo>
                  <a:lnTo>
                    <a:pt x="78" y="324"/>
                  </a:lnTo>
                  <a:lnTo>
                    <a:pt x="82" y="322"/>
                  </a:lnTo>
                  <a:lnTo>
                    <a:pt x="86" y="320"/>
                  </a:lnTo>
                  <a:lnTo>
                    <a:pt x="90" y="318"/>
                  </a:lnTo>
                  <a:lnTo>
                    <a:pt x="94" y="318"/>
                  </a:lnTo>
                  <a:lnTo>
                    <a:pt x="98" y="316"/>
                  </a:lnTo>
                  <a:lnTo>
                    <a:pt x="102" y="314"/>
                  </a:lnTo>
                  <a:lnTo>
                    <a:pt x="106" y="312"/>
                  </a:lnTo>
                  <a:lnTo>
                    <a:pt x="110" y="310"/>
                  </a:lnTo>
                  <a:lnTo>
                    <a:pt x="114" y="308"/>
                  </a:lnTo>
                  <a:lnTo>
                    <a:pt x="118" y="308"/>
                  </a:lnTo>
                  <a:lnTo>
                    <a:pt x="122" y="306"/>
                  </a:lnTo>
                  <a:lnTo>
                    <a:pt x="126" y="306"/>
                  </a:lnTo>
                  <a:lnTo>
                    <a:pt x="130" y="304"/>
                  </a:lnTo>
                  <a:lnTo>
                    <a:pt x="134" y="302"/>
                  </a:lnTo>
                  <a:lnTo>
                    <a:pt x="138" y="302"/>
                  </a:lnTo>
                  <a:lnTo>
                    <a:pt x="142" y="300"/>
                  </a:lnTo>
                  <a:lnTo>
                    <a:pt x="146" y="298"/>
                  </a:lnTo>
                  <a:lnTo>
                    <a:pt x="150" y="298"/>
                  </a:lnTo>
                  <a:lnTo>
                    <a:pt x="154" y="296"/>
                  </a:lnTo>
                  <a:lnTo>
                    <a:pt x="158" y="296"/>
                  </a:lnTo>
                  <a:lnTo>
                    <a:pt x="162" y="294"/>
                  </a:lnTo>
                  <a:lnTo>
                    <a:pt x="166" y="292"/>
                  </a:lnTo>
                  <a:lnTo>
                    <a:pt x="170" y="290"/>
                  </a:lnTo>
                  <a:lnTo>
                    <a:pt x="174" y="290"/>
                  </a:lnTo>
                  <a:lnTo>
                    <a:pt x="178" y="288"/>
                  </a:lnTo>
                  <a:lnTo>
                    <a:pt x="182" y="286"/>
                  </a:lnTo>
                  <a:lnTo>
                    <a:pt x="186" y="286"/>
                  </a:lnTo>
                  <a:lnTo>
                    <a:pt x="190" y="284"/>
                  </a:lnTo>
                  <a:lnTo>
                    <a:pt x="194" y="282"/>
                  </a:lnTo>
                  <a:lnTo>
                    <a:pt x="196" y="278"/>
                  </a:lnTo>
                  <a:lnTo>
                    <a:pt x="198" y="274"/>
                  </a:lnTo>
                  <a:lnTo>
                    <a:pt x="200" y="270"/>
                  </a:lnTo>
                  <a:lnTo>
                    <a:pt x="204" y="266"/>
                  </a:lnTo>
                  <a:lnTo>
                    <a:pt x="206" y="262"/>
                  </a:lnTo>
                  <a:lnTo>
                    <a:pt x="210" y="258"/>
                  </a:lnTo>
                  <a:lnTo>
                    <a:pt x="214" y="254"/>
                  </a:lnTo>
                  <a:lnTo>
                    <a:pt x="218" y="252"/>
                  </a:lnTo>
                  <a:lnTo>
                    <a:pt x="224" y="246"/>
                  </a:lnTo>
                  <a:lnTo>
                    <a:pt x="228" y="242"/>
                  </a:lnTo>
                  <a:lnTo>
                    <a:pt x="232" y="240"/>
                  </a:lnTo>
                  <a:lnTo>
                    <a:pt x="238" y="236"/>
                  </a:lnTo>
                  <a:lnTo>
                    <a:pt x="250" y="226"/>
                  </a:lnTo>
                  <a:lnTo>
                    <a:pt x="256" y="220"/>
                  </a:lnTo>
                  <a:lnTo>
                    <a:pt x="262" y="220"/>
                  </a:lnTo>
                  <a:lnTo>
                    <a:pt x="264" y="216"/>
                  </a:lnTo>
                  <a:lnTo>
                    <a:pt x="270" y="214"/>
                  </a:lnTo>
                  <a:lnTo>
                    <a:pt x="276" y="210"/>
                  </a:lnTo>
                  <a:lnTo>
                    <a:pt x="282" y="206"/>
                  </a:lnTo>
                  <a:lnTo>
                    <a:pt x="288" y="202"/>
                  </a:lnTo>
                  <a:lnTo>
                    <a:pt x="294" y="198"/>
                  </a:lnTo>
                  <a:lnTo>
                    <a:pt x="300" y="194"/>
                  </a:lnTo>
                  <a:lnTo>
                    <a:pt x="304" y="192"/>
                  </a:lnTo>
                  <a:lnTo>
                    <a:pt x="312" y="188"/>
                  </a:lnTo>
                  <a:lnTo>
                    <a:pt x="316" y="184"/>
                  </a:lnTo>
                  <a:lnTo>
                    <a:pt x="322" y="182"/>
                  </a:lnTo>
                  <a:lnTo>
                    <a:pt x="326" y="178"/>
                  </a:lnTo>
                  <a:lnTo>
                    <a:pt x="330" y="176"/>
                  </a:lnTo>
                  <a:lnTo>
                    <a:pt x="336" y="172"/>
                  </a:lnTo>
                  <a:lnTo>
                    <a:pt x="340" y="170"/>
                  </a:lnTo>
                  <a:lnTo>
                    <a:pt x="346" y="166"/>
                  </a:lnTo>
                  <a:lnTo>
                    <a:pt x="354" y="162"/>
                  </a:lnTo>
                  <a:lnTo>
                    <a:pt x="358" y="160"/>
                  </a:lnTo>
                  <a:lnTo>
                    <a:pt x="364" y="156"/>
                  </a:lnTo>
                  <a:lnTo>
                    <a:pt x="370" y="152"/>
                  </a:lnTo>
                  <a:lnTo>
                    <a:pt x="374" y="150"/>
                  </a:lnTo>
                  <a:lnTo>
                    <a:pt x="378" y="146"/>
                  </a:lnTo>
                  <a:lnTo>
                    <a:pt x="384" y="144"/>
                  </a:lnTo>
                  <a:lnTo>
                    <a:pt x="390" y="140"/>
                  </a:lnTo>
                  <a:lnTo>
                    <a:pt x="394" y="138"/>
                  </a:lnTo>
                  <a:lnTo>
                    <a:pt x="402" y="134"/>
                  </a:lnTo>
                  <a:lnTo>
                    <a:pt x="406" y="132"/>
                  </a:lnTo>
                  <a:lnTo>
                    <a:pt x="412" y="128"/>
                  </a:lnTo>
                  <a:lnTo>
                    <a:pt x="418" y="124"/>
                  </a:lnTo>
                  <a:lnTo>
                    <a:pt x="422" y="122"/>
                  </a:lnTo>
                  <a:lnTo>
                    <a:pt x="426" y="120"/>
                  </a:lnTo>
                  <a:lnTo>
                    <a:pt x="430" y="118"/>
                  </a:lnTo>
                  <a:lnTo>
                    <a:pt x="434" y="118"/>
                  </a:lnTo>
                  <a:lnTo>
                    <a:pt x="438" y="118"/>
                  </a:lnTo>
                  <a:lnTo>
                    <a:pt x="442" y="118"/>
                  </a:lnTo>
                  <a:lnTo>
                    <a:pt x="446" y="116"/>
                  </a:lnTo>
                  <a:lnTo>
                    <a:pt x="452" y="114"/>
                  </a:lnTo>
                  <a:lnTo>
                    <a:pt x="456" y="112"/>
                  </a:lnTo>
                  <a:lnTo>
                    <a:pt x="460" y="110"/>
                  </a:lnTo>
                  <a:lnTo>
                    <a:pt x="464" y="108"/>
                  </a:lnTo>
                  <a:lnTo>
                    <a:pt x="468" y="108"/>
                  </a:lnTo>
                  <a:lnTo>
                    <a:pt x="472" y="104"/>
                  </a:lnTo>
                  <a:lnTo>
                    <a:pt x="476" y="104"/>
                  </a:lnTo>
                  <a:lnTo>
                    <a:pt x="480" y="102"/>
                  </a:lnTo>
                  <a:lnTo>
                    <a:pt x="484" y="98"/>
                  </a:lnTo>
                  <a:lnTo>
                    <a:pt x="488" y="94"/>
                  </a:lnTo>
                  <a:lnTo>
                    <a:pt x="492" y="90"/>
                  </a:lnTo>
                  <a:lnTo>
                    <a:pt x="492" y="86"/>
                  </a:lnTo>
                  <a:lnTo>
                    <a:pt x="494" y="82"/>
                  </a:lnTo>
                  <a:lnTo>
                    <a:pt x="494" y="78"/>
                  </a:lnTo>
                  <a:lnTo>
                    <a:pt x="492" y="74"/>
                  </a:lnTo>
                  <a:lnTo>
                    <a:pt x="486" y="68"/>
                  </a:lnTo>
                  <a:lnTo>
                    <a:pt x="480" y="64"/>
                  </a:lnTo>
                  <a:lnTo>
                    <a:pt x="474" y="62"/>
                  </a:lnTo>
                  <a:lnTo>
                    <a:pt x="468" y="60"/>
                  </a:lnTo>
                  <a:lnTo>
                    <a:pt x="464" y="56"/>
                  </a:lnTo>
                  <a:lnTo>
                    <a:pt x="458" y="54"/>
                  </a:lnTo>
                  <a:lnTo>
                    <a:pt x="452" y="50"/>
                  </a:lnTo>
                  <a:lnTo>
                    <a:pt x="446" y="46"/>
                  </a:lnTo>
                  <a:lnTo>
                    <a:pt x="440" y="46"/>
                  </a:lnTo>
                  <a:lnTo>
                    <a:pt x="436" y="42"/>
                  </a:lnTo>
                  <a:lnTo>
                    <a:pt x="430" y="38"/>
                  </a:lnTo>
                  <a:lnTo>
                    <a:pt x="426" y="34"/>
                  </a:lnTo>
                  <a:lnTo>
                    <a:pt x="422" y="32"/>
                  </a:lnTo>
                  <a:lnTo>
                    <a:pt x="416" y="28"/>
                  </a:lnTo>
                  <a:lnTo>
                    <a:pt x="408" y="22"/>
                  </a:lnTo>
                  <a:lnTo>
                    <a:pt x="404" y="20"/>
                  </a:lnTo>
                  <a:lnTo>
                    <a:pt x="402" y="16"/>
                  </a:lnTo>
                  <a:lnTo>
                    <a:pt x="396" y="14"/>
                  </a:lnTo>
                  <a:lnTo>
                    <a:pt x="392" y="12"/>
                  </a:lnTo>
                  <a:lnTo>
                    <a:pt x="386" y="10"/>
                  </a:lnTo>
                  <a:lnTo>
                    <a:pt x="378" y="8"/>
                  </a:lnTo>
                  <a:lnTo>
                    <a:pt x="374" y="6"/>
                  </a:lnTo>
                  <a:lnTo>
                    <a:pt x="368" y="4"/>
                  </a:lnTo>
                  <a:lnTo>
                    <a:pt x="364" y="2"/>
                  </a:lnTo>
                  <a:lnTo>
                    <a:pt x="358" y="2"/>
                  </a:lnTo>
                  <a:lnTo>
                    <a:pt x="352" y="0"/>
                  </a:lnTo>
                  <a:lnTo>
                    <a:pt x="346" y="0"/>
                  </a:lnTo>
                  <a:lnTo>
                    <a:pt x="342" y="0"/>
                  </a:lnTo>
                  <a:lnTo>
                    <a:pt x="338" y="0"/>
                  </a:lnTo>
                  <a:lnTo>
                    <a:pt x="332" y="2"/>
                  </a:lnTo>
                  <a:lnTo>
                    <a:pt x="330" y="6"/>
                  </a:lnTo>
                  <a:lnTo>
                    <a:pt x="326" y="8"/>
                  </a:lnTo>
                  <a:lnTo>
                    <a:pt x="322" y="14"/>
                  </a:lnTo>
                  <a:lnTo>
                    <a:pt x="320" y="18"/>
                  </a:lnTo>
                  <a:lnTo>
                    <a:pt x="316" y="20"/>
                  </a:lnTo>
                  <a:lnTo>
                    <a:pt x="314" y="24"/>
                  </a:lnTo>
                  <a:lnTo>
                    <a:pt x="310" y="26"/>
                  </a:lnTo>
                  <a:lnTo>
                    <a:pt x="304" y="28"/>
                  </a:lnTo>
                  <a:lnTo>
                    <a:pt x="298" y="32"/>
                  </a:lnTo>
                  <a:lnTo>
                    <a:pt x="294" y="34"/>
                  </a:lnTo>
                  <a:lnTo>
                    <a:pt x="288" y="38"/>
                  </a:lnTo>
                  <a:lnTo>
                    <a:pt x="284" y="42"/>
                  </a:lnTo>
                  <a:lnTo>
                    <a:pt x="280" y="42"/>
                  </a:lnTo>
                  <a:lnTo>
                    <a:pt x="278" y="46"/>
                  </a:lnTo>
                  <a:lnTo>
                    <a:pt x="274" y="48"/>
                  </a:lnTo>
                  <a:lnTo>
                    <a:pt x="270" y="52"/>
                  </a:lnTo>
                  <a:lnTo>
                    <a:pt x="262" y="54"/>
                  </a:lnTo>
                  <a:lnTo>
                    <a:pt x="256" y="58"/>
                  </a:lnTo>
                  <a:lnTo>
                    <a:pt x="252" y="62"/>
                  </a:lnTo>
                  <a:lnTo>
                    <a:pt x="248" y="62"/>
                  </a:lnTo>
                  <a:lnTo>
                    <a:pt x="244" y="64"/>
                  </a:lnTo>
                  <a:lnTo>
                    <a:pt x="238" y="68"/>
                  </a:lnTo>
                  <a:lnTo>
                    <a:pt x="232" y="72"/>
                  </a:lnTo>
                  <a:lnTo>
                    <a:pt x="226" y="76"/>
                  </a:lnTo>
                  <a:lnTo>
                    <a:pt x="222" y="78"/>
                  </a:lnTo>
                  <a:lnTo>
                    <a:pt x="216" y="80"/>
                  </a:lnTo>
                  <a:lnTo>
                    <a:pt x="212" y="82"/>
                  </a:lnTo>
                  <a:lnTo>
                    <a:pt x="208" y="84"/>
                  </a:lnTo>
                  <a:lnTo>
                    <a:pt x="204" y="86"/>
                  </a:lnTo>
                  <a:lnTo>
                    <a:pt x="200" y="88"/>
                  </a:lnTo>
                  <a:lnTo>
                    <a:pt x="196" y="90"/>
                  </a:lnTo>
                  <a:lnTo>
                    <a:pt x="194" y="94"/>
                  </a:lnTo>
                  <a:lnTo>
                    <a:pt x="190" y="96"/>
                  </a:lnTo>
                  <a:lnTo>
                    <a:pt x="190" y="100"/>
                  </a:lnTo>
                  <a:lnTo>
                    <a:pt x="186" y="100"/>
                  </a:lnTo>
                  <a:lnTo>
                    <a:pt x="184" y="104"/>
                  </a:lnTo>
                  <a:lnTo>
                    <a:pt x="178" y="110"/>
                  </a:lnTo>
                  <a:lnTo>
                    <a:pt x="176" y="114"/>
                  </a:lnTo>
                  <a:lnTo>
                    <a:pt x="172" y="118"/>
                  </a:lnTo>
                  <a:lnTo>
                    <a:pt x="170" y="122"/>
                  </a:lnTo>
                  <a:lnTo>
                    <a:pt x="168" y="126"/>
                  </a:lnTo>
                  <a:lnTo>
                    <a:pt x="164" y="128"/>
                  </a:lnTo>
                  <a:lnTo>
                    <a:pt x="162" y="132"/>
                  </a:lnTo>
                  <a:lnTo>
                    <a:pt x="158" y="136"/>
                  </a:lnTo>
                  <a:lnTo>
                    <a:pt x="156" y="140"/>
                  </a:lnTo>
                  <a:lnTo>
                    <a:pt x="152" y="144"/>
                  </a:lnTo>
                  <a:lnTo>
                    <a:pt x="150" y="148"/>
                  </a:lnTo>
                  <a:lnTo>
                    <a:pt x="148" y="152"/>
                  </a:lnTo>
                  <a:lnTo>
                    <a:pt x="144" y="154"/>
                  </a:lnTo>
                  <a:lnTo>
                    <a:pt x="142" y="158"/>
                  </a:lnTo>
                  <a:lnTo>
                    <a:pt x="140" y="162"/>
                  </a:lnTo>
                  <a:lnTo>
                    <a:pt x="136" y="164"/>
                  </a:lnTo>
                  <a:lnTo>
                    <a:pt x="134" y="170"/>
                  </a:lnTo>
                  <a:lnTo>
                    <a:pt x="132" y="174"/>
                  </a:lnTo>
                  <a:lnTo>
                    <a:pt x="128" y="178"/>
                  </a:lnTo>
                  <a:lnTo>
                    <a:pt x="128" y="182"/>
                  </a:lnTo>
                  <a:lnTo>
                    <a:pt x="126" y="186"/>
                  </a:lnTo>
                  <a:lnTo>
                    <a:pt x="126" y="190"/>
                  </a:lnTo>
                  <a:lnTo>
                    <a:pt x="126" y="194"/>
                  </a:lnTo>
                  <a:lnTo>
                    <a:pt x="122" y="196"/>
                  </a:lnTo>
                  <a:lnTo>
                    <a:pt x="118" y="200"/>
                  </a:lnTo>
                  <a:lnTo>
                    <a:pt x="114" y="202"/>
                  </a:lnTo>
                  <a:lnTo>
                    <a:pt x="114" y="206"/>
                  </a:lnTo>
                  <a:lnTo>
                    <a:pt x="110" y="208"/>
                  </a:lnTo>
                  <a:lnTo>
                    <a:pt x="108" y="212"/>
                  </a:lnTo>
                  <a:lnTo>
                    <a:pt x="104" y="212"/>
                  </a:lnTo>
                  <a:lnTo>
                    <a:pt x="100" y="214"/>
                  </a:lnTo>
                  <a:lnTo>
                    <a:pt x="96" y="214"/>
                  </a:lnTo>
                  <a:lnTo>
                    <a:pt x="92" y="212"/>
                  </a:lnTo>
                  <a:lnTo>
                    <a:pt x="92" y="208"/>
                  </a:lnTo>
                  <a:lnTo>
                    <a:pt x="88" y="204"/>
                  </a:lnTo>
                  <a:lnTo>
                    <a:pt x="84" y="202"/>
                  </a:lnTo>
                  <a:lnTo>
                    <a:pt x="80" y="200"/>
                  </a:lnTo>
                  <a:lnTo>
                    <a:pt x="76" y="198"/>
                  </a:lnTo>
                  <a:lnTo>
                    <a:pt x="72" y="200"/>
                  </a:lnTo>
                  <a:lnTo>
                    <a:pt x="68" y="202"/>
                  </a:lnTo>
                  <a:lnTo>
                    <a:pt x="66" y="206"/>
                  </a:lnTo>
                  <a:lnTo>
                    <a:pt x="62" y="208"/>
                  </a:lnTo>
                  <a:lnTo>
                    <a:pt x="58" y="210"/>
                  </a:lnTo>
                  <a:lnTo>
                    <a:pt x="58" y="214"/>
                  </a:lnTo>
                  <a:lnTo>
                    <a:pt x="56" y="218"/>
                  </a:lnTo>
                  <a:lnTo>
                    <a:pt x="52" y="220"/>
                  </a:lnTo>
                  <a:lnTo>
                    <a:pt x="50" y="224"/>
                  </a:lnTo>
                  <a:lnTo>
                    <a:pt x="46" y="228"/>
                  </a:lnTo>
                  <a:lnTo>
                    <a:pt x="44" y="232"/>
                  </a:lnTo>
                  <a:lnTo>
                    <a:pt x="40" y="234"/>
                  </a:lnTo>
                  <a:lnTo>
                    <a:pt x="40" y="238"/>
                  </a:lnTo>
                  <a:lnTo>
                    <a:pt x="36" y="240"/>
                  </a:lnTo>
                  <a:lnTo>
                    <a:pt x="38" y="244"/>
                  </a:lnTo>
                  <a:lnTo>
                    <a:pt x="34" y="248"/>
                  </a:lnTo>
                  <a:lnTo>
                    <a:pt x="32" y="252"/>
                  </a:lnTo>
                  <a:lnTo>
                    <a:pt x="32" y="256"/>
                  </a:lnTo>
                  <a:lnTo>
                    <a:pt x="30" y="260"/>
                  </a:lnTo>
                  <a:lnTo>
                    <a:pt x="28" y="264"/>
                  </a:lnTo>
                  <a:lnTo>
                    <a:pt x="26" y="268"/>
                  </a:lnTo>
                  <a:lnTo>
                    <a:pt x="24" y="272"/>
                  </a:lnTo>
                  <a:lnTo>
                    <a:pt x="22" y="276"/>
                  </a:lnTo>
                  <a:lnTo>
                    <a:pt x="20" y="280"/>
                  </a:lnTo>
                  <a:lnTo>
                    <a:pt x="18" y="284"/>
                  </a:lnTo>
                  <a:lnTo>
                    <a:pt x="16" y="288"/>
                  </a:lnTo>
                  <a:lnTo>
                    <a:pt x="14" y="292"/>
                  </a:lnTo>
                  <a:lnTo>
                    <a:pt x="14" y="296"/>
                  </a:lnTo>
                  <a:lnTo>
                    <a:pt x="14" y="302"/>
                  </a:lnTo>
                  <a:lnTo>
                    <a:pt x="12" y="306"/>
                  </a:lnTo>
                  <a:lnTo>
                    <a:pt x="12" y="310"/>
                  </a:lnTo>
                  <a:lnTo>
                    <a:pt x="12" y="314"/>
                  </a:lnTo>
                  <a:lnTo>
                    <a:pt x="10" y="318"/>
                  </a:lnTo>
                  <a:lnTo>
                    <a:pt x="8" y="322"/>
                  </a:lnTo>
                  <a:lnTo>
                    <a:pt x="6" y="326"/>
                  </a:lnTo>
                  <a:lnTo>
                    <a:pt x="4" y="330"/>
                  </a:lnTo>
                  <a:lnTo>
                    <a:pt x="4" y="334"/>
                  </a:lnTo>
                  <a:lnTo>
                    <a:pt x="2" y="338"/>
                  </a:lnTo>
                  <a:lnTo>
                    <a:pt x="0" y="342"/>
                  </a:lnTo>
                  <a:lnTo>
                    <a:pt x="0" y="346"/>
                  </a:lnTo>
                  <a:lnTo>
                    <a:pt x="0" y="350"/>
                  </a:lnTo>
                  <a:lnTo>
                    <a:pt x="0" y="354"/>
                  </a:lnTo>
                  <a:lnTo>
                    <a:pt x="2" y="35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5" name="Freeform 105"/>
            <p:cNvSpPr>
              <a:spLocks/>
            </p:cNvSpPr>
            <p:nvPr/>
          </p:nvSpPr>
          <p:spPr bwMode="auto">
            <a:xfrm>
              <a:off x="4789" y="3463"/>
              <a:ext cx="72" cy="13"/>
            </a:xfrm>
            <a:custGeom>
              <a:avLst/>
              <a:gdLst>
                <a:gd name="T0" fmla="*/ 0 w 65"/>
                <a:gd name="T1" fmla="*/ 39 h 11"/>
                <a:gd name="T2" fmla="*/ 4 w 65"/>
                <a:gd name="T3" fmla="*/ 39 h 11"/>
                <a:gd name="T4" fmla="*/ 18 w 65"/>
                <a:gd name="T5" fmla="*/ 39 h 11"/>
                <a:gd name="T6" fmla="*/ 27 w 65"/>
                <a:gd name="T7" fmla="*/ 30 h 11"/>
                <a:gd name="T8" fmla="*/ 37 w 65"/>
                <a:gd name="T9" fmla="*/ 21 h 11"/>
                <a:gd name="T10" fmla="*/ 45 w 65"/>
                <a:gd name="T11" fmla="*/ 21 h 11"/>
                <a:gd name="T12" fmla="*/ 55 w 65"/>
                <a:gd name="T13" fmla="*/ 21 h 11"/>
                <a:gd name="T14" fmla="*/ 64 w 65"/>
                <a:gd name="T15" fmla="*/ 15 h 11"/>
                <a:gd name="T16" fmla="*/ 72 w 65"/>
                <a:gd name="T17" fmla="*/ 15 h 11"/>
                <a:gd name="T18" fmla="*/ 81 w 65"/>
                <a:gd name="T19" fmla="*/ 15 h 11"/>
                <a:gd name="T20" fmla="*/ 90 w 65"/>
                <a:gd name="T21" fmla="*/ 15 h 11"/>
                <a:gd name="T22" fmla="*/ 100 w 65"/>
                <a:gd name="T23" fmla="*/ 15 h 11"/>
                <a:gd name="T24" fmla="*/ 110 w 65"/>
                <a:gd name="T25" fmla="*/ 2 h 11"/>
                <a:gd name="T26" fmla="*/ 119 w 65"/>
                <a:gd name="T27" fmla="*/ 2 h 11"/>
                <a:gd name="T28" fmla="*/ 126 w 65"/>
                <a:gd name="T29" fmla="*/ 2 h 11"/>
                <a:gd name="T30" fmla="*/ 136 w 65"/>
                <a:gd name="T31" fmla="*/ 2 h 11"/>
                <a:gd name="T32" fmla="*/ 146 w 65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11"/>
                <a:gd name="T53" fmla="*/ 65 w 65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11">
                  <a:moveTo>
                    <a:pt x="0" y="10"/>
                  </a:moveTo>
                  <a:lnTo>
                    <a:pt x="4" y="10"/>
                  </a:lnTo>
                  <a:lnTo>
                    <a:pt x="8" y="10"/>
                  </a:lnTo>
                  <a:lnTo>
                    <a:pt x="12" y="8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4" y="6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8" y="2"/>
                  </a:lnTo>
                  <a:lnTo>
                    <a:pt x="52" y="2"/>
                  </a:lnTo>
                  <a:lnTo>
                    <a:pt x="56" y="2"/>
                  </a:lnTo>
                  <a:lnTo>
                    <a:pt x="60" y="2"/>
                  </a:lnTo>
                  <a:lnTo>
                    <a:pt x="64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6" name="Freeform 106"/>
            <p:cNvSpPr>
              <a:spLocks/>
            </p:cNvSpPr>
            <p:nvPr/>
          </p:nvSpPr>
          <p:spPr bwMode="auto">
            <a:xfrm>
              <a:off x="4838" y="3380"/>
              <a:ext cx="52" cy="166"/>
            </a:xfrm>
            <a:custGeom>
              <a:avLst/>
              <a:gdLst>
                <a:gd name="T0" fmla="*/ 55 w 47"/>
                <a:gd name="T1" fmla="*/ 76 h 147"/>
                <a:gd name="T2" fmla="*/ 90 w 47"/>
                <a:gd name="T3" fmla="*/ 105 h 147"/>
                <a:gd name="T4" fmla="*/ 72 w 47"/>
                <a:gd name="T5" fmla="*/ 167 h 147"/>
                <a:gd name="T6" fmla="*/ 62 w 47"/>
                <a:gd name="T7" fmla="*/ 111 h 147"/>
                <a:gd name="T8" fmla="*/ 76 w 47"/>
                <a:gd name="T9" fmla="*/ 165 h 147"/>
                <a:gd name="T10" fmla="*/ 41 w 47"/>
                <a:gd name="T11" fmla="*/ 86 h 147"/>
                <a:gd name="T12" fmla="*/ 72 w 47"/>
                <a:gd name="T13" fmla="*/ 159 h 147"/>
                <a:gd name="T14" fmla="*/ 45 w 47"/>
                <a:gd name="T15" fmla="*/ 59 h 147"/>
                <a:gd name="T16" fmla="*/ 37 w 47"/>
                <a:gd name="T17" fmla="*/ 26 h 147"/>
                <a:gd name="T18" fmla="*/ 55 w 47"/>
                <a:gd name="T19" fmla="*/ 101 h 147"/>
                <a:gd name="T20" fmla="*/ 37 w 47"/>
                <a:gd name="T21" fmla="*/ 0 h 147"/>
                <a:gd name="T22" fmla="*/ 55 w 47"/>
                <a:gd name="T23" fmla="*/ 62 h 147"/>
                <a:gd name="T24" fmla="*/ 41 w 47"/>
                <a:gd name="T25" fmla="*/ 26 h 147"/>
                <a:gd name="T26" fmla="*/ 25 w 47"/>
                <a:gd name="T27" fmla="*/ 20 h 147"/>
                <a:gd name="T28" fmla="*/ 37 w 47"/>
                <a:gd name="T29" fmla="*/ 89 h 147"/>
                <a:gd name="T30" fmla="*/ 21 w 47"/>
                <a:gd name="T31" fmla="*/ 47 h 147"/>
                <a:gd name="T32" fmla="*/ 31 w 47"/>
                <a:gd name="T33" fmla="*/ 47 h 147"/>
                <a:gd name="T34" fmla="*/ 14 w 47"/>
                <a:gd name="T35" fmla="*/ 20 h 147"/>
                <a:gd name="T36" fmla="*/ 41 w 47"/>
                <a:gd name="T37" fmla="*/ 68 h 147"/>
                <a:gd name="T38" fmla="*/ 31 w 47"/>
                <a:gd name="T39" fmla="*/ 42 h 147"/>
                <a:gd name="T40" fmla="*/ 41 w 47"/>
                <a:gd name="T41" fmla="*/ 111 h 147"/>
                <a:gd name="T42" fmla="*/ 67 w 47"/>
                <a:gd name="T43" fmla="*/ 167 h 147"/>
                <a:gd name="T44" fmla="*/ 59 w 47"/>
                <a:gd name="T45" fmla="*/ 204 h 147"/>
                <a:gd name="T46" fmla="*/ 41 w 47"/>
                <a:gd name="T47" fmla="*/ 142 h 147"/>
                <a:gd name="T48" fmla="*/ 41 w 47"/>
                <a:gd name="T49" fmla="*/ 76 h 147"/>
                <a:gd name="T50" fmla="*/ 17 w 47"/>
                <a:gd name="T51" fmla="*/ 26 h 147"/>
                <a:gd name="T52" fmla="*/ 17 w 47"/>
                <a:gd name="T53" fmla="*/ 26 h 147"/>
                <a:gd name="T54" fmla="*/ 45 w 47"/>
                <a:gd name="T55" fmla="*/ 89 h 147"/>
                <a:gd name="T56" fmla="*/ 55 w 47"/>
                <a:gd name="T57" fmla="*/ 159 h 147"/>
                <a:gd name="T58" fmla="*/ 72 w 47"/>
                <a:gd name="T59" fmla="*/ 227 h 147"/>
                <a:gd name="T60" fmla="*/ 81 w 47"/>
                <a:gd name="T61" fmla="*/ 289 h 147"/>
                <a:gd name="T62" fmla="*/ 72 w 47"/>
                <a:gd name="T63" fmla="*/ 349 h 147"/>
                <a:gd name="T64" fmla="*/ 90 w 47"/>
                <a:gd name="T65" fmla="*/ 349 h 147"/>
                <a:gd name="T66" fmla="*/ 81 w 47"/>
                <a:gd name="T67" fmla="*/ 287 h 147"/>
                <a:gd name="T68" fmla="*/ 59 w 47"/>
                <a:gd name="T69" fmla="*/ 227 h 147"/>
                <a:gd name="T70" fmla="*/ 41 w 47"/>
                <a:gd name="T71" fmla="*/ 180 h 147"/>
                <a:gd name="T72" fmla="*/ 59 w 47"/>
                <a:gd name="T73" fmla="*/ 224 h 147"/>
                <a:gd name="T74" fmla="*/ 76 w 47"/>
                <a:gd name="T75" fmla="*/ 289 h 147"/>
                <a:gd name="T76" fmla="*/ 93 w 47"/>
                <a:gd name="T77" fmla="*/ 355 h 147"/>
                <a:gd name="T78" fmla="*/ 76 w 47"/>
                <a:gd name="T79" fmla="*/ 282 h 147"/>
                <a:gd name="T80" fmla="*/ 67 w 47"/>
                <a:gd name="T81" fmla="*/ 250 h 147"/>
                <a:gd name="T82" fmla="*/ 76 w 47"/>
                <a:gd name="T83" fmla="*/ 312 h 147"/>
                <a:gd name="T84" fmla="*/ 84 w 47"/>
                <a:gd name="T85" fmla="*/ 238 h 147"/>
                <a:gd name="T86" fmla="*/ 76 w 47"/>
                <a:gd name="T87" fmla="*/ 180 h 147"/>
                <a:gd name="T88" fmla="*/ 59 w 47"/>
                <a:gd name="T89" fmla="*/ 124 h 147"/>
                <a:gd name="T90" fmla="*/ 41 w 47"/>
                <a:gd name="T91" fmla="*/ 42 h 147"/>
                <a:gd name="T92" fmla="*/ 67 w 47"/>
                <a:gd name="T93" fmla="*/ 89 h 147"/>
                <a:gd name="T94" fmla="*/ 93 w 47"/>
                <a:gd name="T95" fmla="*/ 180 h 147"/>
                <a:gd name="T96" fmla="*/ 81 w 47"/>
                <a:gd name="T97" fmla="*/ 124 h 147"/>
                <a:gd name="T98" fmla="*/ 62 w 47"/>
                <a:gd name="T99" fmla="*/ 62 h 147"/>
                <a:gd name="T100" fmla="*/ 59 w 47"/>
                <a:gd name="T101" fmla="*/ 89 h 147"/>
                <a:gd name="T102" fmla="*/ 84 w 47"/>
                <a:gd name="T103" fmla="*/ 167 h 147"/>
                <a:gd name="T104" fmla="*/ 93 w 47"/>
                <a:gd name="T105" fmla="*/ 243 h 147"/>
                <a:gd name="T106" fmla="*/ 93 w 47"/>
                <a:gd name="T107" fmla="*/ 165 h 147"/>
                <a:gd name="T108" fmla="*/ 93 w 47"/>
                <a:gd name="T109" fmla="*/ 218 h 147"/>
                <a:gd name="T110" fmla="*/ 93 w 47"/>
                <a:gd name="T111" fmla="*/ 289 h 147"/>
                <a:gd name="T112" fmla="*/ 103 w 47"/>
                <a:gd name="T113" fmla="*/ 349 h 147"/>
                <a:gd name="T114" fmla="*/ 93 w 47"/>
                <a:gd name="T115" fmla="*/ 359 h 147"/>
                <a:gd name="T116" fmla="*/ 76 w 47"/>
                <a:gd name="T117" fmla="*/ 307 h 147"/>
                <a:gd name="T118" fmla="*/ 67 w 47"/>
                <a:gd name="T119" fmla="*/ 238 h 147"/>
                <a:gd name="T120" fmla="*/ 59 w 47"/>
                <a:gd name="T121" fmla="*/ 167 h 147"/>
                <a:gd name="T122" fmla="*/ 59 w 47"/>
                <a:gd name="T123" fmla="*/ 115 h 14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7"/>
                <a:gd name="T187" fmla="*/ 0 h 147"/>
                <a:gd name="T188" fmla="*/ 47 w 47"/>
                <a:gd name="T189" fmla="*/ 147 h 14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7" h="147">
                  <a:moveTo>
                    <a:pt x="12" y="10"/>
                  </a:moveTo>
                  <a:lnTo>
                    <a:pt x="16" y="14"/>
                  </a:lnTo>
                  <a:lnTo>
                    <a:pt x="20" y="16"/>
                  </a:lnTo>
                  <a:lnTo>
                    <a:pt x="20" y="20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6" y="36"/>
                  </a:lnTo>
                  <a:lnTo>
                    <a:pt x="36" y="40"/>
                  </a:lnTo>
                  <a:lnTo>
                    <a:pt x="40" y="40"/>
                  </a:lnTo>
                  <a:lnTo>
                    <a:pt x="40" y="48"/>
                  </a:lnTo>
                  <a:lnTo>
                    <a:pt x="44" y="52"/>
                  </a:lnTo>
                  <a:lnTo>
                    <a:pt x="40" y="56"/>
                  </a:lnTo>
                  <a:lnTo>
                    <a:pt x="36" y="60"/>
                  </a:lnTo>
                  <a:lnTo>
                    <a:pt x="36" y="64"/>
                  </a:lnTo>
                  <a:lnTo>
                    <a:pt x="32" y="64"/>
                  </a:lnTo>
                  <a:lnTo>
                    <a:pt x="32" y="60"/>
                  </a:lnTo>
                  <a:lnTo>
                    <a:pt x="32" y="56"/>
                  </a:lnTo>
                  <a:lnTo>
                    <a:pt x="32" y="50"/>
                  </a:lnTo>
                  <a:lnTo>
                    <a:pt x="28" y="50"/>
                  </a:lnTo>
                  <a:lnTo>
                    <a:pt x="28" y="46"/>
                  </a:lnTo>
                  <a:lnTo>
                    <a:pt x="28" y="42"/>
                  </a:lnTo>
                  <a:lnTo>
                    <a:pt x="28" y="46"/>
                  </a:lnTo>
                  <a:lnTo>
                    <a:pt x="32" y="54"/>
                  </a:lnTo>
                  <a:lnTo>
                    <a:pt x="32" y="58"/>
                  </a:lnTo>
                  <a:lnTo>
                    <a:pt x="32" y="62"/>
                  </a:lnTo>
                  <a:lnTo>
                    <a:pt x="36" y="66"/>
                  </a:lnTo>
                  <a:lnTo>
                    <a:pt x="34" y="62"/>
                  </a:lnTo>
                  <a:lnTo>
                    <a:pt x="30" y="54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18" y="32"/>
                  </a:lnTo>
                  <a:lnTo>
                    <a:pt x="22" y="36"/>
                  </a:lnTo>
                  <a:lnTo>
                    <a:pt x="22" y="44"/>
                  </a:lnTo>
                  <a:lnTo>
                    <a:pt x="26" y="50"/>
                  </a:lnTo>
                  <a:lnTo>
                    <a:pt x="28" y="56"/>
                  </a:lnTo>
                  <a:lnTo>
                    <a:pt x="28" y="60"/>
                  </a:lnTo>
                  <a:lnTo>
                    <a:pt x="32" y="60"/>
                  </a:lnTo>
                  <a:lnTo>
                    <a:pt x="32" y="56"/>
                  </a:lnTo>
                  <a:lnTo>
                    <a:pt x="28" y="48"/>
                  </a:lnTo>
                  <a:lnTo>
                    <a:pt x="28" y="38"/>
                  </a:lnTo>
                  <a:lnTo>
                    <a:pt x="24" y="34"/>
                  </a:lnTo>
                  <a:lnTo>
                    <a:pt x="24" y="26"/>
                  </a:lnTo>
                  <a:lnTo>
                    <a:pt x="20" y="22"/>
                  </a:lnTo>
                  <a:lnTo>
                    <a:pt x="20" y="18"/>
                  </a:lnTo>
                  <a:lnTo>
                    <a:pt x="20" y="14"/>
                  </a:lnTo>
                  <a:lnTo>
                    <a:pt x="20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6" y="10"/>
                  </a:lnTo>
                  <a:lnTo>
                    <a:pt x="20" y="14"/>
                  </a:lnTo>
                  <a:lnTo>
                    <a:pt x="20" y="18"/>
                  </a:lnTo>
                  <a:lnTo>
                    <a:pt x="24" y="22"/>
                  </a:lnTo>
                  <a:lnTo>
                    <a:pt x="24" y="26"/>
                  </a:lnTo>
                  <a:lnTo>
                    <a:pt x="24" y="34"/>
                  </a:lnTo>
                  <a:lnTo>
                    <a:pt x="24" y="38"/>
                  </a:lnTo>
                  <a:lnTo>
                    <a:pt x="24" y="34"/>
                  </a:lnTo>
                  <a:lnTo>
                    <a:pt x="24" y="20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16" y="4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20" y="20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4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18" y="10"/>
                  </a:lnTo>
                  <a:lnTo>
                    <a:pt x="16" y="6"/>
                  </a:lnTo>
                  <a:lnTo>
                    <a:pt x="16" y="12"/>
                  </a:lnTo>
                  <a:lnTo>
                    <a:pt x="16" y="16"/>
                  </a:lnTo>
                  <a:lnTo>
                    <a:pt x="22" y="26"/>
                  </a:lnTo>
                  <a:lnTo>
                    <a:pt x="16" y="20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12"/>
                  </a:lnTo>
                  <a:lnTo>
                    <a:pt x="12" y="26"/>
                  </a:lnTo>
                  <a:lnTo>
                    <a:pt x="16" y="30"/>
                  </a:lnTo>
                  <a:lnTo>
                    <a:pt x="16" y="34"/>
                  </a:lnTo>
                  <a:lnTo>
                    <a:pt x="12" y="30"/>
                  </a:lnTo>
                  <a:lnTo>
                    <a:pt x="12" y="26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8" y="14"/>
                  </a:lnTo>
                  <a:lnTo>
                    <a:pt x="10" y="18"/>
                  </a:lnTo>
                  <a:lnTo>
                    <a:pt x="10" y="22"/>
                  </a:lnTo>
                  <a:lnTo>
                    <a:pt x="14" y="26"/>
                  </a:lnTo>
                  <a:lnTo>
                    <a:pt x="18" y="28"/>
                  </a:lnTo>
                  <a:lnTo>
                    <a:pt x="14" y="26"/>
                  </a:lnTo>
                  <a:lnTo>
                    <a:pt x="14" y="22"/>
                  </a:lnTo>
                  <a:lnTo>
                    <a:pt x="14" y="18"/>
                  </a:lnTo>
                  <a:lnTo>
                    <a:pt x="14" y="14"/>
                  </a:lnTo>
                  <a:lnTo>
                    <a:pt x="10" y="14"/>
                  </a:lnTo>
                  <a:lnTo>
                    <a:pt x="10" y="10"/>
                  </a:lnTo>
                  <a:lnTo>
                    <a:pt x="6" y="8"/>
                  </a:lnTo>
                  <a:lnTo>
                    <a:pt x="6" y="4"/>
                  </a:lnTo>
                  <a:lnTo>
                    <a:pt x="6" y="8"/>
                  </a:lnTo>
                  <a:lnTo>
                    <a:pt x="10" y="12"/>
                  </a:lnTo>
                  <a:lnTo>
                    <a:pt x="10" y="16"/>
                  </a:lnTo>
                  <a:lnTo>
                    <a:pt x="14" y="20"/>
                  </a:lnTo>
                  <a:lnTo>
                    <a:pt x="18" y="26"/>
                  </a:lnTo>
                  <a:lnTo>
                    <a:pt x="18" y="30"/>
                  </a:lnTo>
                  <a:lnTo>
                    <a:pt x="18" y="26"/>
                  </a:lnTo>
                  <a:lnTo>
                    <a:pt x="14" y="20"/>
                  </a:lnTo>
                  <a:lnTo>
                    <a:pt x="14" y="10"/>
                  </a:lnTo>
                  <a:lnTo>
                    <a:pt x="14" y="6"/>
                  </a:lnTo>
                  <a:lnTo>
                    <a:pt x="10" y="2"/>
                  </a:lnTo>
                  <a:lnTo>
                    <a:pt x="10" y="12"/>
                  </a:lnTo>
                  <a:lnTo>
                    <a:pt x="14" y="16"/>
                  </a:lnTo>
                  <a:lnTo>
                    <a:pt x="14" y="20"/>
                  </a:lnTo>
                  <a:lnTo>
                    <a:pt x="18" y="26"/>
                  </a:lnTo>
                  <a:lnTo>
                    <a:pt x="18" y="30"/>
                  </a:lnTo>
                  <a:lnTo>
                    <a:pt x="18" y="34"/>
                  </a:lnTo>
                  <a:lnTo>
                    <a:pt x="18" y="38"/>
                  </a:lnTo>
                  <a:lnTo>
                    <a:pt x="18" y="42"/>
                  </a:lnTo>
                  <a:lnTo>
                    <a:pt x="22" y="42"/>
                  </a:lnTo>
                  <a:lnTo>
                    <a:pt x="26" y="48"/>
                  </a:lnTo>
                  <a:lnTo>
                    <a:pt x="26" y="52"/>
                  </a:lnTo>
                  <a:lnTo>
                    <a:pt x="30" y="56"/>
                  </a:lnTo>
                  <a:lnTo>
                    <a:pt x="30" y="60"/>
                  </a:lnTo>
                  <a:lnTo>
                    <a:pt x="30" y="64"/>
                  </a:lnTo>
                  <a:lnTo>
                    <a:pt x="34" y="64"/>
                  </a:lnTo>
                  <a:lnTo>
                    <a:pt x="34" y="68"/>
                  </a:lnTo>
                  <a:lnTo>
                    <a:pt x="34" y="74"/>
                  </a:lnTo>
                  <a:lnTo>
                    <a:pt x="30" y="78"/>
                  </a:lnTo>
                  <a:lnTo>
                    <a:pt x="26" y="82"/>
                  </a:lnTo>
                  <a:lnTo>
                    <a:pt x="26" y="78"/>
                  </a:lnTo>
                  <a:lnTo>
                    <a:pt x="22" y="72"/>
                  </a:lnTo>
                  <a:lnTo>
                    <a:pt x="22" y="68"/>
                  </a:lnTo>
                  <a:lnTo>
                    <a:pt x="22" y="64"/>
                  </a:lnTo>
                  <a:lnTo>
                    <a:pt x="22" y="60"/>
                  </a:lnTo>
                  <a:lnTo>
                    <a:pt x="18" y="60"/>
                  </a:lnTo>
                  <a:lnTo>
                    <a:pt x="18" y="54"/>
                  </a:lnTo>
                  <a:lnTo>
                    <a:pt x="18" y="50"/>
                  </a:lnTo>
                  <a:lnTo>
                    <a:pt x="18" y="46"/>
                  </a:lnTo>
                  <a:lnTo>
                    <a:pt x="18" y="42"/>
                  </a:lnTo>
                  <a:lnTo>
                    <a:pt x="18" y="36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4" y="28"/>
                  </a:lnTo>
                  <a:lnTo>
                    <a:pt x="14" y="24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8" y="14"/>
                  </a:lnTo>
                  <a:lnTo>
                    <a:pt x="8" y="10"/>
                  </a:lnTo>
                  <a:lnTo>
                    <a:pt x="8" y="6"/>
                  </a:lnTo>
                  <a:lnTo>
                    <a:pt x="4" y="2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6"/>
                  </a:lnTo>
                  <a:lnTo>
                    <a:pt x="8" y="10"/>
                  </a:lnTo>
                  <a:lnTo>
                    <a:pt x="8" y="14"/>
                  </a:lnTo>
                  <a:lnTo>
                    <a:pt x="12" y="18"/>
                  </a:lnTo>
                  <a:lnTo>
                    <a:pt x="16" y="22"/>
                  </a:lnTo>
                  <a:lnTo>
                    <a:pt x="16" y="26"/>
                  </a:lnTo>
                  <a:lnTo>
                    <a:pt x="16" y="30"/>
                  </a:lnTo>
                  <a:lnTo>
                    <a:pt x="20" y="34"/>
                  </a:lnTo>
                  <a:lnTo>
                    <a:pt x="20" y="38"/>
                  </a:lnTo>
                  <a:lnTo>
                    <a:pt x="20" y="44"/>
                  </a:lnTo>
                  <a:lnTo>
                    <a:pt x="20" y="48"/>
                  </a:lnTo>
                  <a:lnTo>
                    <a:pt x="24" y="52"/>
                  </a:lnTo>
                  <a:lnTo>
                    <a:pt x="24" y="56"/>
                  </a:lnTo>
                  <a:lnTo>
                    <a:pt x="24" y="60"/>
                  </a:lnTo>
                  <a:lnTo>
                    <a:pt x="24" y="66"/>
                  </a:lnTo>
                  <a:lnTo>
                    <a:pt x="28" y="70"/>
                  </a:lnTo>
                  <a:lnTo>
                    <a:pt x="28" y="74"/>
                  </a:lnTo>
                  <a:lnTo>
                    <a:pt x="28" y="78"/>
                  </a:lnTo>
                  <a:lnTo>
                    <a:pt x="32" y="82"/>
                  </a:lnTo>
                  <a:lnTo>
                    <a:pt x="32" y="86"/>
                  </a:lnTo>
                  <a:lnTo>
                    <a:pt x="32" y="92"/>
                  </a:lnTo>
                  <a:lnTo>
                    <a:pt x="32" y="96"/>
                  </a:lnTo>
                  <a:lnTo>
                    <a:pt x="36" y="96"/>
                  </a:lnTo>
                  <a:lnTo>
                    <a:pt x="36" y="100"/>
                  </a:lnTo>
                  <a:lnTo>
                    <a:pt x="36" y="104"/>
                  </a:lnTo>
                  <a:lnTo>
                    <a:pt x="36" y="110"/>
                  </a:lnTo>
                  <a:lnTo>
                    <a:pt x="36" y="114"/>
                  </a:lnTo>
                  <a:lnTo>
                    <a:pt x="36" y="118"/>
                  </a:lnTo>
                  <a:lnTo>
                    <a:pt x="36" y="122"/>
                  </a:lnTo>
                  <a:lnTo>
                    <a:pt x="32" y="122"/>
                  </a:lnTo>
                  <a:lnTo>
                    <a:pt x="32" y="128"/>
                  </a:lnTo>
                  <a:lnTo>
                    <a:pt x="32" y="132"/>
                  </a:lnTo>
                  <a:lnTo>
                    <a:pt x="32" y="136"/>
                  </a:lnTo>
                  <a:lnTo>
                    <a:pt x="36" y="140"/>
                  </a:lnTo>
                  <a:lnTo>
                    <a:pt x="40" y="144"/>
                  </a:lnTo>
                  <a:lnTo>
                    <a:pt x="40" y="140"/>
                  </a:lnTo>
                  <a:lnTo>
                    <a:pt x="40" y="136"/>
                  </a:lnTo>
                  <a:lnTo>
                    <a:pt x="40" y="132"/>
                  </a:lnTo>
                  <a:lnTo>
                    <a:pt x="40" y="126"/>
                  </a:lnTo>
                  <a:lnTo>
                    <a:pt x="40" y="122"/>
                  </a:lnTo>
                  <a:lnTo>
                    <a:pt x="40" y="118"/>
                  </a:lnTo>
                  <a:lnTo>
                    <a:pt x="40" y="114"/>
                  </a:lnTo>
                  <a:lnTo>
                    <a:pt x="40" y="108"/>
                  </a:lnTo>
                  <a:lnTo>
                    <a:pt x="36" y="108"/>
                  </a:lnTo>
                  <a:lnTo>
                    <a:pt x="36" y="104"/>
                  </a:lnTo>
                  <a:lnTo>
                    <a:pt x="36" y="100"/>
                  </a:lnTo>
                  <a:lnTo>
                    <a:pt x="32" y="96"/>
                  </a:lnTo>
                  <a:lnTo>
                    <a:pt x="30" y="92"/>
                  </a:lnTo>
                  <a:lnTo>
                    <a:pt x="26" y="90"/>
                  </a:lnTo>
                  <a:lnTo>
                    <a:pt x="26" y="86"/>
                  </a:lnTo>
                  <a:lnTo>
                    <a:pt x="22" y="86"/>
                  </a:lnTo>
                  <a:lnTo>
                    <a:pt x="22" y="82"/>
                  </a:lnTo>
                  <a:lnTo>
                    <a:pt x="22" y="78"/>
                  </a:lnTo>
                  <a:lnTo>
                    <a:pt x="18" y="78"/>
                  </a:lnTo>
                  <a:lnTo>
                    <a:pt x="18" y="74"/>
                  </a:lnTo>
                  <a:lnTo>
                    <a:pt x="18" y="68"/>
                  </a:lnTo>
                  <a:lnTo>
                    <a:pt x="18" y="64"/>
                  </a:lnTo>
                  <a:lnTo>
                    <a:pt x="22" y="64"/>
                  </a:lnTo>
                  <a:lnTo>
                    <a:pt x="22" y="68"/>
                  </a:lnTo>
                  <a:lnTo>
                    <a:pt x="26" y="72"/>
                  </a:lnTo>
                  <a:lnTo>
                    <a:pt x="26" y="76"/>
                  </a:lnTo>
                  <a:lnTo>
                    <a:pt x="26" y="84"/>
                  </a:lnTo>
                  <a:lnTo>
                    <a:pt x="30" y="88"/>
                  </a:lnTo>
                  <a:lnTo>
                    <a:pt x="30" y="92"/>
                  </a:lnTo>
                  <a:lnTo>
                    <a:pt x="30" y="96"/>
                  </a:lnTo>
                  <a:lnTo>
                    <a:pt x="34" y="100"/>
                  </a:lnTo>
                  <a:lnTo>
                    <a:pt x="34" y="104"/>
                  </a:lnTo>
                  <a:lnTo>
                    <a:pt x="34" y="110"/>
                  </a:lnTo>
                  <a:lnTo>
                    <a:pt x="38" y="114"/>
                  </a:lnTo>
                  <a:lnTo>
                    <a:pt x="38" y="118"/>
                  </a:lnTo>
                  <a:lnTo>
                    <a:pt x="38" y="122"/>
                  </a:lnTo>
                  <a:lnTo>
                    <a:pt x="42" y="126"/>
                  </a:lnTo>
                  <a:lnTo>
                    <a:pt x="42" y="130"/>
                  </a:lnTo>
                  <a:lnTo>
                    <a:pt x="42" y="134"/>
                  </a:lnTo>
                  <a:lnTo>
                    <a:pt x="38" y="128"/>
                  </a:lnTo>
                  <a:lnTo>
                    <a:pt x="38" y="122"/>
                  </a:lnTo>
                  <a:lnTo>
                    <a:pt x="38" y="118"/>
                  </a:lnTo>
                  <a:lnTo>
                    <a:pt x="38" y="114"/>
                  </a:lnTo>
                  <a:lnTo>
                    <a:pt x="34" y="110"/>
                  </a:lnTo>
                  <a:lnTo>
                    <a:pt x="34" y="106"/>
                  </a:lnTo>
                  <a:lnTo>
                    <a:pt x="34" y="98"/>
                  </a:lnTo>
                  <a:lnTo>
                    <a:pt x="34" y="94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0" y="90"/>
                  </a:lnTo>
                  <a:lnTo>
                    <a:pt x="30" y="94"/>
                  </a:lnTo>
                  <a:lnTo>
                    <a:pt x="30" y="102"/>
                  </a:lnTo>
                  <a:lnTo>
                    <a:pt x="30" y="106"/>
                  </a:lnTo>
                  <a:lnTo>
                    <a:pt x="34" y="106"/>
                  </a:lnTo>
                  <a:lnTo>
                    <a:pt x="34" y="110"/>
                  </a:lnTo>
                  <a:lnTo>
                    <a:pt x="34" y="114"/>
                  </a:lnTo>
                  <a:lnTo>
                    <a:pt x="34" y="118"/>
                  </a:lnTo>
                  <a:lnTo>
                    <a:pt x="38" y="118"/>
                  </a:lnTo>
                  <a:lnTo>
                    <a:pt x="38" y="108"/>
                  </a:lnTo>
                  <a:lnTo>
                    <a:pt x="38" y="104"/>
                  </a:lnTo>
                  <a:lnTo>
                    <a:pt x="38" y="98"/>
                  </a:lnTo>
                  <a:lnTo>
                    <a:pt x="38" y="94"/>
                  </a:lnTo>
                  <a:lnTo>
                    <a:pt x="38" y="90"/>
                  </a:lnTo>
                  <a:lnTo>
                    <a:pt x="38" y="86"/>
                  </a:lnTo>
                  <a:lnTo>
                    <a:pt x="34" y="86"/>
                  </a:lnTo>
                  <a:lnTo>
                    <a:pt x="34" y="80"/>
                  </a:lnTo>
                  <a:lnTo>
                    <a:pt x="34" y="76"/>
                  </a:lnTo>
                  <a:lnTo>
                    <a:pt x="34" y="72"/>
                  </a:lnTo>
                  <a:lnTo>
                    <a:pt x="34" y="68"/>
                  </a:lnTo>
                  <a:lnTo>
                    <a:pt x="30" y="62"/>
                  </a:lnTo>
                  <a:lnTo>
                    <a:pt x="30" y="58"/>
                  </a:lnTo>
                  <a:lnTo>
                    <a:pt x="30" y="54"/>
                  </a:lnTo>
                  <a:lnTo>
                    <a:pt x="30" y="50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6" y="38"/>
                  </a:lnTo>
                  <a:lnTo>
                    <a:pt x="26" y="34"/>
                  </a:lnTo>
                  <a:lnTo>
                    <a:pt x="22" y="30"/>
                  </a:lnTo>
                  <a:lnTo>
                    <a:pt x="22" y="26"/>
                  </a:lnTo>
                  <a:lnTo>
                    <a:pt x="18" y="20"/>
                  </a:lnTo>
                  <a:lnTo>
                    <a:pt x="18" y="16"/>
                  </a:lnTo>
                  <a:lnTo>
                    <a:pt x="18" y="12"/>
                  </a:lnTo>
                  <a:lnTo>
                    <a:pt x="18" y="16"/>
                  </a:lnTo>
                  <a:lnTo>
                    <a:pt x="18" y="20"/>
                  </a:lnTo>
                  <a:lnTo>
                    <a:pt x="26" y="24"/>
                  </a:lnTo>
                  <a:lnTo>
                    <a:pt x="26" y="28"/>
                  </a:lnTo>
                  <a:lnTo>
                    <a:pt x="30" y="34"/>
                  </a:lnTo>
                  <a:lnTo>
                    <a:pt x="30" y="44"/>
                  </a:lnTo>
                  <a:lnTo>
                    <a:pt x="30" y="48"/>
                  </a:lnTo>
                  <a:lnTo>
                    <a:pt x="34" y="52"/>
                  </a:lnTo>
                  <a:lnTo>
                    <a:pt x="38" y="58"/>
                  </a:lnTo>
                  <a:lnTo>
                    <a:pt x="38" y="68"/>
                  </a:lnTo>
                  <a:lnTo>
                    <a:pt x="42" y="68"/>
                  </a:lnTo>
                  <a:lnTo>
                    <a:pt x="42" y="72"/>
                  </a:lnTo>
                  <a:lnTo>
                    <a:pt x="42" y="66"/>
                  </a:lnTo>
                  <a:lnTo>
                    <a:pt x="42" y="62"/>
                  </a:lnTo>
                  <a:lnTo>
                    <a:pt x="42" y="58"/>
                  </a:lnTo>
                  <a:lnTo>
                    <a:pt x="36" y="50"/>
                  </a:lnTo>
                  <a:lnTo>
                    <a:pt x="36" y="46"/>
                  </a:lnTo>
                  <a:lnTo>
                    <a:pt x="36" y="42"/>
                  </a:lnTo>
                  <a:lnTo>
                    <a:pt x="32" y="38"/>
                  </a:lnTo>
                  <a:lnTo>
                    <a:pt x="32" y="32"/>
                  </a:lnTo>
                  <a:lnTo>
                    <a:pt x="32" y="28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28" y="20"/>
                  </a:lnTo>
                  <a:lnTo>
                    <a:pt x="26" y="14"/>
                  </a:lnTo>
                  <a:lnTo>
                    <a:pt x="26" y="18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6" y="34"/>
                  </a:lnTo>
                  <a:lnTo>
                    <a:pt x="26" y="40"/>
                  </a:lnTo>
                  <a:lnTo>
                    <a:pt x="30" y="44"/>
                  </a:lnTo>
                  <a:lnTo>
                    <a:pt x="30" y="48"/>
                  </a:lnTo>
                  <a:lnTo>
                    <a:pt x="34" y="52"/>
                  </a:lnTo>
                  <a:lnTo>
                    <a:pt x="34" y="56"/>
                  </a:lnTo>
                  <a:lnTo>
                    <a:pt x="38" y="64"/>
                  </a:lnTo>
                  <a:lnTo>
                    <a:pt x="38" y="68"/>
                  </a:lnTo>
                  <a:lnTo>
                    <a:pt x="38" y="72"/>
                  </a:lnTo>
                  <a:lnTo>
                    <a:pt x="38" y="76"/>
                  </a:lnTo>
                  <a:lnTo>
                    <a:pt x="38" y="80"/>
                  </a:lnTo>
                  <a:lnTo>
                    <a:pt x="38" y="88"/>
                  </a:lnTo>
                  <a:lnTo>
                    <a:pt x="42" y="92"/>
                  </a:lnTo>
                  <a:lnTo>
                    <a:pt x="42" y="96"/>
                  </a:lnTo>
                  <a:lnTo>
                    <a:pt x="42" y="90"/>
                  </a:lnTo>
                  <a:lnTo>
                    <a:pt x="42" y="80"/>
                  </a:lnTo>
                  <a:lnTo>
                    <a:pt x="42" y="74"/>
                  </a:lnTo>
                  <a:lnTo>
                    <a:pt x="42" y="68"/>
                  </a:lnTo>
                  <a:lnTo>
                    <a:pt x="42" y="62"/>
                  </a:lnTo>
                  <a:lnTo>
                    <a:pt x="42" y="58"/>
                  </a:lnTo>
                  <a:lnTo>
                    <a:pt x="42" y="62"/>
                  </a:lnTo>
                  <a:lnTo>
                    <a:pt x="42" y="66"/>
                  </a:lnTo>
                  <a:lnTo>
                    <a:pt x="42" y="74"/>
                  </a:lnTo>
                  <a:lnTo>
                    <a:pt x="42" y="78"/>
                  </a:lnTo>
                  <a:lnTo>
                    <a:pt x="42" y="82"/>
                  </a:lnTo>
                  <a:lnTo>
                    <a:pt x="42" y="86"/>
                  </a:lnTo>
                  <a:lnTo>
                    <a:pt x="42" y="92"/>
                  </a:lnTo>
                  <a:lnTo>
                    <a:pt x="42" y="96"/>
                  </a:lnTo>
                  <a:lnTo>
                    <a:pt x="42" y="100"/>
                  </a:lnTo>
                  <a:lnTo>
                    <a:pt x="42" y="104"/>
                  </a:lnTo>
                  <a:lnTo>
                    <a:pt x="42" y="110"/>
                  </a:lnTo>
                  <a:lnTo>
                    <a:pt x="42" y="114"/>
                  </a:lnTo>
                  <a:lnTo>
                    <a:pt x="42" y="118"/>
                  </a:lnTo>
                  <a:lnTo>
                    <a:pt x="42" y="122"/>
                  </a:lnTo>
                  <a:lnTo>
                    <a:pt x="46" y="122"/>
                  </a:lnTo>
                  <a:lnTo>
                    <a:pt x="46" y="128"/>
                  </a:lnTo>
                  <a:lnTo>
                    <a:pt x="46" y="132"/>
                  </a:lnTo>
                  <a:lnTo>
                    <a:pt x="46" y="136"/>
                  </a:lnTo>
                  <a:lnTo>
                    <a:pt x="46" y="140"/>
                  </a:lnTo>
                  <a:lnTo>
                    <a:pt x="46" y="146"/>
                  </a:lnTo>
                  <a:lnTo>
                    <a:pt x="42" y="146"/>
                  </a:lnTo>
                  <a:lnTo>
                    <a:pt x="42" y="142"/>
                  </a:lnTo>
                  <a:lnTo>
                    <a:pt x="42" y="136"/>
                  </a:lnTo>
                  <a:lnTo>
                    <a:pt x="38" y="136"/>
                  </a:lnTo>
                  <a:lnTo>
                    <a:pt x="38" y="132"/>
                  </a:lnTo>
                  <a:lnTo>
                    <a:pt x="38" y="128"/>
                  </a:lnTo>
                  <a:lnTo>
                    <a:pt x="34" y="124"/>
                  </a:lnTo>
                  <a:lnTo>
                    <a:pt x="34" y="120"/>
                  </a:lnTo>
                  <a:lnTo>
                    <a:pt x="34" y="116"/>
                  </a:lnTo>
                  <a:lnTo>
                    <a:pt x="30" y="114"/>
                  </a:lnTo>
                  <a:lnTo>
                    <a:pt x="30" y="110"/>
                  </a:lnTo>
                  <a:lnTo>
                    <a:pt x="30" y="106"/>
                  </a:lnTo>
                  <a:lnTo>
                    <a:pt x="30" y="102"/>
                  </a:lnTo>
                  <a:lnTo>
                    <a:pt x="30" y="94"/>
                  </a:lnTo>
                  <a:lnTo>
                    <a:pt x="30" y="90"/>
                  </a:lnTo>
                  <a:lnTo>
                    <a:pt x="26" y="86"/>
                  </a:lnTo>
                  <a:lnTo>
                    <a:pt x="26" y="82"/>
                  </a:lnTo>
                  <a:lnTo>
                    <a:pt x="26" y="76"/>
                  </a:lnTo>
                  <a:lnTo>
                    <a:pt x="26" y="72"/>
                  </a:lnTo>
                  <a:lnTo>
                    <a:pt x="26" y="68"/>
                  </a:lnTo>
                  <a:lnTo>
                    <a:pt x="26" y="64"/>
                  </a:lnTo>
                  <a:lnTo>
                    <a:pt x="22" y="60"/>
                  </a:lnTo>
                  <a:lnTo>
                    <a:pt x="22" y="56"/>
                  </a:lnTo>
                  <a:lnTo>
                    <a:pt x="22" y="50"/>
                  </a:lnTo>
                  <a:lnTo>
                    <a:pt x="22" y="40"/>
                  </a:lnTo>
                  <a:lnTo>
                    <a:pt x="22" y="44"/>
                  </a:lnTo>
                  <a:lnTo>
                    <a:pt x="26" y="44"/>
                  </a:lnTo>
                  <a:lnTo>
                    <a:pt x="26" y="48"/>
                  </a:lnTo>
                  <a:lnTo>
                    <a:pt x="46" y="64"/>
                  </a:lnTo>
                  <a:lnTo>
                    <a:pt x="36" y="64"/>
                  </a:lnTo>
                  <a:lnTo>
                    <a:pt x="30" y="62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7" name="Freeform 107"/>
            <p:cNvSpPr>
              <a:spLocks/>
            </p:cNvSpPr>
            <p:nvPr/>
          </p:nvSpPr>
          <p:spPr bwMode="auto">
            <a:xfrm>
              <a:off x="4770" y="3407"/>
              <a:ext cx="82" cy="73"/>
            </a:xfrm>
            <a:custGeom>
              <a:avLst/>
              <a:gdLst>
                <a:gd name="T0" fmla="*/ 86 w 75"/>
                <a:gd name="T1" fmla="*/ 91 h 65"/>
                <a:gd name="T2" fmla="*/ 57 w 75"/>
                <a:gd name="T3" fmla="*/ 102 h 65"/>
                <a:gd name="T4" fmla="*/ 106 w 75"/>
                <a:gd name="T5" fmla="*/ 91 h 65"/>
                <a:gd name="T6" fmla="*/ 117 w 75"/>
                <a:gd name="T7" fmla="*/ 81 h 65"/>
                <a:gd name="T8" fmla="*/ 89 w 75"/>
                <a:gd name="T9" fmla="*/ 102 h 65"/>
                <a:gd name="T10" fmla="*/ 57 w 75"/>
                <a:gd name="T11" fmla="*/ 122 h 65"/>
                <a:gd name="T12" fmla="*/ 66 w 75"/>
                <a:gd name="T13" fmla="*/ 122 h 65"/>
                <a:gd name="T14" fmla="*/ 106 w 75"/>
                <a:gd name="T15" fmla="*/ 112 h 65"/>
                <a:gd name="T16" fmla="*/ 131 w 75"/>
                <a:gd name="T17" fmla="*/ 81 h 65"/>
                <a:gd name="T18" fmla="*/ 103 w 75"/>
                <a:gd name="T19" fmla="*/ 97 h 65"/>
                <a:gd name="T20" fmla="*/ 44 w 75"/>
                <a:gd name="T21" fmla="*/ 122 h 65"/>
                <a:gd name="T22" fmla="*/ 81 w 75"/>
                <a:gd name="T23" fmla="*/ 116 h 65"/>
                <a:gd name="T24" fmla="*/ 117 w 75"/>
                <a:gd name="T25" fmla="*/ 97 h 65"/>
                <a:gd name="T26" fmla="*/ 139 w 75"/>
                <a:gd name="T27" fmla="*/ 86 h 65"/>
                <a:gd name="T28" fmla="*/ 89 w 75"/>
                <a:gd name="T29" fmla="*/ 116 h 65"/>
                <a:gd name="T30" fmla="*/ 48 w 75"/>
                <a:gd name="T31" fmla="*/ 127 h 65"/>
                <a:gd name="T32" fmla="*/ 68 w 75"/>
                <a:gd name="T33" fmla="*/ 137 h 65"/>
                <a:gd name="T34" fmla="*/ 117 w 75"/>
                <a:gd name="T35" fmla="*/ 112 h 65"/>
                <a:gd name="T36" fmla="*/ 152 w 75"/>
                <a:gd name="T37" fmla="*/ 102 h 65"/>
                <a:gd name="T38" fmla="*/ 117 w 75"/>
                <a:gd name="T39" fmla="*/ 112 h 65"/>
                <a:gd name="T40" fmla="*/ 86 w 75"/>
                <a:gd name="T41" fmla="*/ 122 h 65"/>
                <a:gd name="T42" fmla="*/ 136 w 75"/>
                <a:gd name="T43" fmla="*/ 112 h 65"/>
                <a:gd name="T44" fmla="*/ 124 w 75"/>
                <a:gd name="T45" fmla="*/ 137 h 65"/>
                <a:gd name="T46" fmla="*/ 79 w 75"/>
                <a:gd name="T47" fmla="*/ 146 h 65"/>
                <a:gd name="T48" fmla="*/ 40 w 75"/>
                <a:gd name="T49" fmla="*/ 146 h 65"/>
                <a:gd name="T50" fmla="*/ 16 w 75"/>
                <a:gd name="T51" fmla="*/ 163 h 65"/>
                <a:gd name="T52" fmla="*/ 23 w 75"/>
                <a:gd name="T53" fmla="*/ 143 h 65"/>
                <a:gd name="T54" fmla="*/ 57 w 75"/>
                <a:gd name="T55" fmla="*/ 122 h 65"/>
                <a:gd name="T56" fmla="*/ 103 w 75"/>
                <a:gd name="T57" fmla="*/ 112 h 65"/>
                <a:gd name="T58" fmla="*/ 68 w 75"/>
                <a:gd name="T59" fmla="*/ 112 h 65"/>
                <a:gd name="T60" fmla="*/ 79 w 75"/>
                <a:gd name="T61" fmla="*/ 137 h 65"/>
                <a:gd name="T62" fmla="*/ 79 w 75"/>
                <a:gd name="T63" fmla="*/ 30 h 65"/>
                <a:gd name="T64" fmla="*/ 57 w 75"/>
                <a:gd name="T65" fmla="*/ 44 h 65"/>
                <a:gd name="T66" fmla="*/ 97 w 75"/>
                <a:gd name="T67" fmla="*/ 44 h 65"/>
                <a:gd name="T68" fmla="*/ 79 w 75"/>
                <a:gd name="T69" fmla="*/ 97 h 65"/>
                <a:gd name="T70" fmla="*/ 103 w 75"/>
                <a:gd name="T71" fmla="*/ 127 h 65"/>
                <a:gd name="T72" fmla="*/ 106 w 75"/>
                <a:gd name="T73" fmla="*/ 106 h 65"/>
                <a:gd name="T74" fmla="*/ 81 w 75"/>
                <a:gd name="T75" fmla="*/ 106 h 65"/>
                <a:gd name="T76" fmla="*/ 89 w 75"/>
                <a:gd name="T77" fmla="*/ 70 h 65"/>
                <a:gd name="T78" fmla="*/ 57 w 75"/>
                <a:gd name="T79" fmla="*/ 61 h 65"/>
                <a:gd name="T80" fmla="*/ 68 w 75"/>
                <a:gd name="T81" fmla="*/ 39 h 65"/>
                <a:gd name="T82" fmla="*/ 114 w 75"/>
                <a:gd name="T83" fmla="*/ 19 h 65"/>
                <a:gd name="T84" fmla="*/ 136 w 75"/>
                <a:gd name="T85" fmla="*/ 4 h 65"/>
                <a:gd name="T86" fmla="*/ 103 w 75"/>
                <a:gd name="T87" fmla="*/ 19 h 65"/>
                <a:gd name="T88" fmla="*/ 117 w 75"/>
                <a:gd name="T89" fmla="*/ 19 h 65"/>
                <a:gd name="T90" fmla="*/ 117 w 75"/>
                <a:gd name="T91" fmla="*/ 2 h 65"/>
                <a:gd name="T92" fmla="*/ 68 w 75"/>
                <a:gd name="T93" fmla="*/ 30 h 65"/>
                <a:gd name="T94" fmla="*/ 86 w 75"/>
                <a:gd name="T95" fmla="*/ 30 h 65"/>
                <a:gd name="T96" fmla="*/ 127 w 75"/>
                <a:gd name="T97" fmla="*/ 44 h 65"/>
                <a:gd name="T98" fmla="*/ 103 w 75"/>
                <a:gd name="T99" fmla="*/ 30 h 65"/>
                <a:gd name="T100" fmla="*/ 103 w 75"/>
                <a:gd name="T101" fmla="*/ 49 h 65"/>
                <a:gd name="T102" fmla="*/ 94 w 75"/>
                <a:gd name="T103" fmla="*/ 61 h 65"/>
                <a:gd name="T104" fmla="*/ 103 w 75"/>
                <a:gd name="T105" fmla="*/ 77 h 6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5"/>
                <a:gd name="T160" fmla="*/ 0 h 65"/>
                <a:gd name="T161" fmla="*/ 75 w 75"/>
                <a:gd name="T162" fmla="*/ 65 h 6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5" h="65">
                  <a:moveTo>
                    <a:pt x="58" y="32"/>
                  </a:moveTo>
                  <a:lnTo>
                    <a:pt x="52" y="32"/>
                  </a:lnTo>
                  <a:lnTo>
                    <a:pt x="48" y="3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32" y="40"/>
                  </a:lnTo>
                  <a:lnTo>
                    <a:pt x="28" y="40"/>
                  </a:lnTo>
                  <a:lnTo>
                    <a:pt x="24" y="40"/>
                  </a:lnTo>
                  <a:lnTo>
                    <a:pt x="34" y="40"/>
                  </a:lnTo>
                  <a:lnTo>
                    <a:pt x="42" y="40"/>
                  </a:lnTo>
                  <a:lnTo>
                    <a:pt x="52" y="36"/>
                  </a:lnTo>
                  <a:lnTo>
                    <a:pt x="58" y="36"/>
                  </a:lnTo>
                  <a:lnTo>
                    <a:pt x="58" y="32"/>
                  </a:lnTo>
                  <a:lnTo>
                    <a:pt x="62" y="32"/>
                  </a:lnTo>
                  <a:lnTo>
                    <a:pt x="58" y="32"/>
                  </a:lnTo>
                  <a:lnTo>
                    <a:pt x="54" y="36"/>
                  </a:lnTo>
                  <a:lnTo>
                    <a:pt x="50" y="36"/>
                  </a:lnTo>
                  <a:lnTo>
                    <a:pt x="50" y="40"/>
                  </a:lnTo>
                  <a:lnTo>
                    <a:pt x="44" y="40"/>
                  </a:lnTo>
                  <a:lnTo>
                    <a:pt x="40" y="40"/>
                  </a:lnTo>
                  <a:lnTo>
                    <a:pt x="36" y="40"/>
                  </a:lnTo>
                  <a:lnTo>
                    <a:pt x="28" y="44"/>
                  </a:lnTo>
                  <a:lnTo>
                    <a:pt x="28" y="48"/>
                  </a:lnTo>
                  <a:lnTo>
                    <a:pt x="24" y="48"/>
                  </a:lnTo>
                  <a:lnTo>
                    <a:pt x="24" y="52"/>
                  </a:lnTo>
                  <a:lnTo>
                    <a:pt x="28" y="48"/>
                  </a:lnTo>
                  <a:lnTo>
                    <a:pt x="32" y="48"/>
                  </a:lnTo>
                  <a:lnTo>
                    <a:pt x="40" y="48"/>
                  </a:lnTo>
                  <a:lnTo>
                    <a:pt x="44" y="44"/>
                  </a:lnTo>
                  <a:lnTo>
                    <a:pt x="48" y="44"/>
                  </a:lnTo>
                  <a:lnTo>
                    <a:pt x="52" y="44"/>
                  </a:lnTo>
                  <a:lnTo>
                    <a:pt x="56" y="40"/>
                  </a:lnTo>
                  <a:lnTo>
                    <a:pt x="64" y="34"/>
                  </a:lnTo>
                  <a:lnTo>
                    <a:pt x="68" y="34"/>
                  </a:lnTo>
                  <a:lnTo>
                    <a:pt x="64" y="32"/>
                  </a:lnTo>
                  <a:lnTo>
                    <a:pt x="62" y="38"/>
                  </a:lnTo>
                  <a:lnTo>
                    <a:pt x="58" y="38"/>
                  </a:lnTo>
                  <a:lnTo>
                    <a:pt x="54" y="38"/>
                  </a:lnTo>
                  <a:lnTo>
                    <a:pt x="50" y="38"/>
                  </a:lnTo>
                  <a:lnTo>
                    <a:pt x="42" y="42"/>
                  </a:lnTo>
                  <a:lnTo>
                    <a:pt x="32" y="42"/>
                  </a:lnTo>
                  <a:lnTo>
                    <a:pt x="28" y="42"/>
                  </a:lnTo>
                  <a:lnTo>
                    <a:pt x="22" y="48"/>
                  </a:lnTo>
                  <a:lnTo>
                    <a:pt x="18" y="48"/>
                  </a:lnTo>
                  <a:lnTo>
                    <a:pt x="22" y="48"/>
                  </a:lnTo>
                  <a:lnTo>
                    <a:pt x="34" y="46"/>
                  </a:lnTo>
                  <a:lnTo>
                    <a:pt x="40" y="46"/>
                  </a:lnTo>
                  <a:lnTo>
                    <a:pt x="46" y="42"/>
                  </a:lnTo>
                  <a:lnTo>
                    <a:pt x="50" y="38"/>
                  </a:lnTo>
                  <a:lnTo>
                    <a:pt x="54" y="38"/>
                  </a:lnTo>
                  <a:lnTo>
                    <a:pt x="58" y="38"/>
                  </a:lnTo>
                  <a:lnTo>
                    <a:pt x="62" y="38"/>
                  </a:lnTo>
                  <a:lnTo>
                    <a:pt x="66" y="34"/>
                  </a:lnTo>
                  <a:lnTo>
                    <a:pt x="72" y="34"/>
                  </a:lnTo>
                  <a:lnTo>
                    <a:pt x="68" y="34"/>
                  </a:lnTo>
                  <a:lnTo>
                    <a:pt x="68" y="38"/>
                  </a:lnTo>
                  <a:lnTo>
                    <a:pt x="62" y="42"/>
                  </a:lnTo>
                  <a:lnTo>
                    <a:pt x="56" y="46"/>
                  </a:lnTo>
                  <a:lnTo>
                    <a:pt x="44" y="46"/>
                  </a:lnTo>
                  <a:lnTo>
                    <a:pt x="36" y="46"/>
                  </a:lnTo>
                  <a:lnTo>
                    <a:pt x="32" y="50"/>
                  </a:lnTo>
                  <a:lnTo>
                    <a:pt x="28" y="50"/>
                  </a:lnTo>
                  <a:lnTo>
                    <a:pt x="24" y="50"/>
                  </a:lnTo>
                  <a:lnTo>
                    <a:pt x="20" y="50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4" y="54"/>
                  </a:lnTo>
                  <a:lnTo>
                    <a:pt x="42" y="50"/>
                  </a:lnTo>
                  <a:lnTo>
                    <a:pt x="46" y="50"/>
                  </a:lnTo>
                  <a:lnTo>
                    <a:pt x="50" y="50"/>
                  </a:lnTo>
                  <a:lnTo>
                    <a:pt x="58" y="44"/>
                  </a:lnTo>
                  <a:lnTo>
                    <a:pt x="62" y="40"/>
                  </a:lnTo>
                  <a:lnTo>
                    <a:pt x="66" y="40"/>
                  </a:lnTo>
                  <a:lnTo>
                    <a:pt x="70" y="40"/>
                  </a:lnTo>
                  <a:lnTo>
                    <a:pt x="74" y="40"/>
                  </a:lnTo>
                  <a:lnTo>
                    <a:pt x="70" y="40"/>
                  </a:lnTo>
                  <a:lnTo>
                    <a:pt x="66" y="40"/>
                  </a:lnTo>
                  <a:lnTo>
                    <a:pt x="66" y="44"/>
                  </a:lnTo>
                  <a:lnTo>
                    <a:pt x="58" y="44"/>
                  </a:lnTo>
                  <a:lnTo>
                    <a:pt x="54" y="48"/>
                  </a:lnTo>
                  <a:lnTo>
                    <a:pt x="50" y="48"/>
                  </a:lnTo>
                  <a:lnTo>
                    <a:pt x="46" y="48"/>
                  </a:lnTo>
                  <a:lnTo>
                    <a:pt x="42" y="48"/>
                  </a:lnTo>
                  <a:lnTo>
                    <a:pt x="52" y="48"/>
                  </a:lnTo>
                  <a:lnTo>
                    <a:pt x="56" y="48"/>
                  </a:lnTo>
                  <a:lnTo>
                    <a:pt x="62" y="44"/>
                  </a:lnTo>
                  <a:lnTo>
                    <a:pt x="66" y="44"/>
                  </a:lnTo>
                  <a:lnTo>
                    <a:pt x="70" y="44"/>
                  </a:lnTo>
                  <a:lnTo>
                    <a:pt x="74" y="44"/>
                  </a:lnTo>
                  <a:lnTo>
                    <a:pt x="64" y="48"/>
                  </a:lnTo>
                  <a:lnTo>
                    <a:pt x="60" y="54"/>
                  </a:lnTo>
                  <a:lnTo>
                    <a:pt x="56" y="54"/>
                  </a:lnTo>
                  <a:lnTo>
                    <a:pt x="52" y="54"/>
                  </a:lnTo>
                  <a:lnTo>
                    <a:pt x="44" y="54"/>
                  </a:lnTo>
                  <a:lnTo>
                    <a:pt x="38" y="58"/>
                  </a:lnTo>
                  <a:lnTo>
                    <a:pt x="34" y="58"/>
                  </a:lnTo>
                  <a:lnTo>
                    <a:pt x="30" y="58"/>
                  </a:lnTo>
                  <a:lnTo>
                    <a:pt x="26" y="58"/>
                  </a:lnTo>
                  <a:lnTo>
                    <a:pt x="20" y="58"/>
                  </a:lnTo>
                  <a:lnTo>
                    <a:pt x="16" y="60"/>
                  </a:lnTo>
                  <a:lnTo>
                    <a:pt x="12" y="60"/>
                  </a:lnTo>
                  <a:lnTo>
                    <a:pt x="8" y="60"/>
                  </a:lnTo>
                  <a:lnTo>
                    <a:pt x="8" y="64"/>
                  </a:lnTo>
                  <a:lnTo>
                    <a:pt x="4" y="64"/>
                  </a:lnTo>
                  <a:lnTo>
                    <a:pt x="0" y="64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6" y="52"/>
                  </a:lnTo>
                  <a:lnTo>
                    <a:pt x="20" y="52"/>
                  </a:lnTo>
                  <a:lnTo>
                    <a:pt x="24" y="48"/>
                  </a:lnTo>
                  <a:lnTo>
                    <a:pt x="28" y="48"/>
                  </a:lnTo>
                  <a:lnTo>
                    <a:pt x="36" y="44"/>
                  </a:lnTo>
                  <a:lnTo>
                    <a:pt x="40" y="44"/>
                  </a:lnTo>
                  <a:lnTo>
                    <a:pt x="44" y="44"/>
                  </a:lnTo>
                  <a:lnTo>
                    <a:pt x="50" y="44"/>
                  </a:lnTo>
                  <a:lnTo>
                    <a:pt x="50" y="40"/>
                  </a:lnTo>
                  <a:lnTo>
                    <a:pt x="46" y="40"/>
                  </a:lnTo>
                  <a:lnTo>
                    <a:pt x="42" y="44"/>
                  </a:lnTo>
                  <a:lnTo>
                    <a:pt x="34" y="44"/>
                  </a:lnTo>
                  <a:lnTo>
                    <a:pt x="28" y="48"/>
                  </a:lnTo>
                  <a:lnTo>
                    <a:pt x="32" y="48"/>
                  </a:lnTo>
                  <a:lnTo>
                    <a:pt x="42" y="48"/>
                  </a:lnTo>
                  <a:lnTo>
                    <a:pt x="38" y="54"/>
                  </a:lnTo>
                  <a:lnTo>
                    <a:pt x="34" y="54"/>
                  </a:lnTo>
                  <a:lnTo>
                    <a:pt x="40" y="54"/>
                  </a:lnTo>
                  <a:lnTo>
                    <a:pt x="44" y="12"/>
                  </a:lnTo>
                  <a:lnTo>
                    <a:pt x="38" y="12"/>
                  </a:lnTo>
                  <a:lnTo>
                    <a:pt x="34" y="12"/>
                  </a:lnTo>
                  <a:lnTo>
                    <a:pt x="28" y="12"/>
                  </a:lnTo>
                  <a:lnTo>
                    <a:pt x="24" y="12"/>
                  </a:lnTo>
                  <a:lnTo>
                    <a:pt x="28" y="18"/>
                  </a:lnTo>
                  <a:lnTo>
                    <a:pt x="32" y="18"/>
                  </a:lnTo>
                  <a:lnTo>
                    <a:pt x="40" y="18"/>
                  </a:lnTo>
                  <a:lnTo>
                    <a:pt x="44" y="18"/>
                  </a:lnTo>
                  <a:lnTo>
                    <a:pt x="48" y="18"/>
                  </a:lnTo>
                  <a:lnTo>
                    <a:pt x="52" y="18"/>
                  </a:lnTo>
                  <a:lnTo>
                    <a:pt x="46" y="24"/>
                  </a:lnTo>
                  <a:lnTo>
                    <a:pt x="38" y="34"/>
                  </a:lnTo>
                  <a:lnTo>
                    <a:pt x="38" y="38"/>
                  </a:lnTo>
                  <a:lnTo>
                    <a:pt x="38" y="42"/>
                  </a:lnTo>
                  <a:lnTo>
                    <a:pt x="42" y="44"/>
                  </a:lnTo>
                  <a:lnTo>
                    <a:pt x="46" y="50"/>
                  </a:lnTo>
                  <a:lnTo>
                    <a:pt x="50" y="50"/>
                  </a:lnTo>
                  <a:lnTo>
                    <a:pt x="52" y="46"/>
                  </a:lnTo>
                  <a:lnTo>
                    <a:pt x="48" y="42"/>
                  </a:lnTo>
                  <a:lnTo>
                    <a:pt x="50" y="46"/>
                  </a:lnTo>
                  <a:lnTo>
                    <a:pt x="52" y="42"/>
                  </a:lnTo>
                  <a:lnTo>
                    <a:pt x="48" y="46"/>
                  </a:lnTo>
                  <a:lnTo>
                    <a:pt x="36" y="46"/>
                  </a:lnTo>
                  <a:lnTo>
                    <a:pt x="36" y="42"/>
                  </a:lnTo>
                  <a:lnTo>
                    <a:pt x="40" y="42"/>
                  </a:lnTo>
                  <a:lnTo>
                    <a:pt x="40" y="38"/>
                  </a:lnTo>
                  <a:lnTo>
                    <a:pt x="44" y="38"/>
                  </a:lnTo>
                  <a:lnTo>
                    <a:pt x="44" y="34"/>
                  </a:lnTo>
                  <a:lnTo>
                    <a:pt x="44" y="28"/>
                  </a:lnTo>
                  <a:lnTo>
                    <a:pt x="40" y="28"/>
                  </a:lnTo>
                  <a:lnTo>
                    <a:pt x="36" y="24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20"/>
                  </a:lnTo>
                  <a:lnTo>
                    <a:pt x="24" y="20"/>
                  </a:lnTo>
                  <a:lnTo>
                    <a:pt x="26" y="16"/>
                  </a:lnTo>
                  <a:lnTo>
                    <a:pt x="34" y="16"/>
                  </a:lnTo>
                  <a:lnTo>
                    <a:pt x="38" y="16"/>
                  </a:lnTo>
                  <a:lnTo>
                    <a:pt x="38" y="12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4" y="4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58" y="4"/>
                  </a:lnTo>
                  <a:lnTo>
                    <a:pt x="54" y="4"/>
                  </a:lnTo>
                  <a:lnTo>
                    <a:pt x="54" y="8"/>
                  </a:lnTo>
                  <a:lnTo>
                    <a:pt x="50" y="8"/>
                  </a:lnTo>
                  <a:lnTo>
                    <a:pt x="46" y="8"/>
                  </a:lnTo>
                  <a:lnTo>
                    <a:pt x="50" y="8"/>
                  </a:lnTo>
                  <a:lnTo>
                    <a:pt x="54" y="8"/>
                  </a:lnTo>
                  <a:lnTo>
                    <a:pt x="58" y="8"/>
                  </a:lnTo>
                  <a:lnTo>
                    <a:pt x="62" y="8"/>
                  </a:lnTo>
                  <a:lnTo>
                    <a:pt x="66" y="2"/>
                  </a:lnTo>
                  <a:lnTo>
                    <a:pt x="62" y="2"/>
                  </a:lnTo>
                  <a:lnTo>
                    <a:pt x="58" y="2"/>
                  </a:lnTo>
                  <a:lnTo>
                    <a:pt x="54" y="8"/>
                  </a:lnTo>
                  <a:lnTo>
                    <a:pt x="50" y="8"/>
                  </a:lnTo>
                  <a:lnTo>
                    <a:pt x="38" y="8"/>
                  </a:lnTo>
                  <a:lnTo>
                    <a:pt x="34" y="12"/>
                  </a:lnTo>
                  <a:lnTo>
                    <a:pt x="30" y="12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2" y="12"/>
                  </a:lnTo>
                  <a:lnTo>
                    <a:pt x="46" y="12"/>
                  </a:lnTo>
                  <a:lnTo>
                    <a:pt x="54" y="8"/>
                  </a:lnTo>
                  <a:lnTo>
                    <a:pt x="56" y="10"/>
                  </a:lnTo>
                  <a:lnTo>
                    <a:pt x="62" y="18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0" y="12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20"/>
                  </a:lnTo>
                  <a:lnTo>
                    <a:pt x="50" y="20"/>
                  </a:lnTo>
                  <a:lnTo>
                    <a:pt x="50" y="24"/>
                  </a:lnTo>
                  <a:lnTo>
                    <a:pt x="46" y="24"/>
                  </a:lnTo>
                  <a:lnTo>
                    <a:pt x="46" y="20"/>
                  </a:lnTo>
                  <a:lnTo>
                    <a:pt x="46" y="24"/>
                  </a:lnTo>
                  <a:lnTo>
                    <a:pt x="50" y="30"/>
                  </a:lnTo>
                  <a:lnTo>
                    <a:pt x="50" y="34"/>
                  </a:lnTo>
                  <a:lnTo>
                    <a:pt x="54" y="40"/>
                  </a:lnTo>
                  <a:lnTo>
                    <a:pt x="50" y="30"/>
                  </a:lnTo>
                  <a:lnTo>
                    <a:pt x="50" y="26"/>
                  </a:lnTo>
                  <a:lnTo>
                    <a:pt x="58" y="3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78" name="Freeform 108"/>
            <p:cNvSpPr>
              <a:spLocks/>
            </p:cNvSpPr>
            <p:nvPr/>
          </p:nvSpPr>
          <p:spPr bwMode="auto">
            <a:xfrm>
              <a:off x="4884" y="3386"/>
              <a:ext cx="85" cy="169"/>
            </a:xfrm>
            <a:custGeom>
              <a:avLst/>
              <a:gdLst>
                <a:gd name="T0" fmla="*/ 35 w 77"/>
                <a:gd name="T1" fmla="*/ 0 h 149"/>
                <a:gd name="T2" fmla="*/ 35 w 77"/>
                <a:gd name="T3" fmla="*/ 37 h 149"/>
                <a:gd name="T4" fmla="*/ 47 w 77"/>
                <a:gd name="T5" fmla="*/ 60 h 149"/>
                <a:gd name="T6" fmla="*/ 57 w 77"/>
                <a:gd name="T7" fmla="*/ 87 h 149"/>
                <a:gd name="T8" fmla="*/ 57 w 77"/>
                <a:gd name="T9" fmla="*/ 122 h 149"/>
                <a:gd name="T10" fmla="*/ 66 w 77"/>
                <a:gd name="T11" fmla="*/ 160 h 149"/>
                <a:gd name="T12" fmla="*/ 83 w 77"/>
                <a:gd name="T13" fmla="*/ 181 h 149"/>
                <a:gd name="T14" fmla="*/ 92 w 77"/>
                <a:gd name="T15" fmla="*/ 211 h 149"/>
                <a:gd name="T16" fmla="*/ 102 w 77"/>
                <a:gd name="T17" fmla="*/ 251 h 149"/>
                <a:gd name="T18" fmla="*/ 110 w 77"/>
                <a:gd name="T19" fmla="*/ 281 h 149"/>
                <a:gd name="T20" fmla="*/ 131 w 77"/>
                <a:gd name="T21" fmla="*/ 304 h 149"/>
                <a:gd name="T22" fmla="*/ 125 w 77"/>
                <a:gd name="T23" fmla="*/ 304 h 149"/>
                <a:gd name="T24" fmla="*/ 110 w 77"/>
                <a:gd name="T25" fmla="*/ 271 h 149"/>
                <a:gd name="T26" fmla="*/ 110 w 77"/>
                <a:gd name="T27" fmla="*/ 239 h 149"/>
                <a:gd name="T28" fmla="*/ 92 w 77"/>
                <a:gd name="T29" fmla="*/ 211 h 149"/>
                <a:gd name="T30" fmla="*/ 83 w 77"/>
                <a:gd name="T31" fmla="*/ 193 h 149"/>
                <a:gd name="T32" fmla="*/ 75 w 77"/>
                <a:gd name="T33" fmla="*/ 170 h 149"/>
                <a:gd name="T34" fmla="*/ 70 w 77"/>
                <a:gd name="T35" fmla="*/ 128 h 149"/>
                <a:gd name="T36" fmla="*/ 52 w 77"/>
                <a:gd name="T37" fmla="*/ 99 h 149"/>
                <a:gd name="T38" fmla="*/ 25 w 77"/>
                <a:gd name="T39" fmla="*/ 69 h 149"/>
                <a:gd name="T40" fmla="*/ 4 w 77"/>
                <a:gd name="T41" fmla="*/ 60 h 149"/>
                <a:gd name="T42" fmla="*/ 0 w 77"/>
                <a:gd name="T43" fmla="*/ 37 h 149"/>
                <a:gd name="T44" fmla="*/ 17 w 77"/>
                <a:gd name="T45" fmla="*/ 26 h 149"/>
                <a:gd name="T46" fmla="*/ 52 w 77"/>
                <a:gd name="T47" fmla="*/ 99 h 149"/>
                <a:gd name="T48" fmla="*/ 66 w 77"/>
                <a:gd name="T49" fmla="*/ 128 h 149"/>
                <a:gd name="T50" fmla="*/ 75 w 77"/>
                <a:gd name="T51" fmla="*/ 155 h 149"/>
                <a:gd name="T52" fmla="*/ 83 w 77"/>
                <a:gd name="T53" fmla="*/ 193 h 149"/>
                <a:gd name="T54" fmla="*/ 92 w 77"/>
                <a:gd name="T55" fmla="*/ 223 h 149"/>
                <a:gd name="T56" fmla="*/ 110 w 77"/>
                <a:gd name="T57" fmla="*/ 271 h 149"/>
                <a:gd name="T58" fmla="*/ 119 w 77"/>
                <a:gd name="T59" fmla="*/ 295 h 149"/>
                <a:gd name="T60" fmla="*/ 138 w 77"/>
                <a:gd name="T61" fmla="*/ 311 h 149"/>
                <a:gd name="T62" fmla="*/ 145 w 77"/>
                <a:gd name="T63" fmla="*/ 335 h 149"/>
                <a:gd name="T64" fmla="*/ 157 w 77"/>
                <a:gd name="T65" fmla="*/ 366 h 149"/>
                <a:gd name="T66" fmla="*/ 169 w 77"/>
                <a:gd name="T67" fmla="*/ 406 h 149"/>
                <a:gd name="T68" fmla="*/ 102 w 77"/>
                <a:gd name="T69" fmla="*/ 382 h 149"/>
                <a:gd name="T70" fmla="*/ 81 w 77"/>
                <a:gd name="T71" fmla="*/ 346 h 149"/>
                <a:gd name="T72" fmla="*/ 81 w 77"/>
                <a:gd name="T73" fmla="*/ 311 h 149"/>
                <a:gd name="T74" fmla="*/ 62 w 77"/>
                <a:gd name="T75" fmla="*/ 285 h 149"/>
                <a:gd name="T76" fmla="*/ 52 w 77"/>
                <a:gd name="T77" fmla="*/ 264 h 149"/>
                <a:gd name="T78" fmla="*/ 52 w 77"/>
                <a:gd name="T79" fmla="*/ 223 h 149"/>
                <a:gd name="T80" fmla="*/ 52 w 77"/>
                <a:gd name="T81" fmla="*/ 193 h 149"/>
                <a:gd name="T82" fmla="*/ 43 w 77"/>
                <a:gd name="T83" fmla="*/ 155 h 149"/>
                <a:gd name="T84" fmla="*/ 35 w 77"/>
                <a:gd name="T85" fmla="*/ 128 h 149"/>
                <a:gd name="T86" fmla="*/ 21 w 77"/>
                <a:gd name="T87" fmla="*/ 145 h 149"/>
                <a:gd name="T88" fmla="*/ 47 w 77"/>
                <a:gd name="T89" fmla="*/ 170 h 149"/>
                <a:gd name="T90" fmla="*/ 57 w 77"/>
                <a:gd name="T91" fmla="*/ 197 h 149"/>
                <a:gd name="T92" fmla="*/ 66 w 77"/>
                <a:gd name="T93" fmla="*/ 239 h 149"/>
                <a:gd name="T94" fmla="*/ 70 w 77"/>
                <a:gd name="T95" fmla="*/ 281 h 149"/>
                <a:gd name="T96" fmla="*/ 89 w 77"/>
                <a:gd name="T97" fmla="*/ 289 h 149"/>
                <a:gd name="T98" fmla="*/ 106 w 77"/>
                <a:gd name="T99" fmla="*/ 304 h 149"/>
                <a:gd name="T100" fmla="*/ 81 w 77"/>
                <a:gd name="T101" fmla="*/ 289 h 149"/>
                <a:gd name="T102" fmla="*/ 70 w 77"/>
                <a:gd name="T103" fmla="*/ 257 h 149"/>
                <a:gd name="T104" fmla="*/ 62 w 77"/>
                <a:gd name="T105" fmla="*/ 229 h 149"/>
                <a:gd name="T106" fmla="*/ 57 w 77"/>
                <a:gd name="T107" fmla="*/ 193 h 149"/>
                <a:gd name="T108" fmla="*/ 57 w 77"/>
                <a:gd name="T109" fmla="*/ 160 h 149"/>
                <a:gd name="T110" fmla="*/ 39 w 77"/>
                <a:gd name="T111" fmla="*/ 143 h 149"/>
                <a:gd name="T112" fmla="*/ 21 w 77"/>
                <a:gd name="T113" fmla="*/ 128 h 149"/>
                <a:gd name="T114" fmla="*/ 4 w 77"/>
                <a:gd name="T115" fmla="*/ 109 h 149"/>
                <a:gd name="T116" fmla="*/ 17 w 77"/>
                <a:gd name="T117" fmla="*/ 109 h 149"/>
                <a:gd name="T118" fmla="*/ 131 w 77"/>
                <a:gd name="T119" fmla="*/ 391 h 14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7"/>
                <a:gd name="T181" fmla="*/ 0 h 149"/>
                <a:gd name="T182" fmla="*/ 77 w 77"/>
                <a:gd name="T183" fmla="*/ 149 h 14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7" h="149">
                  <a:moveTo>
                    <a:pt x="16" y="0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18" y="18"/>
                  </a:lnTo>
                  <a:lnTo>
                    <a:pt x="22" y="18"/>
                  </a:lnTo>
                  <a:lnTo>
                    <a:pt x="22" y="22"/>
                  </a:lnTo>
                  <a:lnTo>
                    <a:pt x="22" y="26"/>
                  </a:lnTo>
                  <a:lnTo>
                    <a:pt x="26" y="28"/>
                  </a:lnTo>
                  <a:lnTo>
                    <a:pt x="26" y="32"/>
                  </a:lnTo>
                  <a:lnTo>
                    <a:pt x="26" y="36"/>
                  </a:lnTo>
                  <a:lnTo>
                    <a:pt x="26" y="40"/>
                  </a:lnTo>
                  <a:lnTo>
                    <a:pt x="26" y="44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58"/>
                  </a:lnTo>
                  <a:lnTo>
                    <a:pt x="34" y="62"/>
                  </a:lnTo>
                  <a:lnTo>
                    <a:pt x="34" y="66"/>
                  </a:lnTo>
                  <a:lnTo>
                    <a:pt x="38" y="66"/>
                  </a:lnTo>
                  <a:lnTo>
                    <a:pt x="38" y="70"/>
                  </a:lnTo>
                  <a:lnTo>
                    <a:pt x="42" y="74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2" y="88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50" y="98"/>
                  </a:lnTo>
                  <a:lnTo>
                    <a:pt x="50" y="102"/>
                  </a:lnTo>
                  <a:lnTo>
                    <a:pt x="56" y="106"/>
                  </a:lnTo>
                  <a:lnTo>
                    <a:pt x="56" y="110"/>
                  </a:lnTo>
                  <a:lnTo>
                    <a:pt x="60" y="110"/>
                  </a:lnTo>
                  <a:lnTo>
                    <a:pt x="60" y="114"/>
                  </a:lnTo>
                  <a:lnTo>
                    <a:pt x="56" y="114"/>
                  </a:lnTo>
                  <a:lnTo>
                    <a:pt x="56" y="110"/>
                  </a:lnTo>
                  <a:lnTo>
                    <a:pt x="56" y="106"/>
                  </a:lnTo>
                  <a:lnTo>
                    <a:pt x="56" y="102"/>
                  </a:lnTo>
                  <a:lnTo>
                    <a:pt x="50" y="100"/>
                  </a:lnTo>
                  <a:lnTo>
                    <a:pt x="50" y="96"/>
                  </a:lnTo>
                  <a:lnTo>
                    <a:pt x="50" y="92"/>
                  </a:lnTo>
                  <a:lnTo>
                    <a:pt x="50" y="88"/>
                  </a:lnTo>
                  <a:lnTo>
                    <a:pt x="46" y="88"/>
                  </a:lnTo>
                  <a:lnTo>
                    <a:pt x="46" y="84"/>
                  </a:lnTo>
                  <a:lnTo>
                    <a:pt x="42" y="78"/>
                  </a:lnTo>
                  <a:lnTo>
                    <a:pt x="42" y="74"/>
                  </a:lnTo>
                  <a:lnTo>
                    <a:pt x="42" y="70"/>
                  </a:lnTo>
                  <a:lnTo>
                    <a:pt x="38" y="70"/>
                  </a:lnTo>
                  <a:lnTo>
                    <a:pt x="38" y="66"/>
                  </a:lnTo>
                  <a:lnTo>
                    <a:pt x="38" y="62"/>
                  </a:lnTo>
                  <a:lnTo>
                    <a:pt x="34" y="62"/>
                  </a:lnTo>
                  <a:lnTo>
                    <a:pt x="34" y="56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32" y="44"/>
                  </a:lnTo>
                  <a:lnTo>
                    <a:pt x="28" y="42"/>
                  </a:lnTo>
                  <a:lnTo>
                    <a:pt x="24" y="36"/>
                  </a:lnTo>
                  <a:lnTo>
                    <a:pt x="20" y="36"/>
                  </a:lnTo>
                  <a:lnTo>
                    <a:pt x="16" y="32"/>
                  </a:lnTo>
                  <a:lnTo>
                    <a:pt x="12" y="26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4" y="22"/>
                  </a:lnTo>
                  <a:lnTo>
                    <a:pt x="4" y="18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8" y="10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24" y="36"/>
                  </a:lnTo>
                  <a:lnTo>
                    <a:pt x="28" y="40"/>
                  </a:lnTo>
                  <a:lnTo>
                    <a:pt x="28" y="44"/>
                  </a:lnTo>
                  <a:lnTo>
                    <a:pt x="30" y="48"/>
                  </a:lnTo>
                  <a:lnTo>
                    <a:pt x="30" y="52"/>
                  </a:lnTo>
                  <a:lnTo>
                    <a:pt x="34" y="52"/>
                  </a:lnTo>
                  <a:lnTo>
                    <a:pt x="34" y="56"/>
                  </a:lnTo>
                  <a:lnTo>
                    <a:pt x="38" y="60"/>
                  </a:lnTo>
                  <a:lnTo>
                    <a:pt x="38" y="66"/>
                  </a:lnTo>
                  <a:lnTo>
                    <a:pt x="38" y="70"/>
                  </a:lnTo>
                  <a:lnTo>
                    <a:pt x="42" y="74"/>
                  </a:lnTo>
                  <a:lnTo>
                    <a:pt x="42" y="78"/>
                  </a:lnTo>
                  <a:lnTo>
                    <a:pt x="42" y="82"/>
                  </a:lnTo>
                  <a:lnTo>
                    <a:pt x="46" y="90"/>
                  </a:lnTo>
                  <a:lnTo>
                    <a:pt x="46" y="96"/>
                  </a:lnTo>
                  <a:lnTo>
                    <a:pt x="50" y="100"/>
                  </a:lnTo>
                  <a:lnTo>
                    <a:pt x="54" y="100"/>
                  </a:lnTo>
                  <a:lnTo>
                    <a:pt x="54" y="104"/>
                  </a:lnTo>
                  <a:lnTo>
                    <a:pt x="54" y="108"/>
                  </a:lnTo>
                  <a:lnTo>
                    <a:pt x="58" y="108"/>
                  </a:lnTo>
                  <a:lnTo>
                    <a:pt x="58" y="112"/>
                  </a:lnTo>
                  <a:lnTo>
                    <a:pt x="62" y="114"/>
                  </a:lnTo>
                  <a:lnTo>
                    <a:pt x="62" y="118"/>
                  </a:lnTo>
                  <a:lnTo>
                    <a:pt x="62" y="122"/>
                  </a:lnTo>
                  <a:lnTo>
                    <a:pt x="66" y="122"/>
                  </a:lnTo>
                  <a:lnTo>
                    <a:pt x="66" y="126"/>
                  </a:lnTo>
                  <a:lnTo>
                    <a:pt x="68" y="130"/>
                  </a:lnTo>
                  <a:lnTo>
                    <a:pt x="72" y="134"/>
                  </a:lnTo>
                  <a:lnTo>
                    <a:pt x="76" y="140"/>
                  </a:lnTo>
                  <a:lnTo>
                    <a:pt x="76" y="144"/>
                  </a:lnTo>
                  <a:lnTo>
                    <a:pt x="76" y="148"/>
                  </a:lnTo>
                  <a:lnTo>
                    <a:pt x="50" y="148"/>
                  </a:lnTo>
                  <a:lnTo>
                    <a:pt x="50" y="144"/>
                  </a:lnTo>
                  <a:lnTo>
                    <a:pt x="46" y="140"/>
                  </a:lnTo>
                  <a:lnTo>
                    <a:pt x="46" y="136"/>
                  </a:lnTo>
                  <a:lnTo>
                    <a:pt x="38" y="132"/>
                  </a:lnTo>
                  <a:lnTo>
                    <a:pt x="36" y="126"/>
                  </a:lnTo>
                  <a:lnTo>
                    <a:pt x="36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2" y="112"/>
                  </a:lnTo>
                  <a:lnTo>
                    <a:pt x="28" y="108"/>
                  </a:lnTo>
                  <a:lnTo>
                    <a:pt x="28" y="104"/>
                  </a:lnTo>
                  <a:lnTo>
                    <a:pt x="28" y="100"/>
                  </a:lnTo>
                  <a:lnTo>
                    <a:pt x="28" y="96"/>
                  </a:lnTo>
                  <a:lnTo>
                    <a:pt x="24" y="96"/>
                  </a:lnTo>
                  <a:lnTo>
                    <a:pt x="24" y="92"/>
                  </a:lnTo>
                  <a:lnTo>
                    <a:pt x="24" y="88"/>
                  </a:lnTo>
                  <a:lnTo>
                    <a:pt x="24" y="82"/>
                  </a:lnTo>
                  <a:lnTo>
                    <a:pt x="24" y="78"/>
                  </a:lnTo>
                  <a:lnTo>
                    <a:pt x="24" y="74"/>
                  </a:lnTo>
                  <a:lnTo>
                    <a:pt x="24" y="70"/>
                  </a:lnTo>
                  <a:lnTo>
                    <a:pt x="20" y="66"/>
                  </a:lnTo>
                  <a:lnTo>
                    <a:pt x="20" y="60"/>
                  </a:lnTo>
                  <a:lnTo>
                    <a:pt x="20" y="56"/>
                  </a:lnTo>
                  <a:lnTo>
                    <a:pt x="20" y="52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10" y="54"/>
                  </a:lnTo>
                  <a:lnTo>
                    <a:pt x="14" y="58"/>
                  </a:lnTo>
                  <a:lnTo>
                    <a:pt x="18" y="62"/>
                  </a:lnTo>
                  <a:lnTo>
                    <a:pt x="22" y="62"/>
                  </a:lnTo>
                  <a:lnTo>
                    <a:pt x="22" y="66"/>
                  </a:lnTo>
                  <a:lnTo>
                    <a:pt x="22" y="70"/>
                  </a:lnTo>
                  <a:lnTo>
                    <a:pt x="26" y="72"/>
                  </a:lnTo>
                  <a:lnTo>
                    <a:pt x="26" y="76"/>
                  </a:lnTo>
                  <a:lnTo>
                    <a:pt x="30" y="84"/>
                  </a:lnTo>
                  <a:lnTo>
                    <a:pt x="30" y="88"/>
                  </a:lnTo>
                  <a:lnTo>
                    <a:pt x="30" y="92"/>
                  </a:lnTo>
                  <a:lnTo>
                    <a:pt x="32" y="98"/>
                  </a:lnTo>
                  <a:lnTo>
                    <a:pt x="32" y="102"/>
                  </a:lnTo>
                  <a:lnTo>
                    <a:pt x="36" y="102"/>
                  </a:lnTo>
                  <a:lnTo>
                    <a:pt x="36" y="106"/>
                  </a:lnTo>
                  <a:lnTo>
                    <a:pt x="40" y="106"/>
                  </a:lnTo>
                  <a:lnTo>
                    <a:pt x="44" y="106"/>
                  </a:lnTo>
                  <a:lnTo>
                    <a:pt x="44" y="110"/>
                  </a:lnTo>
                  <a:lnTo>
                    <a:pt x="48" y="110"/>
                  </a:lnTo>
                  <a:lnTo>
                    <a:pt x="44" y="112"/>
                  </a:lnTo>
                  <a:lnTo>
                    <a:pt x="40" y="112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98"/>
                  </a:lnTo>
                  <a:lnTo>
                    <a:pt x="32" y="94"/>
                  </a:lnTo>
                  <a:lnTo>
                    <a:pt x="32" y="88"/>
                  </a:lnTo>
                  <a:lnTo>
                    <a:pt x="32" y="84"/>
                  </a:lnTo>
                  <a:lnTo>
                    <a:pt x="28" y="84"/>
                  </a:lnTo>
                  <a:lnTo>
                    <a:pt x="28" y="80"/>
                  </a:lnTo>
                  <a:lnTo>
                    <a:pt x="28" y="76"/>
                  </a:lnTo>
                  <a:lnTo>
                    <a:pt x="26" y="70"/>
                  </a:lnTo>
                  <a:lnTo>
                    <a:pt x="26" y="66"/>
                  </a:lnTo>
                  <a:lnTo>
                    <a:pt x="26" y="62"/>
                  </a:lnTo>
                  <a:lnTo>
                    <a:pt x="26" y="58"/>
                  </a:lnTo>
                  <a:lnTo>
                    <a:pt x="22" y="58"/>
                  </a:lnTo>
                  <a:lnTo>
                    <a:pt x="22" y="52"/>
                  </a:lnTo>
                  <a:lnTo>
                    <a:pt x="18" y="52"/>
                  </a:lnTo>
                  <a:lnTo>
                    <a:pt x="14" y="52"/>
                  </a:lnTo>
                  <a:lnTo>
                    <a:pt x="14" y="48"/>
                  </a:lnTo>
                  <a:lnTo>
                    <a:pt x="10" y="48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4" y="40"/>
                  </a:lnTo>
                  <a:lnTo>
                    <a:pt x="8" y="40"/>
                  </a:lnTo>
                  <a:lnTo>
                    <a:pt x="12" y="44"/>
                  </a:lnTo>
                  <a:lnTo>
                    <a:pt x="42" y="120"/>
                  </a:lnTo>
                  <a:lnTo>
                    <a:pt x="60" y="142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9" name="Freeform 109"/>
            <p:cNvSpPr>
              <a:spLocks/>
            </p:cNvSpPr>
            <p:nvPr/>
          </p:nvSpPr>
          <p:spPr bwMode="auto">
            <a:xfrm>
              <a:off x="4514" y="3747"/>
              <a:ext cx="50" cy="44"/>
            </a:xfrm>
            <a:custGeom>
              <a:avLst/>
              <a:gdLst>
                <a:gd name="T0" fmla="*/ 57 w 45"/>
                <a:gd name="T1" fmla="*/ 67 h 39"/>
                <a:gd name="T2" fmla="*/ 27 w 45"/>
                <a:gd name="T3" fmla="*/ 89 h 39"/>
                <a:gd name="T4" fmla="*/ 18 w 45"/>
                <a:gd name="T5" fmla="*/ 89 h 39"/>
                <a:gd name="T6" fmla="*/ 13 w 45"/>
                <a:gd name="T7" fmla="*/ 89 h 39"/>
                <a:gd name="T8" fmla="*/ 0 w 45"/>
                <a:gd name="T9" fmla="*/ 89 h 39"/>
                <a:gd name="T10" fmla="*/ 3 w 45"/>
                <a:gd name="T11" fmla="*/ 89 h 39"/>
                <a:gd name="T12" fmla="*/ 18 w 45"/>
                <a:gd name="T13" fmla="*/ 89 h 39"/>
                <a:gd name="T14" fmla="*/ 18 w 45"/>
                <a:gd name="T15" fmla="*/ 67 h 39"/>
                <a:gd name="T16" fmla="*/ 33 w 45"/>
                <a:gd name="T17" fmla="*/ 67 h 39"/>
                <a:gd name="T18" fmla="*/ 33 w 45"/>
                <a:gd name="T19" fmla="*/ 43 h 39"/>
                <a:gd name="T20" fmla="*/ 44 w 45"/>
                <a:gd name="T21" fmla="*/ 43 h 39"/>
                <a:gd name="T22" fmla="*/ 63 w 45"/>
                <a:gd name="T23" fmla="*/ 12 h 39"/>
                <a:gd name="T24" fmla="*/ 70 w 45"/>
                <a:gd name="T25" fmla="*/ 12 h 39"/>
                <a:gd name="T26" fmla="*/ 82 w 45"/>
                <a:gd name="T27" fmla="*/ 12 h 39"/>
                <a:gd name="T28" fmla="*/ 90 w 45"/>
                <a:gd name="T29" fmla="*/ 0 h 39"/>
                <a:gd name="T30" fmla="*/ 82 w 45"/>
                <a:gd name="T31" fmla="*/ 0 h 39"/>
                <a:gd name="T32" fmla="*/ 57 w 45"/>
                <a:gd name="T33" fmla="*/ 55 h 39"/>
                <a:gd name="T34" fmla="*/ 44 w 45"/>
                <a:gd name="T35" fmla="*/ 67 h 39"/>
                <a:gd name="T36" fmla="*/ 33 w 45"/>
                <a:gd name="T37" fmla="*/ 89 h 39"/>
                <a:gd name="T38" fmla="*/ 16 w 45"/>
                <a:gd name="T39" fmla="*/ 100 h 39"/>
                <a:gd name="T40" fmla="*/ 3 w 45"/>
                <a:gd name="T41" fmla="*/ 100 h 39"/>
                <a:gd name="T42" fmla="*/ 16 w 45"/>
                <a:gd name="T43" fmla="*/ 100 h 39"/>
                <a:gd name="T44" fmla="*/ 22 w 45"/>
                <a:gd name="T45" fmla="*/ 100 h 39"/>
                <a:gd name="T46" fmla="*/ 36 w 45"/>
                <a:gd name="T47" fmla="*/ 100 h 39"/>
                <a:gd name="T48" fmla="*/ 44 w 45"/>
                <a:gd name="T49" fmla="*/ 100 h 39"/>
                <a:gd name="T50" fmla="*/ 51 w 45"/>
                <a:gd name="T51" fmla="*/ 79 h 39"/>
                <a:gd name="T52" fmla="*/ 58 w 45"/>
                <a:gd name="T53" fmla="*/ 79 h 39"/>
                <a:gd name="T54" fmla="*/ 67 w 45"/>
                <a:gd name="T55" fmla="*/ 79 h 39"/>
                <a:gd name="T56" fmla="*/ 74 w 45"/>
                <a:gd name="T57" fmla="*/ 79 h 39"/>
                <a:gd name="T58" fmla="*/ 82 w 45"/>
                <a:gd name="T59" fmla="*/ 67 h 39"/>
                <a:gd name="T60" fmla="*/ 90 w 45"/>
                <a:gd name="T61" fmla="*/ 67 h 39"/>
                <a:gd name="T62" fmla="*/ 98 w 45"/>
                <a:gd name="T63" fmla="*/ 67 h 39"/>
                <a:gd name="T64" fmla="*/ 90 w 45"/>
                <a:gd name="T65" fmla="*/ 67 h 39"/>
                <a:gd name="T66" fmla="*/ 82 w 45"/>
                <a:gd name="T67" fmla="*/ 67 h 39"/>
                <a:gd name="T68" fmla="*/ 74 w 45"/>
                <a:gd name="T69" fmla="*/ 89 h 39"/>
                <a:gd name="T70" fmla="*/ 67 w 45"/>
                <a:gd name="T71" fmla="*/ 89 h 39"/>
                <a:gd name="T72" fmla="*/ 51 w 45"/>
                <a:gd name="T73" fmla="*/ 89 h 39"/>
                <a:gd name="T74" fmla="*/ 33 w 45"/>
                <a:gd name="T75" fmla="*/ 89 h 39"/>
                <a:gd name="T76" fmla="*/ 40 w 45"/>
                <a:gd name="T77" fmla="*/ 89 h 39"/>
                <a:gd name="T78" fmla="*/ 46 w 45"/>
                <a:gd name="T79" fmla="*/ 67 h 39"/>
                <a:gd name="T80" fmla="*/ 57 w 45"/>
                <a:gd name="T81" fmla="*/ 67 h 39"/>
                <a:gd name="T82" fmla="*/ 63 w 45"/>
                <a:gd name="T83" fmla="*/ 67 h 39"/>
                <a:gd name="T84" fmla="*/ 70 w 45"/>
                <a:gd name="T85" fmla="*/ 67 h 39"/>
                <a:gd name="T86" fmla="*/ 79 w 45"/>
                <a:gd name="T87" fmla="*/ 67 h 39"/>
                <a:gd name="T88" fmla="*/ 101 w 45"/>
                <a:gd name="T89" fmla="*/ 34 h 39"/>
                <a:gd name="T90" fmla="*/ 57 w 45"/>
                <a:gd name="T91" fmla="*/ 67 h 3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"/>
                <a:gd name="T139" fmla="*/ 0 h 39"/>
                <a:gd name="T140" fmla="*/ 45 w 45"/>
                <a:gd name="T141" fmla="*/ 39 h 3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" h="39">
                  <a:moveTo>
                    <a:pt x="24" y="25"/>
                  </a:moveTo>
                  <a:lnTo>
                    <a:pt x="12" y="34"/>
                  </a:lnTo>
                  <a:lnTo>
                    <a:pt x="8" y="34"/>
                  </a:lnTo>
                  <a:lnTo>
                    <a:pt x="5" y="34"/>
                  </a:lnTo>
                  <a:lnTo>
                    <a:pt x="0" y="34"/>
                  </a:lnTo>
                  <a:lnTo>
                    <a:pt x="3" y="34"/>
                  </a:lnTo>
                  <a:lnTo>
                    <a:pt x="8" y="34"/>
                  </a:lnTo>
                  <a:lnTo>
                    <a:pt x="8" y="25"/>
                  </a:lnTo>
                  <a:lnTo>
                    <a:pt x="14" y="25"/>
                  </a:lnTo>
                  <a:lnTo>
                    <a:pt x="14" y="17"/>
                  </a:lnTo>
                  <a:lnTo>
                    <a:pt x="19" y="17"/>
                  </a:lnTo>
                  <a:lnTo>
                    <a:pt x="27" y="4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24" y="21"/>
                  </a:lnTo>
                  <a:lnTo>
                    <a:pt x="19" y="25"/>
                  </a:lnTo>
                  <a:lnTo>
                    <a:pt x="14" y="34"/>
                  </a:lnTo>
                  <a:lnTo>
                    <a:pt x="7" y="38"/>
                  </a:lnTo>
                  <a:lnTo>
                    <a:pt x="3" y="38"/>
                  </a:lnTo>
                  <a:lnTo>
                    <a:pt x="7" y="38"/>
                  </a:lnTo>
                  <a:lnTo>
                    <a:pt x="10" y="38"/>
                  </a:lnTo>
                  <a:lnTo>
                    <a:pt x="15" y="38"/>
                  </a:lnTo>
                  <a:lnTo>
                    <a:pt x="19" y="38"/>
                  </a:lnTo>
                  <a:lnTo>
                    <a:pt x="22" y="30"/>
                  </a:lnTo>
                  <a:lnTo>
                    <a:pt x="25" y="30"/>
                  </a:lnTo>
                  <a:lnTo>
                    <a:pt x="29" y="30"/>
                  </a:lnTo>
                  <a:lnTo>
                    <a:pt x="32" y="30"/>
                  </a:lnTo>
                  <a:lnTo>
                    <a:pt x="36" y="25"/>
                  </a:lnTo>
                  <a:lnTo>
                    <a:pt x="39" y="25"/>
                  </a:lnTo>
                  <a:lnTo>
                    <a:pt x="42" y="25"/>
                  </a:lnTo>
                  <a:lnTo>
                    <a:pt x="39" y="25"/>
                  </a:lnTo>
                  <a:lnTo>
                    <a:pt x="36" y="25"/>
                  </a:lnTo>
                  <a:lnTo>
                    <a:pt x="32" y="34"/>
                  </a:lnTo>
                  <a:lnTo>
                    <a:pt x="29" y="34"/>
                  </a:lnTo>
                  <a:lnTo>
                    <a:pt x="22" y="34"/>
                  </a:lnTo>
                  <a:lnTo>
                    <a:pt x="14" y="34"/>
                  </a:lnTo>
                  <a:lnTo>
                    <a:pt x="17" y="34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27" y="25"/>
                  </a:lnTo>
                  <a:lnTo>
                    <a:pt x="30" y="25"/>
                  </a:lnTo>
                  <a:lnTo>
                    <a:pt x="34" y="25"/>
                  </a:lnTo>
                  <a:lnTo>
                    <a:pt x="44" y="13"/>
                  </a:lnTo>
                  <a:lnTo>
                    <a:pt x="24" y="25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0" name="Freeform 110"/>
            <p:cNvSpPr>
              <a:spLocks/>
            </p:cNvSpPr>
            <p:nvPr/>
          </p:nvSpPr>
          <p:spPr bwMode="auto">
            <a:xfrm>
              <a:off x="4655" y="3445"/>
              <a:ext cx="39" cy="29"/>
            </a:xfrm>
            <a:custGeom>
              <a:avLst/>
              <a:gdLst>
                <a:gd name="T0" fmla="*/ 0 w 35"/>
                <a:gd name="T1" fmla="*/ 78 h 25"/>
                <a:gd name="T2" fmla="*/ 18 w 35"/>
                <a:gd name="T3" fmla="*/ 56 h 25"/>
                <a:gd name="T4" fmla="*/ 28 w 35"/>
                <a:gd name="T5" fmla="*/ 56 h 25"/>
                <a:gd name="T6" fmla="*/ 28 w 35"/>
                <a:gd name="T7" fmla="*/ 66 h 25"/>
                <a:gd name="T8" fmla="*/ 18 w 35"/>
                <a:gd name="T9" fmla="*/ 66 h 25"/>
                <a:gd name="T10" fmla="*/ 4 w 35"/>
                <a:gd name="T11" fmla="*/ 66 h 25"/>
                <a:gd name="T12" fmla="*/ 4 w 35"/>
                <a:gd name="T13" fmla="*/ 56 h 25"/>
                <a:gd name="T14" fmla="*/ 4 w 35"/>
                <a:gd name="T15" fmla="*/ 41 h 25"/>
                <a:gd name="T16" fmla="*/ 18 w 35"/>
                <a:gd name="T17" fmla="*/ 41 h 25"/>
                <a:gd name="T18" fmla="*/ 28 w 35"/>
                <a:gd name="T19" fmla="*/ 26 h 25"/>
                <a:gd name="T20" fmla="*/ 39 w 35"/>
                <a:gd name="T21" fmla="*/ 26 h 25"/>
                <a:gd name="T22" fmla="*/ 39 w 35"/>
                <a:gd name="T23" fmla="*/ 41 h 25"/>
                <a:gd name="T24" fmla="*/ 28 w 35"/>
                <a:gd name="T25" fmla="*/ 56 h 25"/>
                <a:gd name="T26" fmla="*/ 18 w 35"/>
                <a:gd name="T27" fmla="*/ 56 h 25"/>
                <a:gd name="T28" fmla="*/ 4 w 35"/>
                <a:gd name="T29" fmla="*/ 56 h 25"/>
                <a:gd name="T30" fmla="*/ 4 w 35"/>
                <a:gd name="T31" fmla="*/ 66 h 25"/>
                <a:gd name="T32" fmla="*/ 0 w 35"/>
                <a:gd name="T33" fmla="*/ 66 h 25"/>
                <a:gd name="T34" fmla="*/ 0 w 35"/>
                <a:gd name="T35" fmla="*/ 56 h 25"/>
                <a:gd name="T36" fmla="*/ 4 w 35"/>
                <a:gd name="T37" fmla="*/ 41 h 25"/>
                <a:gd name="T38" fmla="*/ 18 w 35"/>
                <a:gd name="T39" fmla="*/ 41 h 25"/>
                <a:gd name="T40" fmla="*/ 18 w 35"/>
                <a:gd name="T41" fmla="*/ 56 h 25"/>
                <a:gd name="T42" fmla="*/ 4 w 35"/>
                <a:gd name="T43" fmla="*/ 56 h 25"/>
                <a:gd name="T44" fmla="*/ 14 w 35"/>
                <a:gd name="T45" fmla="*/ 41 h 25"/>
                <a:gd name="T46" fmla="*/ 28 w 35"/>
                <a:gd name="T47" fmla="*/ 41 h 25"/>
                <a:gd name="T48" fmla="*/ 39 w 35"/>
                <a:gd name="T49" fmla="*/ 41 h 25"/>
                <a:gd name="T50" fmla="*/ 28 w 35"/>
                <a:gd name="T51" fmla="*/ 56 h 25"/>
                <a:gd name="T52" fmla="*/ 18 w 35"/>
                <a:gd name="T53" fmla="*/ 66 h 25"/>
                <a:gd name="T54" fmla="*/ 18 w 35"/>
                <a:gd name="T55" fmla="*/ 56 h 25"/>
                <a:gd name="T56" fmla="*/ 28 w 35"/>
                <a:gd name="T57" fmla="*/ 41 h 25"/>
                <a:gd name="T58" fmla="*/ 39 w 35"/>
                <a:gd name="T59" fmla="*/ 26 h 25"/>
                <a:gd name="T60" fmla="*/ 48 w 35"/>
                <a:gd name="T61" fmla="*/ 26 h 25"/>
                <a:gd name="T62" fmla="*/ 57 w 35"/>
                <a:gd name="T63" fmla="*/ 26 h 25"/>
                <a:gd name="T64" fmla="*/ 71 w 35"/>
                <a:gd name="T65" fmla="*/ 26 h 25"/>
                <a:gd name="T66" fmla="*/ 80 w 35"/>
                <a:gd name="T67" fmla="*/ 26 h 25"/>
                <a:gd name="T68" fmla="*/ 71 w 35"/>
                <a:gd name="T69" fmla="*/ 26 h 25"/>
                <a:gd name="T70" fmla="*/ 62 w 35"/>
                <a:gd name="T71" fmla="*/ 41 h 25"/>
                <a:gd name="T72" fmla="*/ 53 w 35"/>
                <a:gd name="T73" fmla="*/ 41 h 25"/>
                <a:gd name="T74" fmla="*/ 43 w 35"/>
                <a:gd name="T75" fmla="*/ 41 h 25"/>
                <a:gd name="T76" fmla="*/ 43 w 35"/>
                <a:gd name="T77" fmla="*/ 56 h 25"/>
                <a:gd name="T78" fmla="*/ 35 w 35"/>
                <a:gd name="T79" fmla="*/ 56 h 25"/>
                <a:gd name="T80" fmla="*/ 28 w 35"/>
                <a:gd name="T81" fmla="*/ 41 h 25"/>
                <a:gd name="T82" fmla="*/ 39 w 35"/>
                <a:gd name="T83" fmla="*/ 41 h 25"/>
                <a:gd name="T84" fmla="*/ 48 w 35"/>
                <a:gd name="T85" fmla="*/ 26 h 25"/>
                <a:gd name="T86" fmla="*/ 57 w 35"/>
                <a:gd name="T87" fmla="*/ 26 h 25"/>
                <a:gd name="T88" fmla="*/ 62 w 35"/>
                <a:gd name="T89" fmla="*/ 14 h 25"/>
                <a:gd name="T90" fmla="*/ 48 w 35"/>
                <a:gd name="T91" fmla="*/ 26 h 25"/>
                <a:gd name="T92" fmla="*/ 39 w 35"/>
                <a:gd name="T93" fmla="*/ 26 h 25"/>
                <a:gd name="T94" fmla="*/ 28 w 35"/>
                <a:gd name="T95" fmla="*/ 26 h 25"/>
                <a:gd name="T96" fmla="*/ 39 w 35"/>
                <a:gd name="T97" fmla="*/ 26 h 25"/>
                <a:gd name="T98" fmla="*/ 48 w 35"/>
                <a:gd name="T99" fmla="*/ 19 h 25"/>
                <a:gd name="T100" fmla="*/ 57 w 35"/>
                <a:gd name="T101" fmla="*/ 0 h 25"/>
                <a:gd name="T102" fmla="*/ 57 w 35"/>
                <a:gd name="T103" fmla="*/ 14 h 25"/>
                <a:gd name="T104" fmla="*/ 62 w 35"/>
                <a:gd name="T105" fmla="*/ 0 h 25"/>
                <a:gd name="T106" fmla="*/ 48 w 35"/>
                <a:gd name="T107" fmla="*/ 19 h 25"/>
                <a:gd name="T108" fmla="*/ 39 w 35"/>
                <a:gd name="T109" fmla="*/ 26 h 25"/>
                <a:gd name="T110" fmla="*/ 39 w 35"/>
                <a:gd name="T111" fmla="*/ 41 h 25"/>
                <a:gd name="T112" fmla="*/ 28 w 35"/>
                <a:gd name="T113" fmla="*/ 56 h 25"/>
                <a:gd name="T114" fmla="*/ 18 w 35"/>
                <a:gd name="T115" fmla="*/ 56 h 25"/>
                <a:gd name="T116" fmla="*/ 28 w 35"/>
                <a:gd name="T117" fmla="*/ 56 h 25"/>
                <a:gd name="T118" fmla="*/ 0 w 35"/>
                <a:gd name="T119" fmla="*/ 78 h 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5"/>
                <a:gd name="T181" fmla="*/ 0 h 25"/>
                <a:gd name="T182" fmla="*/ 35 w 35"/>
                <a:gd name="T183" fmla="*/ 25 h 2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5" h="25">
                  <a:moveTo>
                    <a:pt x="0" y="24"/>
                  </a:moveTo>
                  <a:lnTo>
                    <a:pt x="8" y="16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2" y="16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4" y="8"/>
                  </a:lnTo>
                  <a:lnTo>
                    <a:pt x="30" y="8"/>
                  </a:lnTo>
                  <a:lnTo>
                    <a:pt x="26" y="12"/>
                  </a:lnTo>
                  <a:lnTo>
                    <a:pt x="22" y="12"/>
                  </a:lnTo>
                  <a:lnTo>
                    <a:pt x="18" y="12"/>
                  </a:lnTo>
                  <a:lnTo>
                    <a:pt x="18" y="16"/>
                  </a:lnTo>
                  <a:lnTo>
                    <a:pt x="14" y="16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6" y="4"/>
                  </a:lnTo>
                  <a:lnTo>
                    <a:pt x="20" y="8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20" y="6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6" y="0"/>
                  </a:lnTo>
                  <a:lnTo>
                    <a:pt x="20" y="6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0" y="24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1" name="Freeform 111"/>
            <p:cNvSpPr>
              <a:spLocks/>
            </p:cNvSpPr>
            <p:nvPr/>
          </p:nvSpPr>
          <p:spPr bwMode="auto">
            <a:xfrm>
              <a:off x="4569" y="3434"/>
              <a:ext cx="92" cy="56"/>
            </a:xfrm>
            <a:custGeom>
              <a:avLst/>
              <a:gdLst>
                <a:gd name="T0" fmla="*/ 110 w 83"/>
                <a:gd name="T1" fmla="*/ 86 h 49"/>
                <a:gd name="T2" fmla="*/ 137 w 83"/>
                <a:gd name="T3" fmla="*/ 75 h 49"/>
                <a:gd name="T4" fmla="*/ 137 w 83"/>
                <a:gd name="T5" fmla="*/ 86 h 49"/>
                <a:gd name="T6" fmla="*/ 110 w 83"/>
                <a:gd name="T7" fmla="*/ 86 h 49"/>
                <a:gd name="T8" fmla="*/ 134 w 83"/>
                <a:gd name="T9" fmla="*/ 64 h 49"/>
                <a:gd name="T10" fmla="*/ 149 w 83"/>
                <a:gd name="T11" fmla="*/ 64 h 49"/>
                <a:gd name="T12" fmla="*/ 121 w 83"/>
                <a:gd name="T13" fmla="*/ 86 h 49"/>
                <a:gd name="T14" fmla="*/ 124 w 83"/>
                <a:gd name="T15" fmla="*/ 64 h 49"/>
                <a:gd name="T16" fmla="*/ 154 w 83"/>
                <a:gd name="T17" fmla="*/ 53 h 49"/>
                <a:gd name="T18" fmla="*/ 126 w 83"/>
                <a:gd name="T19" fmla="*/ 75 h 49"/>
                <a:gd name="T20" fmla="*/ 101 w 83"/>
                <a:gd name="T21" fmla="*/ 64 h 49"/>
                <a:gd name="T22" fmla="*/ 126 w 83"/>
                <a:gd name="T23" fmla="*/ 40 h 49"/>
                <a:gd name="T24" fmla="*/ 151 w 83"/>
                <a:gd name="T25" fmla="*/ 29 h 49"/>
                <a:gd name="T26" fmla="*/ 134 w 83"/>
                <a:gd name="T27" fmla="*/ 58 h 49"/>
                <a:gd name="T28" fmla="*/ 110 w 83"/>
                <a:gd name="T29" fmla="*/ 35 h 49"/>
                <a:gd name="T30" fmla="*/ 137 w 83"/>
                <a:gd name="T31" fmla="*/ 0 h 49"/>
                <a:gd name="T32" fmla="*/ 149 w 83"/>
                <a:gd name="T33" fmla="*/ 22 h 49"/>
                <a:gd name="T34" fmla="*/ 121 w 83"/>
                <a:gd name="T35" fmla="*/ 40 h 49"/>
                <a:gd name="T36" fmla="*/ 126 w 83"/>
                <a:gd name="T37" fmla="*/ 40 h 49"/>
                <a:gd name="T38" fmla="*/ 154 w 83"/>
                <a:gd name="T39" fmla="*/ 29 h 49"/>
                <a:gd name="T40" fmla="*/ 126 w 83"/>
                <a:gd name="T41" fmla="*/ 53 h 49"/>
                <a:gd name="T42" fmla="*/ 154 w 83"/>
                <a:gd name="T43" fmla="*/ 53 h 49"/>
                <a:gd name="T44" fmla="*/ 126 w 83"/>
                <a:gd name="T45" fmla="*/ 70 h 49"/>
                <a:gd name="T46" fmla="*/ 121 w 83"/>
                <a:gd name="T47" fmla="*/ 82 h 49"/>
                <a:gd name="T48" fmla="*/ 110 w 83"/>
                <a:gd name="T49" fmla="*/ 86 h 49"/>
                <a:gd name="T50" fmla="*/ 126 w 83"/>
                <a:gd name="T51" fmla="*/ 98 h 49"/>
                <a:gd name="T52" fmla="*/ 126 w 83"/>
                <a:gd name="T53" fmla="*/ 109 h 49"/>
                <a:gd name="T54" fmla="*/ 126 w 83"/>
                <a:gd name="T55" fmla="*/ 109 h 49"/>
                <a:gd name="T56" fmla="*/ 110 w 83"/>
                <a:gd name="T57" fmla="*/ 119 h 49"/>
                <a:gd name="T58" fmla="*/ 82 w 83"/>
                <a:gd name="T59" fmla="*/ 119 h 49"/>
                <a:gd name="T60" fmla="*/ 41 w 83"/>
                <a:gd name="T61" fmla="*/ 119 h 49"/>
                <a:gd name="T62" fmla="*/ 0 w 83"/>
                <a:gd name="T63" fmla="*/ 127 h 49"/>
                <a:gd name="T64" fmla="*/ 27 w 83"/>
                <a:gd name="T65" fmla="*/ 127 h 49"/>
                <a:gd name="T66" fmla="*/ 45 w 83"/>
                <a:gd name="T67" fmla="*/ 127 h 49"/>
                <a:gd name="T68" fmla="*/ 50 w 83"/>
                <a:gd name="T69" fmla="*/ 136 h 49"/>
                <a:gd name="T70" fmla="*/ 27 w 83"/>
                <a:gd name="T71" fmla="*/ 139 h 49"/>
                <a:gd name="T72" fmla="*/ 45 w 83"/>
                <a:gd name="T73" fmla="*/ 127 h 49"/>
                <a:gd name="T74" fmla="*/ 68 w 83"/>
                <a:gd name="T75" fmla="*/ 106 h 49"/>
                <a:gd name="T76" fmla="*/ 45 w 83"/>
                <a:gd name="T77" fmla="*/ 109 h 49"/>
                <a:gd name="T78" fmla="*/ 55 w 83"/>
                <a:gd name="T79" fmla="*/ 86 h 49"/>
                <a:gd name="T80" fmla="*/ 45 w 83"/>
                <a:gd name="T81" fmla="*/ 109 h 49"/>
                <a:gd name="T82" fmla="*/ 59 w 83"/>
                <a:gd name="T83" fmla="*/ 109 h 49"/>
                <a:gd name="T84" fmla="*/ 101 w 83"/>
                <a:gd name="T85" fmla="*/ 106 h 49"/>
                <a:gd name="T86" fmla="*/ 134 w 83"/>
                <a:gd name="T87" fmla="*/ 98 h 49"/>
                <a:gd name="T88" fmla="*/ 166 w 83"/>
                <a:gd name="T89" fmla="*/ 98 h 49"/>
                <a:gd name="T90" fmla="*/ 186 w 83"/>
                <a:gd name="T91" fmla="*/ 86 h 4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3"/>
                <a:gd name="T139" fmla="*/ 0 h 49"/>
                <a:gd name="T140" fmla="*/ 83 w 83"/>
                <a:gd name="T141" fmla="*/ 49 h 4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3" h="49">
                  <a:moveTo>
                    <a:pt x="36" y="30"/>
                  </a:moveTo>
                  <a:lnTo>
                    <a:pt x="44" y="30"/>
                  </a:lnTo>
                  <a:lnTo>
                    <a:pt x="48" y="30"/>
                  </a:lnTo>
                  <a:lnTo>
                    <a:pt x="52" y="30"/>
                  </a:lnTo>
                  <a:lnTo>
                    <a:pt x="56" y="30"/>
                  </a:lnTo>
                  <a:lnTo>
                    <a:pt x="60" y="26"/>
                  </a:lnTo>
                  <a:lnTo>
                    <a:pt x="64" y="26"/>
                  </a:lnTo>
                  <a:lnTo>
                    <a:pt x="64" y="30"/>
                  </a:lnTo>
                  <a:lnTo>
                    <a:pt x="60" y="30"/>
                  </a:lnTo>
                  <a:lnTo>
                    <a:pt x="56" y="30"/>
                  </a:lnTo>
                  <a:lnTo>
                    <a:pt x="52" y="30"/>
                  </a:lnTo>
                  <a:lnTo>
                    <a:pt x="48" y="30"/>
                  </a:lnTo>
                  <a:lnTo>
                    <a:pt x="50" y="26"/>
                  </a:lnTo>
                  <a:lnTo>
                    <a:pt x="54" y="26"/>
                  </a:lnTo>
                  <a:lnTo>
                    <a:pt x="58" y="22"/>
                  </a:lnTo>
                  <a:lnTo>
                    <a:pt x="60" y="18"/>
                  </a:lnTo>
                  <a:lnTo>
                    <a:pt x="64" y="18"/>
                  </a:lnTo>
                  <a:lnTo>
                    <a:pt x="64" y="22"/>
                  </a:lnTo>
                  <a:lnTo>
                    <a:pt x="60" y="26"/>
                  </a:lnTo>
                  <a:lnTo>
                    <a:pt x="56" y="26"/>
                  </a:lnTo>
                  <a:lnTo>
                    <a:pt x="52" y="30"/>
                  </a:lnTo>
                  <a:lnTo>
                    <a:pt x="48" y="30"/>
                  </a:lnTo>
                  <a:lnTo>
                    <a:pt x="48" y="26"/>
                  </a:lnTo>
                  <a:lnTo>
                    <a:pt x="54" y="22"/>
                  </a:lnTo>
                  <a:lnTo>
                    <a:pt x="60" y="18"/>
                  </a:lnTo>
                  <a:lnTo>
                    <a:pt x="64" y="18"/>
                  </a:lnTo>
                  <a:lnTo>
                    <a:pt x="68" y="18"/>
                  </a:lnTo>
                  <a:lnTo>
                    <a:pt x="68" y="22"/>
                  </a:lnTo>
                  <a:lnTo>
                    <a:pt x="64" y="26"/>
                  </a:lnTo>
                  <a:lnTo>
                    <a:pt x="56" y="26"/>
                  </a:lnTo>
                  <a:lnTo>
                    <a:pt x="52" y="26"/>
                  </a:lnTo>
                  <a:lnTo>
                    <a:pt x="48" y="26"/>
                  </a:lnTo>
                  <a:lnTo>
                    <a:pt x="44" y="22"/>
                  </a:lnTo>
                  <a:lnTo>
                    <a:pt x="48" y="22"/>
                  </a:lnTo>
                  <a:lnTo>
                    <a:pt x="52" y="18"/>
                  </a:lnTo>
                  <a:lnTo>
                    <a:pt x="56" y="14"/>
                  </a:lnTo>
                  <a:lnTo>
                    <a:pt x="56" y="10"/>
                  </a:lnTo>
                  <a:lnTo>
                    <a:pt x="60" y="10"/>
                  </a:lnTo>
                  <a:lnTo>
                    <a:pt x="66" y="10"/>
                  </a:lnTo>
                  <a:lnTo>
                    <a:pt x="66" y="14"/>
                  </a:lnTo>
                  <a:lnTo>
                    <a:pt x="62" y="16"/>
                  </a:lnTo>
                  <a:lnTo>
                    <a:pt x="58" y="20"/>
                  </a:lnTo>
                  <a:lnTo>
                    <a:pt x="52" y="20"/>
                  </a:lnTo>
                  <a:lnTo>
                    <a:pt x="48" y="20"/>
                  </a:lnTo>
                  <a:lnTo>
                    <a:pt x="48" y="12"/>
                  </a:lnTo>
                  <a:lnTo>
                    <a:pt x="52" y="8"/>
                  </a:lnTo>
                  <a:lnTo>
                    <a:pt x="56" y="4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4" y="4"/>
                  </a:lnTo>
                  <a:lnTo>
                    <a:pt x="64" y="8"/>
                  </a:lnTo>
                  <a:lnTo>
                    <a:pt x="60" y="14"/>
                  </a:lnTo>
                  <a:lnTo>
                    <a:pt x="56" y="14"/>
                  </a:lnTo>
                  <a:lnTo>
                    <a:pt x="52" y="14"/>
                  </a:lnTo>
                  <a:lnTo>
                    <a:pt x="48" y="14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0" y="14"/>
                  </a:lnTo>
                  <a:lnTo>
                    <a:pt x="64" y="14"/>
                  </a:lnTo>
                  <a:lnTo>
                    <a:pt x="68" y="10"/>
                  </a:lnTo>
                  <a:lnTo>
                    <a:pt x="72" y="10"/>
                  </a:lnTo>
                  <a:lnTo>
                    <a:pt x="72" y="14"/>
                  </a:lnTo>
                  <a:lnTo>
                    <a:pt x="56" y="18"/>
                  </a:lnTo>
                  <a:lnTo>
                    <a:pt x="60" y="18"/>
                  </a:lnTo>
                  <a:lnTo>
                    <a:pt x="64" y="18"/>
                  </a:lnTo>
                  <a:lnTo>
                    <a:pt x="68" y="18"/>
                  </a:lnTo>
                  <a:lnTo>
                    <a:pt x="64" y="18"/>
                  </a:lnTo>
                  <a:lnTo>
                    <a:pt x="60" y="24"/>
                  </a:lnTo>
                  <a:lnTo>
                    <a:pt x="56" y="24"/>
                  </a:lnTo>
                  <a:lnTo>
                    <a:pt x="52" y="24"/>
                  </a:lnTo>
                  <a:lnTo>
                    <a:pt x="46" y="28"/>
                  </a:lnTo>
                  <a:lnTo>
                    <a:pt x="52" y="28"/>
                  </a:lnTo>
                  <a:lnTo>
                    <a:pt x="56" y="24"/>
                  </a:lnTo>
                  <a:lnTo>
                    <a:pt x="52" y="30"/>
                  </a:lnTo>
                  <a:lnTo>
                    <a:pt x="48" y="30"/>
                  </a:lnTo>
                  <a:lnTo>
                    <a:pt x="52" y="30"/>
                  </a:lnTo>
                  <a:lnTo>
                    <a:pt x="56" y="30"/>
                  </a:lnTo>
                  <a:lnTo>
                    <a:pt x="56" y="34"/>
                  </a:lnTo>
                  <a:lnTo>
                    <a:pt x="60" y="34"/>
                  </a:lnTo>
                  <a:lnTo>
                    <a:pt x="60" y="38"/>
                  </a:lnTo>
                  <a:lnTo>
                    <a:pt x="56" y="38"/>
                  </a:lnTo>
                  <a:lnTo>
                    <a:pt x="52" y="42"/>
                  </a:lnTo>
                  <a:lnTo>
                    <a:pt x="56" y="42"/>
                  </a:lnTo>
                  <a:lnTo>
                    <a:pt x="56" y="38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48" y="40"/>
                  </a:lnTo>
                  <a:lnTo>
                    <a:pt x="44" y="40"/>
                  </a:lnTo>
                  <a:lnTo>
                    <a:pt x="40" y="42"/>
                  </a:lnTo>
                  <a:lnTo>
                    <a:pt x="36" y="40"/>
                  </a:lnTo>
                  <a:lnTo>
                    <a:pt x="30" y="40"/>
                  </a:lnTo>
                  <a:lnTo>
                    <a:pt x="26" y="40"/>
                  </a:lnTo>
                  <a:lnTo>
                    <a:pt x="18" y="40"/>
                  </a:lnTo>
                  <a:lnTo>
                    <a:pt x="14" y="40"/>
                  </a:lnTo>
                  <a:lnTo>
                    <a:pt x="10" y="40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20" y="44"/>
                  </a:lnTo>
                  <a:lnTo>
                    <a:pt x="24" y="44"/>
                  </a:lnTo>
                  <a:lnTo>
                    <a:pt x="20" y="44"/>
                  </a:lnTo>
                  <a:lnTo>
                    <a:pt x="16" y="44"/>
                  </a:lnTo>
                  <a:lnTo>
                    <a:pt x="18" y="48"/>
                  </a:lnTo>
                  <a:lnTo>
                    <a:pt x="22" y="46"/>
                  </a:lnTo>
                  <a:lnTo>
                    <a:pt x="26" y="46"/>
                  </a:lnTo>
                  <a:lnTo>
                    <a:pt x="16" y="44"/>
                  </a:lnTo>
                  <a:lnTo>
                    <a:pt x="12" y="48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20" y="44"/>
                  </a:lnTo>
                  <a:lnTo>
                    <a:pt x="24" y="44"/>
                  </a:lnTo>
                  <a:lnTo>
                    <a:pt x="30" y="40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24" y="34"/>
                  </a:lnTo>
                  <a:lnTo>
                    <a:pt x="24" y="30"/>
                  </a:lnTo>
                  <a:lnTo>
                    <a:pt x="20" y="30"/>
                  </a:lnTo>
                  <a:lnTo>
                    <a:pt x="20" y="34"/>
                  </a:lnTo>
                  <a:lnTo>
                    <a:pt x="20" y="38"/>
                  </a:lnTo>
                  <a:lnTo>
                    <a:pt x="24" y="38"/>
                  </a:lnTo>
                  <a:lnTo>
                    <a:pt x="28" y="34"/>
                  </a:lnTo>
                  <a:lnTo>
                    <a:pt x="26" y="38"/>
                  </a:lnTo>
                  <a:lnTo>
                    <a:pt x="30" y="38"/>
                  </a:lnTo>
                  <a:lnTo>
                    <a:pt x="34" y="36"/>
                  </a:lnTo>
                  <a:lnTo>
                    <a:pt x="44" y="36"/>
                  </a:lnTo>
                  <a:lnTo>
                    <a:pt x="48" y="36"/>
                  </a:lnTo>
                  <a:lnTo>
                    <a:pt x="54" y="34"/>
                  </a:lnTo>
                  <a:lnTo>
                    <a:pt x="58" y="34"/>
                  </a:lnTo>
                  <a:lnTo>
                    <a:pt x="62" y="34"/>
                  </a:lnTo>
                  <a:lnTo>
                    <a:pt x="66" y="34"/>
                  </a:lnTo>
                  <a:lnTo>
                    <a:pt x="72" y="34"/>
                  </a:lnTo>
                  <a:lnTo>
                    <a:pt x="76" y="34"/>
                  </a:lnTo>
                  <a:lnTo>
                    <a:pt x="80" y="34"/>
                  </a:lnTo>
                  <a:lnTo>
                    <a:pt x="82" y="30"/>
                  </a:lnTo>
                  <a:lnTo>
                    <a:pt x="82" y="26"/>
                  </a:lnTo>
                  <a:lnTo>
                    <a:pt x="80" y="3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2" name="Freeform 112"/>
            <p:cNvSpPr>
              <a:spLocks/>
            </p:cNvSpPr>
            <p:nvPr/>
          </p:nvSpPr>
          <p:spPr bwMode="auto">
            <a:xfrm>
              <a:off x="1916" y="3813"/>
              <a:ext cx="184" cy="128"/>
            </a:xfrm>
            <a:custGeom>
              <a:avLst/>
              <a:gdLst>
                <a:gd name="T0" fmla="*/ 174 w 167"/>
                <a:gd name="T1" fmla="*/ 12 h 113"/>
                <a:gd name="T2" fmla="*/ 192 w 167"/>
                <a:gd name="T3" fmla="*/ 16 h 113"/>
                <a:gd name="T4" fmla="*/ 209 w 167"/>
                <a:gd name="T5" fmla="*/ 12 h 113"/>
                <a:gd name="T6" fmla="*/ 227 w 167"/>
                <a:gd name="T7" fmla="*/ 12 h 113"/>
                <a:gd name="T8" fmla="*/ 243 w 167"/>
                <a:gd name="T9" fmla="*/ 16 h 113"/>
                <a:gd name="T10" fmla="*/ 260 w 167"/>
                <a:gd name="T11" fmla="*/ 20 h 113"/>
                <a:gd name="T12" fmla="*/ 277 w 167"/>
                <a:gd name="T13" fmla="*/ 20 h 113"/>
                <a:gd name="T14" fmla="*/ 277 w 167"/>
                <a:gd name="T15" fmla="*/ 16 h 113"/>
                <a:gd name="T16" fmla="*/ 251 w 167"/>
                <a:gd name="T17" fmla="*/ 16 h 113"/>
                <a:gd name="T18" fmla="*/ 235 w 167"/>
                <a:gd name="T19" fmla="*/ 12 h 113"/>
                <a:gd name="T20" fmla="*/ 216 w 167"/>
                <a:gd name="T21" fmla="*/ 2 h 113"/>
                <a:gd name="T22" fmla="*/ 235 w 167"/>
                <a:gd name="T23" fmla="*/ 0 h 113"/>
                <a:gd name="T24" fmla="*/ 251 w 167"/>
                <a:gd name="T25" fmla="*/ 0 h 113"/>
                <a:gd name="T26" fmla="*/ 271 w 167"/>
                <a:gd name="T27" fmla="*/ 2 h 113"/>
                <a:gd name="T28" fmla="*/ 286 w 167"/>
                <a:gd name="T29" fmla="*/ 2 h 113"/>
                <a:gd name="T30" fmla="*/ 303 w 167"/>
                <a:gd name="T31" fmla="*/ 12 h 113"/>
                <a:gd name="T32" fmla="*/ 321 w 167"/>
                <a:gd name="T33" fmla="*/ 2 h 113"/>
                <a:gd name="T34" fmla="*/ 338 w 167"/>
                <a:gd name="T35" fmla="*/ 12 h 113"/>
                <a:gd name="T36" fmla="*/ 356 w 167"/>
                <a:gd name="T37" fmla="*/ 16 h 113"/>
                <a:gd name="T38" fmla="*/ 356 w 167"/>
                <a:gd name="T39" fmla="*/ 37 h 113"/>
                <a:gd name="T40" fmla="*/ 350 w 167"/>
                <a:gd name="T41" fmla="*/ 59 h 113"/>
                <a:gd name="T42" fmla="*/ 347 w 167"/>
                <a:gd name="T43" fmla="*/ 86 h 113"/>
                <a:gd name="T44" fmla="*/ 345 w 167"/>
                <a:gd name="T45" fmla="*/ 122 h 113"/>
                <a:gd name="T46" fmla="*/ 334 w 167"/>
                <a:gd name="T47" fmla="*/ 145 h 113"/>
                <a:gd name="T48" fmla="*/ 325 w 167"/>
                <a:gd name="T49" fmla="*/ 165 h 113"/>
                <a:gd name="T50" fmla="*/ 321 w 167"/>
                <a:gd name="T51" fmla="*/ 187 h 113"/>
                <a:gd name="T52" fmla="*/ 314 w 167"/>
                <a:gd name="T53" fmla="*/ 211 h 113"/>
                <a:gd name="T54" fmla="*/ 303 w 167"/>
                <a:gd name="T55" fmla="*/ 239 h 113"/>
                <a:gd name="T56" fmla="*/ 295 w 167"/>
                <a:gd name="T57" fmla="*/ 259 h 113"/>
                <a:gd name="T58" fmla="*/ 286 w 167"/>
                <a:gd name="T59" fmla="*/ 283 h 113"/>
                <a:gd name="T60" fmla="*/ 271 w 167"/>
                <a:gd name="T61" fmla="*/ 299 h 113"/>
                <a:gd name="T62" fmla="*/ 251 w 167"/>
                <a:gd name="T63" fmla="*/ 299 h 113"/>
                <a:gd name="T64" fmla="*/ 235 w 167"/>
                <a:gd name="T65" fmla="*/ 306 h 113"/>
                <a:gd name="T66" fmla="*/ 213 w 167"/>
                <a:gd name="T67" fmla="*/ 306 h 113"/>
                <a:gd name="T68" fmla="*/ 194 w 167"/>
                <a:gd name="T69" fmla="*/ 306 h 113"/>
                <a:gd name="T70" fmla="*/ 171 w 167"/>
                <a:gd name="T71" fmla="*/ 299 h 113"/>
                <a:gd name="T72" fmla="*/ 147 w 167"/>
                <a:gd name="T73" fmla="*/ 299 h 113"/>
                <a:gd name="T74" fmla="*/ 130 w 167"/>
                <a:gd name="T75" fmla="*/ 299 h 113"/>
                <a:gd name="T76" fmla="*/ 112 w 167"/>
                <a:gd name="T77" fmla="*/ 299 h 113"/>
                <a:gd name="T78" fmla="*/ 95 w 167"/>
                <a:gd name="T79" fmla="*/ 291 h 113"/>
                <a:gd name="T80" fmla="*/ 78 w 167"/>
                <a:gd name="T81" fmla="*/ 291 h 113"/>
                <a:gd name="T82" fmla="*/ 61 w 167"/>
                <a:gd name="T83" fmla="*/ 291 h 113"/>
                <a:gd name="T84" fmla="*/ 43 w 167"/>
                <a:gd name="T85" fmla="*/ 291 h 113"/>
                <a:gd name="T86" fmla="*/ 25 w 167"/>
                <a:gd name="T87" fmla="*/ 291 h 113"/>
                <a:gd name="T88" fmla="*/ 4 w 167"/>
                <a:gd name="T89" fmla="*/ 287 h 113"/>
                <a:gd name="T90" fmla="*/ 0 w 167"/>
                <a:gd name="T91" fmla="*/ 267 h 113"/>
                <a:gd name="T92" fmla="*/ 2 w 167"/>
                <a:gd name="T93" fmla="*/ 244 h 113"/>
                <a:gd name="T94" fmla="*/ 4 w 167"/>
                <a:gd name="T95" fmla="*/ 211 h 113"/>
                <a:gd name="T96" fmla="*/ 21 w 167"/>
                <a:gd name="T97" fmla="*/ 187 h 113"/>
                <a:gd name="T98" fmla="*/ 35 w 167"/>
                <a:gd name="T99" fmla="*/ 173 h 113"/>
                <a:gd name="T100" fmla="*/ 57 w 167"/>
                <a:gd name="T101" fmla="*/ 157 h 113"/>
                <a:gd name="T102" fmla="*/ 74 w 167"/>
                <a:gd name="T103" fmla="*/ 145 h 113"/>
                <a:gd name="T104" fmla="*/ 91 w 167"/>
                <a:gd name="T105" fmla="*/ 125 h 113"/>
                <a:gd name="T106" fmla="*/ 105 w 167"/>
                <a:gd name="T107" fmla="*/ 103 h 113"/>
                <a:gd name="T108" fmla="*/ 117 w 167"/>
                <a:gd name="T109" fmla="*/ 86 h 113"/>
                <a:gd name="T110" fmla="*/ 130 w 167"/>
                <a:gd name="T111" fmla="*/ 66 h 113"/>
                <a:gd name="T112" fmla="*/ 141 w 167"/>
                <a:gd name="T113" fmla="*/ 42 h 113"/>
                <a:gd name="T114" fmla="*/ 156 w 167"/>
                <a:gd name="T115" fmla="*/ 26 h 113"/>
                <a:gd name="T116" fmla="*/ 171 w 167"/>
                <a:gd name="T117" fmla="*/ 12 h 113"/>
                <a:gd name="T118" fmla="*/ 165 w 167"/>
                <a:gd name="T119" fmla="*/ 2 h 11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7"/>
                <a:gd name="T181" fmla="*/ 0 h 113"/>
                <a:gd name="T182" fmla="*/ 167 w 167"/>
                <a:gd name="T183" fmla="*/ 113 h 11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7" h="113">
                  <a:moveTo>
                    <a:pt x="76" y="2"/>
                  </a:moveTo>
                  <a:lnTo>
                    <a:pt x="80" y="4"/>
                  </a:lnTo>
                  <a:lnTo>
                    <a:pt x="84" y="4"/>
                  </a:lnTo>
                  <a:lnTo>
                    <a:pt x="88" y="6"/>
                  </a:lnTo>
                  <a:lnTo>
                    <a:pt x="92" y="6"/>
                  </a:lnTo>
                  <a:lnTo>
                    <a:pt x="96" y="4"/>
                  </a:lnTo>
                  <a:lnTo>
                    <a:pt x="100" y="4"/>
                  </a:lnTo>
                  <a:lnTo>
                    <a:pt x="104" y="4"/>
                  </a:lnTo>
                  <a:lnTo>
                    <a:pt x="108" y="6"/>
                  </a:lnTo>
                  <a:lnTo>
                    <a:pt x="112" y="6"/>
                  </a:lnTo>
                  <a:lnTo>
                    <a:pt x="116" y="8"/>
                  </a:lnTo>
                  <a:lnTo>
                    <a:pt x="120" y="8"/>
                  </a:lnTo>
                  <a:lnTo>
                    <a:pt x="124" y="8"/>
                  </a:lnTo>
                  <a:lnTo>
                    <a:pt x="128" y="8"/>
                  </a:lnTo>
                  <a:lnTo>
                    <a:pt x="132" y="6"/>
                  </a:lnTo>
                  <a:lnTo>
                    <a:pt x="128" y="6"/>
                  </a:lnTo>
                  <a:lnTo>
                    <a:pt x="122" y="6"/>
                  </a:lnTo>
                  <a:lnTo>
                    <a:pt x="116" y="6"/>
                  </a:lnTo>
                  <a:lnTo>
                    <a:pt x="112" y="4"/>
                  </a:lnTo>
                  <a:lnTo>
                    <a:pt x="108" y="4"/>
                  </a:lnTo>
                  <a:lnTo>
                    <a:pt x="104" y="2"/>
                  </a:lnTo>
                  <a:lnTo>
                    <a:pt x="100" y="2"/>
                  </a:lnTo>
                  <a:lnTo>
                    <a:pt x="104" y="0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6" y="0"/>
                  </a:lnTo>
                  <a:lnTo>
                    <a:pt x="120" y="2"/>
                  </a:lnTo>
                  <a:lnTo>
                    <a:pt x="124" y="2"/>
                  </a:lnTo>
                  <a:lnTo>
                    <a:pt x="128" y="2"/>
                  </a:lnTo>
                  <a:lnTo>
                    <a:pt x="132" y="2"/>
                  </a:lnTo>
                  <a:lnTo>
                    <a:pt x="136" y="2"/>
                  </a:lnTo>
                  <a:lnTo>
                    <a:pt x="140" y="4"/>
                  </a:lnTo>
                  <a:lnTo>
                    <a:pt x="144" y="2"/>
                  </a:lnTo>
                  <a:lnTo>
                    <a:pt x="148" y="2"/>
                  </a:lnTo>
                  <a:lnTo>
                    <a:pt x="152" y="2"/>
                  </a:lnTo>
                  <a:lnTo>
                    <a:pt x="156" y="4"/>
                  </a:lnTo>
                  <a:lnTo>
                    <a:pt x="160" y="4"/>
                  </a:lnTo>
                  <a:lnTo>
                    <a:pt x="164" y="6"/>
                  </a:lnTo>
                  <a:lnTo>
                    <a:pt x="166" y="10"/>
                  </a:lnTo>
                  <a:lnTo>
                    <a:pt x="164" y="14"/>
                  </a:lnTo>
                  <a:lnTo>
                    <a:pt x="162" y="18"/>
                  </a:lnTo>
                  <a:lnTo>
                    <a:pt x="162" y="22"/>
                  </a:lnTo>
                  <a:lnTo>
                    <a:pt x="160" y="28"/>
                  </a:lnTo>
                  <a:lnTo>
                    <a:pt x="160" y="32"/>
                  </a:lnTo>
                  <a:lnTo>
                    <a:pt x="158" y="36"/>
                  </a:lnTo>
                  <a:lnTo>
                    <a:pt x="158" y="44"/>
                  </a:lnTo>
                  <a:lnTo>
                    <a:pt x="156" y="50"/>
                  </a:lnTo>
                  <a:lnTo>
                    <a:pt x="154" y="54"/>
                  </a:lnTo>
                  <a:lnTo>
                    <a:pt x="152" y="58"/>
                  </a:lnTo>
                  <a:lnTo>
                    <a:pt x="150" y="62"/>
                  </a:lnTo>
                  <a:lnTo>
                    <a:pt x="150" y="66"/>
                  </a:lnTo>
                  <a:lnTo>
                    <a:pt x="148" y="70"/>
                  </a:lnTo>
                  <a:lnTo>
                    <a:pt x="146" y="74"/>
                  </a:lnTo>
                  <a:lnTo>
                    <a:pt x="144" y="78"/>
                  </a:lnTo>
                  <a:lnTo>
                    <a:pt x="142" y="84"/>
                  </a:lnTo>
                  <a:lnTo>
                    <a:pt x="140" y="88"/>
                  </a:lnTo>
                  <a:lnTo>
                    <a:pt x="138" y="92"/>
                  </a:lnTo>
                  <a:lnTo>
                    <a:pt x="136" y="96"/>
                  </a:lnTo>
                  <a:lnTo>
                    <a:pt x="134" y="100"/>
                  </a:lnTo>
                  <a:lnTo>
                    <a:pt x="132" y="104"/>
                  </a:lnTo>
                  <a:lnTo>
                    <a:pt x="128" y="106"/>
                  </a:lnTo>
                  <a:lnTo>
                    <a:pt x="124" y="110"/>
                  </a:lnTo>
                  <a:lnTo>
                    <a:pt x="120" y="110"/>
                  </a:lnTo>
                  <a:lnTo>
                    <a:pt x="116" y="110"/>
                  </a:lnTo>
                  <a:lnTo>
                    <a:pt x="112" y="112"/>
                  </a:lnTo>
                  <a:lnTo>
                    <a:pt x="108" y="112"/>
                  </a:lnTo>
                  <a:lnTo>
                    <a:pt x="104" y="112"/>
                  </a:lnTo>
                  <a:lnTo>
                    <a:pt x="98" y="112"/>
                  </a:lnTo>
                  <a:lnTo>
                    <a:pt x="94" y="112"/>
                  </a:lnTo>
                  <a:lnTo>
                    <a:pt x="90" y="112"/>
                  </a:lnTo>
                  <a:lnTo>
                    <a:pt x="84" y="110"/>
                  </a:lnTo>
                  <a:lnTo>
                    <a:pt x="78" y="110"/>
                  </a:lnTo>
                  <a:lnTo>
                    <a:pt x="74" y="110"/>
                  </a:lnTo>
                  <a:lnTo>
                    <a:pt x="68" y="110"/>
                  </a:lnTo>
                  <a:lnTo>
                    <a:pt x="64" y="110"/>
                  </a:lnTo>
                  <a:lnTo>
                    <a:pt x="60" y="110"/>
                  </a:lnTo>
                  <a:lnTo>
                    <a:pt x="56" y="110"/>
                  </a:lnTo>
                  <a:lnTo>
                    <a:pt x="52" y="110"/>
                  </a:lnTo>
                  <a:lnTo>
                    <a:pt x="48" y="110"/>
                  </a:lnTo>
                  <a:lnTo>
                    <a:pt x="44" y="108"/>
                  </a:lnTo>
                  <a:lnTo>
                    <a:pt x="40" y="108"/>
                  </a:lnTo>
                  <a:lnTo>
                    <a:pt x="36" y="108"/>
                  </a:lnTo>
                  <a:lnTo>
                    <a:pt x="32" y="108"/>
                  </a:lnTo>
                  <a:lnTo>
                    <a:pt x="28" y="108"/>
                  </a:lnTo>
                  <a:lnTo>
                    <a:pt x="24" y="108"/>
                  </a:lnTo>
                  <a:lnTo>
                    <a:pt x="20" y="108"/>
                  </a:lnTo>
                  <a:lnTo>
                    <a:pt x="16" y="108"/>
                  </a:lnTo>
                  <a:lnTo>
                    <a:pt x="12" y="108"/>
                  </a:lnTo>
                  <a:lnTo>
                    <a:pt x="8" y="108"/>
                  </a:lnTo>
                  <a:lnTo>
                    <a:pt x="4" y="106"/>
                  </a:lnTo>
                  <a:lnTo>
                    <a:pt x="2" y="102"/>
                  </a:lnTo>
                  <a:lnTo>
                    <a:pt x="0" y="98"/>
                  </a:lnTo>
                  <a:lnTo>
                    <a:pt x="0" y="94"/>
                  </a:lnTo>
                  <a:lnTo>
                    <a:pt x="2" y="90"/>
                  </a:lnTo>
                  <a:lnTo>
                    <a:pt x="2" y="86"/>
                  </a:lnTo>
                  <a:lnTo>
                    <a:pt x="4" y="78"/>
                  </a:lnTo>
                  <a:lnTo>
                    <a:pt x="6" y="72"/>
                  </a:lnTo>
                  <a:lnTo>
                    <a:pt x="10" y="70"/>
                  </a:lnTo>
                  <a:lnTo>
                    <a:pt x="12" y="66"/>
                  </a:lnTo>
                  <a:lnTo>
                    <a:pt x="16" y="64"/>
                  </a:lnTo>
                  <a:lnTo>
                    <a:pt x="20" y="62"/>
                  </a:lnTo>
                  <a:lnTo>
                    <a:pt x="26" y="58"/>
                  </a:lnTo>
                  <a:lnTo>
                    <a:pt x="30" y="56"/>
                  </a:lnTo>
                  <a:lnTo>
                    <a:pt x="34" y="54"/>
                  </a:lnTo>
                  <a:lnTo>
                    <a:pt x="38" y="50"/>
                  </a:lnTo>
                  <a:lnTo>
                    <a:pt x="42" y="46"/>
                  </a:lnTo>
                  <a:lnTo>
                    <a:pt x="44" y="42"/>
                  </a:lnTo>
                  <a:lnTo>
                    <a:pt x="48" y="38"/>
                  </a:lnTo>
                  <a:lnTo>
                    <a:pt x="50" y="34"/>
                  </a:lnTo>
                  <a:lnTo>
                    <a:pt x="54" y="32"/>
                  </a:lnTo>
                  <a:lnTo>
                    <a:pt x="56" y="28"/>
                  </a:lnTo>
                  <a:lnTo>
                    <a:pt x="60" y="24"/>
                  </a:lnTo>
                  <a:lnTo>
                    <a:pt x="62" y="20"/>
                  </a:lnTo>
                  <a:lnTo>
                    <a:pt x="64" y="16"/>
                  </a:lnTo>
                  <a:lnTo>
                    <a:pt x="68" y="14"/>
                  </a:lnTo>
                  <a:lnTo>
                    <a:pt x="72" y="10"/>
                  </a:lnTo>
                  <a:lnTo>
                    <a:pt x="76" y="8"/>
                  </a:lnTo>
                  <a:lnTo>
                    <a:pt x="78" y="4"/>
                  </a:lnTo>
                  <a:lnTo>
                    <a:pt x="82" y="4"/>
                  </a:lnTo>
                  <a:lnTo>
                    <a:pt x="76" y="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3" name="Freeform 113"/>
            <p:cNvSpPr>
              <a:spLocks/>
            </p:cNvSpPr>
            <p:nvPr/>
          </p:nvSpPr>
          <p:spPr bwMode="auto">
            <a:xfrm>
              <a:off x="2075" y="3652"/>
              <a:ext cx="80" cy="23"/>
            </a:xfrm>
            <a:custGeom>
              <a:avLst/>
              <a:gdLst>
                <a:gd name="T0" fmla="*/ 4 w 73"/>
                <a:gd name="T1" fmla="*/ 34 h 21"/>
                <a:gd name="T2" fmla="*/ 16 w 73"/>
                <a:gd name="T3" fmla="*/ 34 h 21"/>
                <a:gd name="T4" fmla="*/ 24 w 73"/>
                <a:gd name="T5" fmla="*/ 34 h 21"/>
                <a:gd name="T6" fmla="*/ 34 w 73"/>
                <a:gd name="T7" fmla="*/ 37 h 21"/>
                <a:gd name="T8" fmla="*/ 41 w 73"/>
                <a:gd name="T9" fmla="*/ 37 h 21"/>
                <a:gd name="T10" fmla="*/ 49 w 73"/>
                <a:gd name="T11" fmla="*/ 41 h 21"/>
                <a:gd name="T12" fmla="*/ 59 w 73"/>
                <a:gd name="T13" fmla="*/ 41 h 21"/>
                <a:gd name="T14" fmla="*/ 66 w 73"/>
                <a:gd name="T15" fmla="*/ 41 h 21"/>
                <a:gd name="T16" fmla="*/ 75 w 73"/>
                <a:gd name="T17" fmla="*/ 41 h 21"/>
                <a:gd name="T18" fmla="*/ 84 w 73"/>
                <a:gd name="T19" fmla="*/ 41 h 21"/>
                <a:gd name="T20" fmla="*/ 92 w 73"/>
                <a:gd name="T21" fmla="*/ 41 h 21"/>
                <a:gd name="T22" fmla="*/ 101 w 73"/>
                <a:gd name="T23" fmla="*/ 37 h 21"/>
                <a:gd name="T24" fmla="*/ 108 w 73"/>
                <a:gd name="T25" fmla="*/ 37 h 21"/>
                <a:gd name="T26" fmla="*/ 115 w 73"/>
                <a:gd name="T27" fmla="*/ 37 h 21"/>
                <a:gd name="T28" fmla="*/ 125 w 73"/>
                <a:gd name="T29" fmla="*/ 37 h 21"/>
                <a:gd name="T30" fmla="*/ 134 w 73"/>
                <a:gd name="T31" fmla="*/ 37 h 21"/>
                <a:gd name="T32" fmla="*/ 141 w 73"/>
                <a:gd name="T33" fmla="*/ 37 h 21"/>
                <a:gd name="T34" fmla="*/ 147 w 73"/>
                <a:gd name="T35" fmla="*/ 28 h 21"/>
                <a:gd name="T36" fmla="*/ 150 w 73"/>
                <a:gd name="T37" fmla="*/ 20 h 21"/>
                <a:gd name="T38" fmla="*/ 150 w 73"/>
                <a:gd name="T39" fmla="*/ 14 h 21"/>
                <a:gd name="T40" fmla="*/ 141 w 73"/>
                <a:gd name="T41" fmla="*/ 14 h 21"/>
                <a:gd name="T42" fmla="*/ 134 w 73"/>
                <a:gd name="T43" fmla="*/ 4 h 21"/>
                <a:gd name="T44" fmla="*/ 125 w 73"/>
                <a:gd name="T45" fmla="*/ 4 h 21"/>
                <a:gd name="T46" fmla="*/ 115 w 73"/>
                <a:gd name="T47" fmla="*/ 2 h 21"/>
                <a:gd name="T48" fmla="*/ 108 w 73"/>
                <a:gd name="T49" fmla="*/ 2 h 21"/>
                <a:gd name="T50" fmla="*/ 101 w 73"/>
                <a:gd name="T51" fmla="*/ 0 h 21"/>
                <a:gd name="T52" fmla="*/ 92 w 73"/>
                <a:gd name="T53" fmla="*/ 0 h 21"/>
                <a:gd name="T54" fmla="*/ 84 w 73"/>
                <a:gd name="T55" fmla="*/ 0 h 21"/>
                <a:gd name="T56" fmla="*/ 75 w 73"/>
                <a:gd name="T57" fmla="*/ 0 h 21"/>
                <a:gd name="T58" fmla="*/ 66 w 73"/>
                <a:gd name="T59" fmla="*/ 0 h 21"/>
                <a:gd name="T60" fmla="*/ 59 w 73"/>
                <a:gd name="T61" fmla="*/ 0 h 21"/>
                <a:gd name="T62" fmla="*/ 49 w 73"/>
                <a:gd name="T63" fmla="*/ 0 h 21"/>
                <a:gd name="T64" fmla="*/ 41 w 73"/>
                <a:gd name="T65" fmla="*/ 0 h 21"/>
                <a:gd name="T66" fmla="*/ 34 w 73"/>
                <a:gd name="T67" fmla="*/ 0 h 21"/>
                <a:gd name="T68" fmla="*/ 24 w 73"/>
                <a:gd name="T69" fmla="*/ 0 h 21"/>
                <a:gd name="T70" fmla="*/ 16 w 73"/>
                <a:gd name="T71" fmla="*/ 0 h 21"/>
                <a:gd name="T72" fmla="*/ 4 w 73"/>
                <a:gd name="T73" fmla="*/ 2 h 21"/>
                <a:gd name="T74" fmla="*/ 2 w 73"/>
                <a:gd name="T75" fmla="*/ 14 h 21"/>
                <a:gd name="T76" fmla="*/ 0 w 73"/>
                <a:gd name="T77" fmla="*/ 20 h 21"/>
                <a:gd name="T78" fmla="*/ 0 w 73"/>
                <a:gd name="T79" fmla="*/ 28 h 21"/>
                <a:gd name="T80" fmla="*/ 4 w 73"/>
                <a:gd name="T81" fmla="*/ 34 h 21"/>
                <a:gd name="T82" fmla="*/ 4 w 73"/>
                <a:gd name="T83" fmla="*/ 34 h 2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3"/>
                <a:gd name="T127" fmla="*/ 0 h 21"/>
                <a:gd name="T128" fmla="*/ 73 w 73"/>
                <a:gd name="T129" fmla="*/ 21 h 2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3" h="21">
                  <a:moveTo>
                    <a:pt x="4" y="16"/>
                  </a:moveTo>
                  <a:lnTo>
                    <a:pt x="8" y="16"/>
                  </a:lnTo>
                  <a:lnTo>
                    <a:pt x="12" y="16"/>
                  </a:lnTo>
                  <a:lnTo>
                    <a:pt x="16" y="18"/>
                  </a:lnTo>
                  <a:lnTo>
                    <a:pt x="20" y="18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32" y="20"/>
                  </a:lnTo>
                  <a:lnTo>
                    <a:pt x="36" y="20"/>
                  </a:lnTo>
                  <a:lnTo>
                    <a:pt x="40" y="20"/>
                  </a:lnTo>
                  <a:lnTo>
                    <a:pt x="44" y="20"/>
                  </a:lnTo>
                  <a:lnTo>
                    <a:pt x="48" y="18"/>
                  </a:lnTo>
                  <a:lnTo>
                    <a:pt x="52" y="18"/>
                  </a:lnTo>
                  <a:lnTo>
                    <a:pt x="56" y="18"/>
                  </a:lnTo>
                  <a:lnTo>
                    <a:pt x="60" y="18"/>
                  </a:lnTo>
                  <a:lnTo>
                    <a:pt x="64" y="18"/>
                  </a:lnTo>
                  <a:lnTo>
                    <a:pt x="68" y="18"/>
                  </a:lnTo>
                  <a:lnTo>
                    <a:pt x="70" y="14"/>
                  </a:lnTo>
                  <a:lnTo>
                    <a:pt x="72" y="10"/>
                  </a:lnTo>
                  <a:lnTo>
                    <a:pt x="72" y="6"/>
                  </a:lnTo>
                  <a:lnTo>
                    <a:pt x="68" y="6"/>
                  </a:lnTo>
                  <a:lnTo>
                    <a:pt x="64" y="4"/>
                  </a:lnTo>
                  <a:lnTo>
                    <a:pt x="60" y="4"/>
                  </a:lnTo>
                  <a:lnTo>
                    <a:pt x="56" y="2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4" y="1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" name="Freeform 114"/>
            <p:cNvSpPr>
              <a:spLocks/>
            </p:cNvSpPr>
            <p:nvPr/>
          </p:nvSpPr>
          <p:spPr bwMode="auto">
            <a:xfrm>
              <a:off x="2094" y="3622"/>
              <a:ext cx="68" cy="17"/>
            </a:xfrm>
            <a:custGeom>
              <a:avLst/>
              <a:gdLst>
                <a:gd name="T0" fmla="*/ 39 w 61"/>
                <a:gd name="T1" fmla="*/ 20 h 15"/>
                <a:gd name="T2" fmla="*/ 39 w 61"/>
                <a:gd name="T3" fmla="*/ 26 h 15"/>
                <a:gd name="T4" fmla="*/ 39 w 61"/>
                <a:gd name="T5" fmla="*/ 33 h 15"/>
                <a:gd name="T6" fmla="*/ 57 w 61"/>
                <a:gd name="T7" fmla="*/ 33 h 15"/>
                <a:gd name="T8" fmla="*/ 77 w 61"/>
                <a:gd name="T9" fmla="*/ 33 h 15"/>
                <a:gd name="T10" fmla="*/ 96 w 61"/>
                <a:gd name="T11" fmla="*/ 26 h 15"/>
                <a:gd name="T12" fmla="*/ 96 w 61"/>
                <a:gd name="T13" fmla="*/ 26 h 15"/>
                <a:gd name="T14" fmla="*/ 77 w 61"/>
                <a:gd name="T15" fmla="*/ 26 h 15"/>
                <a:gd name="T16" fmla="*/ 57 w 61"/>
                <a:gd name="T17" fmla="*/ 20 h 15"/>
                <a:gd name="T18" fmla="*/ 77 w 61"/>
                <a:gd name="T19" fmla="*/ 20 h 15"/>
                <a:gd name="T20" fmla="*/ 71 w 61"/>
                <a:gd name="T21" fmla="*/ 2 h 15"/>
                <a:gd name="T22" fmla="*/ 89 w 61"/>
                <a:gd name="T23" fmla="*/ 2 h 15"/>
                <a:gd name="T24" fmla="*/ 67 w 61"/>
                <a:gd name="T25" fmla="*/ 12 h 15"/>
                <a:gd name="T26" fmla="*/ 43 w 61"/>
                <a:gd name="T27" fmla="*/ 12 h 15"/>
                <a:gd name="T28" fmla="*/ 62 w 61"/>
                <a:gd name="T29" fmla="*/ 16 h 15"/>
                <a:gd name="T30" fmla="*/ 43 w 61"/>
                <a:gd name="T31" fmla="*/ 16 h 15"/>
                <a:gd name="T32" fmla="*/ 62 w 61"/>
                <a:gd name="T33" fmla="*/ 20 h 15"/>
                <a:gd name="T34" fmla="*/ 62 w 61"/>
                <a:gd name="T35" fmla="*/ 26 h 15"/>
                <a:gd name="T36" fmla="*/ 43 w 61"/>
                <a:gd name="T37" fmla="*/ 33 h 15"/>
                <a:gd name="T38" fmla="*/ 22 w 61"/>
                <a:gd name="T39" fmla="*/ 33 h 15"/>
                <a:gd name="T40" fmla="*/ 43 w 61"/>
                <a:gd name="T41" fmla="*/ 20 h 15"/>
                <a:gd name="T42" fmla="*/ 18 w 61"/>
                <a:gd name="T43" fmla="*/ 20 h 15"/>
                <a:gd name="T44" fmla="*/ 0 w 61"/>
                <a:gd name="T45" fmla="*/ 20 h 15"/>
                <a:gd name="T46" fmla="*/ 22 w 61"/>
                <a:gd name="T47" fmla="*/ 20 h 15"/>
                <a:gd name="T48" fmla="*/ 43 w 61"/>
                <a:gd name="T49" fmla="*/ 26 h 15"/>
                <a:gd name="T50" fmla="*/ 62 w 61"/>
                <a:gd name="T51" fmla="*/ 26 h 15"/>
                <a:gd name="T52" fmla="*/ 80 w 61"/>
                <a:gd name="T53" fmla="*/ 33 h 15"/>
                <a:gd name="T54" fmla="*/ 99 w 61"/>
                <a:gd name="T55" fmla="*/ 37 h 15"/>
                <a:gd name="T56" fmla="*/ 117 w 61"/>
                <a:gd name="T57" fmla="*/ 26 h 15"/>
                <a:gd name="T58" fmla="*/ 96 w 61"/>
                <a:gd name="T59" fmla="*/ 26 h 15"/>
                <a:gd name="T60" fmla="*/ 77 w 61"/>
                <a:gd name="T61" fmla="*/ 20 h 15"/>
                <a:gd name="T62" fmla="*/ 48 w 61"/>
                <a:gd name="T63" fmla="*/ 16 h 15"/>
                <a:gd name="T64" fmla="*/ 28 w 61"/>
                <a:gd name="T65" fmla="*/ 12 h 15"/>
                <a:gd name="T66" fmla="*/ 4 w 61"/>
                <a:gd name="T67" fmla="*/ 12 h 15"/>
                <a:gd name="T68" fmla="*/ 4 w 61"/>
                <a:gd name="T69" fmla="*/ 20 h 15"/>
                <a:gd name="T70" fmla="*/ 28 w 61"/>
                <a:gd name="T71" fmla="*/ 20 h 15"/>
                <a:gd name="T72" fmla="*/ 48 w 61"/>
                <a:gd name="T73" fmla="*/ 20 h 15"/>
                <a:gd name="T74" fmla="*/ 67 w 61"/>
                <a:gd name="T75" fmla="*/ 20 h 15"/>
                <a:gd name="T76" fmla="*/ 86 w 61"/>
                <a:gd name="T77" fmla="*/ 20 h 15"/>
                <a:gd name="T78" fmla="*/ 106 w 61"/>
                <a:gd name="T79" fmla="*/ 16 h 15"/>
                <a:gd name="T80" fmla="*/ 123 w 61"/>
                <a:gd name="T81" fmla="*/ 16 h 15"/>
                <a:gd name="T82" fmla="*/ 145 w 61"/>
                <a:gd name="T83" fmla="*/ 16 h 15"/>
                <a:gd name="T84" fmla="*/ 119 w 61"/>
                <a:gd name="T85" fmla="*/ 20 h 15"/>
                <a:gd name="T86" fmla="*/ 99 w 61"/>
                <a:gd name="T87" fmla="*/ 20 h 15"/>
                <a:gd name="T88" fmla="*/ 89 w 61"/>
                <a:gd name="T89" fmla="*/ 2 h 15"/>
                <a:gd name="T90" fmla="*/ 71 w 61"/>
                <a:gd name="T91" fmla="*/ 2 h 1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1"/>
                <a:gd name="T139" fmla="*/ 0 h 15"/>
                <a:gd name="T140" fmla="*/ 61 w 61"/>
                <a:gd name="T141" fmla="*/ 15 h 1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1" h="15">
                  <a:moveTo>
                    <a:pt x="12" y="8"/>
                  </a:moveTo>
                  <a:lnTo>
                    <a:pt x="16" y="8"/>
                  </a:lnTo>
                  <a:lnTo>
                    <a:pt x="20" y="10"/>
                  </a:lnTo>
                  <a:lnTo>
                    <a:pt x="16" y="10"/>
                  </a:lnTo>
                  <a:lnTo>
                    <a:pt x="12" y="10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6" y="10"/>
                  </a:lnTo>
                  <a:lnTo>
                    <a:pt x="40" y="10"/>
                  </a:lnTo>
                  <a:lnTo>
                    <a:pt x="44" y="10"/>
                  </a:lnTo>
                  <a:lnTo>
                    <a:pt x="40" y="10"/>
                  </a:lnTo>
                  <a:lnTo>
                    <a:pt x="36" y="10"/>
                  </a:lnTo>
                  <a:lnTo>
                    <a:pt x="32" y="10"/>
                  </a:lnTo>
                  <a:lnTo>
                    <a:pt x="28" y="10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26" y="6"/>
                  </a:lnTo>
                  <a:lnTo>
                    <a:pt x="30" y="2"/>
                  </a:lnTo>
                  <a:lnTo>
                    <a:pt x="34" y="2"/>
                  </a:lnTo>
                  <a:lnTo>
                    <a:pt x="38" y="2"/>
                  </a:lnTo>
                  <a:lnTo>
                    <a:pt x="34" y="4"/>
                  </a:lnTo>
                  <a:lnTo>
                    <a:pt x="28" y="4"/>
                  </a:lnTo>
                  <a:lnTo>
                    <a:pt x="22" y="4"/>
                  </a:lnTo>
                  <a:lnTo>
                    <a:pt x="18" y="4"/>
                  </a:lnTo>
                  <a:lnTo>
                    <a:pt x="22" y="6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22" y="6"/>
                  </a:lnTo>
                  <a:lnTo>
                    <a:pt x="26" y="8"/>
                  </a:lnTo>
                  <a:lnTo>
                    <a:pt x="30" y="10"/>
                  </a:lnTo>
                  <a:lnTo>
                    <a:pt x="26" y="10"/>
                  </a:lnTo>
                  <a:lnTo>
                    <a:pt x="22" y="12"/>
                  </a:lnTo>
                  <a:lnTo>
                    <a:pt x="18" y="12"/>
                  </a:lnTo>
                  <a:lnTo>
                    <a:pt x="14" y="12"/>
                  </a:lnTo>
                  <a:lnTo>
                    <a:pt x="10" y="12"/>
                  </a:lnTo>
                  <a:lnTo>
                    <a:pt x="14" y="10"/>
                  </a:lnTo>
                  <a:lnTo>
                    <a:pt x="18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0" y="8"/>
                  </a:lnTo>
                  <a:lnTo>
                    <a:pt x="6" y="8"/>
                  </a:lnTo>
                  <a:lnTo>
                    <a:pt x="10" y="8"/>
                  </a:lnTo>
                  <a:lnTo>
                    <a:pt x="14" y="10"/>
                  </a:lnTo>
                  <a:lnTo>
                    <a:pt x="18" y="10"/>
                  </a:lnTo>
                  <a:lnTo>
                    <a:pt x="22" y="10"/>
                  </a:lnTo>
                  <a:lnTo>
                    <a:pt x="26" y="10"/>
                  </a:lnTo>
                  <a:lnTo>
                    <a:pt x="30" y="10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2" y="14"/>
                  </a:lnTo>
                  <a:lnTo>
                    <a:pt x="46" y="14"/>
                  </a:lnTo>
                  <a:lnTo>
                    <a:pt x="48" y="10"/>
                  </a:lnTo>
                  <a:lnTo>
                    <a:pt x="44" y="10"/>
                  </a:lnTo>
                  <a:lnTo>
                    <a:pt x="40" y="10"/>
                  </a:lnTo>
                  <a:lnTo>
                    <a:pt x="36" y="10"/>
                  </a:lnTo>
                  <a:lnTo>
                    <a:pt x="32" y="8"/>
                  </a:lnTo>
                  <a:lnTo>
                    <a:pt x="24" y="6"/>
                  </a:lnTo>
                  <a:lnTo>
                    <a:pt x="20" y="6"/>
                  </a:lnTo>
                  <a:lnTo>
                    <a:pt x="16" y="6"/>
                  </a:lnTo>
                  <a:lnTo>
                    <a:pt x="12" y="4"/>
                  </a:lnTo>
                  <a:lnTo>
                    <a:pt x="8" y="4"/>
                  </a:lnTo>
                  <a:lnTo>
                    <a:pt x="4" y="4"/>
                  </a:lnTo>
                  <a:lnTo>
                    <a:pt x="0" y="6"/>
                  </a:lnTo>
                  <a:lnTo>
                    <a:pt x="4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40" y="6"/>
                  </a:lnTo>
                  <a:lnTo>
                    <a:pt x="44" y="6"/>
                  </a:lnTo>
                  <a:lnTo>
                    <a:pt x="48" y="6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60" y="6"/>
                  </a:lnTo>
                  <a:lnTo>
                    <a:pt x="56" y="8"/>
                  </a:lnTo>
                  <a:lnTo>
                    <a:pt x="50" y="8"/>
                  </a:lnTo>
                  <a:lnTo>
                    <a:pt x="46" y="10"/>
                  </a:lnTo>
                  <a:lnTo>
                    <a:pt x="42" y="8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34" y="2"/>
                  </a:lnTo>
                  <a:lnTo>
                    <a:pt x="30" y="2"/>
                  </a:lnTo>
                  <a:lnTo>
                    <a:pt x="26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5" name="Freeform 115"/>
            <p:cNvSpPr>
              <a:spLocks/>
            </p:cNvSpPr>
            <p:nvPr/>
          </p:nvSpPr>
          <p:spPr bwMode="auto">
            <a:xfrm>
              <a:off x="1982" y="3688"/>
              <a:ext cx="177" cy="83"/>
            </a:xfrm>
            <a:custGeom>
              <a:avLst/>
              <a:gdLst>
                <a:gd name="T0" fmla="*/ 166 w 161"/>
                <a:gd name="T1" fmla="*/ 13 h 73"/>
                <a:gd name="T2" fmla="*/ 182 w 161"/>
                <a:gd name="T3" fmla="*/ 17 h 73"/>
                <a:gd name="T4" fmla="*/ 182 w 161"/>
                <a:gd name="T5" fmla="*/ 13 h 73"/>
                <a:gd name="T6" fmla="*/ 166 w 161"/>
                <a:gd name="T7" fmla="*/ 13 h 73"/>
                <a:gd name="T8" fmla="*/ 178 w 161"/>
                <a:gd name="T9" fmla="*/ 0 h 73"/>
                <a:gd name="T10" fmla="*/ 196 w 161"/>
                <a:gd name="T11" fmla="*/ 2 h 73"/>
                <a:gd name="T12" fmla="*/ 214 w 161"/>
                <a:gd name="T13" fmla="*/ 0 h 73"/>
                <a:gd name="T14" fmla="*/ 231 w 161"/>
                <a:gd name="T15" fmla="*/ 0 h 73"/>
                <a:gd name="T16" fmla="*/ 248 w 161"/>
                <a:gd name="T17" fmla="*/ 0 h 73"/>
                <a:gd name="T18" fmla="*/ 265 w 161"/>
                <a:gd name="T19" fmla="*/ 0 h 73"/>
                <a:gd name="T20" fmla="*/ 280 w 161"/>
                <a:gd name="T21" fmla="*/ 2 h 73"/>
                <a:gd name="T22" fmla="*/ 297 w 161"/>
                <a:gd name="T23" fmla="*/ 2 h 73"/>
                <a:gd name="T24" fmla="*/ 318 w 161"/>
                <a:gd name="T25" fmla="*/ 0 h 73"/>
                <a:gd name="T26" fmla="*/ 335 w 161"/>
                <a:gd name="T27" fmla="*/ 2 h 73"/>
                <a:gd name="T28" fmla="*/ 340 w 161"/>
                <a:gd name="T29" fmla="*/ 17 h 73"/>
                <a:gd name="T30" fmla="*/ 338 w 161"/>
                <a:gd name="T31" fmla="*/ 39 h 73"/>
                <a:gd name="T32" fmla="*/ 335 w 161"/>
                <a:gd name="T33" fmla="*/ 60 h 73"/>
                <a:gd name="T34" fmla="*/ 324 w 161"/>
                <a:gd name="T35" fmla="*/ 84 h 73"/>
                <a:gd name="T36" fmla="*/ 318 w 161"/>
                <a:gd name="T37" fmla="*/ 107 h 73"/>
                <a:gd name="T38" fmla="*/ 312 w 161"/>
                <a:gd name="T39" fmla="*/ 138 h 73"/>
                <a:gd name="T40" fmla="*/ 307 w 161"/>
                <a:gd name="T41" fmla="*/ 158 h 73"/>
                <a:gd name="T42" fmla="*/ 305 w 161"/>
                <a:gd name="T43" fmla="*/ 180 h 73"/>
                <a:gd name="T44" fmla="*/ 297 w 161"/>
                <a:gd name="T45" fmla="*/ 204 h 73"/>
                <a:gd name="T46" fmla="*/ 280 w 161"/>
                <a:gd name="T47" fmla="*/ 196 h 73"/>
                <a:gd name="T48" fmla="*/ 265 w 161"/>
                <a:gd name="T49" fmla="*/ 196 h 73"/>
                <a:gd name="T50" fmla="*/ 248 w 161"/>
                <a:gd name="T51" fmla="*/ 196 h 73"/>
                <a:gd name="T52" fmla="*/ 231 w 161"/>
                <a:gd name="T53" fmla="*/ 196 h 73"/>
                <a:gd name="T54" fmla="*/ 214 w 161"/>
                <a:gd name="T55" fmla="*/ 204 h 73"/>
                <a:gd name="T56" fmla="*/ 196 w 161"/>
                <a:gd name="T57" fmla="*/ 204 h 73"/>
                <a:gd name="T58" fmla="*/ 178 w 161"/>
                <a:gd name="T59" fmla="*/ 204 h 73"/>
                <a:gd name="T60" fmla="*/ 162 w 161"/>
                <a:gd name="T61" fmla="*/ 204 h 73"/>
                <a:gd name="T62" fmla="*/ 145 w 161"/>
                <a:gd name="T63" fmla="*/ 204 h 73"/>
                <a:gd name="T64" fmla="*/ 130 w 161"/>
                <a:gd name="T65" fmla="*/ 204 h 73"/>
                <a:gd name="T66" fmla="*/ 111 w 161"/>
                <a:gd name="T67" fmla="*/ 204 h 73"/>
                <a:gd name="T68" fmla="*/ 93 w 161"/>
                <a:gd name="T69" fmla="*/ 204 h 73"/>
                <a:gd name="T70" fmla="*/ 77 w 161"/>
                <a:gd name="T71" fmla="*/ 204 h 73"/>
                <a:gd name="T72" fmla="*/ 59 w 161"/>
                <a:gd name="T73" fmla="*/ 196 h 73"/>
                <a:gd name="T74" fmla="*/ 42 w 161"/>
                <a:gd name="T75" fmla="*/ 196 h 73"/>
                <a:gd name="T76" fmla="*/ 24 w 161"/>
                <a:gd name="T77" fmla="*/ 196 h 73"/>
                <a:gd name="T78" fmla="*/ 4 w 161"/>
                <a:gd name="T79" fmla="*/ 196 h 73"/>
                <a:gd name="T80" fmla="*/ 4 w 161"/>
                <a:gd name="T81" fmla="*/ 183 h 73"/>
                <a:gd name="T82" fmla="*/ 24 w 161"/>
                <a:gd name="T83" fmla="*/ 180 h 73"/>
                <a:gd name="T84" fmla="*/ 38 w 161"/>
                <a:gd name="T85" fmla="*/ 161 h 73"/>
                <a:gd name="T86" fmla="*/ 56 w 161"/>
                <a:gd name="T87" fmla="*/ 143 h 73"/>
                <a:gd name="T88" fmla="*/ 68 w 161"/>
                <a:gd name="T89" fmla="*/ 126 h 73"/>
                <a:gd name="T90" fmla="*/ 77 w 161"/>
                <a:gd name="T91" fmla="*/ 110 h 73"/>
                <a:gd name="T92" fmla="*/ 93 w 161"/>
                <a:gd name="T93" fmla="*/ 96 h 73"/>
                <a:gd name="T94" fmla="*/ 107 w 161"/>
                <a:gd name="T95" fmla="*/ 77 h 73"/>
                <a:gd name="T96" fmla="*/ 120 w 161"/>
                <a:gd name="T97" fmla="*/ 60 h 73"/>
                <a:gd name="T98" fmla="*/ 130 w 161"/>
                <a:gd name="T99" fmla="*/ 44 h 73"/>
                <a:gd name="T100" fmla="*/ 143 w 161"/>
                <a:gd name="T101" fmla="*/ 34 h 73"/>
                <a:gd name="T102" fmla="*/ 156 w 161"/>
                <a:gd name="T103" fmla="*/ 22 h 73"/>
                <a:gd name="T104" fmla="*/ 173 w 161"/>
                <a:gd name="T105" fmla="*/ 13 h 7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61"/>
                <a:gd name="T160" fmla="*/ 0 h 73"/>
                <a:gd name="T161" fmla="*/ 161 w 161"/>
                <a:gd name="T162" fmla="*/ 73 h 7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61" h="73">
                  <a:moveTo>
                    <a:pt x="74" y="4"/>
                  </a:moveTo>
                  <a:lnTo>
                    <a:pt x="78" y="4"/>
                  </a:lnTo>
                  <a:lnTo>
                    <a:pt x="82" y="4"/>
                  </a:lnTo>
                  <a:lnTo>
                    <a:pt x="86" y="6"/>
                  </a:lnTo>
                  <a:lnTo>
                    <a:pt x="90" y="6"/>
                  </a:lnTo>
                  <a:lnTo>
                    <a:pt x="86" y="4"/>
                  </a:lnTo>
                  <a:lnTo>
                    <a:pt x="82" y="4"/>
                  </a:lnTo>
                  <a:lnTo>
                    <a:pt x="78" y="4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92" y="2"/>
                  </a:lnTo>
                  <a:lnTo>
                    <a:pt x="96" y="2"/>
                  </a:lnTo>
                  <a:lnTo>
                    <a:pt x="100" y="0"/>
                  </a:lnTo>
                  <a:lnTo>
                    <a:pt x="104" y="0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6" y="0"/>
                  </a:lnTo>
                  <a:lnTo>
                    <a:pt x="120" y="0"/>
                  </a:lnTo>
                  <a:lnTo>
                    <a:pt x="124" y="0"/>
                  </a:lnTo>
                  <a:lnTo>
                    <a:pt x="128" y="0"/>
                  </a:lnTo>
                  <a:lnTo>
                    <a:pt x="132" y="2"/>
                  </a:lnTo>
                  <a:lnTo>
                    <a:pt x="136" y="2"/>
                  </a:lnTo>
                  <a:lnTo>
                    <a:pt x="140" y="2"/>
                  </a:lnTo>
                  <a:lnTo>
                    <a:pt x="144" y="2"/>
                  </a:lnTo>
                  <a:lnTo>
                    <a:pt x="148" y="0"/>
                  </a:lnTo>
                  <a:lnTo>
                    <a:pt x="152" y="0"/>
                  </a:lnTo>
                  <a:lnTo>
                    <a:pt x="156" y="2"/>
                  </a:lnTo>
                  <a:lnTo>
                    <a:pt x="160" y="2"/>
                  </a:lnTo>
                  <a:lnTo>
                    <a:pt x="160" y="6"/>
                  </a:lnTo>
                  <a:lnTo>
                    <a:pt x="158" y="10"/>
                  </a:lnTo>
                  <a:lnTo>
                    <a:pt x="158" y="14"/>
                  </a:lnTo>
                  <a:lnTo>
                    <a:pt x="156" y="18"/>
                  </a:lnTo>
                  <a:lnTo>
                    <a:pt x="156" y="22"/>
                  </a:lnTo>
                  <a:lnTo>
                    <a:pt x="154" y="26"/>
                  </a:lnTo>
                  <a:lnTo>
                    <a:pt x="152" y="30"/>
                  </a:lnTo>
                  <a:lnTo>
                    <a:pt x="150" y="34"/>
                  </a:lnTo>
                  <a:lnTo>
                    <a:pt x="148" y="38"/>
                  </a:lnTo>
                  <a:lnTo>
                    <a:pt x="148" y="44"/>
                  </a:lnTo>
                  <a:lnTo>
                    <a:pt x="146" y="48"/>
                  </a:lnTo>
                  <a:lnTo>
                    <a:pt x="144" y="52"/>
                  </a:lnTo>
                  <a:lnTo>
                    <a:pt x="144" y="56"/>
                  </a:lnTo>
                  <a:lnTo>
                    <a:pt x="144" y="60"/>
                  </a:lnTo>
                  <a:lnTo>
                    <a:pt x="142" y="64"/>
                  </a:lnTo>
                  <a:lnTo>
                    <a:pt x="142" y="68"/>
                  </a:lnTo>
                  <a:lnTo>
                    <a:pt x="140" y="72"/>
                  </a:lnTo>
                  <a:lnTo>
                    <a:pt x="136" y="72"/>
                  </a:lnTo>
                  <a:lnTo>
                    <a:pt x="132" y="70"/>
                  </a:lnTo>
                  <a:lnTo>
                    <a:pt x="128" y="70"/>
                  </a:lnTo>
                  <a:lnTo>
                    <a:pt x="124" y="70"/>
                  </a:lnTo>
                  <a:lnTo>
                    <a:pt x="120" y="70"/>
                  </a:lnTo>
                  <a:lnTo>
                    <a:pt x="116" y="70"/>
                  </a:lnTo>
                  <a:lnTo>
                    <a:pt x="112" y="70"/>
                  </a:lnTo>
                  <a:lnTo>
                    <a:pt x="108" y="70"/>
                  </a:lnTo>
                  <a:lnTo>
                    <a:pt x="104" y="70"/>
                  </a:lnTo>
                  <a:lnTo>
                    <a:pt x="100" y="72"/>
                  </a:lnTo>
                  <a:lnTo>
                    <a:pt x="96" y="72"/>
                  </a:lnTo>
                  <a:lnTo>
                    <a:pt x="92" y="72"/>
                  </a:lnTo>
                  <a:lnTo>
                    <a:pt x="88" y="72"/>
                  </a:lnTo>
                  <a:lnTo>
                    <a:pt x="84" y="72"/>
                  </a:lnTo>
                  <a:lnTo>
                    <a:pt x="80" y="72"/>
                  </a:lnTo>
                  <a:lnTo>
                    <a:pt x="76" y="72"/>
                  </a:lnTo>
                  <a:lnTo>
                    <a:pt x="72" y="72"/>
                  </a:lnTo>
                  <a:lnTo>
                    <a:pt x="68" y="72"/>
                  </a:lnTo>
                  <a:lnTo>
                    <a:pt x="64" y="72"/>
                  </a:lnTo>
                  <a:lnTo>
                    <a:pt x="60" y="72"/>
                  </a:lnTo>
                  <a:lnTo>
                    <a:pt x="56" y="72"/>
                  </a:lnTo>
                  <a:lnTo>
                    <a:pt x="52" y="72"/>
                  </a:lnTo>
                  <a:lnTo>
                    <a:pt x="48" y="72"/>
                  </a:lnTo>
                  <a:lnTo>
                    <a:pt x="44" y="72"/>
                  </a:lnTo>
                  <a:lnTo>
                    <a:pt x="40" y="72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28" y="70"/>
                  </a:lnTo>
                  <a:lnTo>
                    <a:pt x="24" y="70"/>
                  </a:lnTo>
                  <a:lnTo>
                    <a:pt x="20" y="70"/>
                  </a:lnTo>
                  <a:lnTo>
                    <a:pt x="16" y="70"/>
                  </a:lnTo>
                  <a:lnTo>
                    <a:pt x="12" y="70"/>
                  </a:lnTo>
                  <a:lnTo>
                    <a:pt x="8" y="70"/>
                  </a:lnTo>
                  <a:lnTo>
                    <a:pt x="4" y="70"/>
                  </a:lnTo>
                  <a:lnTo>
                    <a:pt x="0" y="70"/>
                  </a:lnTo>
                  <a:lnTo>
                    <a:pt x="4" y="66"/>
                  </a:lnTo>
                  <a:lnTo>
                    <a:pt x="8" y="66"/>
                  </a:lnTo>
                  <a:lnTo>
                    <a:pt x="12" y="64"/>
                  </a:lnTo>
                  <a:lnTo>
                    <a:pt x="14" y="60"/>
                  </a:lnTo>
                  <a:lnTo>
                    <a:pt x="18" y="58"/>
                  </a:lnTo>
                  <a:lnTo>
                    <a:pt x="22" y="54"/>
                  </a:lnTo>
                  <a:lnTo>
                    <a:pt x="26" y="52"/>
                  </a:lnTo>
                  <a:lnTo>
                    <a:pt x="28" y="48"/>
                  </a:lnTo>
                  <a:lnTo>
                    <a:pt x="32" y="46"/>
                  </a:lnTo>
                  <a:lnTo>
                    <a:pt x="32" y="42"/>
                  </a:lnTo>
                  <a:lnTo>
                    <a:pt x="36" y="40"/>
                  </a:lnTo>
                  <a:lnTo>
                    <a:pt x="40" y="38"/>
                  </a:lnTo>
                  <a:lnTo>
                    <a:pt x="44" y="34"/>
                  </a:lnTo>
                  <a:lnTo>
                    <a:pt x="48" y="32"/>
                  </a:lnTo>
                  <a:lnTo>
                    <a:pt x="50" y="28"/>
                  </a:lnTo>
                  <a:lnTo>
                    <a:pt x="54" y="26"/>
                  </a:lnTo>
                  <a:lnTo>
                    <a:pt x="56" y="22"/>
                  </a:lnTo>
                  <a:lnTo>
                    <a:pt x="56" y="18"/>
                  </a:lnTo>
                  <a:lnTo>
                    <a:pt x="60" y="16"/>
                  </a:lnTo>
                  <a:lnTo>
                    <a:pt x="62" y="12"/>
                  </a:lnTo>
                  <a:lnTo>
                    <a:pt x="66" y="12"/>
                  </a:lnTo>
                  <a:lnTo>
                    <a:pt x="68" y="8"/>
                  </a:lnTo>
                  <a:lnTo>
                    <a:pt x="72" y="8"/>
                  </a:lnTo>
                  <a:lnTo>
                    <a:pt x="76" y="6"/>
                  </a:lnTo>
                  <a:lnTo>
                    <a:pt x="80" y="4"/>
                  </a:lnTo>
                  <a:lnTo>
                    <a:pt x="74" y="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6" name="Freeform 116"/>
            <p:cNvSpPr>
              <a:spLocks/>
            </p:cNvSpPr>
            <p:nvPr/>
          </p:nvSpPr>
          <p:spPr bwMode="auto">
            <a:xfrm>
              <a:off x="2046" y="3695"/>
              <a:ext cx="32" cy="69"/>
            </a:xfrm>
            <a:custGeom>
              <a:avLst/>
              <a:gdLst>
                <a:gd name="T0" fmla="*/ 43 w 29"/>
                <a:gd name="T1" fmla="*/ 2 h 61"/>
                <a:gd name="T2" fmla="*/ 39 w 29"/>
                <a:gd name="T3" fmla="*/ 16 h 61"/>
                <a:gd name="T4" fmla="*/ 35 w 29"/>
                <a:gd name="T5" fmla="*/ 26 h 61"/>
                <a:gd name="T6" fmla="*/ 35 w 29"/>
                <a:gd name="T7" fmla="*/ 37 h 61"/>
                <a:gd name="T8" fmla="*/ 31 w 29"/>
                <a:gd name="T9" fmla="*/ 48 h 61"/>
                <a:gd name="T10" fmla="*/ 25 w 29"/>
                <a:gd name="T11" fmla="*/ 59 h 61"/>
                <a:gd name="T12" fmla="*/ 25 w 29"/>
                <a:gd name="T13" fmla="*/ 69 h 61"/>
                <a:gd name="T14" fmla="*/ 21 w 29"/>
                <a:gd name="T15" fmla="*/ 79 h 61"/>
                <a:gd name="T16" fmla="*/ 17 w 29"/>
                <a:gd name="T17" fmla="*/ 89 h 61"/>
                <a:gd name="T18" fmla="*/ 14 w 29"/>
                <a:gd name="T19" fmla="*/ 101 h 61"/>
                <a:gd name="T20" fmla="*/ 14 w 29"/>
                <a:gd name="T21" fmla="*/ 113 h 61"/>
                <a:gd name="T22" fmla="*/ 4 w 29"/>
                <a:gd name="T23" fmla="*/ 124 h 61"/>
                <a:gd name="T24" fmla="*/ 2 w 29"/>
                <a:gd name="T25" fmla="*/ 133 h 61"/>
                <a:gd name="T26" fmla="*/ 0 w 29"/>
                <a:gd name="T27" fmla="*/ 145 h 61"/>
                <a:gd name="T28" fmla="*/ 0 w 29"/>
                <a:gd name="T29" fmla="*/ 157 h 61"/>
                <a:gd name="T30" fmla="*/ 4 w 29"/>
                <a:gd name="T31" fmla="*/ 162 h 61"/>
                <a:gd name="T32" fmla="*/ 17 w 29"/>
                <a:gd name="T33" fmla="*/ 162 h 61"/>
                <a:gd name="T34" fmla="*/ 21 w 29"/>
                <a:gd name="T35" fmla="*/ 147 h 61"/>
                <a:gd name="T36" fmla="*/ 21 w 29"/>
                <a:gd name="T37" fmla="*/ 140 h 61"/>
                <a:gd name="T38" fmla="*/ 25 w 29"/>
                <a:gd name="T39" fmla="*/ 128 h 61"/>
                <a:gd name="T40" fmla="*/ 31 w 29"/>
                <a:gd name="T41" fmla="*/ 118 h 61"/>
                <a:gd name="T42" fmla="*/ 35 w 29"/>
                <a:gd name="T43" fmla="*/ 109 h 61"/>
                <a:gd name="T44" fmla="*/ 39 w 29"/>
                <a:gd name="T45" fmla="*/ 97 h 61"/>
                <a:gd name="T46" fmla="*/ 43 w 29"/>
                <a:gd name="T47" fmla="*/ 86 h 61"/>
                <a:gd name="T48" fmla="*/ 43 w 29"/>
                <a:gd name="T49" fmla="*/ 76 h 61"/>
                <a:gd name="T50" fmla="*/ 43 w 29"/>
                <a:gd name="T51" fmla="*/ 66 h 61"/>
                <a:gd name="T52" fmla="*/ 47 w 29"/>
                <a:gd name="T53" fmla="*/ 54 h 61"/>
                <a:gd name="T54" fmla="*/ 52 w 29"/>
                <a:gd name="T55" fmla="*/ 42 h 61"/>
                <a:gd name="T56" fmla="*/ 62 w 29"/>
                <a:gd name="T57" fmla="*/ 37 h 61"/>
                <a:gd name="T58" fmla="*/ 62 w 29"/>
                <a:gd name="T59" fmla="*/ 26 h 61"/>
                <a:gd name="T60" fmla="*/ 62 w 29"/>
                <a:gd name="T61" fmla="*/ 16 h 61"/>
                <a:gd name="T62" fmla="*/ 62 w 29"/>
                <a:gd name="T63" fmla="*/ 2 h 61"/>
                <a:gd name="T64" fmla="*/ 52 w 29"/>
                <a:gd name="T65" fmla="*/ 2 h 61"/>
                <a:gd name="T66" fmla="*/ 43 w 29"/>
                <a:gd name="T67" fmla="*/ 0 h 61"/>
                <a:gd name="T68" fmla="*/ 35 w 29"/>
                <a:gd name="T69" fmla="*/ 0 h 61"/>
                <a:gd name="T70" fmla="*/ 43 w 29"/>
                <a:gd name="T71" fmla="*/ 2 h 6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"/>
                <a:gd name="T109" fmla="*/ 0 h 61"/>
                <a:gd name="T110" fmla="*/ 29 w 29"/>
                <a:gd name="T111" fmla="*/ 61 h 6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" h="61">
                  <a:moveTo>
                    <a:pt x="20" y="2"/>
                  </a:moveTo>
                  <a:lnTo>
                    <a:pt x="18" y="6"/>
                  </a:lnTo>
                  <a:lnTo>
                    <a:pt x="16" y="10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2" y="22"/>
                  </a:lnTo>
                  <a:lnTo>
                    <a:pt x="12" y="26"/>
                  </a:lnTo>
                  <a:lnTo>
                    <a:pt x="10" y="30"/>
                  </a:lnTo>
                  <a:lnTo>
                    <a:pt x="8" y="34"/>
                  </a:lnTo>
                  <a:lnTo>
                    <a:pt x="6" y="38"/>
                  </a:lnTo>
                  <a:lnTo>
                    <a:pt x="6" y="42"/>
                  </a:lnTo>
                  <a:lnTo>
                    <a:pt x="4" y="46"/>
                  </a:lnTo>
                  <a:lnTo>
                    <a:pt x="2" y="50"/>
                  </a:lnTo>
                  <a:lnTo>
                    <a:pt x="0" y="54"/>
                  </a:lnTo>
                  <a:lnTo>
                    <a:pt x="0" y="58"/>
                  </a:lnTo>
                  <a:lnTo>
                    <a:pt x="4" y="60"/>
                  </a:lnTo>
                  <a:lnTo>
                    <a:pt x="8" y="60"/>
                  </a:lnTo>
                  <a:lnTo>
                    <a:pt x="10" y="56"/>
                  </a:lnTo>
                  <a:lnTo>
                    <a:pt x="10" y="52"/>
                  </a:lnTo>
                  <a:lnTo>
                    <a:pt x="12" y="48"/>
                  </a:lnTo>
                  <a:lnTo>
                    <a:pt x="14" y="44"/>
                  </a:lnTo>
                  <a:lnTo>
                    <a:pt x="16" y="40"/>
                  </a:lnTo>
                  <a:lnTo>
                    <a:pt x="18" y="36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22" y="20"/>
                  </a:lnTo>
                  <a:lnTo>
                    <a:pt x="24" y="16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8" y="6"/>
                  </a:lnTo>
                  <a:lnTo>
                    <a:pt x="28" y="2"/>
                  </a:lnTo>
                  <a:lnTo>
                    <a:pt x="24" y="2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20" y="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7" name="Freeform 117"/>
            <p:cNvSpPr>
              <a:spLocks/>
            </p:cNvSpPr>
            <p:nvPr/>
          </p:nvSpPr>
          <p:spPr bwMode="auto">
            <a:xfrm>
              <a:off x="2108" y="3697"/>
              <a:ext cx="29" cy="67"/>
            </a:xfrm>
            <a:custGeom>
              <a:avLst/>
              <a:gdLst>
                <a:gd name="T0" fmla="*/ 46 w 27"/>
                <a:gd name="T1" fmla="*/ 2 h 59"/>
                <a:gd name="T2" fmla="*/ 43 w 27"/>
                <a:gd name="T3" fmla="*/ 16 h 59"/>
                <a:gd name="T4" fmla="*/ 40 w 27"/>
                <a:gd name="T5" fmla="*/ 26 h 59"/>
                <a:gd name="T6" fmla="*/ 35 w 27"/>
                <a:gd name="T7" fmla="*/ 39 h 59"/>
                <a:gd name="T8" fmla="*/ 35 w 27"/>
                <a:gd name="T9" fmla="*/ 50 h 59"/>
                <a:gd name="T10" fmla="*/ 31 w 27"/>
                <a:gd name="T11" fmla="*/ 60 h 59"/>
                <a:gd name="T12" fmla="*/ 31 w 27"/>
                <a:gd name="T13" fmla="*/ 74 h 59"/>
                <a:gd name="T14" fmla="*/ 27 w 27"/>
                <a:gd name="T15" fmla="*/ 84 h 59"/>
                <a:gd name="T16" fmla="*/ 27 w 27"/>
                <a:gd name="T17" fmla="*/ 95 h 59"/>
                <a:gd name="T18" fmla="*/ 27 w 27"/>
                <a:gd name="T19" fmla="*/ 107 h 59"/>
                <a:gd name="T20" fmla="*/ 27 w 27"/>
                <a:gd name="T21" fmla="*/ 116 h 59"/>
                <a:gd name="T22" fmla="*/ 23 w 27"/>
                <a:gd name="T23" fmla="*/ 126 h 59"/>
                <a:gd name="T24" fmla="*/ 20 w 27"/>
                <a:gd name="T25" fmla="*/ 140 h 59"/>
                <a:gd name="T26" fmla="*/ 20 w 27"/>
                <a:gd name="T27" fmla="*/ 149 h 59"/>
                <a:gd name="T28" fmla="*/ 16 w 27"/>
                <a:gd name="T29" fmla="*/ 158 h 59"/>
                <a:gd name="T30" fmla="*/ 4 w 27"/>
                <a:gd name="T31" fmla="*/ 161 h 59"/>
                <a:gd name="T32" fmla="*/ 0 w 27"/>
                <a:gd name="T33" fmla="*/ 161 h 59"/>
                <a:gd name="T34" fmla="*/ 0 w 27"/>
                <a:gd name="T35" fmla="*/ 149 h 59"/>
                <a:gd name="T36" fmla="*/ 4 w 27"/>
                <a:gd name="T37" fmla="*/ 143 h 59"/>
                <a:gd name="T38" fmla="*/ 6 w 27"/>
                <a:gd name="T39" fmla="*/ 132 h 59"/>
                <a:gd name="T40" fmla="*/ 6 w 27"/>
                <a:gd name="T41" fmla="*/ 123 h 59"/>
                <a:gd name="T42" fmla="*/ 6 w 27"/>
                <a:gd name="T43" fmla="*/ 110 h 59"/>
                <a:gd name="T44" fmla="*/ 18 w 27"/>
                <a:gd name="T45" fmla="*/ 99 h 59"/>
                <a:gd name="T46" fmla="*/ 20 w 27"/>
                <a:gd name="T47" fmla="*/ 87 h 59"/>
                <a:gd name="T48" fmla="*/ 23 w 27"/>
                <a:gd name="T49" fmla="*/ 77 h 59"/>
                <a:gd name="T50" fmla="*/ 23 w 27"/>
                <a:gd name="T51" fmla="*/ 66 h 59"/>
                <a:gd name="T52" fmla="*/ 27 w 27"/>
                <a:gd name="T53" fmla="*/ 57 h 59"/>
                <a:gd name="T54" fmla="*/ 31 w 27"/>
                <a:gd name="T55" fmla="*/ 44 h 59"/>
                <a:gd name="T56" fmla="*/ 35 w 27"/>
                <a:gd name="T57" fmla="*/ 34 h 59"/>
                <a:gd name="T58" fmla="*/ 35 w 27"/>
                <a:gd name="T59" fmla="*/ 20 h 59"/>
                <a:gd name="T60" fmla="*/ 40 w 27"/>
                <a:gd name="T61" fmla="*/ 12 h 59"/>
                <a:gd name="T62" fmla="*/ 40 w 27"/>
                <a:gd name="T63" fmla="*/ 0 h 59"/>
                <a:gd name="T64" fmla="*/ 46 w 27"/>
                <a:gd name="T65" fmla="*/ 0 h 59"/>
                <a:gd name="T66" fmla="*/ 46 w 27"/>
                <a:gd name="T67" fmla="*/ 2 h 5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"/>
                <a:gd name="T103" fmla="*/ 0 h 59"/>
                <a:gd name="T104" fmla="*/ 27 w 27"/>
                <a:gd name="T105" fmla="*/ 59 h 5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" h="59">
                  <a:moveTo>
                    <a:pt x="26" y="2"/>
                  </a:moveTo>
                  <a:lnTo>
                    <a:pt x="24" y="6"/>
                  </a:lnTo>
                  <a:lnTo>
                    <a:pt x="22" y="10"/>
                  </a:lnTo>
                  <a:lnTo>
                    <a:pt x="20" y="14"/>
                  </a:lnTo>
                  <a:lnTo>
                    <a:pt x="20" y="18"/>
                  </a:lnTo>
                  <a:lnTo>
                    <a:pt x="18" y="22"/>
                  </a:lnTo>
                  <a:lnTo>
                    <a:pt x="18" y="26"/>
                  </a:lnTo>
                  <a:lnTo>
                    <a:pt x="16" y="30"/>
                  </a:lnTo>
                  <a:lnTo>
                    <a:pt x="16" y="34"/>
                  </a:lnTo>
                  <a:lnTo>
                    <a:pt x="16" y="38"/>
                  </a:lnTo>
                  <a:lnTo>
                    <a:pt x="16" y="42"/>
                  </a:lnTo>
                  <a:lnTo>
                    <a:pt x="14" y="46"/>
                  </a:lnTo>
                  <a:lnTo>
                    <a:pt x="12" y="50"/>
                  </a:lnTo>
                  <a:lnTo>
                    <a:pt x="12" y="54"/>
                  </a:lnTo>
                  <a:lnTo>
                    <a:pt x="8" y="56"/>
                  </a:lnTo>
                  <a:lnTo>
                    <a:pt x="4" y="58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4" y="52"/>
                  </a:lnTo>
                  <a:lnTo>
                    <a:pt x="6" y="48"/>
                  </a:lnTo>
                  <a:lnTo>
                    <a:pt x="6" y="44"/>
                  </a:lnTo>
                  <a:lnTo>
                    <a:pt x="6" y="40"/>
                  </a:lnTo>
                  <a:lnTo>
                    <a:pt x="10" y="36"/>
                  </a:lnTo>
                  <a:lnTo>
                    <a:pt x="12" y="32"/>
                  </a:lnTo>
                  <a:lnTo>
                    <a:pt x="14" y="28"/>
                  </a:lnTo>
                  <a:lnTo>
                    <a:pt x="14" y="24"/>
                  </a:lnTo>
                  <a:lnTo>
                    <a:pt x="16" y="20"/>
                  </a:lnTo>
                  <a:lnTo>
                    <a:pt x="18" y="16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2" y="4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6" y="2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8" name="Freeform 118"/>
            <p:cNvSpPr>
              <a:spLocks/>
            </p:cNvSpPr>
            <p:nvPr/>
          </p:nvSpPr>
          <p:spPr bwMode="auto">
            <a:xfrm>
              <a:off x="2079" y="3699"/>
              <a:ext cx="28" cy="69"/>
            </a:xfrm>
            <a:custGeom>
              <a:avLst/>
              <a:gdLst>
                <a:gd name="T0" fmla="*/ 60 w 25"/>
                <a:gd name="T1" fmla="*/ 0 h 61"/>
                <a:gd name="T2" fmla="*/ 60 w 25"/>
                <a:gd name="T3" fmla="*/ 12 h 61"/>
                <a:gd name="T4" fmla="*/ 60 w 25"/>
                <a:gd name="T5" fmla="*/ 20 h 61"/>
                <a:gd name="T6" fmla="*/ 55 w 25"/>
                <a:gd name="T7" fmla="*/ 33 h 61"/>
                <a:gd name="T8" fmla="*/ 49 w 25"/>
                <a:gd name="T9" fmla="*/ 42 h 61"/>
                <a:gd name="T10" fmla="*/ 49 w 25"/>
                <a:gd name="T11" fmla="*/ 54 h 61"/>
                <a:gd name="T12" fmla="*/ 44 w 25"/>
                <a:gd name="T13" fmla="*/ 66 h 61"/>
                <a:gd name="T14" fmla="*/ 44 w 25"/>
                <a:gd name="T15" fmla="*/ 76 h 61"/>
                <a:gd name="T16" fmla="*/ 44 w 25"/>
                <a:gd name="T17" fmla="*/ 86 h 61"/>
                <a:gd name="T18" fmla="*/ 35 w 25"/>
                <a:gd name="T19" fmla="*/ 97 h 61"/>
                <a:gd name="T20" fmla="*/ 30 w 25"/>
                <a:gd name="T21" fmla="*/ 109 h 61"/>
                <a:gd name="T22" fmla="*/ 30 w 25"/>
                <a:gd name="T23" fmla="*/ 118 h 61"/>
                <a:gd name="T24" fmla="*/ 30 w 25"/>
                <a:gd name="T25" fmla="*/ 128 h 61"/>
                <a:gd name="T26" fmla="*/ 24 w 25"/>
                <a:gd name="T27" fmla="*/ 140 h 61"/>
                <a:gd name="T28" fmla="*/ 15 w 25"/>
                <a:gd name="T29" fmla="*/ 145 h 61"/>
                <a:gd name="T30" fmla="*/ 15 w 25"/>
                <a:gd name="T31" fmla="*/ 157 h 61"/>
                <a:gd name="T32" fmla="*/ 2 w 25"/>
                <a:gd name="T33" fmla="*/ 162 h 61"/>
                <a:gd name="T34" fmla="*/ 0 w 25"/>
                <a:gd name="T35" fmla="*/ 147 h 61"/>
                <a:gd name="T36" fmla="*/ 2 w 25"/>
                <a:gd name="T37" fmla="*/ 140 h 61"/>
                <a:gd name="T38" fmla="*/ 4 w 25"/>
                <a:gd name="T39" fmla="*/ 128 h 61"/>
                <a:gd name="T40" fmla="*/ 15 w 25"/>
                <a:gd name="T41" fmla="*/ 118 h 61"/>
                <a:gd name="T42" fmla="*/ 15 w 25"/>
                <a:gd name="T43" fmla="*/ 109 h 61"/>
                <a:gd name="T44" fmla="*/ 19 w 25"/>
                <a:gd name="T45" fmla="*/ 97 h 61"/>
                <a:gd name="T46" fmla="*/ 24 w 25"/>
                <a:gd name="T47" fmla="*/ 86 h 61"/>
                <a:gd name="T48" fmla="*/ 24 w 25"/>
                <a:gd name="T49" fmla="*/ 76 h 61"/>
                <a:gd name="T50" fmla="*/ 35 w 25"/>
                <a:gd name="T51" fmla="*/ 66 h 61"/>
                <a:gd name="T52" fmla="*/ 35 w 25"/>
                <a:gd name="T53" fmla="*/ 54 h 61"/>
                <a:gd name="T54" fmla="*/ 39 w 25"/>
                <a:gd name="T55" fmla="*/ 42 h 61"/>
                <a:gd name="T56" fmla="*/ 44 w 25"/>
                <a:gd name="T57" fmla="*/ 33 h 61"/>
                <a:gd name="T58" fmla="*/ 44 w 25"/>
                <a:gd name="T59" fmla="*/ 20 h 61"/>
                <a:gd name="T60" fmla="*/ 49 w 25"/>
                <a:gd name="T61" fmla="*/ 12 h 61"/>
                <a:gd name="T62" fmla="*/ 55 w 25"/>
                <a:gd name="T63" fmla="*/ 0 h 61"/>
                <a:gd name="T64" fmla="*/ 60 w 25"/>
                <a:gd name="T65" fmla="*/ 0 h 6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"/>
                <a:gd name="T100" fmla="*/ 0 h 61"/>
                <a:gd name="T101" fmla="*/ 25 w 25"/>
                <a:gd name="T102" fmla="*/ 61 h 6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" h="61">
                  <a:moveTo>
                    <a:pt x="24" y="0"/>
                  </a:moveTo>
                  <a:lnTo>
                    <a:pt x="24" y="4"/>
                  </a:lnTo>
                  <a:lnTo>
                    <a:pt x="24" y="8"/>
                  </a:lnTo>
                  <a:lnTo>
                    <a:pt x="22" y="12"/>
                  </a:lnTo>
                  <a:lnTo>
                    <a:pt x="20" y="16"/>
                  </a:lnTo>
                  <a:lnTo>
                    <a:pt x="20" y="20"/>
                  </a:lnTo>
                  <a:lnTo>
                    <a:pt x="18" y="24"/>
                  </a:lnTo>
                  <a:lnTo>
                    <a:pt x="18" y="28"/>
                  </a:lnTo>
                  <a:lnTo>
                    <a:pt x="18" y="32"/>
                  </a:lnTo>
                  <a:lnTo>
                    <a:pt x="14" y="36"/>
                  </a:lnTo>
                  <a:lnTo>
                    <a:pt x="12" y="40"/>
                  </a:lnTo>
                  <a:lnTo>
                    <a:pt x="12" y="44"/>
                  </a:lnTo>
                  <a:lnTo>
                    <a:pt x="12" y="48"/>
                  </a:lnTo>
                  <a:lnTo>
                    <a:pt x="10" y="52"/>
                  </a:lnTo>
                  <a:lnTo>
                    <a:pt x="6" y="54"/>
                  </a:lnTo>
                  <a:lnTo>
                    <a:pt x="6" y="58"/>
                  </a:lnTo>
                  <a:lnTo>
                    <a:pt x="2" y="60"/>
                  </a:lnTo>
                  <a:lnTo>
                    <a:pt x="0" y="56"/>
                  </a:lnTo>
                  <a:lnTo>
                    <a:pt x="2" y="52"/>
                  </a:lnTo>
                  <a:lnTo>
                    <a:pt x="4" y="48"/>
                  </a:lnTo>
                  <a:lnTo>
                    <a:pt x="6" y="44"/>
                  </a:lnTo>
                  <a:lnTo>
                    <a:pt x="6" y="40"/>
                  </a:lnTo>
                  <a:lnTo>
                    <a:pt x="8" y="36"/>
                  </a:lnTo>
                  <a:lnTo>
                    <a:pt x="10" y="32"/>
                  </a:lnTo>
                  <a:lnTo>
                    <a:pt x="10" y="28"/>
                  </a:lnTo>
                  <a:lnTo>
                    <a:pt x="14" y="24"/>
                  </a:lnTo>
                  <a:lnTo>
                    <a:pt x="14" y="20"/>
                  </a:lnTo>
                  <a:lnTo>
                    <a:pt x="16" y="16"/>
                  </a:lnTo>
                  <a:lnTo>
                    <a:pt x="18" y="12"/>
                  </a:lnTo>
                  <a:lnTo>
                    <a:pt x="18" y="8"/>
                  </a:lnTo>
                  <a:lnTo>
                    <a:pt x="20" y="4"/>
                  </a:lnTo>
                  <a:lnTo>
                    <a:pt x="22" y="0"/>
                  </a:lnTo>
                  <a:lnTo>
                    <a:pt x="24" y="0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89" name="Freeform 119"/>
            <p:cNvSpPr>
              <a:spLocks/>
            </p:cNvSpPr>
            <p:nvPr/>
          </p:nvSpPr>
          <p:spPr bwMode="auto">
            <a:xfrm>
              <a:off x="945" y="3201"/>
              <a:ext cx="410" cy="325"/>
            </a:xfrm>
            <a:custGeom>
              <a:avLst/>
              <a:gdLst>
                <a:gd name="T0" fmla="*/ 447 w 373"/>
                <a:gd name="T1" fmla="*/ 26 h 287"/>
                <a:gd name="T2" fmla="*/ 486 w 373"/>
                <a:gd name="T3" fmla="*/ 37 h 287"/>
                <a:gd name="T4" fmla="*/ 540 w 373"/>
                <a:gd name="T5" fmla="*/ 59 h 287"/>
                <a:gd name="T6" fmla="*/ 580 w 373"/>
                <a:gd name="T7" fmla="*/ 86 h 287"/>
                <a:gd name="T8" fmla="*/ 605 w 373"/>
                <a:gd name="T9" fmla="*/ 128 h 287"/>
                <a:gd name="T10" fmla="*/ 627 w 373"/>
                <a:gd name="T11" fmla="*/ 165 h 287"/>
                <a:gd name="T12" fmla="*/ 642 w 373"/>
                <a:gd name="T13" fmla="*/ 216 h 287"/>
                <a:gd name="T14" fmla="*/ 665 w 373"/>
                <a:gd name="T15" fmla="*/ 253 h 287"/>
                <a:gd name="T16" fmla="*/ 699 w 373"/>
                <a:gd name="T17" fmla="*/ 286 h 287"/>
                <a:gd name="T18" fmla="*/ 732 w 373"/>
                <a:gd name="T19" fmla="*/ 324 h 287"/>
                <a:gd name="T20" fmla="*/ 754 w 373"/>
                <a:gd name="T21" fmla="*/ 367 h 287"/>
                <a:gd name="T22" fmla="*/ 785 w 373"/>
                <a:gd name="T23" fmla="*/ 399 h 287"/>
                <a:gd name="T24" fmla="*/ 794 w 373"/>
                <a:gd name="T25" fmla="*/ 436 h 287"/>
                <a:gd name="T26" fmla="*/ 789 w 373"/>
                <a:gd name="T27" fmla="*/ 482 h 287"/>
                <a:gd name="T28" fmla="*/ 779 w 373"/>
                <a:gd name="T29" fmla="*/ 524 h 287"/>
                <a:gd name="T30" fmla="*/ 771 w 373"/>
                <a:gd name="T31" fmla="*/ 571 h 287"/>
                <a:gd name="T32" fmla="*/ 764 w 373"/>
                <a:gd name="T33" fmla="*/ 610 h 287"/>
                <a:gd name="T34" fmla="*/ 760 w 373"/>
                <a:gd name="T35" fmla="*/ 655 h 287"/>
                <a:gd name="T36" fmla="*/ 750 w 373"/>
                <a:gd name="T37" fmla="*/ 699 h 287"/>
                <a:gd name="T38" fmla="*/ 738 w 373"/>
                <a:gd name="T39" fmla="*/ 742 h 287"/>
                <a:gd name="T40" fmla="*/ 710 w 373"/>
                <a:gd name="T41" fmla="*/ 775 h 287"/>
                <a:gd name="T42" fmla="*/ 679 w 373"/>
                <a:gd name="T43" fmla="*/ 761 h 287"/>
                <a:gd name="T44" fmla="*/ 642 w 373"/>
                <a:gd name="T45" fmla="*/ 753 h 287"/>
                <a:gd name="T46" fmla="*/ 599 w 373"/>
                <a:gd name="T47" fmla="*/ 722 h 287"/>
                <a:gd name="T48" fmla="*/ 550 w 373"/>
                <a:gd name="T49" fmla="*/ 667 h 287"/>
                <a:gd name="T50" fmla="*/ 501 w 373"/>
                <a:gd name="T51" fmla="*/ 621 h 287"/>
                <a:gd name="T52" fmla="*/ 433 w 373"/>
                <a:gd name="T53" fmla="*/ 584 h 287"/>
                <a:gd name="T54" fmla="*/ 357 w 373"/>
                <a:gd name="T55" fmla="*/ 558 h 287"/>
                <a:gd name="T56" fmla="*/ 320 w 373"/>
                <a:gd name="T57" fmla="*/ 546 h 287"/>
                <a:gd name="T58" fmla="*/ 210 w 373"/>
                <a:gd name="T59" fmla="*/ 512 h 287"/>
                <a:gd name="T60" fmla="*/ 158 w 373"/>
                <a:gd name="T61" fmla="*/ 496 h 287"/>
                <a:gd name="T62" fmla="*/ 107 w 373"/>
                <a:gd name="T63" fmla="*/ 452 h 287"/>
                <a:gd name="T64" fmla="*/ 46 w 373"/>
                <a:gd name="T65" fmla="*/ 399 h 287"/>
                <a:gd name="T66" fmla="*/ 20 w 373"/>
                <a:gd name="T67" fmla="*/ 348 h 287"/>
                <a:gd name="T68" fmla="*/ 2 w 373"/>
                <a:gd name="T69" fmla="*/ 271 h 287"/>
                <a:gd name="T70" fmla="*/ 0 w 373"/>
                <a:gd name="T71" fmla="*/ 216 h 287"/>
                <a:gd name="T72" fmla="*/ 2 w 373"/>
                <a:gd name="T73" fmla="*/ 149 h 287"/>
                <a:gd name="T74" fmla="*/ 20 w 373"/>
                <a:gd name="T75" fmla="*/ 101 h 287"/>
                <a:gd name="T76" fmla="*/ 59 w 373"/>
                <a:gd name="T77" fmla="*/ 84 h 287"/>
                <a:gd name="T78" fmla="*/ 102 w 373"/>
                <a:gd name="T79" fmla="*/ 84 h 287"/>
                <a:gd name="T80" fmla="*/ 156 w 373"/>
                <a:gd name="T81" fmla="*/ 86 h 287"/>
                <a:gd name="T82" fmla="*/ 196 w 373"/>
                <a:gd name="T83" fmla="*/ 86 h 287"/>
                <a:gd name="T84" fmla="*/ 231 w 373"/>
                <a:gd name="T85" fmla="*/ 76 h 287"/>
                <a:gd name="T86" fmla="*/ 255 w 373"/>
                <a:gd name="T87" fmla="*/ 42 h 287"/>
                <a:gd name="T88" fmla="*/ 290 w 373"/>
                <a:gd name="T89" fmla="*/ 12 h 287"/>
                <a:gd name="T90" fmla="*/ 326 w 373"/>
                <a:gd name="T91" fmla="*/ 2 h 287"/>
                <a:gd name="T92" fmla="*/ 367 w 373"/>
                <a:gd name="T93" fmla="*/ 2 h 287"/>
                <a:gd name="T94" fmla="*/ 406 w 373"/>
                <a:gd name="T95" fmla="*/ 12 h 28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3"/>
                <a:gd name="T145" fmla="*/ 0 h 287"/>
                <a:gd name="T146" fmla="*/ 373 w 373"/>
                <a:gd name="T147" fmla="*/ 287 h 28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3" h="287">
                  <a:moveTo>
                    <a:pt x="196" y="6"/>
                  </a:moveTo>
                  <a:lnTo>
                    <a:pt x="202" y="8"/>
                  </a:lnTo>
                  <a:lnTo>
                    <a:pt x="206" y="8"/>
                  </a:lnTo>
                  <a:lnTo>
                    <a:pt x="210" y="10"/>
                  </a:lnTo>
                  <a:lnTo>
                    <a:pt x="214" y="10"/>
                  </a:lnTo>
                  <a:lnTo>
                    <a:pt x="220" y="12"/>
                  </a:lnTo>
                  <a:lnTo>
                    <a:pt x="224" y="12"/>
                  </a:lnTo>
                  <a:lnTo>
                    <a:pt x="228" y="14"/>
                  </a:lnTo>
                  <a:lnTo>
                    <a:pt x="234" y="14"/>
                  </a:lnTo>
                  <a:lnTo>
                    <a:pt x="242" y="16"/>
                  </a:lnTo>
                  <a:lnTo>
                    <a:pt x="250" y="22"/>
                  </a:lnTo>
                  <a:lnTo>
                    <a:pt x="254" y="22"/>
                  </a:lnTo>
                  <a:lnTo>
                    <a:pt x="260" y="26"/>
                  </a:lnTo>
                  <a:lnTo>
                    <a:pt x="264" y="28"/>
                  </a:lnTo>
                  <a:lnTo>
                    <a:pt x="268" y="30"/>
                  </a:lnTo>
                  <a:lnTo>
                    <a:pt x="272" y="32"/>
                  </a:lnTo>
                  <a:lnTo>
                    <a:pt x="276" y="34"/>
                  </a:lnTo>
                  <a:lnTo>
                    <a:pt x="280" y="38"/>
                  </a:lnTo>
                  <a:lnTo>
                    <a:pt x="282" y="44"/>
                  </a:lnTo>
                  <a:lnTo>
                    <a:pt x="284" y="48"/>
                  </a:lnTo>
                  <a:lnTo>
                    <a:pt x="286" y="52"/>
                  </a:lnTo>
                  <a:lnTo>
                    <a:pt x="286" y="56"/>
                  </a:lnTo>
                  <a:lnTo>
                    <a:pt x="290" y="58"/>
                  </a:lnTo>
                  <a:lnTo>
                    <a:pt x="294" y="62"/>
                  </a:lnTo>
                  <a:lnTo>
                    <a:pt x="296" y="66"/>
                  </a:lnTo>
                  <a:lnTo>
                    <a:pt x="296" y="70"/>
                  </a:lnTo>
                  <a:lnTo>
                    <a:pt x="300" y="76"/>
                  </a:lnTo>
                  <a:lnTo>
                    <a:pt x="300" y="80"/>
                  </a:lnTo>
                  <a:lnTo>
                    <a:pt x="304" y="86"/>
                  </a:lnTo>
                  <a:lnTo>
                    <a:pt x="306" y="90"/>
                  </a:lnTo>
                  <a:lnTo>
                    <a:pt x="308" y="94"/>
                  </a:lnTo>
                  <a:lnTo>
                    <a:pt x="312" y="94"/>
                  </a:lnTo>
                  <a:lnTo>
                    <a:pt x="316" y="98"/>
                  </a:lnTo>
                  <a:lnTo>
                    <a:pt x="320" y="100"/>
                  </a:lnTo>
                  <a:lnTo>
                    <a:pt x="324" y="104"/>
                  </a:lnTo>
                  <a:lnTo>
                    <a:pt x="328" y="106"/>
                  </a:lnTo>
                  <a:lnTo>
                    <a:pt x="332" y="110"/>
                  </a:lnTo>
                  <a:lnTo>
                    <a:pt x="336" y="114"/>
                  </a:lnTo>
                  <a:lnTo>
                    <a:pt x="340" y="118"/>
                  </a:lnTo>
                  <a:lnTo>
                    <a:pt x="344" y="120"/>
                  </a:lnTo>
                  <a:lnTo>
                    <a:pt x="346" y="124"/>
                  </a:lnTo>
                  <a:lnTo>
                    <a:pt x="348" y="128"/>
                  </a:lnTo>
                  <a:lnTo>
                    <a:pt x="350" y="132"/>
                  </a:lnTo>
                  <a:lnTo>
                    <a:pt x="354" y="136"/>
                  </a:lnTo>
                  <a:lnTo>
                    <a:pt x="358" y="138"/>
                  </a:lnTo>
                  <a:lnTo>
                    <a:pt x="362" y="142"/>
                  </a:lnTo>
                  <a:lnTo>
                    <a:pt x="364" y="146"/>
                  </a:lnTo>
                  <a:lnTo>
                    <a:pt x="368" y="148"/>
                  </a:lnTo>
                  <a:lnTo>
                    <a:pt x="372" y="150"/>
                  </a:lnTo>
                  <a:lnTo>
                    <a:pt x="372" y="154"/>
                  </a:lnTo>
                  <a:lnTo>
                    <a:pt x="372" y="158"/>
                  </a:lnTo>
                  <a:lnTo>
                    <a:pt x="372" y="162"/>
                  </a:lnTo>
                  <a:lnTo>
                    <a:pt x="372" y="166"/>
                  </a:lnTo>
                  <a:lnTo>
                    <a:pt x="372" y="170"/>
                  </a:lnTo>
                  <a:lnTo>
                    <a:pt x="370" y="174"/>
                  </a:lnTo>
                  <a:lnTo>
                    <a:pt x="370" y="178"/>
                  </a:lnTo>
                  <a:lnTo>
                    <a:pt x="368" y="182"/>
                  </a:lnTo>
                  <a:lnTo>
                    <a:pt x="366" y="186"/>
                  </a:lnTo>
                  <a:lnTo>
                    <a:pt x="366" y="190"/>
                  </a:lnTo>
                  <a:lnTo>
                    <a:pt x="366" y="194"/>
                  </a:lnTo>
                  <a:lnTo>
                    <a:pt x="366" y="198"/>
                  </a:lnTo>
                  <a:lnTo>
                    <a:pt x="364" y="202"/>
                  </a:lnTo>
                  <a:lnTo>
                    <a:pt x="364" y="206"/>
                  </a:lnTo>
                  <a:lnTo>
                    <a:pt x="362" y="210"/>
                  </a:lnTo>
                  <a:lnTo>
                    <a:pt x="362" y="214"/>
                  </a:lnTo>
                  <a:lnTo>
                    <a:pt x="360" y="218"/>
                  </a:lnTo>
                  <a:lnTo>
                    <a:pt x="360" y="222"/>
                  </a:lnTo>
                  <a:lnTo>
                    <a:pt x="358" y="226"/>
                  </a:lnTo>
                  <a:lnTo>
                    <a:pt x="358" y="230"/>
                  </a:lnTo>
                  <a:lnTo>
                    <a:pt x="358" y="234"/>
                  </a:lnTo>
                  <a:lnTo>
                    <a:pt x="356" y="238"/>
                  </a:lnTo>
                  <a:lnTo>
                    <a:pt x="356" y="242"/>
                  </a:lnTo>
                  <a:lnTo>
                    <a:pt x="354" y="246"/>
                  </a:lnTo>
                  <a:lnTo>
                    <a:pt x="354" y="250"/>
                  </a:lnTo>
                  <a:lnTo>
                    <a:pt x="352" y="254"/>
                  </a:lnTo>
                  <a:lnTo>
                    <a:pt x="352" y="258"/>
                  </a:lnTo>
                  <a:lnTo>
                    <a:pt x="350" y="262"/>
                  </a:lnTo>
                  <a:lnTo>
                    <a:pt x="348" y="266"/>
                  </a:lnTo>
                  <a:lnTo>
                    <a:pt x="348" y="270"/>
                  </a:lnTo>
                  <a:lnTo>
                    <a:pt x="346" y="274"/>
                  </a:lnTo>
                  <a:lnTo>
                    <a:pt x="344" y="278"/>
                  </a:lnTo>
                  <a:lnTo>
                    <a:pt x="340" y="280"/>
                  </a:lnTo>
                  <a:lnTo>
                    <a:pt x="338" y="284"/>
                  </a:lnTo>
                  <a:lnTo>
                    <a:pt x="334" y="286"/>
                  </a:lnTo>
                  <a:lnTo>
                    <a:pt x="330" y="284"/>
                  </a:lnTo>
                  <a:lnTo>
                    <a:pt x="326" y="284"/>
                  </a:lnTo>
                  <a:lnTo>
                    <a:pt x="322" y="282"/>
                  </a:lnTo>
                  <a:lnTo>
                    <a:pt x="318" y="282"/>
                  </a:lnTo>
                  <a:lnTo>
                    <a:pt x="314" y="282"/>
                  </a:lnTo>
                  <a:lnTo>
                    <a:pt x="310" y="280"/>
                  </a:lnTo>
                  <a:lnTo>
                    <a:pt x="304" y="280"/>
                  </a:lnTo>
                  <a:lnTo>
                    <a:pt x="300" y="278"/>
                  </a:lnTo>
                  <a:lnTo>
                    <a:pt x="296" y="276"/>
                  </a:lnTo>
                  <a:lnTo>
                    <a:pt x="290" y="274"/>
                  </a:lnTo>
                  <a:lnTo>
                    <a:pt x="284" y="270"/>
                  </a:lnTo>
                  <a:lnTo>
                    <a:pt x="280" y="268"/>
                  </a:lnTo>
                  <a:lnTo>
                    <a:pt x="276" y="264"/>
                  </a:lnTo>
                  <a:lnTo>
                    <a:pt x="270" y="258"/>
                  </a:lnTo>
                  <a:lnTo>
                    <a:pt x="262" y="252"/>
                  </a:lnTo>
                  <a:lnTo>
                    <a:pt x="258" y="246"/>
                  </a:lnTo>
                  <a:lnTo>
                    <a:pt x="250" y="244"/>
                  </a:lnTo>
                  <a:lnTo>
                    <a:pt x="246" y="238"/>
                  </a:lnTo>
                  <a:lnTo>
                    <a:pt x="240" y="234"/>
                  </a:lnTo>
                  <a:lnTo>
                    <a:pt x="236" y="230"/>
                  </a:lnTo>
                  <a:lnTo>
                    <a:pt x="230" y="226"/>
                  </a:lnTo>
                  <a:lnTo>
                    <a:pt x="224" y="224"/>
                  </a:lnTo>
                  <a:lnTo>
                    <a:pt x="216" y="220"/>
                  </a:lnTo>
                  <a:lnTo>
                    <a:pt x="204" y="216"/>
                  </a:lnTo>
                  <a:lnTo>
                    <a:pt x="194" y="214"/>
                  </a:lnTo>
                  <a:lnTo>
                    <a:pt x="184" y="210"/>
                  </a:lnTo>
                  <a:lnTo>
                    <a:pt x="176" y="208"/>
                  </a:lnTo>
                  <a:lnTo>
                    <a:pt x="168" y="206"/>
                  </a:lnTo>
                  <a:lnTo>
                    <a:pt x="162" y="204"/>
                  </a:lnTo>
                  <a:lnTo>
                    <a:pt x="158" y="204"/>
                  </a:lnTo>
                  <a:lnTo>
                    <a:pt x="154" y="204"/>
                  </a:lnTo>
                  <a:lnTo>
                    <a:pt x="150" y="202"/>
                  </a:lnTo>
                  <a:lnTo>
                    <a:pt x="134" y="196"/>
                  </a:lnTo>
                  <a:lnTo>
                    <a:pt x="122" y="194"/>
                  </a:lnTo>
                  <a:lnTo>
                    <a:pt x="110" y="192"/>
                  </a:lnTo>
                  <a:lnTo>
                    <a:pt x="98" y="190"/>
                  </a:lnTo>
                  <a:lnTo>
                    <a:pt x="88" y="188"/>
                  </a:lnTo>
                  <a:lnTo>
                    <a:pt x="82" y="188"/>
                  </a:lnTo>
                  <a:lnTo>
                    <a:pt x="78" y="186"/>
                  </a:lnTo>
                  <a:lnTo>
                    <a:pt x="74" y="184"/>
                  </a:lnTo>
                  <a:lnTo>
                    <a:pt x="66" y="180"/>
                  </a:lnTo>
                  <a:lnTo>
                    <a:pt x="62" y="176"/>
                  </a:lnTo>
                  <a:lnTo>
                    <a:pt x="56" y="174"/>
                  </a:lnTo>
                  <a:lnTo>
                    <a:pt x="50" y="168"/>
                  </a:lnTo>
                  <a:lnTo>
                    <a:pt x="42" y="162"/>
                  </a:lnTo>
                  <a:lnTo>
                    <a:pt x="34" y="158"/>
                  </a:lnTo>
                  <a:lnTo>
                    <a:pt x="28" y="152"/>
                  </a:lnTo>
                  <a:lnTo>
                    <a:pt x="22" y="148"/>
                  </a:lnTo>
                  <a:lnTo>
                    <a:pt x="18" y="144"/>
                  </a:lnTo>
                  <a:lnTo>
                    <a:pt x="16" y="138"/>
                  </a:lnTo>
                  <a:lnTo>
                    <a:pt x="12" y="134"/>
                  </a:lnTo>
                  <a:lnTo>
                    <a:pt x="10" y="128"/>
                  </a:lnTo>
                  <a:lnTo>
                    <a:pt x="6" y="122"/>
                  </a:lnTo>
                  <a:lnTo>
                    <a:pt x="4" y="114"/>
                  </a:lnTo>
                  <a:lnTo>
                    <a:pt x="2" y="108"/>
                  </a:lnTo>
                  <a:lnTo>
                    <a:pt x="2" y="100"/>
                  </a:lnTo>
                  <a:lnTo>
                    <a:pt x="2" y="96"/>
                  </a:lnTo>
                  <a:lnTo>
                    <a:pt x="2" y="90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0" y="68"/>
                  </a:lnTo>
                  <a:lnTo>
                    <a:pt x="0" y="62"/>
                  </a:lnTo>
                  <a:lnTo>
                    <a:pt x="2" y="56"/>
                  </a:lnTo>
                  <a:lnTo>
                    <a:pt x="4" y="50"/>
                  </a:lnTo>
                  <a:lnTo>
                    <a:pt x="4" y="46"/>
                  </a:lnTo>
                  <a:lnTo>
                    <a:pt x="8" y="42"/>
                  </a:lnTo>
                  <a:lnTo>
                    <a:pt x="10" y="38"/>
                  </a:lnTo>
                  <a:lnTo>
                    <a:pt x="16" y="34"/>
                  </a:lnTo>
                  <a:lnTo>
                    <a:pt x="20" y="34"/>
                  </a:lnTo>
                  <a:lnTo>
                    <a:pt x="24" y="32"/>
                  </a:lnTo>
                  <a:lnTo>
                    <a:pt x="28" y="30"/>
                  </a:lnTo>
                  <a:lnTo>
                    <a:pt x="34" y="30"/>
                  </a:lnTo>
                  <a:lnTo>
                    <a:pt x="38" y="30"/>
                  </a:lnTo>
                  <a:lnTo>
                    <a:pt x="44" y="30"/>
                  </a:lnTo>
                  <a:lnTo>
                    <a:pt x="48" y="30"/>
                  </a:lnTo>
                  <a:lnTo>
                    <a:pt x="52" y="30"/>
                  </a:lnTo>
                  <a:lnTo>
                    <a:pt x="58" y="30"/>
                  </a:lnTo>
                  <a:lnTo>
                    <a:pt x="66" y="30"/>
                  </a:lnTo>
                  <a:lnTo>
                    <a:pt x="72" y="32"/>
                  </a:lnTo>
                  <a:lnTo>
                    <a:pt x="76" y="32"/>
                  </a:lnTo>
                  <a:lnTo>
                    <a:pt x="82" y="32"/>
                  </a:lnTo>
                  <a:lnTo>
                    <a:pt x="88" y="32"/>
                  </a:lnTo>
                  <a:lnTo>
                    <a:pt x="92" y="32"/>
                  </a:lnTo>
                  <a:lnTo>
                    <a:pt x="96" y="32"/>
                  </a:lnTo>
                  <a:lnTo>
                    <a:pt x="100" y="30"/>
                  </a:lnTo>
                  <a:lnTo>
                    <a:pt x="104" y="30"/>
                  </a:lnTo>
                  <a:lnTo>
                    <a:pt x="108" y="28"/>
                  </a:lnTo>
                  <a:lnTo>
                    <a:pt x="112" y="26"/>
                  </a:lnTo>
                  <a:lnTo>
                    <a:pt x="114" y="22"/>
                  </a:lnTo>
                  <a:lnTo>
                    <a:pt x="118" y="20"/>
                  </a:lnTo>
                  <a:lnTo>
                    <a:pt x="120" y="16"/>
                  </a:lnTo>
                  <a:lnTo>
                    <a:pt x="124" y="14"/>
                  </a:lnTo>
                  <a:lnTo>
                    <a:pt x="126" y="10"/>
                  </a:lnTo>
                  <a:lnTo>
                    <a:pt x="130" y="8"/>
                  </a:lnTo>
                  <a:lnTo>
                    <a:pt x="136" y="4"/>
                  </a:lnTo>
                  <a:lnTo>
                    <a:pt x="140" y="2"/>
                  </a:lnTo>
                  <a:lnTo>
                    <a:pt x="146" y="0"/>
                  </a:lnTo>
                  <a:lnTo>
                    <a:pt x="150" y="0"/>
                  </a:lnTo>
                  <a:lnTo>
                    <a:pt x="154" y="2"/>
                  </a:lnTo>
                  <a:lnTo>
                    <a:pt x="158" y="2"/>
                  </a:lnTo>
                  <a:lnTo>
                    <a:pt x="162" y="2"/>
                  </a:lnTo>
                  <a:lnTo>
                    <a:pt x="166" y="2"/>
                  </a:lnTo>
                  <a:lnTo>
                    <a:pt x="172" y="2"/>
                  </a:lnTo>
                  <a:lnTo>
                    <a:pt x="176" y="2"/>
                  </a:lnTo>
                  <a:lnTo>
                    <a:pt x="182" y="4"/>
                  </a:lnTo>
                  <a:lnTo>
                    <a:pt x="186" y="4"/>
                  </a:lnTo>
                  <a:lnTo>
                    <a:pt x="190" y="4"/>
                  </a:lnTo>
                  <a:lnTo>
                    <a:pt x="194" y="6"/>
                  </a:lnTo>
                  <a:lnTo>
                    <a:pt x="198" y="6"/>
                  </a:lnTo>
                  <a:lnTo>
                    <a:pt x="196" y="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0" name="Freeform 120"/>
            <p:cNvSpPr>
              <a:spLocks/>
            </p:cNvSpPr>
            <p:nvPr/>
          </p:nvSpPr>
          <p:spPr bwMode="auto">
            <a:xfrm>
              <a:off x="1368" y="3473"/>
              <a:ext cx="101" cy="150"/>
            </a:xfrm>
            <a:custGeom>
              <a:avLst/>
              <a:gdLst>
                <a:gd name="T0" fmla="*/ 198 w 91"/>
                <a:gd name="T1" fmla="*/ 333 h 133"/>
                <a:gd name="T2" fmla="*/ 182 w 91"/>
                <a:gd name="T3" fmla="*/ 341 h 133"/>
                <a:gd name="T4" fmla="*/ 164 w 91"/>
                <a:gd name="T5" fmla="*/ 345 h 133"/>
                <a:gd name="T6" fmla="*/ 142 w 91"/>
                <a:gd name="T7" fmla="*/ 345 h 133"/>
                <a:gd name="T8" fmla="*/ 124 w 91"/>
                <a:gd name="T9" fmla="*/ 345 h 133"/>
                <a:gd name="T10" fmla="*/ 108 w 91"/>
                <a:gd name="T11" fmla="*/ 341 h 133"/>
                <a:gd name="T12" fmla="*/ 88 w 91"/>
                <a:gd name="T13" fmla="*/ 341 h 133"/>
                <a:gd name="T14" fmla="*/ 70 w 91"/>
                <a:gd name="T15" fmla="*/ 341 h 133"/>
                <a:gd name="T16" fmla="*/ 51 w 91"/>
                <a:gd name="T17" fmla="*/ 341 h 133"/>
                <a:gd name="T18" fmla="*/ 33 w 91"/>
                <a:gd name="T19" fmla="*/ 333 h 133"/>
                <a:gd name="T20" fmla="*/ 14 w 91"/>
                <a:gd name="T21" fmla="*/ 333 h 133"/>
                <a:gd name="T22" fmla="*/ 0 w 91"/>
                <a:gd name="T23" fmla="*/ 326 h 133"/>
                <a:gd name="T24" fmla="*/ 0 w 91"/>
                <a:gd name="T25" fmla="*/ 305 h 133"/>
                <a:gd name="T26" fmla="*/ 0 w 91"/>
                <a:gd name="T27" fmla="*/ 284 h 133"/>
                <a:gd name="T28" fmla="*/ 2 w 91"/>
                <a:gd name="T29" fmla="*/ 261 h 133"/>
                <a:gd name="T30" fmla="*/ 4 w 91"/>
                <a:gd name="T31" fmla="*/ 240 h 133"/>
                <a:gd name="T32" fmla="*/ 14 w 91"/>
                <a:gd name="T33" fmla="*/ 220 h 133"/>
                <a:gd name="T34" fmla="*/ 14 w 91"/>
                <a:gd name="T35" fmla="*/ 200 h 133"/>
                <a:gd name="T36" fmla="*/ 18 w 91"/>
                <a:gd name="T37" fmla="*/ 179 h 133"/>
                <a:gd name="T38" fmla="*/ 18 w 91"/>
                <a:gd name="T39" fmla="*/ 159 h 133"/>
                <a:gd name="T40" fmla="*/ 18 w 91"/>
                <a:gd name="T41" fmla="*/ 139 h 133"/>
                <a:gd name="T42" fmla="*/ 22 w 91"/>
                <a:gd name="T43" fmla="*/ 115 h 133"/>
                <a:gd name="T44" fmla="*/ 22 w 91"/>
                <a:gd name="T45" fmla="*/ 97 h 133"/>
                <a:gd name="T46" fmla="*/ 27 w 91"/>
                <a:gd name="T47" fmla="*/ 76 h 133"/>
                <a:gd name="T48" fmla="*/ 27 w 91"/>
                <a:gd name="T49" fmla="*/ 53 h 133"/>
                <a:gd name="T50" fmla="*/ 33 w 91"/>
                <a:gd name="T51" fmla="*/ 33 h 133"/>
                <a:gd name="T52" fmla="*/ 37 w 91"/>
                <a:gd name="T53" fmla="*/ 12 h 133"/>
                <a:gd name="T54" fmla="*/ 46 w 91"/>
                <a:gd name="T55" fmla="*/ 0 h 133"/>
                <a:gd name="T56" fmla="*/ 64 w 91"/>
                <a:gd name="T57" fmla="*/ 2 h 133"/>
                <a:gd name="T58" fmla="*/ 82 w 91"/>
                <a:gd name="T59" fmla="*/ 16 h 133"/>
                <a:gd name="T60" fmla="*/ 91 w 91"/>
                <a:gd name="T61" fmla="*/ 37 h 133"/>
                <a:gd name="T62" fmla="*/ 98 w 91"/>
                <a:gd name="T63" fmla="*/ 59 h 133"/>
                <a:gd name="T64" fmla="*/ 101 w 91"/>
                <a:gd name="T65" fmla="*/ 78 h 133"/>
                <a:gd name="T66" fmla="*/ 108 w 91"/>
                <a:gd name="T67" fmla="*/ 99 h 133"/>
                <a:gd name="T68" fmla="*/ 113 w 91"/>
                <a:gd name="T69" fmla="*/ 123 h 133"/>
                <a:gd name="T70" fmla="*/ 121 w 91"/>
                <a:gd name="T71" fmla="*/ 142 h 133"/>
                <a:gd name="T72" fmla="*/ 128 w 91"/>
                <a:gd name="T73" fmla="*/ 161 h 133"/>
                <a:gd name="T74" fmla="*/ 134 w 91"/>
                <a:gd name="T75" fmla="*/ 182 h 133"/>
                <a:gd name="T76" fmla="*/ 142 w 91"/>
                <a:gd name="T77" fmla="*/ 203 h 133"/>
                <a:gd name="T78" fmla="*/ 152 w 91"/>
                <a:gd name="T79" fmla="*/ 226 h 133"/>
                <a:gd name="T80" fmla="*/ 166 w 91"/>
                <a:gd name="T81" fmla="*/ 246 h 133"/>
                <a:gd name="T82" fmla="*/ 173 w 91"/>
                <a:gd name="T83" fmla="*/ 268 h 133"/>
                <a:gd name="T84" fmla="*/ 184 w 91"/>
                <a:gd name="T85" fmla="*/ 289 h 133"/>
                <a:gd name="T86" fmla="*/ 189 w 91"/>
                <a:gd name="T87" fmla="*/ 308 h 133"/>
                <a:gd name="T88" fmla="*/ 189 w 91"/>
                <a:gd name="T89" fmla="*/ 328 h 133"/>
                <a:gd name="T90" fmla="*/ 182 w 91"/>
                <a:gd name="T91" fmla="*/ 345 h 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1"/>
                <a:gd name="T139" fmla="*/ 0 h 133"/>
                <a:gd name="T140" fmla="*/ 91 w 91"/>
                <a:gd name="T141" fmla="*/ 133 h 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1" h="133">
                  <a:moveTo>
                    <a:pt x="90" y="128"/>
                  </a:moveTo>
                  <a:lnTo>
                    <a:pt x="86" y="128"/>
                  </a:lnTo>
                  <a:lnTo>
                    <a:pt x="82" y="130"/>
                  </a:lnTo>
                  <a:lnTo>
                    <a:pt x="78" y="130"/>
                  </a:lnTo>
                  <a:lnTo>
                    <a:pt x="74" y="132"/>
                  </a:lnTo>
                  <a:lnTo>
                    <a:pt x="70" y="132"/>
                  </a:lnTo>
                  <a:lnTo>
                    <a:pt x="66" y="132"/>
                  </a:lnTo>
                  <a:lnTo>
                    <a:pt x="62" y="132"/>
                  </a:lnTo>
                  <a:lnTo>
                    <a:pt x="58" y="132"/>
                  </a:lnTo>
                  <a:lnTo>
                    <a:pt x="54" y="132"/>
                  </a:lnTo>
                  <a:lnTo>
                    <a:pt x="50" y="130"/>
                  </a:lnTo>
                  <a:lnTo>
                    <a:pt x="46" y="130"/>
                  </a:lnTo>
                  <a:lnTo>
                    <a:pt x="42" y="130"/>
                  </a:lnTo>
                  <a:lnTo>
                    <a:pt x="38" y="130"/>
                  </a:lnTo>
                  <a:lnTo>
                    <a:pt x="34" y="130"/>
                  </a:lnTo>
                  <a:lnTo>
                    <a:pt x="30" y="130"/>
                  </a:lnTo>
                  <a:lnTo>
                    <a:pt x="26" y="130"/>
                  </a:lnTo>
                  <a:lnTo>
                    <a:pt x="22" y="130"/>
                  </a:lnTo>
                  <a:lnTo>
                    <a:pt x="18" y="130"/>
                  </a:lnTo>
                  <a:lnTo>
                    <a:pt x="14" y="128"/>
                  </a:lnTo>
                  <a:lnTo>
                    <a:pt x="10" y="128"/>
                  </a:lnTo>
                  <a:lnTo>
                    <a:pt x="6" y="128"/>
                  </a:lnTo>
                  <a:lnTo>
                    <a:pt x="2" y="128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2" y="104"/>
                  </a:lnTo>
                  <a:lnTo>
                    <a:pt x="2" y="100"/>
                  </a:lnTo>
                  <a:lnTo>
                    <a:pt x="4" y="96"/>
                  </a:lnTo>
                  <a:lnTo>
                    <a:pt x="4" y="92"/>
                  </a:lnTo>
                  <a:lnTo>
                    <a:pt x="6" y="88"/>
                  </a:lnTo>
                  <a:lnTo>
                    <a:pt x="6" y="84"/>
                  </a:lnTo>
                  <a:lnTo>
                    <a:pt x="6" y="80"/>
                  </a:lnTo>
                  <a:lnTo>
                    <a:pt x="6" y="76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52"/>
                  </a:lnTo>
                  <a:lnTo>
                    <a:pt x="10" y="48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6"/>
                  </a:lnTo>
                  <a:lnTo>
                    <a:pt x="10" y="32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0"/>
                  </a:lnTo>
                  <a:lnTo>
                    <a:pt x="14" y="16"/>
                  </a:lnTo>
                  <a:lnTo>
                    <a:pt x="14" y="12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6" y="6"/>
                  </a:lnTo>
                  <a:lnTo>
                    <a:pt x="38" y="10"/>
                  </a:lnTo>
                  <a:lnTo>
                    <a:pt x="40" y="14"/>
                  </a:lnTo>
                  <a:lnTo>
                    <a:pt x="42" y="18"/>
                  </a:lnTo>
                  <a:lnTo>
                    <a:pt x="42" y="22"/>
                  </a:lnTo>
                  <a:lnTo>
                    <a:pt x="44" y="26"/>
                  </a:lnTo>
                  <a:lnTo>
                    <a:pt x="44" y="30"/>
                  </a:lnTo>
                  <a:lnTo>
                    <a:pt x="44" y="34"/>
                  </a:lnTo>
                  <a:lnTo>
                    <a:pt x="46" y="38"/>
                  </a:lnTo>
                  <a:lnTo>
                    <a:pt x="48" y="42"/>
                  </a:lnTo>
                  <a:lnTo>
                    <a:pt x="50" y="46"/>
                  </a:lnTo>
                  <a:lnTo>
                    <a:pt x="50" y="50"/>
                  </a:lnTo>
                  <a:lnTo>
                    <a:pt x="52" y="54"/>
                  </a:lnTo>
                  <a:lnTo>
                    <a:pt x="52" y="58"/>
                  </a:lnTo>
                  <a:lnTo>
                    <a:pt x="56" y="62"/>
                  </a:lnTo>
                  <a:lnTo>
                    <a:pt x="58" y="66"/>
                  </a:lnTo>
                  <a:lnTo>
                    <a:pt x="58" y="70"/>
                  </a:lnTo>
                  <a:lnTo>
                    <a:pt x="60" y="74"/>
                  </a:lnTo>
                  <a:lnTo>
                    <a:pt x="62" y="78"/>
                  </a:lnTo>
                  <a:lnTo>
                    <a:pt x="64" y="82"/>
                  </a:lnTo>
                  <a:lnTo>
                    <a:pt x="66" y="86"/>
                  </a:lnTo>
                  <a:lnTo>
                    <a:pt x="70" y="90"/>
                  </a:lnTo>
                  <a:lnTo>
                    <a:pt x="72" y="94"/>
                  </a:lnTo>
                  <a:lnTo>
                    <a:pt x="74" y="98"/>
                  </a:lnTo>
                  <a:lnTo>
                    <a:pt x="76" y="102"/>
                  </a:lnTo>
                  <a:lnTo>
                    <a:pt x="78" y="106"/>
                  </a:lnTo>
                  <a:lnTo>
                    <a:pt x="80" y="110"/>
                  </a:lnTo>
                  <a:lnTo>
                    <a:pt x="82" y="114"/>
                  </a:lnTo>
                  <a:lnTo>
                    <a:pt x="82" y="118"/>
                  </a:lnTo>
                  <a:lnTo>
                    <a:pt x="82" y="122"/>
                  </a:lnTo>
                  <a:lnTo>
                    <a:pt x="82" y="126"/>
                  </a:lnTo>
                  <a:lnTo>
                    <a:pt x="82" y="130"/>
                  </a:lnTo>
                  <a:lnTo>
                    <a:pt x="78" y="13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1" name="Freeform 121"/>
            <p:cNvSpPr>
              <a:spLocks/>
            </p:cNvSpPr>
            <p:nvPr/>
          </p:nvSpPr>
          <p:spPr bwMode="auto">
            <a:xfrm>
              <a:off x="1335" y="3495"/>
              <a:ext cx="37" cy="128"/>
            </a:xfrm>
            <a:custGeom>
              <a:avLst/>
              <a:gdLst>
                <a:gd name="T0" fmla="*/ 39 w 33"/>
                <a:gd name="T1" fmla="*/ 276 h 113"/>
                <a:gd name="T2" fmla="*/ 39 w 33"/>
                <a:gd name="T3" fmla="*/ 253 h 113"/>
                <a:gd name="T4" fmla="*/ 44 w 33"/>
                <a:gd name="T5" fmla="*/ 233 h 113"/>
                <a:gd name="T6" fmla="*/ 49 w 33"/>
                <a:gd name="T7" fmla="*/ 211 h 113"/>
                <a:gd name="T8" fmla="*/ 55 w 33"/>
                <a:gd name="T9" fmla="*/ 187 h 113"/>
                <a:gd name="T10" fmla="*/ 55 w 33"/>
                <a:gd name="T11" fmla="*/ 165 h 113"/>
                <a:gd name="T12" fmla="*/ 61 w 33"/>
                <a:gd name="T13" fmla="*/ 145 h 113"/>
                <a:gd name="T14" fmla="*/ 61 w 33"/>
                <a:gd name="T15" fmla="*/ 125 h 113"/>
                <a:gd name="T16" fmla="*/ 70 w 33"/>
                <a:gd name="T17" fmla="*/ 103 h 113"/>
                <a:gd name="T18" fmla="*/ 70 w 33"/>
                <a:gd name="T19" fmla="*/ 84 h 113"/>
                <a:gd name="T20" fmla="*/ 70 w 33"/>
                <a:gd name="T21" fmla="*/ 59 h 113"/>
                <a:gd name="T22" fmla="*/ 70 w 33"/>
                <a:gd name="T23" fmla="*/ 37 h 113"/>
                <a:gd name="T24" fmla="*/ 76 w 33"/>
                <a:gd name="T25" fmla="*/ 16 h 113"/>
                <a:gd name="T26" fmla="*/ 70 w 33"/>
                <a:gd name="T27" fmla="*/ 0 h 113"/>
                <a:gd name="T28" fmla="*/ 55 w 33"/>
                <a:gd name="T29" fmla="*/ 12 h 113"/>
                <a:gd name="T30" fmla="*/ 35 w 33"/>
                <a:gd name="T31" fmla="*/ 12 h 113"/>
                <a:gd name="T32" fmla="*/ 19 w 33"/>
                <a:gd name="T33" fmla="*/ 20 h 113"/>
                <a:gd name="T34" fmla="*/ 15 w 33"/>
                <a:gd name="T35" fmla="*/ 42 h 113"/>
                <a:gd name="T36" fmla="*/ 4 w 33"/>
                <a:gd name="T37" fmla="*/ 66 h 113"/>
                <a:gd name="T38" fmla="*/ 4 w 33"/>
                <a:gd name="T39" fmla="*/ 86 h 113"/>
                <a:gd name="T40" fmla="*/ 4 w 33"/>
                <a:gd name="T41" fmla="*/ 109 h 113"/>
                <a:gd name="T42" fmla="*/ 2 w 33"/>
                <a:gd name="T43" fmla="*/ 128 h 113"/>
                <a:gd name="T44" fmla="*/ 0 w 33"/>
                <a:gd name="T45" fmla="*/ 151 h 113"/>
                <a:gd name="T46" fmla="*/ 0 w 33"/>
                <a:gd name="T47" fmla="*/ 173 h 113"/>
                <a:gd name="T48" fmla="*/ 0 w 33"/>
                <a:gd name="T49" fmla="*/ 196 h 113"/>
                <a:gd name="T50" fmla="*/ 2 w 33"/>
                <a:gd name="T51" fmla="*/ 220 h 113"/>
                <a:gd name="T52" fmla="*/ 15 w 33"/>
                <a:gd name="T53" fmla="*/ 239 h 113"/>
                <a:gd name="T54" fmla="*/ 15 w 33"/>
                <a:gd name="T55" fmla="*/ 259 h 113"/>
                <a:gd name="T56" fmla="*/ 4 w 33"/>
                <a:gd name="T57" fmla="*/ 283 h 113"/>
                <a:gd name="T58" fmla="*/ 19 w 33"/>
                <a:gd name="T59" fmla="*/ 306 h 113"/>
                <a:gd name="T60" fmla="*/ 39 w 33"/>
                <a:gd name="T61" fmla="*/ 291 h 113"/>
                <a:gd name="T62" fmla="*/ 30 w 33"/>
                <a:gd name="T63" fmla="*/ 276 h 11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"/>
                <a:gd name="T97" fmla="*/ 0 h 113"/>
                <a:gd name="T98" fmla="*/ 33 w 33"/>
                <a:gd name="T99" fmla="*/ 113 h 11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" h="113">
                  <a:moveTo>
                    <a:pt x="12" y="102"/>
                  </a:moveTo>
                  <a:lnTo>
                    <a:pt x="16" y="102"/>
                  </a:lnTo>
                  <a:lnTo>
                    <a:pt x="18" y="98"/>
                  </a:lnTo>
                  <a:lnTo>
                    <a:pt x="16" y="94"/>
                  </a:lnTo>
                  <a:lnTo>
                    <a:pt x="18" y="90"/>
                  </a:lnTo>
                  <a:lnTo>
                    <a:pt x="18" y="86"/>
                  </a:lnTo>
                  <a:lnTo>
                    <a:pt x="18" y="82"/>
                  </a:lnTo>
                  <a:lnTo>
                    <a:pt x="20" y="78"/>
                  </a:lnTo>
                  <a:lnTo>
                    <a:pt x="20" y="74"/>
                  </a:lnTo>
                  <a:lnTo>
                    <a:pt x="22" y="70"/>
                  </a:lnTo>
                  <a:lnTo>
                    <a:pt x="22" y="66"/>
                  </a:lnTo>
                  <a:lnTo>
                    <a:pt x="22" y="62"/>
                  </a:lnTo>
                  <a:lnTo>
                    <a:pt x="22" y="58"/>
                  </a:lnTo>
                  <a:lnTo>
                    <a:pt x="24" y="54"/>
                  </a:lnTo>
                  <a:lnTo>
                    <a:pt x="24" y="50"/>
                  </a:lnTo>
                  <a:lnTo>
                    <a:pt x="24" y="46"/>
                  </a:lnTo>
                  <a:lnTo>
                    <a:pt x="28" y="42"/>
                  </a:lnTo>
                  <a:lnTo>
                    <a:pt x="28" y="38"/>
                  </a:lnTo>
                  <a:lnTo>
                    <a:pt x="28" y="34"/>
                  </a:lnTo>
                  <a:lnTo>
                    <a:pt x="28" y="30"/>
                  </a:lnTo>
                  <a:lnTo>
                    <a:pt x="28" y="26"/>
                  </a:lnTo>
                  <a:lnTo>
                    <a:pt x="28" y="22"/>
                  </a:lnTo>
                  <a:lnTo>
                    <a:pt x="28" y="18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30" y="6"/>
                  </a:lnTo>
                  <a:lnTo>
                    <a:pt x="32" y="2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22" y="4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8" y="8"/>
                  </a:lnTo>
                  <a:lnTo>
                    <a:pt x="8" y="12"/>
                  </a:lnTo>
                  <a:lnTo>
                    <a:pt x="6" y="16"/>
                  </a:lnTo>
                  <a:lnTo>
                    <a:pt x="6" y="20"/>
                  </a:lnTo>
                  <a:lnTo>
                    <a:pt x="4" y="24"/>
                  </a:lnTo>
                  <a:lnTo>
                    <a:pt x="4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4" y="40"/>
                  </a:lnTo>
                  <a:lnTo>
                    <a:pt x="4" y="44"/>
                  </a:lnTo>
                  <a:lnTo>
                    <a:pt x="2" y="48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0" y="72"/>
                  </a:lnTo>
                  <a:lnTo>
                    <a:pt x="2" y="76"/>
                  </a:lnTo>
                  <a:lnTo>
                    <a:pt x="2" y="80"/>
                  </a:lnTo>
                  <a:lnTo>
                    <a:pt x="4" y="84"/>
                  </a:lnTo>
                  <a:lnTo>
                    <a:pt x="6" y="88"/>
                  </a:lnTo>
                  <a:lnTo>
                    <a:pt x="6" y="92"/>
                  </a:lnTo>
                  <a:lnTo>
                    <a:pt x="6" y="96"/>
                  </a:lnTo>
                  <a:lnTo>
                    <a:pt x="4" y="100"/>
                  </a:lnTo>
                  <a:lnTo>
                    <a:pt x="4" y="104"/>
                  </a:lnTo>
                  <a:lnTo>
                    <a:pt x="6" y="108"/>
                  </a:lnTo>
                  <a:lnTo>
                    <a:pt x="8" y="112"/>
                  </a:lnTo>
                  <a:lnTo>
                    <a:pt x="12" y="110"/>
                  </a:lnTo>
                  <a:lnTo>
                    <a:pt x="16" y="108"/>
                  </a:lnTo>
                  <a:lnTo>
                    <a:pt x="16" y="104"/>
                  </a:lnTo>
                  <a:lnTo>
                    <a:pt x="12" y="10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2" name="Freeform 122"/>
            <p:cNvSpPr>
              <a:spLocks/>
            </p:cNvSpPr>
            <p:nvPr/>
          </p:nvSpPr>
          <p:spPr bwMode="auto">
            <a:xfrm>
              <a:off x="453" y="4409"/>
              <a:ext cx="188" cy="116"/>
            </a:xfrm>
            <a:custGeom>
              <a:avLst/>
              <a:gdLst>
                <a:gd name="T0" fmla="*/ 24 w 171"/>
                <a:gd name="T1" fmla="*/ 47 h 103"/>
                <a:gd name="T2" fmla="*/ 42 w 171"/>
                <a:gd name="T3" fmla="*/ 37 h 103"/>
                <a:gd name="T4" fmla="*/ 64 w 171"/>
                <a:gd name="T5" fmla="*/ 33 h 103"/>
                <a:gd name="T6" fmla="*/ 90 w 171"/>
                <a:gd name="T7" fmla="*/ 16 h 103"/>
                <a:gd name="T8" fmla="*/ 130 w 171"/>
                <a:gd name="T9" fmla="*/ 12 h 103"/>
                <a:gd name="T10" fmla="*/ 178 w 171"/>
                <a:gd name="T11" fmla="*/ 0 h 103"/>
                <a:gd name="T12" fmla="*/ 221 w 171"/>
                <a:gd name="T13" fmla="*/ 0 h 103"/>
                <a:gd name="T14" fmla="*/ 255 w 171"/>
                <a:gd name="T15" fmla="*/ 0 h 103"/>
                <a:gd name="T16" fmla="*/ 280 w 171"/>
                <a:gd name="T17" fmla="*/ 12 h 103"/>
                <a:gd name="T18" fmla="*/ 305 w 171"/>
                <a:gd name="T19" fmla="*/ 26 h 103"/>
                <a:gd name="T20" fmla="*/ 327 w 171"/>
                <a:gd name="T21" fmla="*/ 47 h 103"/>
                <a:gd name="T22" fmla="*/ 351 w 171"/>
                <a:gd name="T23" fmla="*/ 68 h 103"/>
                <a:gd name="T24" fmla="*/ 363 w 171"/>
                <a:gd name="T25" fmla="*/ 88 h 103"/>
                <a:gd name="T26" fmla="*/ 363 w 171"/>
                <a:gd name="T27" fmla="*/ 110 h 103"/>
                <a:gd name="T28" fmla="*/ 363 w 171"/>
                <a:gd name="T29" fmla="*/ 149 h 103"/>
                <a:gd name="T30" fmla="*/ 357 w 171"/>
                <a:gd name="T31" fmla="*/ 185 h 103"/>
                <a:gd name="T32" fmla="*/ 351 w 171"/>
                <a:gd name="T33" fmla="*/ 213 h 103"/>
                <a:gd name="T34" fmla="*/ 344 w 171"/>
                <a:gd name="T35" fmla="*/ 231 h 103"/>
                <a:gd name="T36" fmla="*/ 327 w 171"/>
                <a:gd name="T37" fmla="*/ 253 h 103"/>
                <a:gd name="T38" fmla="*/ 305 w 171"/>
                <a:gd name="T39" fmla="*/ 264 h 103"/>
                <a:gd name="T40" fmla="*/ 278 w 171"/>
                <a:gd name="T41" fmla="*/ 264 h 103"/>
                <a:gd name="T42" fmla="*/ 255 w 171"/>
                <a:gd name="T43" fmla="*/ 264 h 103"/>
                <a:gd name="T44" fmla="*/ 221 w 171"/>
                <a:gd name="T45" fmla="*/ 259 h 103"/>
                <a:gd name="T46" fmla="*/ 199 w 171"/>
                <a:gd name="T47" fmla="*/ 248 h 103"/>
                <a:gd name="T48" fmla="*/ 173 w 171"/>
                <a:gd name="T49" fmla="*/ 231 h 103"/>
                <a:gd name="T50" fmla="*/ 156 w 171"/>
                <a:gd name="T51" fmla="*/ 218 h 103"/>
                <a:gd name="T52" fmla="*/ 132 w 171"/>
                <a:gd name="T53" fmla="*/ 202 h 103"/>
                <a:gd name="T54" fmla="*/ 107 w 171"/>
                <a:gd name="T55" fmla="*/ 185 h 103"/>
                <a:gd name="T56" fmla="*/ 82 w 171"/>
                <a:gd name="T57" fmla="*/ 169 h 103"/>
                <a:gd name="T58" fmla="*/ 64 w 171"/>
                <a:gd name="T59" fmla="*/ 158 h 103"/>
                <a:gd name="T60" fmla="*/ 46 w 171"/>
                <a:gd name="T61" fmla="*/ 133 h 103"/>
                <a:gd name="T62" fmla="*/ 20 w 171"/>
                <a:gd name="T63" fmla="*/ 118 h 103"/>
                <a:gd name="T64" fmla="*/ 2 w 171"/>
                <a:gd name="T65" fmla="*/ 114 h 103"/>
                <a:gd name="T66" fmla="*/ 0 w 171"/>
                <a:gd name="T67" fmla="*/ 93 h 103"/>
                <a:gd name="T68" fmla="*/ 14 w 171"/>
                <a:gd name="T69" fmla="*/ 78 h 103"/>
                <a:gd name="T70" fmla="*/ 29 w 171"/>
                <a:gd name="T71" fmla="*/ 61 h 103"/>
                <a:gd name="T72" fmla="*/ 46 w 171"/>
                <a:gd name="T73" fmla="*/ 47 h 103"/>
                <a:gd name="T74" fmla="*/ 59 w 171"/>
                <a:gd name="T75" fmla="*/ 33 h 103"/>
                <a:gd name="T76" fmla="*/ 59 w 171"/>
                <a:gd name="T77" fmla="*/ 12 h 103"/>
                <a:gd name="T78" fmla="*/ 77 w 171"/>
                <a:gd name="T79" fmla="*/ 37 h 103"/>
                <a:gd name="T80" fmla="*/ 56 w 171"/>
                <a:gd name="T81" fmla="*/ 2 h 10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1"/>
                <a:gd name="T124" fmla="*/ 0 h 103"/>
                <a:gd name="T125" fmla="*/ 171 w 171"/>
                <a:gd name="T126" fmla="*/ 103 h 10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1" h="103">
                  <a:moveTo>
                    <a:pt x="4" y="20"/>
                  </a:moveTo>
                  <a:lnTo>
                    <a:pt x="12" y="18"/>
                  </a:lnTo>
                  <a:lnTo>
                    <a:pt x="16" y="18"/>
                  </a:lnTo>
                  <a:lnTo>
                    <a:pt x="20" y="14"/>
                  </a:lnTo>
                  <a:lnTo>
                    <a:pt x="26" y="12"/>
                  </a:lnTo>
                  <a:lnTo>
                    <a:pt x="30" y="12"/>
                  </a:lnTo>
                  <a:lnTo>
                    <a:pt x="36" y="10"/>
                  </a:lnTo>
                  <a:lnTo>
                    <a:pt x="42" y="6"/>
                  </a:lnTo>
                  <a:lnTo>
                    <a:pt x="52" y="6"/>
                  </a:lnTo>
                  <a:lnTo>
                    <a:pt x="60" y="4"/>
                  </a:lnTo>
                  <a:lnTo>
                    <a:pt x="74" y="2"/>
                  </a:lnTo>
                  <a:lnTo>
                    <a:pt x="84" y="0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6" y="2"/>
                  </a:lnTo>
                  <a:lnTo>
                    <a:pt x="132" y="4"/>
                  </a:lnTo>
                  <a:lnTo>
                    <a:pt x="138" y="6"/>
                  </a:lnTo>
                  <a:lnTo>
                    <a:pt x="142" y="10"/>
                  </a:lnTo>
                  <a:lnTo>
                    <a:pt x="148" y="14"/>
                  </a:lnTo>
                  <a:lnTo>
                    <a:pt x="154" y="18"/>
                  </a:lnTo>
                  <a:lnTo>
                    <a:pt x="160" y="22"/>
                  </a:lnTo>
                  <a:lnTo>
                    <a:pt x="164" y="26"/>
                  </a:lnTo>
                  <a:lnTo>
                    <a:pt x="168" y="28"/>
                  </a:lnTo>
                  <a:lnTo>
                    <a:pt x="170" y="34"/>
                  </a:lnTo>
                  <a:lnTo>
                    <a:pt x="170" y="38"/>
                  </a:lnTo>
                  <a:lnTo>
                    <a:pt x="170" y="42"/>
                  </a:lnTo>
                  <a:lnTo>
                    <a:pt x="170" y="50"/>
                  </a:lnTo>
                  <a:lnTo>
                    <a:pt x="170" y="58"/>
                  </a:lnTo>
                  <a:lnTo>
                    <a:pt x="170" y="66"/>
                  </a:lnTo>
                  <a:lnTo>
                    <a:pt x="168" y="72"/>
                  </a:lnTo>
                  <a:lnTo>
                    <a:pt x="166" y="78"/>
                  </a:lnTo>
                  <a:lnTo>
                    <a:pt x="164" y="82"/>
                  </a:lnTo>
                  <a:lnTo>
                    <a:pt x="162" y="86"/>
                  </a:lnTo>
                  <a:lnTo>
                    <a:pt x="162" y="90"/>
                  </a:lnTo>
                  <a:lnTo>
                    <a:pt x="158" y="92"/>
                  </a:lnTo>
                  <a:lnTo>
                    <a:pt x="154" y="98"/>
                  </a:lnTo>
                  <a:lnTo>
                    <a:pt x="150" y="100"/>
                  </a:lnTo>
                  <a:lnTo>
                    <a:pt x="142" y="102"/>
                  </a:lnTo>
                  <a:lnTo>
                    <a:pt x="136" y="102"/>
                  </a:lnTo>
                  <a:lnTo>
                    <a:pt x="130" y="102"/>
                  </a:lnTo>
                  <a:lnTo>
                    <a:pt x="124" y="102"/>
                  </a:lnTo>
                  <a:lnTo>
                    <a:pt x="120" y="102"/>
                  </a:lnTo>
                  <a:lnTo>
                    <a:pt x="110" y="102"/>
                  </a:lnTo>
                  <a:lnTo>
                    <a:pt x="104" y="100"/>
                  </a:lnTo>
                  <a:lnTo>
                    <a:pt x="98" y="98"/>
                  </a:lnTo>
                  <a:lnTo>
                    <a:pt x="94" y="96"/>
                  </a:lnTo>
                  <a:lnTo>
                    <a:pt x="86" y="92"/>
                  </a:lnTo>
                  <a:lnTo>
                    <a:pt x="80" y="90"/>
                  </a:lnTo>
                  <a:lnTo>
                    <a:pt x="76" y="88"/>
                  </a:lnTo>
                  <a:lnTo>
                    <a:pt x="72" y="84"/>
                  </a:lnTo>
                  <a:lnTo>
                    <a:pt x="68" y="82"/>
                  </a:lnTo>
                  <a:lnTo>
                    <a:pt x="62" y="78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4" y="70"/>
                  </a:lnTo>
                  <a:lnTo>
                    <a:pt x="38" y="66"/>
                  </a:lnTo>
                  <a:lnTo>
                    <a:pt x="34" y="62"/>
                  </a:lnTo>
                  <a:lnTo>
                    <a:pt x="30" y="60"/>
                  </a:lnTo>
                  <a:lnTo>
                    <a:pt x="26" y="56"/>
                  </a:lnTo>
                  <a:lnTo>
                    <a:pt x="22" y="52"/>
                  </a:lnTo>
                  <a:lnTo>
                    <a:pt x="16" y="48"/>
                  </a:lnTo>
                  <a:lnTo>
                    <a:pt x="10" y="46"/>
                  </a:lnTo>
                  <a:lnTo>
                    <a:pt x="6" y="44"/>
                  </a:lnTo>
                  <a:lnTo>
                    <a:pt x="2" y="44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2" y="32"/>
                  </a:lnTo>
                  <a:lnTo>
                    <a:pt x="6" y="30"/>
                  </a:lnTo>
                  <a:lnTo>
                    <a:pt x="10" y="26"/>
                  </a:lnTo>
                  <a:lnTo>
                    <a:pt x="14" y="24"/>
                  </a:lnTo>
                  <a:lnTo>
                    <a:pt x="18" y="20"/>
                  </a:lnTo>
                  <a:lnTo>
                    <a:pt x="22" y="18"/>
                  </a:lnTo>
                  <a:lnTo>
                    <a:pt x="26" y="16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28" y="4"/>
                  </a:lnTo>
                  <a:lnTo>
                    <a:pt x="28" y="8"/>
                  </a:lnTo>
                  <a:lnTo>
                    <a:pt x="36" y="14"/>
                  </a:lnTo>
                  <a:lnTo>
                    <a:pt x="28" y="12"/>
                  </a:lnTo>
                  <a:lnTo>
                    <a:pt x="26" y="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3" name="Freeform 123"/>
            <p:cNvSpPr>
              <a:spLocks/>
            </p:cNvSpPr>
            <p:nvPr/>
          </p:nvSpPr>
          <p:spPr bwMode="auto">
            <a:xfrm>
              <a:off x="2033" y="3751"/>
              <a:ext cx="23" cy="35"/>
            </a:xfrm>
            <a:custGeom>
              <a:avLst/>
              <a:gdLst>
                <a:gd name="T0" fmla="*/ 37 w 21"/>
                <a:gd name="T1" fmla="*/ 12 h 31"/>
                <a:gd name="T2" fmla="*/ 34 w 21"/>
                <a:gd name="T3" fmla="*/ 20 h 31"/>
                <a:gd name="T4" fmla="*/ 34 w 21"/>
                <a:gd name="T5" fmla="*/ 33 h 31"/>
                <a:gd name="T6" fmla="*/ 24 w 21"/>
                <a:gd name="T7" fmla="*/ 42 h 31"/>
                <a:gd name="T8" fmla="*/ 24 w 21"/>
                <a:gd name="T9" fmla="*/ 53 h 31"/>
                <a:gd name="T10" fmla="*/ 28 w 21"/>
                <a:gd name="T11" fmla="*/ 42 h 31"/>
                <a:gd name="T12" fmla="*/ 34 w 21"/>
                <a:gd name="T13" fmla="*/ 33 h 31"/>
                <a:gd name="T14" fmla="*/ 34 w 21"/>
                <a:gd name="T15" fmla="*/ 42 h 31"/>
                <a:gd name="T16" fmla="*/ 28 w 21"/>
                <a:gd name="T17" fmla="*/ 53 h 31"/>
                <a:gd name="T18" fmla="*/ 34 w 21"/>
                <a:gd name="T19" fmla="*/ 42 h 31"/>
                <a:gd name="T20" fmla="*/ 34 w 21"/>
                <a:gd name="T21" fmla="*/ 53 h 31"/>
                <a:gd name="T22" fmla="*/ 37 w 21"/>
                <a:gd name="T23" fmla="*/ 42 h 31"/>
                <a:gd name="T24" fmla="*/ 28 w 21"/>
                <a:gd name="T25" fmla="*/ 47 h 31"/>
                <a:gd name="T26" fmla="*/ 24 w 21"/>
                <a:gd name="T27" fmla="*/ 37 h 31"/>
                <a:gd name="T28" fmla="*/ 16 w 21"/>
                <a:gd name="T29" fmla="*/ 53 h 31"/>
                <a:gd name="T30" fmla="*/ 14 w 21"/>
                <a:gd name="T31" fmla="*/ 62 h 31"/>
                <a:gd name="T32" fmla="*/ 2 w 21"/>
                <a:gd name="T33" fmla="*/ 79 h 31"/>
                <a:gd name="T34" fmla="*/ 2 w 21"/>
                <a:gd name="T35" fmla="*/ 62 h 31"/>
                <a:gd name="T36" fmla="*/ 4 w 21"/>
                <a:gd name="T37" fmla="*/ 53 h 31"/>
                <a:gd name="T38" fmla="*/ 14 w 21"/>
                <a:gd name="T39" fmla="*/ 42 h 31"/>
                <a:gd name="T40" fmla="*/ 4 w 21"/>
                <a:gd name="T41" fmla="*/ 53 h 31"/>
                <a:gd name="T42" fmla="*/ 4 w 21"/>
                <a:gd name="T43" fmla="*/ 62 h 31"/>
                <a:gd name="T44" fmla="*/ 14 w 21"/>
                <a:gd name="T45" fmla="*/ 53 h 31"/>
                <a:gd name="T46" fmla="*/ 16 w 21"/>
                <a:gd name="T47" fmla="*/ 42 h 31"/>
                <a:gd name="T48" fmla="*/ 24 w 21"/>
                <a:gd name="T49" fmla="*/ 33 h 31"/>
                <a:gd name="T50" fmla="*/ 28 w 21"/>
                <a:gd name="T51" fmla="*/ 20 h 31"/>
                <a:gd name="T52" fmla="*/ 24 w 21"/>
                <a:gd name="T53" fmla="*/ 37 h 31"/>
                <a:gd name="T54" fmla="*/ 20 w 21"/>
                <a:gd name="T55" fmla="*/ 47 h 31"/>
                <a:gd name="T56" fmla="*/ 20 w 21"/>
                <a:gd name="T57" fmla="*/ 33 h 31"/>
                <a:gd name="T58" fmla="*/ 24 w 21"/>
                <a:gd name="T59" fmla="*/ 20 h 31"/>
                <a:gd name="T60" fmla="*/ 20 w 21"/>
                <a:gd name="T61" fmla="*/ 33 h 31"/>
                <a:gd name="T62" fmla="*/ 16 w 21"/>
                <a:gd name="T63" fmla="*/ 42 h 31"/>
                <a:gd name="T64" fmla="*/ 14 w 21"/>
                <a:gd name="T65" fmla="*/ 53 h 31"/>
                <a:gd name="T66" fmla="*/ 14 w 21"/>
                <a:gd name="T67" fmla="*/ 42 h 31"/>
                <a:gd name="T68" fmla="*/ 14 w 21"/>
                <a:gd name="T69" fmla="*/ 33 h 31"/>
                <a:gd name="T70" fmla="*/ 20 w 21"/>
                <a:gd name="T71" fmla="*/ 20 h 31"/>
                <a:gd name="T72" fmla="*/ 20 w 21"/>
                <a:gd name="T73" fmla="*/ 12 h 31"/>
                <a:gd name="T74" fmla="*/ 20 w 21"/>
                <a:gd name="T75" fmla="*/ 20 h 31"/>
                <a:gd name="T76" fmla="*/ 16 w 21"/>
                <a:gd name="T77" fmla="*/ 33 h 31"/>
                <a:gd name="T78" fmla="*/ 14 w 21"/>
                <a:gd name="T79" fmla="*/ 42 h 31"/>
                <a:gd name="T80" fmla="*/ 14 w 21"/>
                <a:gd name="T81" fmla="*/ 53 h 31"/>
                <a:gd name="T82" fmla="*/ 20 w 21"/>
                <a:gd name="T83" fmla="*/ 37 h 31"/>
                <a:gd name="T84" fmla="*/ 24 w 21"/>
                <a:gd name="T85" fmla="*/ 20 h 31"/>
                <a:gd name="T86" fmla="*/ 34 w 21"/>
                <a:gd name="T87" fmla="*/ 16 h 31"/>
                <a:gd name="T88" fmla="*/ 34 w 21"/>
                <a:gd name="T89" fmla="*/ 2 h 31"/>
                <a:gd name="T90" fmla="*/ 41 w 21"/>
                <a:gd name="T91" fmla="*/ 0 h 31"/>
                <a:gd name="T92" fmla="*/ 41 w 21"/>
                <a:gd name="T93" fmla="*/ 12 h 31"/>
                <a:gd name="T94" fmla="*/ 41 w 21"/>
                <a:gd name="T95" fmla="*/ 20 h 31"/>
                <a:gd name="T96" fmla="*/ 37 w 21"/>
                <a:gd name="T97" fmla="*/ 33 h 31"/>
                <a:gd name="T98" fmla="*/ 34 w 21"/>
                <a:gd name="T99" fmla="*/ 42 h 31"/>
                <a:gd name="T100" fmla="*/ 28 w 21"/>
                <a:gd name="T101" fmla="*/ 53 h 31"/>
                <a:gd name="T102" fmla="*/ 24 w 21"/>
                <a:gd name="T103" fmla="*/ 62 h 31"/>
                <a:gd name="T104" fmla="*/ 20 w 21"/>
                <a:gd name="T105" fmla="*/ 53 h 31"/>
                <a:gd name="T106" fmla="*/ 20 w 21"/>
                <a:gd name="T107" fmla="*/ 42 h 31"/>
                <a:gd name="T108" fmla="*/ 24 w 21"/>
                <a:gd name="T109" fmla="*/ 33 h 31"/>
                <a:gd name="T110" fmla="*/ 24 w 21"/>
                <a:gd name="T111" fmla="*/ 20 h 31"/>
                <a:gd name="T112" fmla="*/ 16 w 21"/>
                <a:gd name="T113" fmla="*/ 26 h 31"/>
                <a:gd name="T114" fmla="*/ 14 w 21"/>
                <a:gd name="T115" fmla="*/ 37 h 31"/>
                <a:gd name="T116" fmla="*/ 4 w 21"/>
                <a:gd name="T117" fmla="*/ 47 h 31"/>
                <a:gd name="T118" fmla="*/ 2 w 21"/>
                <a:gd name="T119" fmla="*/ 59 h 31"/>
                <a:gd name="T120" fmla="*/ 0 w 21"/>
                <a:gd name="T121" fmla="*/ 68 h 3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1"/>
                <a:gd name="T184" fmla="*/ 0 h 31"/>
                <a:gd name="T185" fmla="*/ 21 w 21"/>
                <a:gd name="T186" fmla="*/ 31 h 3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1" h="31">
                  <a:moveTo>
                    <a:pt x="18" y="4"/>
                  </a:moveTo>
                  <a:lnTo>
                    <a:pt x="16" y="8"/>
                  </a:lnTo>
                  <a:lnTo>
                    <a:pt x="16" y="12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4" y="16"/>
                  </a:lnTo>
                  <a:lnTo>
                    <a:pt x="16" y="12"/>
                  </a:lnTo>
                  <a:lnTo>
                    <a:pt x="16" y="16"/>
                  </a:lnTo>
                  <a:lnTo>
                    <a:pt x="14" y="20"/>
                  </a:lnTo>
                  <a:lnTo>
                    <a:pt x="16" y="16"/>
                  </a:lnTo>
                  <a:lnTo>
                    <a:pt x="16" y="20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2" y="14"/>
                  </a:lnTo>
                  <a:lnTo>
                    <a:pt x="8" y="20"/>
                  </a:lnTo>
                  <a:lnTo>
                    <a:pt x="6" y="24"/>
                  </a:lnTo>
                  <a:lnTo>
                    <a:pt x="2" y="30"/>
                  </a:lnTo>
                  <a:lnTo>
                    <a:pt x="2" y="24"/>
                  </a:lnTo>
                  <a:lnTo>
                    <a:pt x="4" y="20"/>
                  </a:lnTo>
                  <a:lnTo>
                    <a:pt x="6" y="16"/>
                  </a:lnTo>
                  <a:lnTo>
                    <a:pt x="4" y="20"/>
                  </a:lnTo>
                  <a:lnTo>
                    <a:pt x="4" y="24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4" y="8"/>
                  </a:lnTo>
                  <a:lnTo>
                    <a:pt x="12" y="14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12" y="8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6" y="20"/>
                  </a:lnTo>
                  <a:lnTo>
                    <a:pt x="6" y="16"/>
                  </a:lnTo>
                  <a:lnTo>
                    <a:pt x="6" y="12"/>
                  </a:lnTo>
                  <a:lnTo>
                    <a:pt x="10" y="8"/>
                  </a:lnTo>
                  <a:lnTo>
                    <a:pt x="10" y="4"/>
                  </a:lnTo>
                  <a:lnTo>
                    <a:pt x="10" y="8"/>
                  </a:lnTo>
                  <a:lnTo>
                    <a:pt x="8" y="12"/>
                  </a:lnTo>
                  <a:lnTo>
                    <a:pt x="6" y="16"/>
                  </a:lnTo>
                  <a:lnTo>
                    <a:pt x="6" y="20"/>
                  </a:lnTo>
                  <a:lnTo>
                    <a:pt x="10" y="14"/>
                  </a:lnTo>
                  <a:lnTo>
                    <a:pt x="12" y="8"/>
                  </a:lnTo>
                  <a:lnTo>
                    <a:pt x="16" y="6"/>
                  </a:lnTo>
                  <a:lnTo>
                    <a:pt x="16" y="2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18" y="12"/>
                  </a:lnTo>
                  <a:lnTo>
                    <a:pt x="16" y="16"/>
                  </a:lnTo>
                  <a:lnTo>
                    <a:pt x="14" y="20"/>
                  </a:lnTo>
                  <a:lnTo>
                    <a:pt x="12" y="24"/>
                  </a:lnTo>
                  <a:lnTo>
                    <a:pt x="10" y="20"/>
                  </a:lnTo>
                  <a:lnTo>
                    <a:pt x="10" y="16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8" y="10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6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4" name="Freeform 124"/>
            <p:cNvSpPr>
              <a:spLocks/>
            </p:cNvSpPr>
            <p:nvPr/>
          </p:nvSpPr>
          <p:spPr bwMode="auto">
            <a:xfrm>
              <a:off x="2004" y="3724"/>
              <a:ext cx="26" cy="44"/>
            </a:xfrm>
            <a:custGeom>
              <a:avLst/>
              <a:gdLst>
                <a:gd name="T0" fmla="*/ 53 w 23"/>
                <a:gd name="T1" fmla="*/ 0 h 39"/>
                <a:gd name="T2" fmla="*/ 53 w 23"/>
                <a:gd name="T3" fmla="*/ 12 h 39"/>
                <a:gd name="T4" fmla="*/ 53 w 23"/>
                <a:gd name="T5" fmla="*/ 20 h 39"/>
                <a:gd name="T6" fmla="*/ 47 w 23"/>
                <a:gd name="T7" fmla="*/ 33 h 39"/>
                <a:gd name="T8" fmla="*/ 42 w 23"/>
                <a:gd name="T9" fmla="*/ 42 h 39"/>
                <a:gd name="T10" fmla="*/ 37 w 23"/>
                <a:gd name="T11" fmla="*/ 53 h 39"/>
                <a:gd name="T12" fmla="*/ 33 w 23"/>
                <a:gd name="T13" fmla="*/ 62 h 39"/>
                <a:gd name="T14" fmla="*/ 26 w 23"/>
                <a:gd name="T15" fmla="*/ 76 h 39"/>
                <a:gd name="T16" fmla="*/ 26 w 23"/>
                <a:gd name="T17" fmla="*/ 86 h 39"/>
                <a:gd name="T18" fmla="*/ 20 w 23"/>
                <a:gd name="T19" fmla="*/ 97 h 39"/>
                <a:gd name="T20" fmla="*/ 12 w 23"/>
                <a:gd name="T21" fmla="*/ 100 h 39"/>
                <a:gd name="T22" fmla="*/ 2 w 23"/>
                <a:gd name="T23" fmla="*/ 89 h 39"/>
                <a:gd name="T24" fmla="*/ 0 w 23"/>
                <a:gd name="T25" fmla="*/ 79 h 39"/>
                <a:gd name="T26" fmla="*/ 0 w 23"/>
                <a:gd name="T27" fmla="*/ 68 h 39"/>
                <a:gd name="T28" fmla="*/ 12 w 23"/>
                <a:gd name="T29" fmla="*/ 62 h 39"/>
                <a:gd name="T30" fmla="*/ 20 w 23"/>
                <a:gd name="T31" fmla="*/ 53 h 39"/>
                <a:gd name="T32" fmla="*/ 33 w 23"/>
                <a:gd name="T33" fmla="*/ 47 h 39"/>
                <a:gd name="T34" fmla="*/ 33 w 23"/>
                <a:gd name="T35" fmla="*/ 37 h 39"/>
                <a:gd name="T36" fmla="*/ 33 w 23"/>
                <a:gd name="T37" fmla="*/ 26 h 39"/>
                <a:gd name="T38" fmla="*/ 33 w 23"/>
                <a:gd name="T39" fmla="*/ 16 h 39"/>
                <a:gd name="T40" fmla="*/ 33 w 23"/>
                <a:gd name="T41" fmla="*/ 26 h 39"/>
                <a:gd name="T42" fmla="*/ 33 w 23"/>
                <a:gd name="T43" fmla="*/ 37 h 39"/>
                <a:gd name="T44" fmla="*/ 26 w 23"/>
                <a:gd name="T45" fmla="*/ 47 h 39"/>
                <a:gd name="T46" fmla="*/ 20 w 23"/>
                <a:gd name="T47" fmla="*/ 59 h 39"/>
                <a:gd name="T48" fmla="*/ 20 w 23"/>
                <a:gd name="T49" fmla="*/ 68 h 39"/>
                <a:gd name="T50" fmla="*/ 20 w 23"/>
                <a:gd name="T51" fmla="*/ 79 h 39"/>
                <a:gd name="T52" fmla="*/ 20 w 23"/>
                <a:gd name="T53" fmla="*/ 89 h 39"/>
                <a:gd name="T54" fmla="*/ 12 w 23"/>
                <a:gd name="T55" fmla="*/ 86 h 39"/>
                <a:gd name="T56" fmla="*/ 16 w 23"/>
                <a:gd name="T57" fmla="*/ 76 h 39"/>
                <a:gd name="T58" fmla="*/ 26 w 23"/>
                <a:gd name="T59" fmla="*/ 62 h 39"/>
                <a:gd name="T60" fmla="*/ 37 w 23"/>
                <a:gd name="T61" fmla="*/ 59 h 39"/>
                <a:gd name="T62" fmla="*/ 42 w 23"/>
                <a:gd name="T63" fmla="*/ 47 h 39"/>
                <a:gd name="T64" fmla="*/ 53 w 23"/>
                <a:gd name="T65" fmla="*/ 37 h 39"/>
                <a:gd name="T66" fmla="*/ 59 w 23"/>
                <a:gd name="T67" fmla="*/ 26 h 39"/>
                <a:gd name="T68" fmla="*/ 47 w 23"/>
                <a:gd name="T69" fmla="*/ 20 h 39"/>
                <a:gd name="T70" fmla="*/ 47 w 23"/>
                <a:gd name="T71" fmla="*/ 33 h 39"/>
                <a:gd name="T72" fmla="*/ 42 w 23"/>
                <a:gd name="T73" fmla="*/ 42 h 39"/>
                <a:gd name="T74" fmla="*/ 37 w 23"/>
                <a:gd name="T75" fmla="*/ 53 h 3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3"/>
                <a:gd name="T115" fmla="*/ 0 h 39"/>
                <a:gd name="T116" fmla="*/ 23 w 23"/>
                <a:gd name="T117" fmla="*/ 39 h 3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3" h="39">
                  <a:moveTo>
                    <a:pt x="20" y="0"/>
                  </a:moveTo>
                  <a:lnTo>
                    <a:pt x="20" y="4"/>
                  </a:lnTo>
                  <a:lnTo>
                    <a:pt x="20" y="8"/>
                  </a:lnTo>
                  <a:lnTo>
                    <a:pt x="18" y="12"/>
                  </a:lnTo>
                  <a:lnTo>
                    <a:pt x="16" y="16"/>
                  </a:lnTo>
                  <a:lnTo>
                    <a:pt x="14" y="20"/>
                  </a:lnTo>
                  <a:lnTo>
                    <a:pt x="12" y="24"/>
                  </a:lnTo>
                  <a:lnTo>
                    <a:pt x="10" y="28"/>
                  </a:lnTo>
                  <a:lnTo>
                    <a:pt x="10" y="32"/>
                  </a:lnTo>
                  <a:lnTo>
                    <a:pt x="8" y="36"/>
                  </a:lnTo>
                  <a:lnTo>
                    <a:pt x="4" y="38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4" y="24"/>
                  </a:lnTo>
                  <a:lnTo>
                    <a:pt x="8" y="20"/>
                  </a:lnTo>
                  <a:lnTo>
                    <a:pt x="12" y="18"/>
                  </a:lnTo>
                  <a:lnTo>
                    <a:pt x="12" y="14"/>
                  </a:lnTo>
                  <a:lnTo>
                    <a:pt x="12" y="10"/>
                  </a:lnTo>
                  <a:lnTo>
                    <a:pt x="12" y="6"/>
                  </a:lnTo>
                  <a:lnTo>
                    <a:pt x="12" y="10"/>
                  </a:lnTo>
                  <a:lnTo>
                    <a:pt x="12" y="14"/>
                  </a:lnTo>
                  <a:lnTo>
                    <a:pt x="10" y="18"/>
                  </a:lnTo>
                  <a:lnTo>
                    <a:pt x="8" y="22"/>
                  </a:lnTo>
                  <a:lnTo>
                    <a:pt x="8" y="26"/>
                  </a:lnTo>
                  <a:lnTo>
                    <a:pt x="8" y="30"/>
                  </a:lnTo>
                  <a:lnTo>
                    <a:pt x="8" y="34"/>
                  </a:lnTo>
                  <a:lnTo>
                    <a:pt x="4" y="32"/>
                  </a:lnTo>
                  <a:lnTo>
                    <a:pt x="6" y="28"/>
                  </a:lnTo>
                  <a:lnTo>
                    <a:pt x="10" y="24"/>
                  </a:lnTo>
                  <a:lnTo>
                    <a:pt x="14" y="22"/>
                  </a:lnTo>
                  <a:lnTo>
                    <a:pt x="16" y="18"/>
                  </a:lnTo>
                  <a:lnTo>
                    <a:pt x="20" y="14"/>
                  </a:lnTo>
                  <a:lnTo>
                    <a:pt x="22" y="10"/>
                  </a:lnTo>
                  <a:lnTo>
                    <a:pt x="18" y="8"/>
                  </a:lnTo>
                  <a:lnTo>
                    <a:pt x="18" y="12"/>
                  </a:lnTo>
                  <a:lnTo>
                    <a:pt x="16" y="16"/>
                  </a:lnTo>
                  <a:lnTo>
                    <a:pt x="14" y="2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95" name="Group 125"/>
            <p:cNvGrpSpPr>
              <a:grpSpLocks/>
            </p:cNvGrpSpPr>
            <p:nvPr/>
          </p:nvGrpSpPr>
          <p:grpSpPr bwMode="auto">
            <a:xfrm>
              <a:off x="2609" y="3911"/>
              <a:ext cx="325" cy="464"/>
              <a:chOff x="2372" y="3451"/>
              <a:chExt cx="295" cy="409"/>
            </a:xfrm>
          </p:grpSpPr>
          <p:sp>
            <p:nvSpPr>
              <p:cNvPr id="8353" name="Rectangle 126"/>
              <p:cNvSpPr>
                <a:spLocks noChangeArrowheads="1"/>
              </p:cNvSpPr>
              <p:nvPr/>
            </p:nvSpPr>
            <p:spPr bwMode="auto">
              <a:xfrm rot="1260000">
                <a:off x="2561" y="3489"/>
                <a:ext cx="52" cy="244"/>
              </a:xfrm>
              <a:prstGeom prst="rect">
                <a:avLst/>
              </a:prstGeom>
              <a:gradFill rotWithShape="0">
                <a:gsLst>
                  <a:gs pos="0">
                    <a:srgbClr val="1D2B4B"/>
                  </a:gs>
                  <a:gs pos="100000">
                    <a:srgbClr val="618FFD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54" name="Rectangle 127"/>
              <p:cNvSpPr>
                <a:spLocks noChangeArrowheads="1"/>
              </p:cNvSpPr>
              <p:nvPr/>
            </p:nvSpPr>
            <p:spPr bwMode="auto">
              <a:xfrm>
                <a:off x="2372" y="3834"/>
                <a:ext cx="292" cy="26"/>
              </a:xfrm>
              <a:prstGeom prst="rect">
                <a:avLst/>
              </a:prstGeom>
              <a:gradFill rotWithShape="0">
                <a:gsLst>
                  <a:gs pos="0">
                    <a:srgbClr val="618FFD"/>
                  </a:gs>
                  <a:gs pos="50000">
                    <a:srgbClr val="1D2B4B"/>
                  </a:gs>
                  <a:gs pos="100000">
                    <a:srgbClr val="618FFD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55" name="Rectangle 128"/>
              <p:cNvSpPr>
                <a:spLocks noChangeArrowheads="1"/>
              </p:cNvSpPr>
              <p:nvPr/>
            </p:nvSpPr>
            <p:spPr bwMode="auto">
              <a:xfrm>
                <a:off x="2632" y="3650"/>
                <a:ext cx="32" cy="176"/>
              </a:xfrm>
              <a:prstGeom prst="rect">
                <a:avLst/>
              </a:prstGeom>
              <a:gradFill rotWithShape="0">
                <a:gsLst>
                  <a:gs pos="0">
                    <a:srgbClr val="618FFD"/>
                  </a:gs>
                  <a:gs pos="100000">
                    <a:srgbClr val="1D2B4B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56" name="Oval 129"/>
              <p:cNvSpPr>
                <a:spLocks noChangeArrowheads="1"/>
              </p:cNvSpPr>
              <p:nvPr/>
            </p:nvSpPr>
            <p:spPr bwMode="auto">
              <a:xfrm>
                <a:off x="2572" y="3616"/>
                <a:ext cx="72" cy="59"/>
              </a:xfrm>
              <a:prstGeom prst="ellipse">
                <a:avLst/>
              </a:prstGeom>
              <a:gradFill rotWithShape="0">
                <a:gsLst>
                  <a:gs pos="0">
                    <a:srgbClr val="618FFD"/>
                  </a:gs>
                  <a:gs pos="100000">
                    <a:srgbClr val="1D2B4B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57" name="Rectangle 130"/>
              <p:cNvSpPr>
                <a:spLocks noChangeArrowheads="1"/>
              </p:cNvSpPr>
              <p:nvPr/>
            </p:nvSpPr>
            <p:spPr bwMode="auto">
              <a:xfrm rot="1080000">
                <a:off x="2452" y="3753"/>
                <a:ext cx="132" cy="9"/>
              </a:xfrm>
              <a:prstGeom prst="rect">
                <a:avLst/>
              </a:prstGeom>
              <a:gradFill rotWithShape="0">
                <a:gsLst>
                  <a:gs pos="0">
                    <a:srgbClr val="618FFD"/>
                  </a:gs>
                  <a:gs pos="50000">
                    <a:srgbClr val="1D2B4B"/>
                  </a:gs>
                  <a:gs pos="100000">
                    <a:srgbClr val="618FFD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58" name="Rectangle 131"/>
              <p:cNvSpPr>
                <a:spLocks noChangeArrowheads="1"/>
              </p:cNvSpPr>
              <p:nvPr/>
            </p:nvSpPr>
            <p:spPr bwMode="auto">
              <a:xfrm>
                <a:off x="2512" y="3767"/>
                <a:ext cx="12" cy="76"/>
              </a:xfrm>
              <a:prstGeom prst="rect">
                <a:avLst/>
              </a:prstGeom>
              <a:gradFill rotWithShape="0">
                <a:gsLst>
                  <a:gs pos="0">
                    <a:srgbClr val="618FFD"/>
                  </a:gs>
                  <a:gs pos="100000">
                    <a:srgbClr val="1D2B4B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59" name="Rectangle 132"/>
              <p:cNvSpPr>
                <a:spLocks noChangeArrowheads="1"/>
              </p:cNvSpPr>
              <p:nvPr/>
            </p:nvSpPr>
            <p:spPr bwMode="auto">
              <a:xfrm rot="1200000">
                <a:off x="2635" y="3451"/>
                <a:ext cx="32" cy="42"/>
              </a:xfrm>
              <a:prstGeom prst="rect">
                <a:avLst/>
              </a:prstGeom>
              <a:gradFill rotWithShape="0">
                <a:gsLst>
                  <a:gs pos="0">
                    <a:srgbClr val="618FFD"/>
                  </a:gs>
                  <a:gs pos="100000">
                    <a:srgbClr val="1D2B4B"/>
                  </a:gs>
                </a:gsLst>
                <a:path path="rect">
                  <a:fillToRect l="100000" t="10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96" name="Rectangle 133"/>
            <p:cNvSpPr>
              <a:spLocks noChangeArrowheads="1"/>
            </p:cNvSpPr>
            <p:nvPr/>
          </p:nvSpPr>
          <p:spPr bwMode="auto">
            <a:xfrm>
              <a:off x="2445" y="143"/>
              <a:ext cx="1057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821" tIns="49526" rIns="100821" bIns="49526">
              <a:spAutoFit/>
            </a:bodyPr>
            <a:lstStyle/>
            <a:p>
              <a:pPr algn="l" defTabSz="1019175"/>
              <a:r>
                <a:rPr lang="en-US" sz="2400" b="1">
                  <a:latin typeface="Helvetica" charset="0"/>
                </a:rPr>
                <a:t>1600 años</a:t>
              </a:r>
            </a:p>
          </p:txBody>
        </p:sp>
        <p:sp>
          <p:nvSpPr>
            <p:cNvPr id="8297" name="Rectangle 134"/>
            <p:cNvSpPr>
              <a:spLocks noChangeArrowheads="1"/>
            </p:cNvSpPr>
            <p:nvPr/>
          </p:nvSpPr>
          <p:spPr bwMode="auto">
            <a:xfrm>
              <a:off x="2463" y="385"/>
              <a:ext cx="1088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821" tIns="49526" rIns="100821" bIns="49526">
              <a:spAutoFit/>
            </a:bodyPr>
            <a:lstStyle/>
            <a:p>
              <a:pPr algn="l" defTabSz="1019175"/>
              <a:r>
                <a:rPr lang="en-US" sz="2400" b="1">
                  <a:latin typeface="Helvetica" charset="0"/>
                </a:rPr>
                <a:t>40 autores</a:t>
              </a:r>
            </a:p>
          </p:txBody>
        </p:sp>
        <p:sp>
          <p:nvSpPr>
            <p:cNvPr id="8298" name="Rectangle 135"/>
            <p:cNvSpPr>
              <a:spLocks noChangeArrowheads="1"/>
            </p:cNvSpPr>
            <p:nvPr/>
          </p:nvSpPr>
          <p:spPr bwMode="auto">
            <a:xfrm>
              <a:off x="2174" y="867"/>
              <a:ext cx="1814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/>
              <a:r>
                <a:rPr lang="en-US" sz="2400" b="1">
                  <a:latin typeface="Helvetica" charset="0"/>
                </a:rPr>
                <a:t>La gloria de Dios</a:t>
              </a:r>
            </a:p>
          </p:txBody>
        </p:sp>
        <p:sp>
          <p:nvSpPr>
            <p:cNvPr id="8299" name="Rectangle 138"/>
            <p:cNvSpPr>
              <a:spLocks noChangeArrowheads="1"/>
            </p:cNvSpPr>
            <p:nvPr/>
          </p:nvSpPr>
          <p:spPr bwMode="auto">
            <a:xfrm>
              <a:off x="4862" y="1189"/>
              <a:ext cx="1015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821" tIns="49526" rIns="100821" bIns="49526">
              <a:spAutoFit/>
            </a:bodyPr>
            <a:lstStyle/>
            <a:p>
              <a:pPr algn="l" defTabSz="1019175"/>
              <a:r>
                <a:rPr lang="en-US" sz="2600" b="1">
                  <a:latin typeface="Helvetica" charset="0"/>
                </a:rPr>
                <a:t>27</a:t>
              </a:r>
              <a:r>
                <a:rPr lang="en-US" sz="2000" b="1">
                  <a:latin typeface="Helvetica" charset="0"/>
                </a:rPr>
                <a:t>   </a:t>
              </a:r>
              <a:r>
                <a:rPr lang="en-US" sz="2400" b="1">
                  <a:latin typeface="Helvetica" charset="0"/>
                </a:rPr>
                <a:t>libros</a:t>
              </a:r>
            </a:p>
          </p:txBody>
        </p:sp>
        <p:sp>
          <p:nvSpPr>
            <p:cNvPr id="8300" name="Rectangle 140"/>
            <p:cNvSpPr>
              <a:spLocks noChangeArrowheads="1"/>
            </p:cNvSpPr>
            <p:nvPr/>
          </p:nvSpPr>
          <p:spPr bwMode="auto">
            <a:xfrm>
              <a:off x="557" y="1595"/>
              <a:ext cx="845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821" tIns="49526" rIns="100821" bIns="49526">
              <a:spAutoFit/>
            </a:bodyPr>
            <a:lstStyle/>
            <a:p>
              <a:pPr algn="l" defTabSz="1019175"/>
              <a:r>
                <a:rPr lang="en-US" sz="2600" b="1">
                  <a:latin typeface="Helvetica" charset="0"/>
                </a:rPr>
                <a:t>Hebreo</a:t>
              </a:r>
            </a:p>
          </p:txBody>
        </p:sp>
        <p:sp>
          <p:nvSpPr>
            <p:cNvPr id="8301" name="Rectangle 141"/>
            <p:cNvSpPr>
              <a:spLocks noChangeArrowheads="1"/>
            </p:cNvSpPr>
            <p:nvPr/>
          </p:nvSpPr>
          <p:spPr bwMode="auto">
            <a:xfrm>
              <a:off x="5056" y="1594"/>
              <a:ext cx="798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821" tIns="49526" rIns="100821" bIns="49526">
              <a:spAutoFit/>
            </a:bodyPr>
            <a:lstStyle/>
            <a:p>
              <a:pPr algn="l" defTabSz="1019175"/>
              <a:r>
                <a:rPr lang="en-US" sz="2600" b="1">
                  <a:latin typeface="Helvetica" charset="0"/>
                </a:rPr>
                <a:t>Griego</a:t>
              </a:r>
            </a:p>
          </p:txBody>
        </p:sp>
        <p:sp>
          <p:nvSpPr>
            <p:cNvPr id="8302" name="Rectangle 142"/>
            <p:cNvSpPr>
              <a:spLocks noChangeArrowheads="1"/>
            </p:cNvSpPr>
            <p:nvPr/>
          </p:nvSpPr>
          <p:spPr bwMode="auto">
            <a:xfrm>
              <a:off x="545" y="3849"/>
              <a:ext cx="1162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/>
              <a:r>
                <a:rPr lang="en-US" sz="2400" b="1">
                  <a:latin typeface="Helvetica" charset="0"/>
                </a:rPr>
                <a:t>Telescopio</a:t>
              </a:r>
            </a:p>
          </p:txBody>
        </p:sp>
        <p:sp>
          <p:nvSpPr>
            <p:cNvPr id="8303" name="Rectangle 143"/>
            <p:cNvSpPr>
              <a:spLocks noChangeArrowheads="1"/>
            </p:cNvSpPr>
            <p:nvPr/>
          </p:nvSpPr>
          <p:spPr bwMode="auto">
            <a:xfrm>
              <a:off x="5124" y="3867"/>
              <a:ext cx="1162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/>
              <a:r>
                <a:rPr lang="en-US" sz="2400" b="1">
                  <a:latin typeface="Helvetica" charset="0"/>
                </a:rPr>
                <a:t>Telescopio</a:t>
              </a:r>
            </a:p>
          </p:txBody>
        </p:sp>
        <p:sp>
          <p:nvSpPr>
            <p:cNvPr id="8304" name="Rectangle 144"/>
            <p:cNvSpPr>
              <a:spLocks noChangeArrowheads="1"/>
            </p:cNvSpPr>
            <p:nvPr/>
          </p:nvSpPr>
          <p:spPr bwMode="auto">
            <a:xfrm>
              <a:off x="1585" y="4075"/>
              <a:ext cx="1353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/>
              <a:r>
                <a:rPr lang="en-US" sz="2400" b="1">
                  <a:latin typeface="Helvetica" charset="0"/>
                </a:rPr>
                <a:t>Microscopio</a:t>
              </a:r>
            </a:p>
          </p:txBody>
        </p:sp>
        <p:sp>
          <p:nvSpPr>
            <p:cNvPr id="8305" name="Line 145"/>
            <p:cNvSpPr>
              <a:spLocks noChangeShapeType="1"/>
            </p:cNvSpPr>
            <p:nvPr/>
          </p:nvSpPr>
          <p:spPr bwMode="auto">
            <a:xfrm>
              <a:off x="113" y="4290"/>
              <a:ext cx="110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06" name="Line 146"/>
            <p:cNvSpPr>
              <a:spLocks noChangeShapeType="1"/>
            </p:cNvSpPr>
            <p:nvPr/>
          </p:nvSpPr>
          <p:spPr bwMode="auto">
            <a:xfrm>
              <a:off x="4832" y="4374"/>
              <a:ext cx="126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07" name="Rectangle 147"/>
            <p:cNvSpPr>
              <a:spLocks noChangeArrowheads="1"/>
            </p:cNvSpPr>
            <p:nvPr/>
          </p:nvSpPr>
          <p:spPr bwMode="auto">
            <a:xfrm>
              <a:off x="0" y="4072"/>
              <a:ext cx="1464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ctr" defTabSz="1019175">
                <a:lnSpc>
                  <a:spcPct val="80000"/>
                </a:lnSpc>
              </a:pPr>
              <a:r>
                <a:rPr lang="en-US" sz="2400" b="1">
                  <a:latin typeface="Helvetica" charset="0"/>
                </a:rPr>
                <a:t>Eternidad Pasado</a:t>
              </a:r>
            </a:p>
          </p:txBody>
        </p:sp>
        <p:sp>
          <p:nvSpPr>
            <p:cNvPr id="8308" name="Rectangle 148"/>
            <p:cNvSpPr>
              <a:spLocks noChangeArrowheads="1"/>
            </p:cNvSpPr>
            <p:nvPr/>
          </p:nvSpPr>
          <p:spPr bwMode="auto">
            <a:xfrm>
              <a:off x="4686" y="4173"/>
              <a:ext cx="1529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ctr" defTabSz="1019175">
                <a:lnSpc>
                  <a:spcPct val="80000"/>
                </a:lnSpc>
              </a:pPr>
              <a:r>
                <a:rPr lang="en-US" sz="2400" b="1">
                  <a:latin typeface="Helvetica" charset="0"/>
                </a:rPr>
                <a:t>Eternidad Futuro</a:t>
              </a:r>
            </a:p>
          </p:txBody>
        </p:sp>
        <p:sp>
          <p:nvSpPr>
            <p:cNvPr id="8309" name="Rectangle 149"/>
            <p:cNvSpPr>
              <a:spLocks noChangeArrowheads="1"/>
            </p:cNvSpPr>
            <p:nvPr/>
          </p:nvSpPr>
          <p:spPr bwMode="auto">
            <a:xfrm rot="240000">
              <a:off x="1558" y="3293"/>
              <a:ext cx="817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ctr" defTabSz="1019175">
                <a:spcBef>
                  <a:spcPct val="50000"/>
                </a:spcBef>
              </a:pPr>
              <a:r>
                <a:rPr lang="en-US" sz="2000" b="1">
                  <a:solidFill>
                    <a:schemeClr val="hlink"/>
                  </a:solidFill>
                  <a:latin typeface="Helvetica" charset="0"/>
                </a:rPr>
                <a:t>La Ley</a:t>
              </a:r>
            </a:p>
          </p:txBody>
        </p:sp>
        <p:sp>
          <p:nvSpPr>
            <p:cNvPr id="8310" name="Rectangle 150"/>
            <p:cNvSpPr>
              <a:spLocks noChangeArrowheads="1"/>
            </p:cNvSpPr>
            <p:nvPr/>
          </p:nvSpPr>
          <p:spPr bwMode="auto">
            <a:xfrm rot="3060000">
              <a:off x="1966" y="2565"/>
              <a:ext cx="1267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ctr" defTabSz="1019175">
                <a:spcBef>
                  <a:spcPct val="50000"/>
                </a:spcBef>
              </a:pPr>
              <a:r>
                <a:rPr lang="en-US" sz="2000" b="1">
                  <a:solidFill>
                    <a:schemeClr val="hlink"/>
                  </a:solidFill>
                  <a:latin typeface="Helvetica" charset="0"/>
                </a:rPr>
                <a:t>Poesía</a:t>
              </a:r>
            </a:p>
          </p:txBody>
        </p:sp>
        <p:sp>
          <p:nvSpPr>
            <p:cNvPr id="8311" name="Rectangle 151"/>
            <p:cNvSpPr>
              <a:spLocks noChangeArrowheads="1"/>
            </p:cNvSpPr>
            <p:nvPr/>
          </p:nvSpPr>
          <p:spPr bwMode="auto">
            <a:xfrm rot="4653628">
              <a:off x="2332" y="2359"/>
              <a:ext cx="1462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ctr" defTabSz="1019175">
                <a:spcBef>
                  <a:spcPct val="50000"/>
                </a:spcBef>
              </a:pPr>
              <a:r>
                <a:rPr lang="en-US" sz="2000" b="1">
                  <a:solidFill>
                    <a:schemeClr val="hlink"/>
                  </a:solidFill>
                  <a:latin typeface="Helvetica" charset="0"/>
                </a:rPr>
                <a:t>Profetas</a:t>
              </a:r>
            </a:p>
          </p:txBody>
        </p:sp>
        <p:sp>
          <p:nvSpPr>
            <p:cNvPr id="8312" name="Rectangle 152"/>
            <p:cNvSpPr>
              <a:spLocks noChangeArrowheads="1"/>
            </p:cNvSpPr>
            <p:nvPr/>
          </p:nvSpPr>
          <p:spPr bwMode="auto">
            <a:xfrm rot="-3120000">
              <a:off x="3172" y="2259"/>
              <a:ext cx="1385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2000" b="1">
                  <a:solidFill>
                    <a:schemeClr val="hlink"/>
                  </a:solidFill>
                  <a:latin typeface="Helvetica" charset="0"/>
                </a:rPr>
                <a:t>Evangelios</a:t>
              </a:r>
            </a:p>
          </p:txBody>
        </p:sp>
        <p:sp>
          <p:nvSpPr>
            <p:cNvPr id="8313" name="Rectangle 153"/>
            <p:cNvSpPr>
              <a:spLocks noChangeArrowheads="1"/>
            </p:cNvSpPr>
            <p:nvPr/>
          </p:nvSpPr>
          <p:spPr bwMode="auto">
            <a:xfrm rot="-2160000">
              <a:off x="3754" y="2619"/>
              <a:ext cx="782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2000" b="1">
                  <a:solidFill>
                    <a:schemeClr val="hlink"/>
                  </a:solidFill>
                  <a:latin typeface="Helvetica" charset="0"/>
                </a:rPr>
                <a:t>Hechos</a:t>
              </a:r>
            </a:p>
          </p:txBody>
        </p:sp>
        <p:sp>
          <p:nvSpPr>
            <p:cNvPr id="8314" name="Rectangle 154"/>
            <p:cNvSpPr>
              <a:spLocks noChangeArrowheads="1"/>
            </p:cNvSpPr>
            <p:nvPr/>
          </p:nvSpPr>
          <p:spPr bwMode="auto">
            <a:xfrm rot="-720000">
              <a:off x="3847" y="3102"/>
              <a:ext cx="992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2000" b="1">
                  <a:solidFill>
                    <a:schemeClr val="hlink"/>
                  </a:solidFill>
                  <a:latin typeface="Helvetica" charset="0"/>
                </a:rPr>
                <a:t>Epístolas</a:t>
              </a:r>
            </a:p>
          </p:txBody>
        </p:sp>
        <p:sp>
          <p:nvSpPr>
            <p:cNvPr id="8315" name="Rectangle 155"/>
            <p:cNvSpPr>
              <a:spLocks noChangeArrowheads="1"/>
            </p:cNvSpPr>
            <p:nvPr/>
          </p:nvSpPr>
          <p:spPr bwMode="auto">
            <a:xfrm>
              <a:off x="3927" y="3437"/>
              <a:ext cx="1459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1400" b="1">
                  <a:solidFill>
                    <a:schemeClr val="hlink"/>
                  </a:solidFill>
                  <a:latin typeface="Helvetica" charset="0"/>
                </a:rPr>
                <a:t>Apocalipsis</a:t>
              </a:r>
            </a:p>
          </p:txBody>
        </p:sp>
        <p:sp>
          <p:nvSpPr>
            <p:cNvPr id="8316" name="Rectangle 157"/>
            <p:cNvSpPr>
              <a:spLocks noChangeArrowheads="1"/>
            </p:cNvSpPr>
            <p:nvPr/>
          </p:nvSpPr>
          <p:spPr bwMode="auto">
            <a:xfrm rot="1560000">
              <a:off x="1547" y="2899"/>
              <a:ext cx="1309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ctr" defTabSz="1019175">
                <a:spcBef>
                  <a:spcPct val="50000"/>
                </a:spcBef>
              </a:pPr>
              <a:r>
                <a:rPr lang="en-US" sz="2000" b="1">
                  <a:solidFill>
                    <a:schemeClr val="hlink"/>
                  </a:solidFill>
                  <a:latin typeface="Helvetica" charset="0"/>
                </a:rPr>
                <a:t>Historia</a:t>
              </a:r>
            </a:p>
          </p:txBody>
        </p:sp>
        <p:sp>
          <p:nvSpPr>
            <p:cNvPr id="8317" name="Line 158"/>
            <p:cNvSpPr>
              <a:spLocks noChangeShapeType="1"/>
            </p:cNvSpPr>
            <p:nvPr/>
          </p:nvSpPr>
          <p:spPr bwMode="auto">
            <a:xfrm>
              <a:off x="150" y="236"/>
              <a:ext cx="1918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8" name="Line 159"/>
            <p:cNvSpPr>
              <a:spLocks noChangeShapeType="1"/>
            </p:cNvSpPr>
            <p:nvPr/>
          </p:nvSpPr>
          <p:spPr bwMode="auto">
            <a:xfrm>
              <a:off x="150" y="357"/>
              <a:ext cx="1918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9" name="Line 160"/>
            <p:cNvSpPr>
              <a:spLocks noChangeShapeType="1"/>
            </p:cNvSpPr>
            <p:nvPr/>
          </p:nvSpPr>
          <p:spPr bwMode="auto">
            <a:xfrm>
              <a:off x="150" y="477"/>
              <a:ext cx="1918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0" name="Line 161"/>
            <p:cNvSpPr>
              <a:spLocks noChangeShapeType="1"/>
            </p:cNvSpPr>
            <p:nvPr/>
          </p:nvSpPr>
          <p:spPr bwMode="auto">
            <a:xfrm>
              <a:off x="3986" y="248"/>
              <a:ext cx="1919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1" name="Line 162"/>
            <p:cNvSpPr>
              <a:spLocks noChangeShapeType="1"/>
            </p:cNvSpPr>
            <p:nvPr/>
          </p:nvSpPr>
          <p:spPr bwMode="auto">
            <a:xfrm>
              <a:off x="3986" y="369"/>
              <a:ext cx="1919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2" name="Line 163"/>
            <p:cNvSpPr>
              <a:spLocks noChangeShapeType="1"/>
            </p:cNvSpPr>
            <p:nvPr/>
          </p:nvSpPr>
          <p:spPr bwMode="auto">
            <a:xfrm>
              <a:off x="3986" y="490"/>
              <a:ext cx="1919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3" name="Line 164"/>
            <p:cNvSpPr>
              <a:spLocks noChangeShapeType="1"/>
            </p:cNvSpPr>
            <p:nvPr/>
          </p:nvSpPr>
          <p:spPr bwMode="auto">
            <a:xfrm>
              <a:off x="102" y="4709"/>
              <a:ext cx="1860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4" name="Line 166"/>
            <p:cNvSpPr>
              <a:spLocks noChangeShapeType="1"/>
            </p:cNvSpPr>
            <p:nvPr/>
          </p:nvSpPr>
          <p:spPr bwMode="auto">
            <a:xfrm>
              <a:off x="114" y="4588"/>
              <a:ext cx="1848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5" name="Line 167"/>
            <p:cNvSpPr>
              <a:spLocks noChangeShapeType="1"/>
            </p:cNvSpPr>
            <p:nvPr/>
          </p:nvSpPr>
          <p:spPr bwMode="auto">
            <a:xfrm>
              <a:off x="4057" y="4600"/>
              <a:ext cx="1918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6" name="Rectangle 169"/>
            <p:cNvSpPr>
              <a:spLocks noChangeArrowheads="1"/>
            </p:cNvSpPr>
            <p:nvPr/>
          </p:nvSpPr>
          <p:spPr bwMode="auto">
            <a:xfrm>
              <a:off x="4818" y="2260"/>
              <a:ext cx="1410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lnSpc>
                  <a:spcPct val="80000"/>
                </a:lnSpc>
              </a:pPr>
              <a:r>
                <a:rPr lang="en-US" sz="2400" b="1">
                  <a:latin typeface="Helvetica" charset="0"/>
                </a:rPr>
                <a:t>   Gracia        Cumplimiento</a:t>
              </a:r>
            </a:p>
          </p:txBody>
        </p:sp>
        <p:sp>
          <p:nvSpPr>
            <p:cNvPr id="8327" name="Rectangle 170"/>
            <p:cNvSpPr>
              <a:spLocks noChangeArrowheads="1"/>
            </p:cNvSpPr>
            <p:nvPr/>
          </p:nvSpPr>
          <p:spPr bwMode="auto">
            <a:xfrm>
              <a:off x="5665" y="2128"/>
              <a:ext cx="208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/>
              <a:r>
                <a:rPr lang="en-US" sz="3600" b="1">
                  <a:latin typeface="Helvetica" charset="0"/>
                </a:rPr>
                <a:t>/</a:t>
              </a:r>
            </a:p>
          </p:txBody>
        </p:sp>
        <p:sp>
          <p:nvSpPr>
            <p:cNvPr id="8328" name="Rectangle 171"/>
            <p:cNvSpPr>
              <a:spLocks noChangeArrowheads="1"/>
            </p:cNvSpPr>
            <p:nvPr/>
          </p:nvSpPr>
          <p:spPr bwMode="auto">
            <a:xfrm>
              <a:off x="301" y="2244"/>
              <a:ext cx="1131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lnSpc>
                  <a:spcPct val="80000"/>
                </a:lnSpc>
              </a:pPr>
              <a:r>
                <a:rPr lang="en-US" sz="2400" b="1">
                  <a:latin typeface="Helvetica" charset="0"/>
                </a:rPr>
                <a:t>    Ley  Promesa</a:t>
              </a:r>
            </a:p>
          </p:txBody>
        </p:sp>
        <p:sp>
          <p:nvSpPr>
            <p:cNvPr id="8329" name="Rectangle 172"/>
            <p:cNvSpPr>
              <a:spLocks noChangeArrowheads="1"/>
            </p:cNvSpPr>
            <p:nvPr/>
          </p:nvSpPr>
          <p:spPr bwMode="auto">
            <a:xfrm>
              <a:off x="868" y="2124"/>
              <a:ext cx="208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821" tIns="49526" rIns="100821" bIns="49526">
              <a:spAutoFit/>
            </a:bodyPr>
            <a:lstStyle/>
            <a:p>
              <a:pPr algn="l" defTabSz="1019175"/>
              <a:r>
                <a:rPr lang="en-US" sz="3600" b="1">
                  <a:latin typeface="Helvetica" charset="0"/>
                </a:rPr>
                <a:t>/</a:t>
              </a:r>
            </a:p>
          </p:txBody>
        </p:sp>
        <p:sp>
          <p:nvSpPr>
            <p:cNvPr id="8330" name="Rectangle 176"/>
            <p:cNvSpPr>
              <a:spLocks noChangeArrowheads="1"/>
            </p:cNvSpPr>
            <p:nvPr/>
          </p:nvSpPr>
          <p:spPr bwMode="auto">
            <a:xfrm>
              <a:off x="3403" y="1125"/>
              <a:ext cx="251" cy="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31" name="Rectangle 177"/>
            <p:cNvSpPr>
              <a:spLocks noChangeArrowheads="1"/>
            </p:cNvSpPr>
            <p:nvPr/>
          </p:nvSpPr>
          <p:spPr bwMode="auto">
            <a:xfrm>
              <a:off x="5104" y="928"/>
              <a:ext cx="251" cy="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32" name="Rectangle 178"/>
            <p:cNvSpPr>
              <a:spLocks noChangeArrowheads="1"/>
            </p:cNvSpPr>
            <p:nvPr/>
          </p:nvSpPr>
          <p:spPr bwMode="auto">
            <a:xfrm>
              <a:off x="5242" y="1968"/>
              <a:ext cx="251" cy="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33" name="Line 180"/>
            <p:cNvSpPr>
              <a:spLocks noChangeShapeType="1"/>
            </p:cNvSpPr>
            <p:nvPr/>
          </p:nvSpPr>
          <p:spPr bwMode="auto">
            <a:xfrm>
              <a:off x="4063" y="4741"/>
              <a:ext cx="1918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34" name="Text Box 181"/>
            <p:cNvSpPr txBox="1">
              <a:spLocks noChangeArrowheads="1"/>
            </p:cNvSpPr>
            <p:nvPr/>
          </p:nvSpPr>
          <p:spPr bwMode="auto">
            <a:xfrm>
              <a:off x="6083" y="4"/>
              <a:ext cx="1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A27C"/>
                  </a:solidFill>
                  <a:latin typeface="Helvetica" charset="0"/>
                </a:rPr>
                <a:t> </a:t>
              </a:r>
            </a:p>
          </p:txBody>
        </p:sp>
        <p:sp>
          <p:nvSpPr>
            <p:cNvPr id="8335" name="Rectangle 183"/>
            <p:cNvSpPr>
              <a:spLocks noChangeArrowheads="1"/>
            </p:cNvSpPr>
            <p:nvPr/>
          </p:nvSpPr>
          <p:spPr bwMode="auto">
            <a:xfrm>
              <a:off x="615" y="605"/>
              <a:ext cx="751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36" name="Rectangle 184"/>
            <p:cNvSpPr>
              <a:spLocks noChangeArrowheads="1"/>
            </p:cNvSpPr>
            <p:nvPr/>
          </p:nvSpPr>
          <p:spPr bwMode="auto">
            <a:xfrm>
              <a:off x="4632" y="604"/>
              <a:ext cx="751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37" name="Rectangle 137"/>
            <p:cNvSpPr>
              <a:spLocks noChangeArrowheads="1"/>
            </p:cNvSpPr>
            <p:nvPr/>
          </p:nvSpPr>
          <p:spPr bwMode="auto">
            <a:xfrm>
              <a:off x="559" y="476"/>
              <a:ext cx="1417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ctr" defTabSz="1019175"/>
              <a:r>
                <a:rPr lang="en-US" sz="2000" b="1">
                  <a:latin typeface="Helvetica" charset="0"/>
                </a:rPr>
                <a:t> </a:t>
              </a:r>
              <a:r>
                <a:rPr lang="ja-JP" altLang="en-US" sz="2000" b="1">
                  <a:latin typeface="Helvetica" charset="0"/>
                </a:rPr>
                <a:t>“</a:t>
              </a:r>
              <a:r>
                <a:rPr lang="en-US" altLang="ja-JP" sz="2000" b="1">
                  <a:latin typeface="Helvetica" charset="0"/>
                </a:rPr>
                <a:t>Antiguo</a:t>
              </a:r>
              <a:r>
                <a:rPr lang="ja-JP" altLang="en-US" sz="2000" b="1">
                  <a:latin typeface="Helvetica" charset="0"/>
                </a:rPr>
                <a:t>”</a:t>
              </a:r>
              <a:r>
                <a:rPr lang="en-US" altLang="ja-JP" sz="2000" b="1">
                  <a:latin typeface="Helvetica" charset="0"/>
                </a:rPr>
                <a:t> Testamento</a:t>
              </a:r>
              <a:endParaRPr lang="en-US" sz="2000" b="1">
                <a:latin typeface="Helvetica" charset="0"/>
              </a:endParaRPr>
            </a:p>
          </p:txBody>
        </p:sp>
        <p:sp>
          <p:nvSpPr>
            <p:cNvPr id="8338" name="Rectangle 136"/>
            <p:cNvSpPr>
              <a:spLocks noChangeArrowheads="1"/>
            </p:cNvSpPr>
            <p:nvPr/>
          </p:nvSpPr>
          <p:spPr bwMode="auto">
            <a:xfrm>
              <a:off x="4447" y="466"/>
              <a:ext cx="1444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ctr" defTabSz="1019175"/>
              <a:r>
                <a:rPr lang="ja-JP" altLang="en-US" sz="2000" b="1">
                  <a:latin typeface="Helvetica" charset="0"/>
                </a:rPr>
                <a:t>“</a:t>
              </a:r>
              <a:r>
                <a:rPr lang="en-US" altLang="ja-JP" sz="2000" b="1">
                  <a:latin typeface="Helvetica" charset="0"/>
                </a:rPr>
                <a:t>Nuevo</a:t>
              </a:r>
              <a:r>
                <a:rPr lang="ja-JP" altLang="en-US" sz="2000" b="1">
                  <a:latin typeface="Helvetica" charset="0"/>
                </a:rPr>
                <a:t>”</a:t>
              </a:r>
              <a:r>
                <a:rPr lang="en-US" altLang="ja-JP" sz="2000" b="1">
                  <a:latin typeface="Helvetica" charset="0"/>
                </a:rPr>
                <a:t> Testamento</a:t>
              </a:r>
              <a:endParaRPr lang="en-US" sz="2000" b="1">
                <a:latin typeface="Helvetica" charset="0"/>
              </a:endParaRPr>
            </a:p>
          </p:txBody>
        </p:sp>
        <p:sp>
          <p:nvSpPr>
            <p:cNvPr id="8339" name="Rectangle 187"/>
            <p:cNvSpPr>
              <a:spLocks noChangeArrowheads="1"/>
            </p:cNvSpPr>
            <p:nvPr/>
          </p:nvSpPr>
          <p:spPr bwMode="auto">
            <a:xfrm>
              <a:off x="519" y="1211"/>
              <a:ext cx="1024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821" tIns="49526" rIns="100821" bIns="49526">
              <a:spAutoFit/>
            </a:bodyPr>
            <a:lstStyle/>
            <a:p>
              <a:pPr algn="l" defTabSz="1019175"/>
              <a:r>
                <a:rPr lang="en-US" sz="2400" b="1">
                  <a:latin typeface="Helvetica" charset="0"/>
                </a:rPr>
                <a:t>39   libros</a:t>
              </a:r>
              <a:endParaRPr lang="en-US" sz="3200" b="1">
                <a:latin typeface="Helvetica" charset="0"/>
              </a:endParaRPr>
            </a:p>
          </p:txBody>
        </p:sp>
        <p:sp>
          <p:nvSpPr>
            <p:cNvPr id="8340" name="Rectangle 27"/>
            <p:cNvSpPr>
              <a:spLocks noChangeArrowheads="1"/>
            </p:cNvSpPr>
            <p:nvPr/>
          </p:nvSpPr>
          <p:spPr bwMode="auto">
            <a:xfrm>
              <a:off x="26" y="1275"/>
              <a:ext cx="56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21" tIns="49526" rIns="100821" bIns="49526">
              <a:spAutoFit/>
            </a:bodyPr>
            <a:lstStyle/>
            <a:p>
              <a:pPr algn="l" defTabSz="1019175">
                <a:spcBef>
                  <a:spcPct val="50000"/>
                </a:spcBef>
              </a:pPr>
              <a:r>
                <a:rPr lang="en-US" sz="1600" b="1">
                  <a:latin typeface="Helvetica" charset="0"/>
                </a:rPr>
                <a:t>E(AT)</a:t>
              </a:r>
            </a:p>
          </p:txBody>
        </p:sp>
        <p:sp>
          <p:nvSpPr>
            <p:cNvPr id="8341" name="Line 13"/>
            <p:cNvSpPr>
              <a:spLocks noChangeShapeType="1"/>
            </p:cNvSpPr>
            <p:nvPr/>
          </p:nvSpPr>
          <p:spPr bwMode="auto">
            <a:xfrm>
              <a:off x="380" y="1448"/>
              <a:ext cx="167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2" name="Text Box 191"/>
            <p:cNvSpPr txBox="1">
              <a:spLocks noChangeArrowheads="1"/>
            </p:cNvSpPr>
            <p:nvPr/>
          </p:nvSpPr>
          <p:spPr bwMode="auto">
            <a:xfrm>
              <a:off x="238" y="4593"/>
              <a:ext cx="65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00" b="1">
                  <a:latin typeface="Arial" charset="0"/>
                </a:rPr>
                <a:t>© 2012 TBBMI</a:t>
              </a:r>
            </a:p>
          </p:txBody>
        </p:sp>
        <p:sp>
          <p:nvSpPr>
            <p:cNvPr id="8343" name="Text Box 193"/>
            <p:cNvSpPr txBox="1">
              <a:spLocks noChangeArrowheads="1"/>
            </p:cNvSpPr>
            <p:nvPr/>
          </p:nvSpPr>
          <p:spPr bwMode="auto">
            <a:xfrm>
              <a:off x="5680" y="4625"/>
              <a:ext cx="21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00" b="1"/>
                <a:t>03</a:t>
              </a:r>
            </a:p>
          </p:txBody>
        </p:sp>
        <p:sp>
          <p:nvSpPr>
            <p:cNvPr id="8344" name="Rectangle 195"/>
            <p:cNvSpPr>
              <a:spLocks noChangeArrowheads="1"/>
            </p:cNvSpPr>
            <p:nvPr/>
          </p:nvSpPr>
          <p:spPr bwMode="auto">
            <a:xfrm>
              <a:off x="5376" y="4624"/>
              <a:ext cx="41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00" b="1"/>
                <a:t>9.6.07.</a:t>
              </a:r>
            </a:p>
          </p:txBody>
        </p:sp>
        <p:sp>
          <p:nvSpPr>
            <p:cNvPr id="8345" name="Line 212"/>
            <p:cNvSpPr>
              <a:spLocks noChangeShapeType="1"/>
            </p:cNvSpPr>
            <p:nvPr/>
          </p:nvSpPr>
          <p:spPr bwMode="auto">
            <a:xfrm rot="-91893">
              <a:off x="4078" y="3752"/>
              <a:ext cx="1208" cy="16"/>
            </a:xfrm>
            <a:prstGeom prst="line">
              <a:avLst/>
            </a:prstGeom>
            <a:noFill/>
            <a:ln w="1111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6" name="Line 213"/>
            <p:cNvSpPr>
              <a:spLocks noChangeShapeType="1"/>
            </p:cNvSpPr>
            <p:nvPr/>
          </p:nvSpPr>
          <p:spPr bwMode="auto">
            <a:xfrm rot="-91893">
              <a:off x="1898" y="4146"/>
              <a:ext cx="898" cy="0"/>
            </a:xfrm>
            <a:prstGeom prst="line">
              <a:avLst/>
            </a:prstGeom>
            <a:noFill/>
            <a:ln w="1111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7" name="Line 214"/>
            <p:cNvSpPr>
              <a:spLocks noChangeShapeType="1"/>
            </p:cNvSpPr>
            <p:nvPr/>
          </p:nvSpPr>
          <p:spPr bwMode="auto">
            <a:xfrm rot="-91893">
              <a:off x="1417" y="3784"/>
              <a:ext cx="1208" cy="16"/>
            </a:xfrm>
            <a:prstGeom prst="line">
              <a:avLst/>
            </a:prstGeom>
            <a:noFill/>
            <a:ln w="1301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8" name="Freeform 215"/>
            <p:cNvSpPr>
              <a:spLocks/>
            </p:cNvSpPr>
            <p:nvPr/>
          </p:nvSpPr>
          <p:spPr bwMode="auto">
            <a:xfrm>
              <a:off x="4931" y="2905"/>
              <a:ext cx="589" cy="518"/>
            </a:xfrm>
            <a:custGeom>
              <a:avLst/>
              <a:gdLst>
                <a:gd name="T0" fmla="*/ 420 w 589"/>
                <a:gd name="T1" fmla="*/ 55 h 518"/>
                <a:gd name="T2" fmla="*/ 287 w 589"/>
                <a:gd name="T3" fmla="*/ 2 h 518"/>
                <a:gd name="T4" fmla="*/ 207 w 589"/>
                <a:gd name="T5" fmla="*/ 11 h 518"/>
                <a:gd name="T6" fmla="*/ 189 w 589"/>
                <a:gd name="T7" fmla="*/ 37 h 518"/>
                <a:gd name="T8" fmla="*/ 136 w 589"/>
                <a:gd name="T9" fmla="*/ 82 h 518"/>
                <a:gd name="T10" fmla="*/ 56 w 589"/>
                <a:gd name="T11" fmla="*/ 162 h 518"/>
                <a:gd name="T12" fmla="*/ 47 w 589"/>
                <a:gd name="T13" fmla="*/ 286 h 518"/>
                <a:gd name="T14" fmla="*/ 12 w 589"/>
                <a:gd name="T15" fmla="*/ 420 h 518"/>
                <a:gd name="T16" fmla="*/ 56 w 589"/>
                <a:gd name="T17" fmla="*/ 518 h 518"/>
                <a:gd name="T18" fmla="*/ 287 w 589"/>
                <a:gd name="T19" fmla="*/ 491 h 518"/>
                <a:gd name="T20" fmla="*/ 456 w 589"/>
                <a:gd name="T21" fmla="*/ 420 h 518"/>
                <a:gd name="T22" fmla="*/ 589 w 589"/>
                <a:gd name="T23" fmla="*/ 313 h 518"/>
                <a:gd name="T24" fmla="*/ 500 w 589"/>
                <a:gd name="T25" fmla="*/ 198 h 518"/>
                <a:gd name="T26" fmla="*/ 474 w 589"/>
                <a:gd name="T27" fmla="*/ 100 h 518"/>
                <a:gd name="T28" fmla="*/ 420 w 589"/>
                <a:gd name="T29" fmla="*/ 82 h 518"/>
                <a:gd name="T30" fmla="*/ 420 w 589"/>
                <a:gd name="T31" fmla="*/ 55 h 51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89"/>
                <a:gd name="T49" fmla="*/ 0 h 518"/>
                <a:gd name="T50" fmla="*/ 589 w 589"/>
                <a:gd name="T51" fmla="*/ 518 h 51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89" h="518">
                  <a:moveTo>
                    <a:pt x="420" y="55"/>
                  </a:moveTo>
                  <a:cubicBezTo>
                    <a:pt x="368" y="44"/>
                    <a:pt x="334" y="17"/>
                    <a:pt x="287" y="2"/>
                  </a:cubicBezTo>
                  <a:cubicBezTo>
                    <a:pt x="260" y="5"/>
                    <a:pt x="232" y="1"/>
                    <a:pt x="207" y="11"/>
                  </a:cubicBezTo>
                  <a:cubicBezTo>
                    <a:pt x="197" y="14"/>
                    <a:pt x="196" y="29"/>
                    <a:pt x="189" y="37"/>
                  </a:cubicBezTo>
                  <a:cubicBezTo>
                    <a:pt x="124" y="101"/>
                    <a:pt x="203" y="0"/>
                    <a:pt x="136" y="82"/>
                  </a:cubicBezTo>
                  <a:cubicBezTo>
                    <a:pt x="108" y="114"/>
                    <a:pt x="98" y="147"/>
                    <a:pt x="56" y="162"/>
                  </a:cubicBezTo>
                  <a:cubicBezTo>
                    <a:pt x="15" y="222"/>
                    <a:pt x="0" y="219"/>
                    <a:pt x="47" y="286"/>
                  </a:cubicBezTo>
                  <a:cubicBezTo>
                    <a:pt x="39" y="332"/>
                    <a:pt x="25" y="374"/>
                    <a:pt x="12" y="420"/>
                  </a:cubicBezTo>
                  <a:cubicBezTo>
                    <a:pt x="52" y="447"/>
                    <a:pt x="47" y="467"/>
                    <a:pt x="56" y="518"/>
                  </a:cubicBezTo>
                  <a:cubicBezTo>
                    <a:pt x="158" y="512"/>
                    <a:pt x="204" y="518"/>
                    <a:pt x="287" y="491"/>
                  </a:cubicBezTo>
                  <a:cubicBezTo>
                    <a:pt x="334" y="443"/>
                    <a:pt x="392" y="430"/>
                    <a:pt x="456" y="420"/>
                  </a:cubicBezTo>
                  <a:cubicBezTo>
                    <a:pt x="503" y="388"/>
                    <a:pt x="541" y="345"/>
                    <a:pt x="589" y="313"/>
                  </a:cubicBezTo>
                  <a:cubicBezTo>
                    <a:pt x="575" y="234"/>
                    <a:pt x="569" y="230"/>
                    <a:pt x="500" y="198"/>
                  </a:cubicBezTo>
                  <a:cubicBezTo>
                    <a:pt x="494" y="178"/>
                    <a:pt x="478" y="104"/>
                    <a:pt x="474" y="100"/>
                  </a:cubicBezTo>
                  <a:cubicBezTo>
                    <a:pt x="460" y="86"/>
                    <a:pt x="420" y="82"/>
                    <a:pt x="420" y="82"/>
                  </a:cubicBezTo>
                  <a:cubicBezTo>
                    <a:pt x="429" y="52"/>
                    <a:pt x="438" y="55"/>
                    <a:pt x="420" y="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349" name="Group 216"/>
            <p:cNvGrpSpPr>
              <a:grpSpLocks/>
            </p:cNvGrpSpPr>
            <p:nvPr/>
          </p:nvGrpSpPr>
          <p:grpSpPr bwMode="auto">
            <a:xfrm>
              <a:off x="3846" y="515"/>
              <a:ext cx="433" cy="604"/>
              <a:chOff x="3446" y="371"/>
              <a:chExt cx="433" cy="604"/>
            </a:xfrm>
          </p:grpSpPr>
          <p:sp>
            <p:nvSpPr>
              <p:cNvPr id="8350" name="Rectangle 217"/>
              <p:cNvSpPr>
                <a:spLocks noChangeArrowheads="1"/>
              </p:cNvSpPr>
              <p:nvPr/>
            </p:nvSpPr>
            <p:spPr bwMode="auto">
              <a:xfrm>
                <a:off x="3604" y="371"/>
                <a:ext cx="115" cy="604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51" name="Rectangle 218"/>
              <p:cNvSpPr>
                <a:spLocks noChangeArrowheads="1"/>
              </p:cNvSpPr>
              <p:nvPr/>
            </p:nvSpPr>
            <p:spPr bwMode="auto">
              <a:xfrm>
                <a:off x="3446" y="475"/>
                <a:ext cx="433" cy="110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52" name="Rectangle 219"/>
              <p:cNvSpPr>
                <a:spLocks noChangeArrowheads="1"/>
              </p:cNvSpPr>
              <p:nvPr/>
            </p:nvSpPr>
            <p:spPr bwMode="auto">
              <a:xfrm>
                <a:off x="3619" y="436"/>
                <a:ext cx="85" cy="21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118"/>
          <p:cNvSpPr txBox="1">
            <a:spLocks noChangeArrowheads="1"/>
          </p:cNvSpPr>
          <p:nvPr/>
        </p:nvSpPr>
        <p:spPr bwMode="auto">
          <a:xfrm rot="-5400000">
            <a:off x="-1193006" y="3399631"/>
            <a:ext cx="5614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Historia (12)</a:t>
            </a:r>
            <a:endParaRPr lang="en-US" sz="1000">
              <a:latin typeface="Arial Black" charset="0"/>
            </a:endParaRPr>
          </a:p>
        </p:txBody>
      </p:sp>
      <p:sp>
        <p:nvSpPr>
          <p:cNvPr id="63490" name="Line 2"/>
          <p:cNvSpPr>
            <a:spLocks noChangeShapeType="1"/>
          </p:cNvSpPr>
          <p:nvPr/>
        </p:nvSpPr>
        <p:spPr bwMode="auto">
          <a:xfrm flipV="1">
            <a:off x="4038600" y="7037388"/>
            <a:ext cx="284163" cy="12700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1" name="Line 3"/>
          <p:cNvSpPr>
            <a:spLocks noChangeShapeType="1"/>
          </p:cNvSpPr>
          <p:nvPr/>
        </p:nvSpPr>
        <p:spPr bwMode="auto">
          <a:xfrm>
            <a:off x="3232150" y="4732338"/>
            <a:ext cx="752475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2" name="Line 4"/>
          <p:cNvSpPr>
            <a:spLocks noChangeShapeType="1"/>
          </p:cNvSpPr>
          <p:nvPr/>
        </p:nvSpPr>
        <p:spPr bwMode="auto">
          <a:xfrm flipV="1">
            <a:off x="1454150" y="7329488"/>
            <a:ext cx="2590800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 flipV="1">
            <a:off x="1444625" y="338138"/>
            <a:ext cx="1588" cy="70342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4" name="Line 6"/>
          <p:cNvSpPr>
            <a:spLocks noChangeShapeType="1"/>
          </p:cNvSpPr>
          <p:nvPr/>
        </p:nvSpPr>
        <p:spPr bwMode="auto">
          <a:xfrm>
            <a:off x="1409700" y="360363"/>
            <a:ext cx="2566988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 flipH="1" flipV="1">
            <a:off x="3948113" y="338138"/>
            <a:ext cx="1587" cy="438626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6" name="Freeform 8"/>
          <p:cNvSpPr>
            <a:spLocks/>
          </p:cNvSpPr>
          <p:nvPr/>
        </p:nvSpPr>
        <p:spPr bwMode="auto">
          <a:xfrm>
            <a:off x="3200400" y="4752975"/>
            <a:ext cx="738188" cy="2452688"/>
          </a:xfrm>
          <a:custGeom>
            <a:avLst/>
            <a:gdLst>
              <a:gd name="T0" fmla="*/ 2147483647 w 465"/>
              <a:gd name="T1" fmla="*/ 0 h 1561"/>
              <a:gd name="T2" fmla="*/ 2147483647 w 465"/>
              <a:gd name="T3" fmla="*/ 2147483647 h 1561"/>
              <a:gd name="T4" fmla="*/ 2147483647 w 465"/>
              <a:gd name="T5" fmla="*/ 2147483647 h 1561"/>
              <a:gd name="T6" fmla="*/ 0 w 465"/>
              <a:gd name="T7" fmla="*/ 2147483647 h 1561"/>
              <a:gd name="T8" fmla="*/ 2147483647 w 465"/>
              <a:gd name="T9" fmla="*/ 0 h 15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5"/>
              <a:gd name="T16" fmla="*/ 0 h 1561"/>
              <a:gd name="T17" fmla="*/ 465 w 465"/>
              <a:gd name="T18" fmla="*/ 1561 h 15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5" h="1561">
                <a:moveTo>
                  <a:pt x="50" y="0"/>
                </a:moveTo>
                <a:lnTo>
                  <a:pt x="465" y="1548"/>
                </a:lnTo>
                <a:lnTo>
                  <a:pt x="427" y="1561"/>
                </a:lnTo>
                <a:lnTo>
                  <a:pt x="0" y="12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7" name="Line 9"/>
          <p:cNvSpPr>
            <a:spLocks noChangeShapeType="1"/>
          </p:cNvSpPr>
          <p:nvPr/>
        </p:nvSpPr>
        <p:spPr bwMode="auto">
          <a:xfrm>
            <a:off x="3459163" y="4932363"/>
            <a:ext cx="798512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8" name="Line 10"/>
          <p:cNvSpPr>
            <a:spLocks noChangeShapeType="1"/>
          </p:cNvSpPr>
          <p:nvPr/>
        </p:nvSpPr>
        <p:spPr bwMode="auto">
          <a:xfrm flipV="1">
            <a:off x="1825625" y="352425"/>
            <a:ext cx="1588" cy="6988175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9" name="Freeform 11"/>
          <p:cNvSpPr>
            <a:spLocks/>
          </p:cNvSpPr>
          <p:nvPr/>
        </p:nvSpPr>
        <p:spPr bwMode="auto">
          <a:xfrm>
            <a:off x="3459163" y="4953000"/>
            <a:ext cx="638175" cy="2097088"/>
          </a:xfrm>
          <a:custGeom>
            <a:avLst/>
            <a:gdLst>
              <a:gd name="T0" fmla="*/ 2147483647 w 402"/>
              <a:gd name="T1" fmla="*/ 0 h 1321"/>
              <a:gd name="T2" fmla="*/ 2147483647 w 402"/>
              <a:gd name="T3" fmla="*/ 2147483647 h 1321"/>
              <a:gd name="T4" fmla="*/ 2147483647 w 402"/>
              <a:gd name="T5" fmla="*/ 2147483647 h 1321"/>
              <a:gd name="T6" fmla="*/ 0 w 402"/>
              <a:gd name="T7" fmla="*/ 2147483647 h 1321"/>
              <a:gd name="T8" fmla="*/ 2147483647 w 402"/>
              <a:gd name="T9" fmla="*/ 0 h 13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1321"/>
              <a:gd name="T17" fmla="*/ 402 w 402"/>
              <a:gd name="T18" fmla="*/ 1321 h 13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1321">
                <a:moveTo>
                  <a:pt x="51" y="0"/>
                </a:moveTo>
                <a:lnTo>
                  <a:pt x="402" y="1309"/>
                </a:lnTo>
                <a:lnTo>
                  <a:pt x="352" y="1321"/>
                </a:lnTo>
                <a:lnTo>
                  <a:pt x="0" y="12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0" name="Line 12"/>
          <p:cNvSpPr>
            <a:spLocks noChangeShapeType="1"/>
          </p:cNvSpPr>
          <p:nvPr/>
        </p:nvSpPr>
        <p:spPr bwMode="auto">
          <a:xfrm>
            <a:off x="3894138" y="7170738"/>
            <a:ext cx="192087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1" name="Line 13"/>
          <p:cNvSpPr>
            <a:spLocks noChangeShapeType="1"/>
          </p:cNvSpPr>
          <p:nvPr/>
        </p:nvSpPr>
        <p:spPr bwMode="auto">
          <a:xfrm flipV="1">
            <a:off x="4044950" y="7180263"/>
            <a:ext cx="1588" cy="1889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2" name="Line 14"/>
          <p:cNvSpPr>
            <a:spLocks noChangeShapeType="1"/>
          </p:cNvSpPr>
          <p:nvPr/>
        </p:nvSpPr>
        <p:spPr bwMode="auto">
          <a:xfrm>
            <a:off x="3949700" y="3638550"/>
            <a:ext cx="0" cy="1003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3" name="Line 15"/>
          <p:cNvSpPr>
            <a:spLocks noChangeShapeType="1"/>
          </p:cNvSpPr>
          <p:nvPr/>
        </p:nvSpPr>
        <p:spPr bwMode="auto">
          <a:xfrm>
            <a:off x="3200400" y="4730750"/>
            <a:ext cx="33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4" name="Rectangle 16"/>
          <p:cNvSpPr>
            <a:spLocks noChangeArrowheads="1"/>
          </p:cNvSpPr>
          <p:nvPr/>
        </p:nvSpPr>
        <p:spPr bwMode="auto">
          <a:xfrm>
            <a:off x="2532063" y="22669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63505" name="Line 17"/>
          <p:cNvSpPr>
            <a:spLocks noChangeShapeType="1"/>
          </p:cNvSpPr>
          <p:nvPr/>
        </p:nvSpPr>
        <p:spPr bwMode="auto">
          <a:xfrm>
            <a:off x="2044700" y="83661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6" name="Line 18"/>
          <p:cNvSpPr>
            <a:spLocks noChangeShapeType="1"/>
          </p:cNvSpPr>
          <p:nvPr/>
        </p:nvSpPr>
        <p:spPr bwMode="auto">
          <a:xfrm>
            <a:off x="2044700" y="221456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7" name="Line 19"/>
          <p:cNvSpPr>
            <a:spLocks noChangeShapeType="1"/>
          </p:cNvSpPr>
          <p:nvPr/>
        </p:nvSpPr>
        <p:spPr bwMode="auto">
          <a:xfrm>
            <a:off x="2044700" y="2633663"/>
            <a:ext cx="173355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8" name="Line 20"/>
          <p:cNvSpPr>
            <a:spLocks noChangeShapeType="1"/>
          </p:cNvSpPr>
          <p:nvPr/>
        </p:nvSpPr>
        <p:spPr bwMode="auto">
          <a:xfrm>
            <a:off x="1984375" y="7110413"/>
            <a:ext cx="1654175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9" name="Line 21"/>
          <p:cNvSpPr>
            <a:spLocks noChangeShapeType="1"/>
          </p:cNvSpPr>
          <p:nvPr/>
        </p:nvSpPr>
        <p:spPr bwMode="auto">
          <a:xfrm>
            <a:off x="2005013" y="6710363"/>
            <a:ext cx="153511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0" name="Line 22"/>
          <p:cNvSpPr>
            <a:spLocks noChangeShapeType="1"/>
          </p:cNvSpPr>
          <p:nvPr/>
        </p:nvSpPr>
        <p:spPr bwMode="auto">
          <a:xfrm>
            <a:off x="1984375" y="6291263"/>
            <a:ext cx="14557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1" name="Line 23"/>
          <p:cNvSpPr>
            <a:spLocks noChangeShapeType="1"/>
          </p:cNvSpPr>
          <p:nvPr/>
        </p:nvSpPr>
        <p:spPr bwMode="auto">
          <a:xfrm>
            <a:off x="2024063" y="5872163"/>
            <a:ext cx="123666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2" name="Line 24"/>
          <p:cNvSpPr>
            <a:spLocks noChangeShapeType="1"/>
          </p:cNvSpPr>
          <p:nvPr/>
        </p:nvSpPr>
        <p:spPr bwMode="auto">
          <a:xfrm>
            <a:off x="2044700" y="5511800"/>
            <a:ext cx="12160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3" name="Line 25"/>
          <p:cNvSpPr>
            <a:spLocks noChangeShapeType="1"/>
          </p:cNvSpPr>
          <p:nvPr/>
        </p:nvSpPr>
        <p:spPr bwMode="auto">
          <a:xfrm>
            <a:off x="2063750" y="5011738"/>
            <a:ext cx="111760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4" name="Line 26"/>
          <p:cNvSpPr>
            <a:spLocks noChangeShapeType="1"/>
          </p:cNvSpPr>
          <p:nvPr/>
        </p:nvSpPr>
        <p:spPr bwMode="auto">
          <a:xfrm>
            <a:off x="2063750" y="4532313"/>
            <a:ext cx="1376363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5" name="Line 27"/>
          <p:cNvSpPr>
            <a:spLocks noChangeShapeType="1"/>
          </p:cNvSpPr>
          <p:nvPr/>
        </p:nvSpPr>
        <p:spPr bwMode="auto">
          <a:xfrm>
            <a:off x="2044700" y="4213225"/>
            <a:ext cx="1414463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6" name="Line 28"/>
          <p:cNvSpPr>
            <a:spLocks noChangeShapeType="1"/>
          </p:cNvSpPr>
          <p:nvPr/>
        </p:nvSpPr>
        <p:spPr bwMode="auto">
          <a:xfrm>
            <a:off x="2063750" y="3673475"/>
            <a:ext cx="17748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7" name="Rectangle 29"/>
          <p:cNvSpPr>
            <a:spLocks noChangeArrowheads="1"/>
          </p:cNvSpPr>
          <p:nvPr/>
        </p:nvSpPr>
        <p:spPr bwMode="auto">
          <a:xfrm>
            <a:off x="1903413" y="34655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63518" name="Rectangle 30"/>
          <p:cNvSpPr>
            <a:spLocks noChangeArrowheads="1"/>
          </p:cNvSpPr>
          <p:nvPr/>
        </p:nvSpPr>
        <p:spPr bwMode="auto">
          <a:xfrm>
            <a:off x="1912938" y="43164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63519" name="Rectangle 31"/>
          <p:cNvSpPr>
            <a:spLocks noChangeArrowheads="1"/>
          </p:cNvSpPr>
          <p:nvPr/>
        </p:nvSpPr>
        <p:spPr bwMode="auto">
          <a:xfrm>
            <a:off x="1900238" y="4786313"/>
            <a:ext cx="3571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63520" name="Rectangle 32"/>
          <p:cNvSpPr>
            <a:spLocks noChangeArrowheads="1"/>
          </p:cNvSpPr>
          <p:nvPr/>
        </p:nvSpPr>
        <p:spPr bwMode="auto">
          <a:xfrm>
            <a:off x="1816100" y="3990975"/>
            <a:ext cx="7080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latin typeface="Helvetica" charset="0"/>
              </a:rPr>
              <a:t>(D)</a:t>
            </a:r>
          </a:p>
        </p:txBody>
      </p:sp>
      <p:sp>
        <p:nvSpPr>
          <p:cNvPr id="63521" name="Rectangle 33"/>
          <p:cNvSpPr>
            <a:spLocks noChangeArrowheads="1"/>
          </p:cNvSpPr>
          <p:nvPr/>
        </p:nvSpPr>
        <p:spPr bwMode="auto">
          <a:xfrm>
            <a:off x="3429000" y="404812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63522" name="AutoShape 34"/>
          <p:cNvSpPr>
            <a:spLocks noChangeArrowheads="1"/>
          </p:cNvSpPr>
          <p:nvPr/>
        </p:nvSpPr>
        <p:spPr bwMode="auto">
          <a:xfrm rot="16200000" flipH="1">
            <a:off x="2538413" y="4919662"/>
            <a:ext cx="241300" cy="479425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23" name="Freeform 56"/>
          <p:cNvSpPr>
            <a:spLocks/>
          </p:cNvSpPr>
          <p:nvPr/>
        </p:nvSpPr>
        <p:spPr bwMode="auto">
          <a:xfrm>
            <a:off x="4160838" y="2865438"/>
            <a:ext cx="279400" cy="319087"/>
          </a:xfrm>
          <a:custGeom>
            <a:avLst/>
            <a:gdLst>
              <a:gd name="T0" fmla="*/ 2147483647 w 85"/>
              <a:gd name="T1" fmla="*/ 2147483647 h 318"/>
              <a:gd name="T2" fmla="*/ 2147483647 w 85"/>
              <a:gd name="T3" fmla="*/ 2147483647 h 318"/>
              <a:gd name="T4" fmla="*/ 2147483647 w 85"/>
              <a:gd name="T5" fmla="*/ 2147483647 h 318"/>
              <a:gd name="T6" fmla="*/ 2147483647 w 85"/>
              <a:gd name="T7" fmla="*/ 2147483647 h 318"/>
              <a:gd name="T8" fmla="*/ 2147483647 w 85"/>
              <a:gd name="T9" fmla="*/ 2147483647 h 318"/>
              <a:gd name="T10" fmla="*/ 2147483647 w 85"/>
              <a:gd name="T11" fmla="*/ 2147483647 h 318"/>
              <a:gd name="T12" fmla="*/ 2147483647 w 85"/>
              <a:gd name="T13" fmla="*/ 2147483647 h 318"/>
              <a:gd name="T14" fmla="*/ 2147483647 w 85"/>
              <a:gd name="T15" fmla="*/ 2147483647 h 318"/>
              <a:gd name="T16" fmla="*/ 2147483647 w 85"/>
              <a:gd name="T17" fmla="*/ 2147483647 h 318"/>
              <a:gd name="T18" fmla="*/ 2147483647 w 85"/>
              <a:gd name="T19" fmla="*/ 2147483647 h 318"/>
              <a:gd name="T20" fmla="*/ 2147483647 w 85"/>
              <a:gd name="T21" fmla="*/ 2147483647 h 318"/>
              <a:gd name="T22" fmla="*/ 2147483647 w 85"/>
              <a:gd name="T23" fmla="*/ 2147483647 h 318"/>
              <a:gd name="T24" fmla="*/ 2147483647 w 85"/>
              <a:gd name="T25" fmla="*/ 2147483647 h 318"/>
              <a:gd name="T26" fmla="*/ 2147483647 w 85"/>
              <a:gd name="T27" fmla="*/ 2147483647 h 318"/>
              <a:gd name="T28" fmla="*/ 2147483647 w 85"/>
              <a:gd name="T29" fmla="*/ 2147483647 h 318"/>
              <a:gd name="T30" fmla="*/ 2147483647 w 85"/>
              <a:gd name="T31" fmla="*/ 2147483647 h 318"/>
              <a:gd name="T32" fmla="*/ 2147483647 w 85"/>
              <a:gd name="T33" fmla="*/ 2147483647 h 318"/>
              <a:gd name="T34" fmla="*/ 2147483647 w 85"/>
              <a:gd name="T35" fmla="*/ 2147483647 h 318"/>
              <a:gd name="T36" fmla="*/ 2147483647 w 85"/>
              <a:gd name="T37" fmla="*/ 2147483647 h 318"/>
              <a:gd name="T38" fmla="*/ 2147483647 w 85"/>
              <a:gd name="T39" fmla="*/ 2147483647 h 318"/>
              <a:gd name="T40" fmla="*/ 2147483647 w 85"/>
              <a:gd name="T41" fmla="*/ 2147483647 h 318"/>
              <a:gd name="T42" fmla="*/ 2147483647 w 85"/>
              <a:gd name="T43" fmla="*/ 2147483647 h 318"/>
              <a:gd name="T44" fmla="*/ 2147483647 w 85"/>
              <a:gd name="T45" fmla="*/ 2147483647 h 318"/>
              <a:gd name="T46" fmla="*/ 2147483647 w 85"/>
              <a:gd name="T47" fmla="*/ 2147483647 h 318"/>
              <a:gd name="T48" fmla="*/ 2147483647 w 85"/>
              <a:gd name="T49" fmla="*/ 2147483647 h 318"/>
              <a:gd name="T50" fmla="*/ 2147483647 w 85"/>
              <a:gd name="T51" fmla="*/ 2147483647 h 318"/>
              <a:gd name="T52" fmla="*/ 2147483647 w 85"/>
              <a:gd name="T53" fmla="*/ 2147483647 h 318"/>
              <a:gd name="T54" fmla="*/ 2147483647 w 85"/>
              <a:gd name="T55" fmla="*/ 2147483647 h 318"/>
              <a:gd name="T56" fmla="*/ 2147483647 w 85"/>
              <a:gd name="T57" fmla="*/ 2147483647 h 318"/>
              <a:gd name="T58" fmla="*/ 2147483647 w 85"/>
              <a:gd name="T59" fmla="*/ 2147483647 h 318"/>
              <a:gd name="T60" fmla="*/ 2147483647 w 85"/>
              <a:gd name="T61" fmla="*/ 2147483647 h 318"/>
              <a:gd name="T62" fmla="*/ 2147483647 w 85"/>
              <a:gd name="T63" fmla="*/ 2147483647 h 318"/>
              <a:gd name="T64" fmla="*/ 2147483647 w 85"/>
              <a:gd name="T65" fmla="*/ 2147483647 h 318"/>
              <a:gd name="T66" fmla="*/ 2147483647 w 85"/>
              <a:gd name="T67" fmla="*/ 2147483647 h 318"/>
              <a:gd name="T68" fmla="*/ 2147483647 w 85"/>
              <a:gd name="T69" fmla="*/ 2147483647 h 31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5"/>
              <a:gd name="T106" fmla="*/ 0 h 318"/>
              <a:gd name="T107" fmla="*/ 85 w 85"/>
              <a:gd name="T108" fmla="*/ 318 h 31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39458" tIns="68505" rIns="139458" bIns="68505">
            <a:spAutoFit/>
          </a:bodyPr>
          <a:lstStyle/>
          <a:p>
            <a:endParaRPr lang="en-US"/>
          </a:p>
        </p:txBody>
      </p:sp>
      <p:sp>
        <p:nvSpPr>
          <p:cNvPr id="63524" name="Freeform 57"/>
          <p:cNvSpPr>
            <a:spLocks/>
          </p:cNvSpPr>
          <p:nvPr/>
        </p:nvSpPr>
        <p:spPr bwMode="auto">
          <a:xfrm>
            <a:off x="4165600" y="2868613"/>
            <a:ext cx="279400" cy="319087"/>
          </a:xfrm>
          <a:custGeom>
            <a:avLst/>
            <a:gdLst>
              <a:gd name="T0" fmla="*/ 2147483647 w 105"/>
              <a:gd name="T1" fmla="*/ 0 h 354"/>
              <a:gd name="T2" fmla="*/ 2147483647 w 105"/>
              <a:gd name="T3" fmla="*/ 2147483647 h 354"/>
              <a:gd name="T4" fmla="*/ 2147483647 w 105"/>
              <a:gd name="T5" fmla="*/ 2147483647 h 354"/>
              <a:gd name="T6" fmla="*/ 2147483647 w 105"/>
              <a:gd name="T7" fmla="*/ 2147483647 h 354"/>
              <a:gd name="T8" fmla="*/ 2147483647 w 105"/>
              <a:gd name="T9" fmla="*/ 2147483647 h 354"/>
              <a:gd name="T10" fmla="*/ 2147483647 w 105"/>
              <a:gd name="T11" fmla="*/ 2147483647 h 354"/>
              <a:gd name="T12" fmla="*/ 2147483647 w 105"/>
              <a:gd name="T13" fmla="*/ 2147483647 h 354"/>
              <a:gd name="T14" fmla="*/ 2147483647 w 105"/>
              <a:gd name="T15" fmla="*/ 2147483647 h 354"/>
              <a:gd name="T16" fmla="*/ 2147483647 w 105"/>
              <a:gd name="T17" fmla="*/ 2147483647 h 354"/>
              <a:gd name="T18" fmla="*/ 2147483647 w 105"/>
              <a:gd name="T19" fmla="*/ 2147483647 h 354"/>
              <a:gd name="T20" fmla="*/ 2147483647 w 105"/>
              <a:gd name="T21" fmla="*/ 2147483647 h 354"/>
              <a:gd name="T22" fmla="*/ 2147483647 w 105"/>
              <a:gd name="T23" fmla="*/ 2147483647 h 354"/>
              <a:gd name="T24" fmla="*/ 2147483647 w 105"/>
              <a:gd name="T25" fmla="*/ 2147483647 h 354"/>
              <a:gd name="T26" fmla="*/ 2147483647 w 105"/>
              <a:gd name="T27" fmla="*/ 2147483647 h 354"/>
              <a:gd name="T28" fmla="*/ 2147483647 w 105"/>
              <a:gd name="T29" fmla="*/ 2147483647 h 354"/>
              <a:gd name="T30" fmla="*/ 2147483647 w 105"/>
              <a:gd name="T31" fmla="*/ 0 h 3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5"/>
              <a:gd name="T49" fmla="*/ 0 h 354"/>
              <a:gd name="T50" fmla="*/ 105 w 105"/>
              <a:gd name="T51" fmla="*/ 354 h 35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5" h="354">
                <a:moveTo>
                  <a:pt x="1" y="0"/>
                </a:moveTo>
                <a:cubicBezTo>
                  <a:pt x="19" y="11"/>
                  <a:pt x="67" y="3"/>
                  <a:pt x="92" y="5"/>
                </a:cubicBezTo>
                <a:cubicBezTo>
                  <a:pt x="87" y="16"/>
                  <a:pt x="83" y="22"/>
                  <a:pt x="73" y="29"/>
                </a:cubicBezTo>
                <a:cubicBezTo>
                  <a:pt x="76" y="39"/>
                  <a:pt x="80" y="50"/>
                  <a:pt x="84" y="61"/>
                </a:cubicBezTo>
                <a:cubicBezTo>
                  <a:pt x="80" y="89"/>
                  <a:pt x="73" y="118"/>
                  <a:pt x="84" y="146"/>
                </a:cubicBezTo>
                <a:cubicBezTo>
                  <a:pt x="86" y="158"/>
                  <a:pt x="89" y="158"/>
                  <a:pt x="97" y="168"/>
                </a:cubicBezTo>
                <a:cubicBezTo>
                  <a:pt x="101" y="194"/>
                  <a:pt x="99" y="212"/>
                  <a:pt x="97" y="240"/>
                </a:cubicBezTo>
                <a:cubicBezTo>
                  <a:pt x="103" y="261"/>
                  <a:pt x="105" y="319"/>
                  <a:pt x="84" y="336"/>
                </a:cubicBezTo>
                <a:cubicBezTo>
                  <a:pt x="80" y="347"/>
                  <a:pt x="79" y="351"/>
                  <a:pt x="68" y="354"/>
                </a:cubicBezTo>
                <a:cubicBezTo>
                  <a:pt x="38" y="351"/>
                  <a:pt x="24" y="348"/>
                  <a:pt x="14" y="320"/>
                </a:cubicBezTo>
                <a:cubicBezTo>
                  <a:pt x="12" y="307"/>
                  <a:pt x="7" y="294"/>
                  <a:pt x="12" y="282"/>
                </a:cubicBezTo>
                <a:cubicBezTo>
                  <a:pt x="7" y="269"/>
                  <a:pt x="10" y="257"/>
                  <a:pt x="14" y="245"/>
                </a:cubicBezTo>
                <a:cubicBezTo>
                  <a:pt x="2" y="199"/>
                  <a:pt x="13" y="146"/>
                  <a:pt x="9" y="98"/>
                </a:cubicBezTo>
                <a:cubicBezTo>
                  <a:pt x="11" y="79"/>
                  <a:pt x="13" y="62"/>
                  <a:pt x="20" y="45"/>
                </a:cubicBezTo>
                <a:cubicBezTo>
                  <a:pt x="17" y="29"/>
                  <a:pt x="20" y="18"/>
                  <a:pt x="6" y="13"/>
                </a:cubicBezTo>
                <a:cubicBezTo>
                  <a:pt x="0" y="3"/>
                  <a:pt x="1" y="8"/>
                  <a:pt x="1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39458" tIns="68505" rIns="139458" bIns="68505">
            <a:spAutoFit/>
          </a:bodyPr>
          <a:lstStyle/>
          <a:p>
            <a:endParaRPr lang="en-US"/>
          </a:p>
        </p:txBody>
      </p:sp>
      <p:sp>
        <p:nvSpPr>
          <p:cNvPr id="63525" name="Freeform 58"/>
          <p:cNvSpPr>
            <a:spLocks/>
          </p:cNvSpPr>
          <p:nvPr/>
        </p:nvSpPr>
        <p:spPr bwMode="auto">
          <a:xfrm>
            <a:off x="4410075" y="4049713"/>
            <a:ext cx="279400" cy="319087"/>
          </a:xfrm>
          <a:custGeom>
            <a:avLst/>
            <a:gdLst>
              <a:gd name="T0" fmla="*/ 2147483647 w 149"/>
              <a:gd name="T1" fmla="*/ 2147483647 h 376"/>
              <a:gd name="T2" fmla="*/ 2147483647 w 149"/>
              <a:gd name="T3" fmla="*/ 2147483647 h 376"/>
              <a:gd name="T4" fmla="*/ 2147483647 w 149"/>
              <a:gd name="T5" fmla="*/ 2147483647 h 376"/>
              <a:gd name="T6" fmla="*/ 2147483647 w 149"/>
              <a:gd name="T7" fmla="*/ 2147483647 h 376"/>
              <a:gd name="T8" fmla="*/ 2147483647 w 149"/>
              <a:gd name="T9" fmla="*/ 2147483647 h 376"/>
              <a:gd name="T10" fmla="*/ 2147483647 w 149"/>
              <a:gd name="T11" fmla="*/ 2147483647 h 376"/>
              <a:gd name="T12" fmla="*/ 2147483647 w 149"/>
              <a:gd name="T13" fmla="*/ 2147483647 h 376"/>
              <a:gd name="T14" fmla="*/ 2147483647 w 149"/>
              <a:gd name="T15" fmla="*/ 2147483647 h 376"/>
              <a:gd name="T16" fmla="*/ 2147483647 w 149"/>
              <a:gd name="T17" fmla="*/ 2147483647 h 376"/>
              <a:gd name="T18" fmla="*/ 2147483647 w 149"/>
              <a:gd name="T19" fmla="*/ 2147483647 h 376"/>
              <a:gd name="T20" fmla="*/ 2147483647 w 149"/>
              <a:gd name="T21" fmla="*/ 2147483647 h 376"/>
              <a:gd name="T22" fmla="*/ 2147483647 w 149"/>
              <a:gd name="T23" fmla="*/ 2147483647 h 376"/>
              <a:gd name="T24" fmla="*/ 2147483647 w 149"/>
              <a:gd name="T25" fmla="*/ 2147483647 h 376"/>
              <a:gd name="T26" fmla="*/ 2147483647 w 149"/>
              <a:gd name="T27" fmla="*/ 2147483647 h 376"/>
              <a:gd name="T28" fmla="*/ 2147483647 w 149"/>
              <a:gd name="T29" fmla="*/ 2147483647 h 376"/>
              <a:gd name="T30" fmla="*/ 2147483647 w 149"/>
              <a:gd name="T31" fmla="*/ 2147483647 h 376"/>
              <a:gd name="T32" fmla="*/ 2147483647 w 149"/>
              <a:gd name="T33" fmla="*/ 2147483647 h 376"/>
              <a:gd name="T34" fmla="*/ 2147483647 w 149"/>
              <a:gd name="T35" fmla="*/ 2147483647 h 37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49"/>
              <a:gd name="T55" fmla="*/ 0 h 376"/>
              <a:gd name="T56" fmla="*/ 149 w 149"/>
              <a:gd name="T57" fmla="*/ 376 h 37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49" h="376">
                <a:moveTo>
                  <a:pt x="141" y="20"/>
                </a:moveTo>
                <a:cubicBezTo>
                  <a:pt x="135" y="47"/>
                  <a:pt x="136" y="74"/>
                  <a:pt x="133" y="103"/>
                </a:cubicBezTo>
                <a:cubicBezTo>
                  <a:pt x="131" y="112"/>
                  <a:pt x="127" y="120"/>
                  <a:pt x="125" y="130"/>
                </a:cubicBezTo>
                <a:cubicBezTo>
                  <a:pt x="124" y="133"/>
                  <a:pt x="122" y="140"/>
                  <a:pt x="122" y="140"/>
                </a:cubicBezTo>
                <a:cubicBezTo>
                  <a:pt x="126" y="171"/>
                  <a:pt x="121" y="215"/>
                  <a:pt x="104" y="244"/>
                </a:cubicBezTo>
                <a:cubicBezTo>
                  <a:pt x="98" y="263"/>
                  <a:pt x="102" y="306"/>
                  <a:pt x="82" y="314"/>
                </a:cubicBezTo>
                <a:cubicBezTo>
                  <a:pt x="78" y="326"/>
                  <a:pt x="66" y="361"/>
                  <a:pt x="66" y="362"/>
                </a:cubicBezTo>
                <a:cubicBezTo>
                  <a:pt x="62" y="362"/>
                  <a:pt x="59" y="363"/>
                  <a:pt x="56" y="364"/>
                </a:cubicBezTo>
                <a:cubicBezTo>
                  <a:pt x="43" y="376"/>
                  <a:pt x="36" y="371"/>
                  <a:pt x="18" y="370"/>
                </a:cubicBezTo>
                <a:cubicBezTo>
                  <a:pt x="12" y="363"/>
                  <a:pt x="8" y="356"/>
                  <a:pt x="2" y="351"/>
                </a:cubicBezTo>
                <a:cubicBezTo>
                  <a:pt x="0" y="336"/>
                  <a:pt x="0" y="329"/>
                  <a:pt x="5" y="316"/>
                </a:cubicBezTo>
                <a:cubicBezTo>
                  <a:pt x="7" y="287"/>
                  <a:pt x="1" y="247"/>
                  <a:pt x="8" y="220"/>
                </a:cubicBezTo>
                <a:cubicBezTo>
                  <a:pt x="9" y="211"/>
                  <a:pt x="21" y="199"/>
                  <a:pt x="21" y="199"/>
                </a:cubicBezTo>
                <a:cubicBezTo>
                  <a:pt x="22" y="168"/>
                  <a:pt x="17" y="133"/>
                  <a:pt x="34" y="106"/>
                </a:cubicBezTo>
                <a:cubicBezTo>
                  <a:pt x="36" y="95"/>
                  <a:pt x="42" y="74"/>
                  <a:pt x="42" y="74"/>
                </a:cubicBezTo>
                <a:cubicBezTo>
                  <a:pt x="45" y="3"/>
                  <a:pt x="33" y="0"/>
                  <a:pt x="80" y="18"/>
                </a:cubicBezTo>
                <a:cubicBezTo>
                  <a:pt x="108" y="14"/>
                  <a:pt x="99" y="13"/>
                  <a:pt x="122" y="18"/>
                </a:cubicBezTo>
                <a:cubicBezTo>
                  <a:pt x="144" y="22"/>
                  <a:pt x="149" y="28"/>
                  <a:pt x="141" y="2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39458" tIns="68505" rIns="139458" bIns="68505">
            <a:spAutoFit/>
          </a:bodyPr>
          <a:lstStyle/>
          <a:p>
            <a:endParaRPr lang="en-US"/>
          </a:p>
        </p:txBody>
      </p:sp>
      <p:sp>
        <p:nvSpPr>
          <p:cNvPr id="63526" name="Freeform 59"/>
          <p:cNvSpPr>
            <a:spLocks/>
          </p:cNvSpPr>
          <p:nvPr/>
        </p:nvSpPr>
        <p:spPr bwMode="auto">
          <a:xfrm>
            <a:off x="4181475" y="2495550"/>
            <a:ext cx="279400" cy="319088"/>
          </a:xfrm>
          <a:custGeom>
            <a:avLst/>
            <a:gdLst>
              <a:gd name="T0" fmla="*/ 2147483647 w 96"/>
              <a:gd name="T1" fmla="*/ 2147483647 h 504"/>
              <a:gd name="T2" fmla="*/ 2147483647 w 96"/>
              <a:gd name="T3" fmla="*/ 2147483647 h 504"/>
              <a:gd name="T4" fmla="*/ 2147483647 w 96"/>
              <a:gd name="T5" fmla="*/ 2147483647 h 504"/>
              <a:gd name="T6" fmla="*/ 2147483647 w 96"/>
              <a:gd name="T7" fmla="*/ 2147483647 h 504"/>
              <a:gd name="T8" fmla="*/ 2147483647 w 96"/>
              <a:gd name="T9" fmla="*/ 2147483647 h 504"/>
              <a:gd name="T10" fmla="*/ 2147483647 w 96"/>
              <a:gd name="T11" fmla="*/ 2147483647 h 504"/>
              <a:gd name="T12" fmla="*/ 2147483647 w 96"/>
              <a:gd name="T13" fmla="*/ 2147483647 h 504"/>
              <a:gd name="T14" fmla="*/ 2147483647 w 96"/>
              <a:gd name="T15" fmla="*/ 2147483647 h 504"/>
              <a:gd name="T16" fmla="*/ 2147483647 w 96"/>
              <a:gd name="T17" fmla="*/ 2147483647 h 504"/>
              <a:gd name="T18" fmla="*/ 2147483647 w 96"/>
              <a:gd name="T19" fmla="*/ 2147483647 h 504"/>
              <a:gd name="T20" fmla="*/ 2147483647 w 96"/>
              <a:gd name="T21" fmla="*/ 2147483647 h 504"/>
              <a:gd name="T22" fmla="*/ 2147483647 w 96"/>
              <a:gd name="T23" fmla="*/ 2147483647 h 504"/>
              <a:gd name="T24" fmla="*/ 2147483647 w 96"/>
              <a:gd name="T25" fmla="*/ 2147483647 h 504"/>
              <a:gd name="T26" fmla="*/ 2147483647 w 96"/>
              <a:gd name="T27" fmla="*/ 2147483647 h 50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6"/>
              <a:gd name="T43" fmla="*/ 0 h 504"/>
              <a:gd name="T44" fmla="*/ 96 w 96"/>
              <a:gd name="T45" fmla="*/ 504 h 50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6" h="504">
                <a:moveTo>
                  <a:pt x="26" y="486"/>
                </a:moveTo>
                <a:cubicBezTo>
                  <a:pt x="50" y="492"/>
                  <a:pt x="38" y="489"/>
                  <a:pt x="61" y="494"/>
                </a:cubicBezTo>
                <a:cubicBezTo>
                  <a:pt x="69" y="480"/>
                  <a:pt x="66" y="465"/>
                  <a:pt x="72" y="451"/>
                </a:cubicBezTo>
                <a:cubicBezTo>
                  <a:pt x="77" y="408"/>
                  <a:pt x="82" y="366"/>
                  <a:pt x="72" y="323"/>
                </a:cubicBezTo>
                <a:cubicBezTo>
                  <a:pt x="73" y="288"/>
                  <a:pt x="75" y="247"/>
                  <a:pt x="88" y="214"/>
                </a:cubicBezTo>
                <a:cubicBezTo>
                  <a:pt x="93" y="179"/>
                  <a:pt x="89" y="192"/>
                  <a:pt x="96" y="174"/>
                </a:cubicBezTo>
                <a:cubicBezTo>
                  <a:pt x="94" y="116"/>
                  <a:pt x="92" y="96"/>
                  <a:pt x="88" y="51"/>
                </a:cubicBezTo>
                <a:cubicBezTo>
                  <a:pt x="90" y="21"/>
                  <a:pt x="89" y="26"/>
                  <a:pt x="77" y="6"/>
                </a:cubicBezTo>
                <a:cubicBezTo>
                  <a:pt x="43" y="8"/>
                  <a:pt x="39" y="0"/>
                  <a:pt x="29" y="25"/>
                </a:cubicBezTo>
                <a:cubicBezTo>
                  <a:pt x="31" y="56"/>
                  <a:pt x="37" y="90"/>
                  <a:pt x="26" y="121"/>
                </a:cubicBezTo>
                <a:cubicBezTo>
                  <a:pt x="49" y="199"/>
                  <a:pt x="0" y="279"/>
                  <a:pt x="32" y="363"/>
                </a:cubicBezTo>
                <a:cubicBezTo>
                  <a:pt x="33" y="379"/>
                  <a:pt x="34" y="390"/>
                  <a:pt x="40" y="406"/>
                </a:cubicBezTo>
                <a:cubicBezTo>
                  <a:pt x="34" y="428"/>
                  <a:pt x="29" y="450"/>
                  <a:pt x="24" y="473"/>
                </a:cubicBezTo>
                <a:cubicBezTo>
                  <a:pt x="25" y="479"/>
                  <a:pt x="44" y="504"/>
                  <a:pt x="26" y="486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39458" tIns="68505" rIns="139458" bIns="68505">
            <a:spAutoFit/>
          </a:bodyPr>
          <a:lstStyle/>
          <a:p>
            <a:endParaRPr lang="en-US"/>
          </a:p>
        </p:txBody>
      </p:sp>
      <p:sp>
        <p:nvSpPr>
          <p:cNvPr id="63527" name="Freeform 60"/>
          <p:cNvSpPr>
            <a:spLocks/>
          </p:cNvSpPr>
          <p:nvPr/>
        </p:nvSpPr>
        <p:spPr bwMode="auto">
          <a:xfrm>
            <a:off x="4522788" y="2482850"/>
            <a:ext cx="279400" cy="319088"/>
          </a:xfrm>
          <a:custGeom>
            <a:avLst/>
            <a:gdLst>
              <a:gd name="T0" fmla="*/ 2147483647 w 150"/>
              <a:gd name="T1" fmla="*/ 2147483647 h 410"/>
              <a:gd name="T2" fmla="*/ 2147483647 w 150"/>
              <a:gd name="T3" fmla="*/ 2147483647 h 410"/>
              <a:gd name="T4" fmla="*/ 2147483647 w 150"/>
              <a:gd name="T5" fmla="*/ 2147483647 h 410"/>
              <a:gd name="T6" fmla="*/ 2147483647 w 150"/>
              <a:gd name="T7" fmla="*/ 2147483647 h 410"/>
              <a:gd name="T8" fmla="*/ 2147483647 w 150"/>
              <a:gd name="T9" fmla="*/ 2147483647 h 410"/>
              <a:gd name="T10" fmla="*/ 2147483647 w 150"/>
              <a:gd name="T11" fmla="*/ 2147483647 h 410"/>
              <a:gd name="T12" fmla="*/ 2147483647 w 150"/>
              <a:gd name="T13" fmla="*/ 2147483647 h 410"/>
              <a:gd name="T14" fmla="*/ 2147483647 w 150"/>
              <a:gd name="T15" fmla="*/ 2147483647 h 410"/>
              <a:gd name="T16" fmla="*/ 2147483647 w 150"/>
              <a:gd name="T17" fmla="*/ 2147483647 h 410"/>
              <a:gd name="T18" fmla="*/ 2147483647 w 150"/>
              <a:gd name="T19" fmla="*/ 2147483647 h 410"/>
              <a:gd name="T20" fmla="*/ 2147483647 w 150"/>
              <a:gd name="T21" fmla="*/ 0 h 410"/>
              <a:gd name="T22" fmla="*/ 2147483647 w 150"/>
              <a:gd name="T23" fmla="*/ 2147483647 h 410"/>
              <a:gd name="T24" fmla="*/ 2147483647 w 150"/>
              <a:gd name="T25" fmla="*/ 2147483647 h 410"/>
              <a:gd name="T26" fmla="*/ 2147483647 w 150"/>
              <a:gd name="T27" fmla="*/ 2147483647 h 410"/>
              <a:gd name="T28" fmla="*/ 2147483647 w 150"/>
              <a:gd name="T29" fmla="*/ 2147483647 h 410"/>
              <a:gd name="T30" fmla="*/ 2147483647 w 150"/>
              <a:gd name="T31" fmla="*/ 2147483647 h 410"/>
              <a:gd name="T32" fmla="*/ 2147483647 w 150"/>
              <a:gd name="T33" fmla="*/ 2147483647 h 410"/>
              <a:gd name="T34" fmla="*/ 2147483647 w 150"/>
              <a:gd name="T35" fmla="*/ 2147483647 h 410"/>
              <a:gd name="T36" fmla="*/ 2147483647 w 150"/>
              <a:gd name="T37" fmla="*/ 2147483647 h 410"/>
              <a:gd name="T38" fmla="*/ 2147483647 w 150"/>
              <a:gd name="T39" fmla="*/ 2147483647 h 410"/>
              <a:gd name="T40" fmla="*/ 2147483647 w 150"/>
              <a:gd name="T41" fmla="*/ 2147483647 h 410"/>
              <a:gd name="T42" fmla="*/ 2147483647 w 150"/>
              <a:gd name="T43" fmla="*/ 2147483647 h 410"/>
              <a:gd name="T44" fmla="*/ 2147483647 w 150"/>
              <a:gd name="T45" fmla="*/ 2147483647 h 410"/>
              <a:gd name="T46" fmla="*/ 2147483647 w 150"/>
              <a:gd name="T47" fmla="*/ 2147483647 h 4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50"/>
              <a:gd name="T73" fmla="*/ 0 h 410"/>
              <a:gd name="T74" fmla="*/ 150 w 150"/>
              <a:gd name="T75" fmla="*/ 410 h 41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50" h="410">
                <a:moveTo>
                  <a:pt x="5" y="381"/>
                </a:moveTo>
                <a:cubicBezTo>
                  <a:pt x="18" y="394"/>
                  <a:pt x="19" y="403"/>
                  <a:pt x="40" y="410"/>
                </a:cubicBezTo>
                <a:cubicBezTo>
                  <a:pt x="55" y="408"/>
                  <a:pt x="66" y="407"/>
                  <a:pt x="80" y="402"/>
                </a:cubicBezTo>
                <a:cubicBezTo>
                  <a:pt x="98" y="383"/>
                  <a:pt x="80" y="405"/>
                  <a:pt x="93" y="362"/>
                </a:cubicBezTo>
                <a:cubicBezTo>
                  <a:pt x="101" y="335"/>
                  <a:pt x="109" y="307"/>
                  <a:pt x="114" y="280"/>
                </a:cubicBezTo>
                <a:cubicBezTo>
                  <a:pt x="111" y="260"/>
                  <a:pt x="115" y="232"/>
                  <a:pt x="128" y="216"/>
                </a:cubicBezTo>
                <a:cubicBezTo>
                  <a:pt x="130" y="207"/>
                  <a:pt x="136" y="192"/>
                  <a:pt x="136" y="192"/>
                </a:cubicBezTo>
                <a:cubicBezTo>
                  <a:pt x="136" y="167"/>
                  <a:pt x="135" y="141"/>
                  <a:pt x="138" y="117"/>
                </a:cubicBezTo>
                <a:cubicBezTo>
                  <a:pt x="138" y="111"/>
                  <a:pt x="144" y="101"/>
                  <a:pt x="144" y="101"/>
                </a:cubicBezTo>
                <a:cubicBezTo>
                  <a:pt x="144" y="86"/>
                  <a:pt x="150" y="63"/>
                  <a:pt x="146" y="48"/>
                </a:cubicBezTo>
                <a:cubicBezTo>
                  <a:pt x="144" y="30"/>
                  <a:pt x="144" y="11"/>
                  <a:pt x="130" y="0"/>
                </a:cubicBezTo>
                <a:cubicBezTo>
                  <a:pt x="117" y="6"/>
                  <a:pt x="105" y="7"/>
                  <a:pt x="93" y="13"/>
                </a:cubicBezTo>
                <a:cubicBezTo>
                  <a:pt x="84" y="27"/>
                  <a:pt x="91" y="38"/>
                  <a:pt x="77" y="53"/>
                </a:cubicBezTo>
                <a:cubicBezTo>
                  <a:pt x="83" y="77"/>
                  <a:pt x="81" y="118"/>
                  <a:pt x="66" y="138"/>
                </a:cubicBezTo>
                <a:cubicBezTo>
                  <a:pt x="63" y="146"/>
                  <a:pt x="59" y="153"/>
                  <a:pt x="58" y="162"/>
                </a:cubicBezTo>
                <a:cubicBezTo>
                  <a:pt x="53" y="185"/>
                  <a:pt x="58" y="199"/>
                  <a:pt x="42" y="216"/>
                </a:cubicBezTo>
                <a:cubicBezTo>
                  <a:pt x="41" y="219"/>
                  <a:pt x="41" y="222"/>
                  <a:pt x="40" y="226"/>
                </a:cubicBezTo>
                <a:cubicBezTo>
                  <a:pt x="38" y="228"/>
                  <a:pt x="34" y="229"/>
                  <a:pt x="34" y="232"/>
                </a:cubicBezTo>
                <a:cubicBezTo>
                  <a:pt x="32" y="237"/>
                  <a:pt x="33" y="244"/>
                  <a:pt x="32" y="250"/>
                </a:cubicBezTo>
                <a:cubicBezTo>
                  <a:pt x="31" y="252"/>
                  <a:pt x="30" y="255"/>
                  <a:pt x="29" y="258"/>
                </a:cubicBezTo>
                <a:cubicBezTo>
                  <a:pt x="26" y="290"/>
                  <a:pt x="20" y="317"/>
                  <a:pt x="16" y="349"/>
                </a:cubicBezTo>
                <a:cubicBezTo>
                  <a:pt x="14" y="359"/>
                  <a:pt x="17" y="372"/>
                  <a:pt x="10" y="381"/>
                </a:cubicBezTo>
                <a:cubicBezTo>
                  <a:pt x="7" y="383"/>
                  <a:pt x="5" y="386"/>
                  <a:pt x="2" y="386"/>
                </a:cubicBezTo>
                <a:cubicBezTo>
                  <a:pt x="0" y="386"/>
                  <a:pt x="4" y="382"/>
                  <a:pt x="5" y="381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39458" tIns="68505" rIns="139458" bIns="68505">
            <a:spAutoFit/>
          </a:bodyPr>
          <a:lstStyle/>
          <a:p>
            <a:endParaRPr lang="en-US"/>
          </a:p>
        </p:txBody>
      </p:sp>
      <p:sp>
        <p:nvSpPr>
          <p:cNvPr id="63528" name="Rectangle 61"/>
          <p:cNvSpPr>
            <a:spLocks noChangeArrowheads="1"/>
          </p:cNvSpPr>
          <p:nvPr/>
        </p:nvSpPr>
        <p:spPr bwMode="auto">
          <a:xfrm>
            <a:off x="1808163" y="5091113"/>
            <a:ext cx="2365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2400">
              <a:latin typeface="Helvetica" charset="0"/>
            </a:endParaRPr>
          </a:p>
        </p:txBody>
      </p:sp>
      <p:sp>
        <p:nvSpPr>
          <p:cNvPr id="63529" name="Rectangle 62"/>
          <p:cNvSpPr>
            <a:spLocks noChangeArrowheads="1"/>
          </p:cNvSpPr>
          <p:nvPr/>
        </p:nvSpPr>
        <p:spPr bwMode="auto">
          <a:xfrm>
            <a:off x="3241675" y="5081588"/>
            <a:ext cx="2365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2400">
              <a:latin typeface="Helvetica" charset="0"/>
            </a:endParaRPr>
          </a:p>
        </p:txBody>
      </p:sp>
      <p:sp>
        <p:nvSpPr>
          <p:cNvPr id="63530" name="Rectangle 63"/>
          <p:cNvSpPr>
            <a:spLocks noChangeArrowheads="1"/>
          </p:cNvSpPr>
          <p:nvPr/>
        </p:nvSpPr>
        <p:spPr bwMode="auto">
          <a:xfrm>
            <a:off x="4979988" y="1119188"/>
            <a:ext cx="4708525" cy="6149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3531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15105"/>
          <a:stretch>
            <a:fillRect/>
          </a:stretch>
        </p:blipFill>
        <p:spPr bwMode="auto">
          <a:xfrm>
            <a:off x="4967288" y="404813"/>
            <a:ext cx="4738687" cy="69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32" name="Rectangle 65"/>
          <p:cNvSpPr>
            <a:spLocks noChangeArrowheads="1"/>
          </p:cNvSpPr>
          <p:nvPr/>
        </p:nvSpPr>
        <p:spPr bwMode="auto">
          <a:xfrm>
            <a:off x="4968875" y="404813"/>
            <a:ext cx="4706938" cy="6875462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33" name="Rectangle 66"/>
          <p:cNvSpPr>
            <a:spLocks noChangeArrowheads="1"/>
          </p:cNvSpPr>
          <p:nvPr/>
        </p:nvSpPr>
        <p:spPr bwMode="auto">
          <a:xfrm>
            <a:off x="5011738" y="433388"/>
            <a:ext cx="4694237" cy="68214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68" name="Rectangle 68"/>
          <p:cNvSpPr>
            <a:spLocks noChangeArrowheads="1"/>
          </p:cNvSpPr>
          <p:nvPr/>
        </p:nvSpPr>
        <p:spPr bwMode="auto">
          <a:xfrm>
            <a:off x="2205038" y="3279775"/>
            <a:ext cx="146208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hlink"/>
                </a:solidFill>
                <a:latin typeface="Arial" charset="0"/>
              </a:rPr>
              <a:t>I Samuel</a:t>
            </a:r>
            <a:endParaRPr lang="en-US" sz="28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870469" name="Rectangle 69"/>
          <p:cNvSpPr>
            <a:spLocks noChangeArrowheads="1"/>
          </p:cNvSpPr>
          <p:nvPr/>
        </p:nvSpPr>
        <p:spPr bwMode="auto">
          <a:xfrm>
            <a:off x="2130425" y="3816350"/>
            <a:ext cx="12446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hlink"/>
                </a:solidFill>
                <a:latin typeface="Arial" charset="0"/>
              </a:rPr>
              <a:t>II Sam</a:t>
            </a:r>
            <a:r>
              <a:rPr lang="ja-JP" altLang="en-US" sz="2800" b="1">
                <a:solidFill>
                  <a:schemeClr val="hlink"/>
                </a:solidFill>
                <a:latin typeface="Arial" charset="0"/>
              </a:rPr>
              <a:t>’</a:t>
            </a:r>
            <a:r>
              <a:rPr lang="en-US" sz="2800" b="1">
                <a:solidFill>
                  <a:schemeClr val="hlink"/>
                </a:solidFill>
                <a:latin typeface="Arial" charset="0"/>
              </a:rPr>
              <a:t>l</a:t>
            </a:r>
            <a:endParaRPr lang="en-US" sz="28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870470" name="Rectangle 70"/>
          <p:cNvSpPr>
            <a:spLocks noChangeArrowheads="1"/>
          </p:cNvSpPr>
          <p:nvPr/>
        </p:nvSpPr>
        <p:spPr bwMode="auto">
          <a:xfrm>
            <a:off x="2052638" y="4573588"/>
            <a:ext cx="152876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hlink"/>
                </a:solidFill>
                <a:latin typeface="Arial" pitchFamily="1" charset="0"/>
                <a:ea typeface="+mn-ea"/>
                <a:cs typeface="+mn-cs"/>
              </a:rPr>
              <a:t>II Reyes</a:t>
            </a:r>
          </a:p>
        </p:txBody>
      </p:sp>
      <p:sp>
        <p:nvSpPr>
          <p:cNvPr id="870471" name="Rectangle 71"/>
          <p:cNvSpPr>
            <a:spLocks noChangeArrowheads="1"/>
          </p:cNvSpPr>
          <p:nvPr/>
        </p:nvSpPr>
        <p:spPr bwMode="auto">
          <a:xfrm>
            <a:off x="2133600" y="4103688"/>
            <a:ext cx="14303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hlink"/>
                </a:solidFill>
                <a:latin typeface="Arial" pitchFamily="1" charset="0"/>
                <a:ea typeface="+mn-ea"/>
                <a:cs typeface="+mn-cs"/>
              </a:rPr>
              <a:t>I Reyes</a:t>
            </a:r>
          </a:p>
        </p:txBody>
      </p:sp>
      <p:sp>
        <p:nvSpPr>
          <p:cNvPr id="63538" name="Text Box 109"/>
          <p:cNvSpPr txBox="1">
            <a:spLocks noChangeArrowheads="1"/>
          </p:cNvSpPr>
          <p:nvPr/>
        </p:nvSpPr>
        <p:spPr bwMode="auto">
          <a:xfrm rot="-5400000">
            <a:off x="-1285081" y="3486944"/>
            <a:ext cx="56149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>
              <a:latin typeface="Arial Black" charset="0"/>
            </a:endParaRPr>
          </a:p>
        </p:txBody>
      </p:sp>
      <p:grpSp>
        <p:nvGrpSpPr>
          <p:cNvPr id="2" name="Group 72"/>
          <p:cNvGrpSpPr>
            <a:grpSpLocks/>
          </p:cNvGrpSpPr>
          <p:nvPr/>
        </p:nvGrpSpPr>
        <p:grpSpPr bwMode="auto">
          <a:xfrm>
            <a:off x="0" y="609600"/>
            <a:ext cx="2124075" cy="5908675"/>
            <a:chOff x="0" y="384"/>
            <a:chExt cx="1338" cy="3722"/>
          </a:xfrm>
        </p:grpSpPr>
        <p:sp>
          <p:nvSpPr>
            <p:cNvPr id="870473" name="Rectangle 73"/>
            <p:cNvSpPr>
              <a:spLocks noChangeArrowheads="1"/>
            </p:cNvSpPr>
            <p:nvPr/>
          </p:nvSpPr>
          <p:spPr bwMode="auto">
            <a:xfrm>
              <a:off x="0" y="384"/>
              <a:ext cx="786" cy="35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 b="1">
                  <a:solidFill>
                    <a:schemeClr val="hlink"/>
                  </a:solidFill>
                  <a:latin typeface="Helvetica" pitchFamily="1" charset="0"/>
                  <a:ea typeface="+mn-ea"/>
                  <a:cs typeface="+mn-cs"/>
                </a:rPr>
                <a:t>(S)</a:t>
              </a:r>
            </a:p>
            <a:p>
              <a:pPr algn="l">
                <a:defRPr/>
              </a:pPr>
              <a:endParaRPr lang="en-US" sz="3600" b="1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3600" b="1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3600" b="1">
                  <a:solidFill>
                    <a:schemeClr val="hlink"/>
                  </a:solidFill>
                  <a:latin typeface="Helvetica" pitchFamily="1" charset="0"/>
                  <a:ea typeface="+mn-ea"/>
                  <a:cs typeface="+mn-cs"/>
                </a:rPr>
                <a:t>(D)</a:t>
              </a:r>
            </a:p>
            <a:p>
              <a:pPr algn="l">
                <a:defRPr/>
              </a:pPr>
              <a:endParaRPr lang="en-US" sz="3600" b="1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3600" b="1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3600" b="1">
                  <a:solidFill>
                    <a:schemeClr val="hlink"/>
                  </a:solidFill>
                  <a:latin typeface="Helvetica" pitchFamily="1" charset="0"/>
                  <a:ea typeface="+mn-ea"/>
                  <a:cs typeface="+mn-cs"/>
                </a:rPr>
                <a:t>(S)</a:t>
              </a:r>
            </a:p>
            <a:p>
              <a:pPr algn="l">
                <a:defRPr/>
              </a:pPr>
              <a:endParaRPr lang="en-US" sz="3600" b="1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3600" b="1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3600" b="1">
                  <a:solidFill>
                    <a:schemeClr val="hlink"/>
                  </a:solidFill>
                  <a:latin typeface="Helvetica" pitchFamily="1" charset="0"/>
                  <a:ea typeface="+mn-ea"/>
                  <a:cs typeface="+mn-cs"/>
                </a:rPr>
                <a:t>(GC)</a:t>
              </a:r>
            </a:p>
          </p:txBody>
        </p:sp>
        <p:sp>
          <p:nvSpPr>
            <p:cNvPr id="870474" name="Rectangle 74"/>
            <p:cNvSpPr>
              <a:spLocks noChangeArrowheads="1"/>
            </p:cNvSpPr>
            <p:nvPr/>
          </p:nvSpPr>
          <p:spPr bwMode="auto">
            <a:xfrm>
              <a:off x="25" y="788"/>
              <a:ext cx="88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00279F"/>
                  </a:solidFill>
                  <a:latin typeface="Helvetica" pitchFamily="1" charset="0"/>
                  <a:ea typeface="+mn-ea"/>
                  <a:cs typeface="+mn-cs"/>
                </a:rPr>
                <a:t>Saúl</a:t>
              </a:r>
            </a:p>
          </p:txBody>
        </p:sp>
        <p:sp>
          <p:nvSpPr>
            <p:cNvPr id="870475" name="Rectangle 75"/>
            <p:cNvSpPr>
              <a:spLocks noChangeArrowheads="1"/>
            </p:cNvSpPr>
            <p:nvPr/>
          </p:nvSpPr>
          <p:spPr bwMode="auto">
            <a:xfrm>
              <a:off x="11" y="1752"/>
              <a:ext cx="88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00279F"/>
                  </a:solidFill>
                  <a:latin typeface="Helvetica" pitchFamily="1" charset="0"/>
                  <a:ea typeface="+mn-ea"/>
                  <a:cs typeface="+mn-cs"/>
                </a:rPr>
                <a:t>David</a:t>
              </a:r>
            </a:p>
          </p:txBody>
        </p:sp>
        <p:sp>
          <p:nvSpPr>
            <p:cNvPr id="870476" name="Rectangle 76"/>
            <p:cNvSpPr>
              <a:spLocks noChangeArrowheads="1"/>
            </p:cNvSpPr>
            <p:nvPr/>
          </p:nvSpPr>
          <p:spPr bwMode="auto">
            <a:xfrm>
              <a:off x="0" y="2895"/>
              <a:ext cx="123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00279F"/>
                  </a:solidFill>
                  <a:latin typeface="Helvetica" pitchFamily="1" charset="0"/>
                  <a:ea typeface="+mn-ea"/>
                  <a:cs typeface="+mn-cs"/>
                </a:rPr>
                <a:t>Salomón</a:t>
              </a:r>
            </a:p>
          </p:txBody>
        </p:sp>
        <p:sp>
          <p:nvSpPr>
            <p:cNvPr id="870477" name="Rectangle 77"/>
            <p:cNvSpPr>
              <a:spLocks noChangeArrowheads="1"/>
            </p:cNvSpPr>
            <p:nvPr/>
          </p:nvSpPr>
          <p:spPr bwMode="auto">
            <a:xfrm>
              <a:off x="0" y="3935"/>
              <a:ext cx="1338" cy="1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00279F"/>
                  </a:solidFill>
                  <a:latin typeface="Helvetica" pitchFamily="1" charset="0"/>
                  <a:ea typeface="+mn-ea"/>
                  <a:cs typeface="+mn-cs"/>
                </a:rPr>
                <a:t>Guerra civil</a:t>
              </a:r>
            </a:p>
          </p:txBody>
        </p:sp>
      </p:grp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760413" y="1016000"/>
            <a:ext cx="1195387" cy="4922838"/>
            <a:chOff x="479" y="640"/>
            <a:chExt cx="753" cy="3101"/>
          </a:xfrm>
        </p:grpSpPr>
        <p:sp>
          <p:nvSpPr>
            <p:cNvPr id="870479" name="Line 79"/>
            <p:cNvSpPr>
              <a:spLocks noChangeShapeType="1"/>
            </p:cNvSpPr>
            <p:nvPr/>
          </p:nvSpPr>
          <p:spPr bwMode="auto">
            <a:xfrm>
              <a:off x="479" y="640"/>
              <a:ext cx="742" cy="1536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70480" name="Line 80"/>
            <p:cNvSpPr>
              <a:spLocks noChangeShapeType="1"/>
            </p:cNvSpPr>
            <p:nvPr/>
          </p:nvSpPr>
          <p:spPr bwMode="auto">
            <a:xfrm>
              <a:off x="491" y="1672"/>
              <a:ext cx="688" cy="813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70481" name="Line 81"/>
            <p:cNvSpPr>
              <a:spLocks noChangeShapeType="1"/>
            </p:cNvSpPr>
            <p:nvPr/>
          </p:nvSpPr>
          <p:spPr bwMode="auto">
            <a:xfrm>
              <a:off x="479" y="2689"/>
              <a:ext cx="689" cy="9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70482" name="Line 82"/>
            <p:cNvSpPr>
              <a:spLocks noChangeShapeType="1"/>
            </p:cNvSpPr>
            <p:nvPr/>
          </p:nvSpPr>
          <p:spPr bwMode="auto">
            <a:xfrm flipV="1">
              <a:off x="748" y="3045"/>
              <a:ext cx="484" cy="696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63541" name="Rectangle 83"/>
          <p:cNvSpPr>
            <a:spLocks noChangeArrowheads="1"/>
          </p:cNvSpPr>
          <p:nvPr/>
        </p:nvSpPr>
        <p:spPr bwMode="auto">
          <a:xfrm>
            <a:off x="2243138" y="468313"/>
            <a:ext cx="10271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Josué</a:t>
            </a:r>
            <a:endParaRPr lang="en-US" sz="2800">
              <a:latin typeface="Arial" charset="0"/>
            </a:endParaRPr>
          </a:p>
        </p:txBody>
      </p:sp>
      <p:sp>
        <p:nvSpPr>
          <p:cNvPr id="63542" name="Rectangle 84"/>
          <p:cNvSpPr>
            <a:spLocks noChangeArrowheads="1"/>
          </p:cNvSpPr>
          <p:nvPr/>
        </p:nvSpPr>
        <p:spPr bwMode="auto">
          <a:xfrm>
            <a:off x="2217738" y="1835150"/>
            <a:ext cx="12065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Jueces</a:t>
            </a:r>
            <a:endParaRPr lang="en-US" sz="2800">
              <a:latin typeface="Arial" charset="0"/>
            </a:endParaRPr>
          </a:p>
        </p:txBody>
      </p:sp>
      <p:sp>
        <p:nvSpPr>
          <p:cNvPr id="63543" name="Rectangle 85"/>
          <p:cNvSpPr>
            <a:spLocks noChangeArrowheads="1"/>
          </p:cNvSpPr>
          <p:nvPr/>
        </p:nvSpPr>
        <p:spPr bwMode="auto">
          <a:xfrm>
            <a:off x="2403475" y="2249488"/>
            <a:ext cx="5921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Rut</a:t>
            </a:r>
            <a:endParaRPr lang="en-US" sz="2800">
              <a:latin typeface="Arial" charset="0"/>
            </a:endParaRPr>
          </a:p>
        </p:txBody>
      </p:sp>
      <p:sp>
        <p:nvSpPr>
          <p:cNvPr id="63544" name="Text Box 88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870500" name="Rectangle 100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63546" name="Text Box 104"/>
          <p:cNvSpPr txBox="1">
            <a:spLocks noChangeArrowheads="1"/>
          </p:cNvSpPr>
          <p:nvPr/>
        </p:nvSpPr>
        <p:spPr bwMode="auto">
          <a:xfrm>
            <a:off x="9107488" y="746760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/>
          </a:p>
        </p:txBody>
      </p:sp>
      <p:sp>
        <p:nvSpPr>
          <p:cNvPr id="63547" name="Text Box 105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30</a:t>
            </a:r>
          </a:p>
        </p:txBody>
      </p:sp>
      <p:sp>
        <p:nvSpPr>
          <p:cNvPr id="870506" name="Rectangle 106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870544" name="Text Box 144"/>
          <p:cNvSpPr txBox="1">
            <a:spLocks noChangeArrowheads="1"/>
          </p:cNvSpPr>
          <p:nvPr/>
        </p:nvSpPr>
        <p:spPr bwMode="auto">
          <a:xfrm>
            <a:off x="6056313" y="6099175"/>
            <a:ext cx="3956050" cy="1323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000" b="1" smtClean="0">
                <a:solidFill>
                  <a:schemeClr val="bg1"/>
                </a:solidFill>
                <a:latin typeface="Helvetica" charset="0"/>
              </a:rPr>
              <a:t>Cronología bíblica:       aproximada                             1050 a.C. hasta 600 a.C.</a:t>
            </a:r>
          </a:p>
          <a:p>
            <a:pPr algn="ctr">
              <a:defRPr/>
            </a:pPr>
            <a:endParaRPr lang="en-US" sz="2000" b="1" smtClean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870545" name="AutoShape 145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70547" name="Rectangle 147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870548" name="Picture 148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870549" name="Text Box 149"/>
          <p:cNvSpPr txBox="1">
            <a:spLocks noChangeArrowheads="1"/>
          </p:cNvSpPr>
          <p:nvPr/>
        </p:nvSpPr>
        <p:spPr bwMode="auto">
          <a:xfrm>
            <a:off x="5194300" y="4519613"/>
            <a:ext cx="4330700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4400" b="1" smtClean="0">
                <a:solidFill>
                  <a:srgbClr val="FFEA18"/>
                </a:solidFill>
                <a:latin typeface="Helvetica" charset="0"/>
              </a:rPr>
              <a:t>Historia</a:t>
            </a: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z="4400" b="1" smtClean="0">
              <a:solidFill>
                <a:srgbClr val="FFEA18"/>
              </a:solidFill>
              <a:latin typeface="Helvetica" charset="0"/>
            </a:endParaRPr>
          </a:p>
        </p:txBody>
      </p:sp>
      <p:sp>
        <p:nvSpPr>
          <p:cNvPr id="870550" name="Text Box 150"/>
          <p:cNvSpPr txBox="1">
            <a:spLocks noChangeArrowheads="1"/>
          </p:cNvSpPr>
          <p:nvPr/>
        </p:nvSpPr>
        <p:spPr bwMode="auto">
          <a:xfrm>
            <a:off x="5586413" y="3654425"/>
            <a:ext cx="36210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latin typeface="Helvetica" pitchFamily="1" charset="0"/>
                <a:ea typeface="+mn-ea"/>
                <a:cs typeface="+mn-cs"/>
              </a:rPr>
              <a:t>Los  12  libros de</a:t>
            </a:r>
          </a:p>
        </p:txBody>
      </p:sp>
      <p:sp>
        <p:nvSpPr>
          <p:cNvPr id="870551" name="Rectangle 151"/>
          <p:cNvSpPr>
            <a:spLocks noChangeArrowheads="1"/>
          </p:cNvSpPr>
          <p:nvPr/>
        </p:nvSpPr>
        <p:spPr bwMode="auto">
          <a:xfrm>
            <a:off x="5313363" y="2279650"/>
            <a:ext cx="4349750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Determinar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los libros</a:t>
            </a:r>
            <a:endParaRPr lang="en-US" sz="2000" b="1" u="sng">
              <a:solidFill>
                <a:schemeClr val="bg1"/>
              </a:solidFill>
              <a:latin typeface="Helvetica" charset="0"/>
            </a:endParaRPr>
          </a:p>
        </p:txBody>
      </p:sp>
      <p:grpSp>
        <p:nvGrpSpPr>
          <p:cNvPr id="63556" name="Group 260"/>
          <p:cNvGrpSpPr>
            <a:grpSpLocks/>
          </p:cNvGrpSpPr>
          <p:nvPr/>
        </p:nvGrpSpPr>
        <p:grpSpPr bwMode="auto">
          <a:xfrm>
            <a:off x="3683000" y="3867150"/>
            <a:ext cx="679450" cy="609600"/>
            <a:chOff x="7442200" y="1428761"/>
            <a:chExt cx="679465" cy="609604"/>
          </a:xfrm>
        </p:grpSpPr>
        <p:grpSp>
          <p:nvGrpSpPr>
            <p:cNvPr id="63557" name="Group 333"/>
            <p:cNvGrpSpPr>
              <a:grpSpLocks/>
            </p:cNvGrpSpPr>
            <p:nvPr/>
          </p:nvGrpSpPr>
          <p:grpSpPr bwMode="auto">
            <a:xfrm>
              <a:off x="7575564" y="1428769"/>
              <a:ext cx="546101" cy="609604"/>
              <a:chOff x="4780" y="860"/>
              <a:chExt cx="344" cy="384"/>
            </a:xfrm>
          </p:grpSpPr>
          <p:sp>
            <p:nvSpPr>
              <p:cNvPr id="63559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3560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61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PD</a:t>
                </a:r>
              </a:p>
            </p:txBody>
          </p:sp>
          <p:sp>
            <p:nvSpPr>
              <p:cNvPr id="97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3558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4"/>
          <p:cNvSpPr>
            <a:spLocks noChangeArrowheads="1"/>
          </p:cNvSpPr>
          <p:nvPr/>
        </p:nvSpPr>
        <p:spPr bwMode="auto">
          <a:xfrm>
            <a:off x="4964113" y="1128713"/>
            <a:ext cx="4708525" cy="6149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553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15105"/>
          <a:stretch>
            <a:fillRect/>
          </a:stretch>
        </p:blipFill>
        <p:spPr bwMode="auto">
          <a:xfrm>
            <a:off x="4951413" y="414338"/>
            <a:ext cx="4738687" cy="69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6"/>
          <p:cNvSpPr>
            <a:spLocks noChangeArrowheads="1"/>
          </p:cNvSpPr>
          <p:nvPr/>
        </p:nvSpPr>
        <p:spPr bwMode="auto">
          <a:xfrm>
            <a:off x="4953000" y="414338"/>
            <a:ext cx="4706938" cy="6875462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0" name="Rectangle 7"/>
          <p:cNvSpPr>
            <a:spLocks noChangeArrowheads="1"/>
          </p:cNvSpPr>
          <p:nvPr/>
        </p:nvSpPr>
        <p:spPr bwMode="auto">
          <a:xfrm>
            <a:off x="4995863" y="442913"/>
            <a:ext cx="4694237" cy="68214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Text Box 14"/>
          <p:cNvSpPr txBox="1">
            <a:spLocks noChangeArrowheads="1"/>
          </p:cNvSpPr>
          <p:nvPr/>
        </p:nvSpPr>
        <p:spPr bwMode="auto">
          <a:xfrm>
            <a:off x="9034463" y="7351713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65542" name="Text Box 15"/>
          <p:cNvSpPr txBox="1">
            <a:spLocks noChangeArrowheads="1"/>
          </p:cNvSpPr>
          <p:nvPr/>
        </p:nvSpPr>
        <p:spPr bwMode="auto">
          <a:xfrm>
            <a:off x="9398000" y="727551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600" b="1"/>
          </a:p>
        </p:txBody>
      </p:sp>
      <p:sp>
        <p:nvSpPr>
          <p:cNvPr id="65543" name="Rectangle 19"/>
          <p:cNvSpPr>
            <a:spLocks noChangeArrowheads="1"/>
          </p:cNvSpPr>
          <p:nvPr/>
        </p:nvSpPr>
        <p:spPr bwMode="auto">
          <a:xfrm>
            <a:off x="6711950" y="650875"/>
            <a:ext cx="27066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65544" name="Text Box 23"/>
          <p:cNvSpPr txBox="1">
            <a:spLocks noChangeArrowheads="1"/>
          </p:cNvSpPr>
          <p:nvPr/>
        </p:nvSpPr>
        <p:spPr bwMode="auto">
          <a:xfrm>
            <a:off x="9091613" y="7477125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/>
          </a:p>
        </p:txBody>
      </p:sp>
      <p:sp>
        <p:nvSpPr>
          <p:cNvPr id="65545" name="Text Box 24"/>
          <p:cNvSpPr txBox="1">
            <a:spLocks noChangeArrowheads="1"/>
          </p:cNvSpPr>
          <p:nvPr/>
        </p:nvSpPr>
        <p:spPr bwMode="auto">
          <a:xfrm>
            <a:off x="8999538" y="7358063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31</a:t>
            </a:r>
          </a:p>
        </p:txBody>
      </p:sp>
      <p:sp>
        <p:nvSpPr>
          <p:cNvPr id="65546" name="Rectangle 25"/>
          <p:cNvSpPr>
            <a:spLocks noChangeArrowheads="1"/>
          </p:cNvSpPr>
          <p:nvPr/>
        </p:nvSpPr>
        <p:spPr bwMode="auto">
          <a:xfrm>
            <a:off x="6456363" y="565150"/>
            <a:ext cx="310197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65547" name="Text Box 26"/>
          <p:cNvSpPr txBox="1">
            <a:spLocks noChangeArrowheads="1"/>
          </p:cNvSpPr>
          <p:nvPr/>
        </p:nvSpPr>
        <p:spPr bwMode="auto">
          <a:xfrm>
            <a:off x="9451975" y="7289800"/>
            <a:ext cx="5032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14</a:t>
            </a:r>
          </a:p>
        </p:txBody>
      </p:sp>
      <p:sp>
        <p:nvSpPr>
          <p:cNvPr id="65548" name="Rectangle 28"/>
          <p:cNvSpPr>
            <a:spLocks noChangeArrowheads="1"/>
          </p:cNvSpPr>
          <p:nvPr/>
        </p:nvSpPr>
        <p:spPr bwMode="auto">
          <a:xfrm>
            <a:off x="285750" y="396875"/>
            <a:ext cx="4513263" cy="6900863"/>
          </a:xfrm>
          <a:prstGeom prst="rect">
            <a:avLst/>
          </a:prstGeom>
          <a:gradFill rotWithShape="1">
            <a:gsLst>
              <a:gs pos="0">
                <a:srgbClr val="0B105F"/>
              </a:gs>
              <a:gs pos="50000">
                <a:srgbClr val="1822CD"/>
              </a:gs>
              <a:gs pos="100000">
                <a:srgbClr val="0B105F"/>
              </a:gs>
            </a:gsLst>
            <a:lin ang="5400000" scaled="1"/>
          </a:gradFill>
          <a:ln w="120650">
            <a:solidFill>
              <a:srgbClr val="32F04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5549" name="Picture 39" descr="j028053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718" y="2555082"/>
            <a:ext cx="5046663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0" name="Rectangle 3"/>
          <p:cNvSpPr>
            <a:spLocks noChangeArrowheads="1"/>
          </p:cNvSpPr>
          <p:nvPr/>
        </p:nvSpPr>
        <p:spPr bwMode="auto">
          <a:xfrm>
            <a:off x="2516188" y="22764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23016" name="Text Box 8"/>
          <p:cNvSpPr txBox="1">
            <a:spLocks noChangeArrowheads="1"/>
          </p:cNvSpPr>
          <p:nvPr/>
        </p:nvSpPr>
        <p:spPr bwMode="auto">
          <a:xfrm>
            <a:off x="447675" y="2252663"/>
            <a:ext cx="927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hlink"/>
                </a:solidFill>
              </a:rPr>
              <a:t>Saúl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323017" name="Text Box 9"/>
          <p:cNvSpPr txBox="1">
            <a:spLocks noChangeArrowheads="1"/>
          </p:cNvSpPr>
          <p:nvPr/>
        </p:nvSpPr>
        <p:spPr bwMode="auto">
          <a:xfrm>
            <a:off x="1066800" y="1576388"/>
            <a:ext cx="1104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hlink"/>
                </a:solidFill>
              </a:rPr>
              <a:t>David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323018" name="Text Box 10"/>
          <p:cNvSpPr txBox="1">
            <a:spLocks noChangeArrowheads="1"/>
          </p:cNvSpPr>
          <p:nvPr/>
        </p:nvSpPr>
        <p:spPr bwMode="auto">
          <a:xfrm>
            <a:off x="688975" y="1293813"/>
            <a:ext cx="1562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66FFFF"/>
                </a:solidFill>
              </a:rPr>
              <a:t>2 Samuel</a:t>
            </a:r>
            <a:endParaRPr lang="en-US">
              <a:solidFill>
                <a:srgbClr val="66FFFF"/>
              </a:solidFill>
            </a:endParaRPr>
          </a:p>
        </p:txBody>
      </p:sp>
      <p:sp>
        <p:nvSpPr>
          <p:cNvPr id="1323019" name="Text Box 11"/>
          <p:cNvSpPr txBox="1">
            <a:spLocks noChangeArrowheads="1"/>
          </p:cNvSpPr>
          <p:nvPr/>
        </p:nvSpPr>
        <p:spPr bwMode="auto">
          <a:xfrm>
            <a:off x="1708150" y="1771650"/>
            <a:ext cx="622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chemeClr val="bg1"/>
                </a:solidFill>
              </a:rPr>
              <a:t>D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23020" name="Text Box 12"/>
          <p:cNvSpPr txBox="1">
            <a:spLocks noChangeArrowheads="1"/>
          </p:cNvSpPr>
          <p:nvPr/>
        </p:nvSpPr>
        <p:spPr bwMode="auto">
          <a:xfrm>
            <a:off x="2197100" y="1508125"/>
            <a:ext cx="622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chemeClr val="bg1"/>
                </a:solidFill>
              </a:rPr>
              <a:t>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23021" name="Text Box 13"/>
          <p:cNvSpPr txBox="1">
            <a:spLocks noChangeArrowheads="1"/>
          </p:cNvSpPr>
          <p:nvPr/>
        </p:nvSpPr>
        <p:spPr bwMode="auto">
          <a:xfrm>
            <a:off x="2630488" y="1803400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chemeClr val="bg1"/>
                </a:solidFill>
              </a:rPr>
              <a:t>GC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23037" name="Text Box 29"/>
          <p:cNvSpPr txBox="1">
            <a:spLocks noChangeArrowheads="1"/>
          </p:cNvSpPr>
          <p:nvPr/>
        </p:nvSpPr>
        <p:spPr bwMode="auto">
          <a:xfrm>
            <a:off x="1149350" y="2152650"/>
            <a:ext cx="622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chemeClr val="bg1"/>
                </a:solidFill>
              </a:rPr>
              <a:t>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23038" name="Text Box 30"/>
          <p:cNvSpPr txBox="1">
            <a:spLocks noChangeArrowheads="1"/>
          </p:cNvSpPr>
          <p:nvPr/>
        </p:nvSpPr>
        <p:spPr bwMode="auto">
          <a:xfrm>
            <a:off x="2247900" y="1341438"/>
            <a:ext cx="185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hlink"/>
                </a:solidFill>
              </a:rPr>
              <a:t>Salomón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323039" name="Text Box 31"/>
          <p:cNvSpPr txBox="1">
            <a:spLocks noChangeArrowheads="1"/>
          </p:cNvSpPr>
          <p:nvPr/>
        </p:nvSpPr>
        <p:spPr bwMode="auto">
          <a:xfrm>
            <a:off x="2335213" y="1084263"/>
            <a:ext cx="1370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66FFFF"/>
                </a:solidFill>
              </a:rPr>
              <a:t>1 Reyes</a:t>
            </a:r>
            <a:endParaRPr lang="en-US">
              <a:solidFill>
                <a:srgbClr val="66FFFF"/>
              </a:solidFill>
            </a:endParaRPr>
          </a:p>
        </p:txBody>
      </p:sp>
      <p:sp>
        <p:nvSpPr>
          <p:cNvPr id="1323040" name="Text Box 32"/>
          <p:cNvSpPr txBox="1">
            <a:spLocks noChangeArrowheads="1"/>
          </p:cNvSpPr>
          <p:nvPr/>
        </p:nvSpPr>
        <p:spPr bwMode="auto">
          <a:xfrm>
            <a:off x="311150" y="1981200"/>
            <a:ext cx="154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66FFFF"/>
                </a:solidFill>
              </a:rPr>
              <a:t>1 Samuel</a:t>
            </a:r>
            <a:endParaRPr lang="en-US">
              <a:solidFill>
                <a:srgbClr val="66FFFF"/>
              </a:solidFill>
            </a:endParaRPr>
          </a:p>
        </p:txBody>
      </p:sp>
      <p:sp>
        <p:nvSpPr>
          <p:cNvPr id="1323042" name="Oval 34"/>
          <p:cNvSpPr>
            <a:spLocks noChangeArrowheads="1"/>
          </p:cNvSpPr>
          <p:nvPr/>
        </p:nvSpPr>
        <p:spPr bwMode="auto">
          <a:xfrm>
            <a:off x="682625" y="1089025"/>
            <a:ext cx="1511300" cy="1011238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3043" name="Text Box 35"/>
          <p:cNvSpPr txBox="1">
            <a:spLocks noChangeArrowheads="1"/>
          </p:cNvSpPr>
          <p:nvPr/>
        </p:nvSpPr>
        <p:spPr bwMode="auto">
          <a:xfrm>
            <a:off x="2947988" y="1625600"/>
            <a:ext cx="147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66FFFF"/>
                </a:solidFill>
              </a:rPr>
              <a:t>2 Reyes</a:t>
            </a:r>
            <a:endParaRPr lang="en-US">
              <a:solidFill>
                <a:srgbClr val="66FFFF"/>
              </a:solidFill>
            </a:endParaRPr>
          </a:p>
        </p:txBody>
      </p:sp>
      <p:sp>
        <p:nvSpPr>
          <p:cNvPr id="1323045" name="Text Box 37"/>
          <p:cNvSpPr txBox="1">
            <a:spLocks noChangeArrowheads="1"/>
          </p:cNvSpPr>
          <p:nvPr/>
        </p:nvSpPr>
        <p:spPr bwMode="auto">
          <a:xfrm>
            <a:off x="3486150" y="1898650"/>
            <a:ext cx="1038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hlink"/>
                </a:solidFill>
              </a:rPr>
              <a:t>Guerra civil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65564" name="Text Box 41"/>
          <p:cNvSpPr txBox="1">
            <a:spLocks noChangeArrowheads="1"/>
          </p:cNvSpPr>
          <p:nvPr/>
        </p:nvSpPr>
        <p:spPr bwMode="auto">
          <a:xfrm>
            <a:off x="6067425" y="6096000"/>
            <a:ext cx="31543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000" b="1">
                <a:solidFill>
                  <a:schemeClr val="bg1"/>
                </a:solidFill>
                <a:latin typeface="Helvetica" charset="0"/>
              </a:rPr>
              <a:t>Cronología bíblica:       aproximada                             1050 a.C. hasta 600 a.C.</a:t>
            </a:r>
          </a:p>
          <a:p>
            <a:pPr algn="ctr"/>
            <a:endParaRPr lang="en-US" sz="2000" b="1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65565" name="AutoShape 42"/>
          <p:cNvSpPr>
            <a:spLocks noChangeArrowheads="1"/>
          </p:cNvSpPr>
          <p:nvPr/>
        </p:nvSpPr>
        <p:spPr bwMode="auto">
          <a:xfrm>
            <a:off x="5332413" y="6096000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6" name="Rectangle 43"/>
          <p:cNvSpPr>
            <a:spLocks noChangeArrowheads="1"/>
          </p:cNvSpPr>
          <p:nvPr/>
        </p:nvSpPr>
        <p:spPr bwMode="auto">
          <a:xfrm>
            <a:off x="6273800" y="593725"/>
            <a:ext cx="357187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65567" name="Picture 44" descr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8" t="21112" r="33194" b="21681"/>
          <a:stretch>
            <a:fillRect/>
          </a:stretch>
        </p:blipFill>
        <p:spPr bwMode="auto">
          <a:xfrm>
            <a:off x="4303713" y="211138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3044" name="Oval 36"/>
          <p:cNvSpPr>
            <a:spLocks noChangeArrowheads="1"/>
          </p:cNvSpPr>
          <p:nvPr/>
        </p:nvSpPr>
        <p:spPr bwMode="auto">
          <a:xfrm>
            <a:off x="2635250" y="1520825"/>
            <a:ext cx="2030413" cy="1116013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9" name="Text Box 45"/>
          <p:cNvSpPr txBox="1">
            <a:spLocks noChangeArrowheads="1"/>
          </p:cNvSpPr>
          <p:nvPr/>
        </p:nvSpPr>
        <p:spPr bwMode="auto">
          <a:xfrm>
            <a:off x="5178425" y="4529138"/>
            <a:ext cx="43307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ja-JP" altLang="en-US" sz="4400" b="1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altLang="ja-JP" sz="4400" b="1">
                <a:solidFill>
                  <a:srgbClr val="FFEA18"/>
                </a:solidFill>
                <a:latin typeface="Helvetica" charset="0"/>
              </a:rPr>
              <a:t>Historia</a:t>
            </a:r>
            <a:r>
              <a:rPr lang="ja-JP" altLang="en-US" sz="4400" b="1">
                <a:solidFill>
                  <a:srgbClr val="FFEA18"/>
                </a:solidFill>
                <a:latin typeface="Helvetica" charset="0"/>
              </a:rPr>
              <a:t>”</a:t>
            </a:r>
            <a:endParaRPr lang="en-US" sz="4400" b="1">
              <a:solidFill>
                <a:srgbClr val="FFEA18"/>
              </a:solidFill>
              <a:latin typeface="Helvetica" charset="0"/>
            </a:endParaRPr>
          </a:p>
        </p:txBody>
      </p:sp>
      <p:sp>
        <p:nvSpPr>
          <p:cNvPr id="65570" name="Text Box 46"/>
          <p:cNvSpPr txBox="1">
            <a:spLocks noChangeArrowheads="1"/>
          </p:cNvSpPr>
          <p:nvPr/>
        </p:nvSpPr>
        <p:spPr bwMode="auto">
          <a:xfrm>
            <a:off x="5570538" y="3663950"/>
            <a:ext cx="3621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EA18"/>
                </a:solidFill>
                <a:latin typeface="Helvetica" charset="0"/>
              </a:rPr>
              <a:t>Los  12  libros de</a:t>
            </a:r>
          </a:p>
        </p:txBody>
      </p:sp>
      <p:sp>
        <p:nvSpPr>
          <p:cNvPr id="65571" name="Rectangle 47"/>
          <p:cNvSpPr>
            <a:spLocks noChangeArrowheads="1"/>
          </p:cNvSpPr>
          <p:nvPr/>
        </p:nvSpPr>
        <p:spPr bwMode="auto">
          <a:xfrm>
            <a:off x="5297488" y="2289175"/>
            <a:ext cx="434975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Determinar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los libros</a:t>
            </a:r>
            <a:endParaRPr lang="en-US" sz="2000" b="1" u="sng">
              <a:solidFill>
                <a:schemeClr val="bg1"/>
              </a:solidFill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3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3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23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23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23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23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23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23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23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23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2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2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23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23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23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23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2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2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2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2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2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2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2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2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23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23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23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23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23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23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23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23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23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23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23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23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23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23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2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2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23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23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23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23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23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23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23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23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23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323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323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23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23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323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323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23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3016" grpId="0" autoUpdateAnimBg="0"/>
      <p:bldP spid="1323017" grpId="0" autoUpdateAnimBg="0"/>
      <p:bldP spid="1323018" grpId="0" autoUpdateAnimBg="0"/>
      <p:bldP spid="1323019" grpId="0" autoUpdateAnimBg="0"/>
      <p:bldP spid="1323020" grpId="0" autoUpdateAnimBg="0"/>
      <p:bldP spid="1323021" grpId="0" autoUpdateAnimBg="0"/>
      <p:bldP spid="1323037" grpId="0" autoUpdateAnimBg="0"/>
      <p:bldP spid="1323038" grpId="0" autoUpdateAnimBg="0"/>
      <p:bldP spid="1323039" grpId="0" autoUpdateAnimBg="0"/>
      <p:bldP spid="1323040" grpId="0" autoUpdateAnimBg="0"/>
      <p:bldP spid="1323042" grpId="0" animBg="1"/>
      <p:bldP spid="1323043" grpId="0" autoUpdateAnimBg="0"/>
      <p:bldP spid="1323045" grpId="0" autoUpdateAnimBg="0"/>
      <p:bldP spid="13230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ChangeArrowheads="1"/>
          </p:cNvSpPr>
          <p:nvPr/>
        </p:nvSpPr>
        <p:spPr bwMode="auto">
          <a:xfrm>
            <a:off x="4979988" y="1119188"/>
            <a:ext cx="4708525" cy="6149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75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15105"/>
          <a:stretch>
            <a:fillRect/>
          </a:stretch>
        </p:blipFill>
        <p:spPr bwMode="auto">
          <a:xfrm>
            <a:off x="4967288" y="404813"/>
            <a:ext cx="4738687" cy="69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4"/>
          <p:cNvSpPr>
            <a:spLocks noChangeArrowheads="1"/>
          </p:cNvSpPr>
          <p:nvPr/>
        </p:nvSpPr>
        <p:spPr bwMode="auto">
          <a:xfrm>
            <a:off x="4968875" y="404813"/>
            <a:ext cx="4706938" cy="6875462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8" name="Rectangle 5"/>
          <p:cNvSpPr>
            <a:spLocks noChangeArrowheads="1"/>
          </p:cNvSpPr>
          <p:nvPr/>
        </p:nvSpPr>
        <p:spPr bwMode="auto">
          <a:xfrm>
            <a:off x="5011738" y="433388"/>
            <a:ext cx="4694237" cy="68214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9" name="Text Box 6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67590" name="Text Box 7"/>
          <p:cNvSpPr txBox="1">
            <a:spLocks noChangeArrowheads="1"/>
          </p:cNvSpPr>
          <p:nvPr/>
        </p:nvSpPr>
        <p:spPr bwMode="auto">
          <a:xfrm>
            <a:off x="9413875" y="72659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600" b="1"/>
          </a:p>
        </p:txBody>
      </p:sp>
      <p:sp>
        <p:nvSpPr>
          <p:cNvPr id="1327115" name="Rectangle 11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67592" name="Text Box 15"/>
          <p:cNvSpPr txBox="1">
            <a:spLocks noChangeArrowheads="1"/>
          </p:cNvSpPr>
          <p:nvPr/>
        </p:nvSpPr>
        <p:spPr bwMode="auto">
          <a:xfrm>
            <a:off x="9107488" y="746760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/>
          </a:p>
        </p:txBody>
      </p:sp>
      <p:sp>
        <p:nvSpPr>
          <p:cNvPr id="67593" name="Text Box 16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32</a:t>
            </a:r>
          </a:p>
        </p:txBody>
      </p:sp>
      <p:sp>
        <p:nvSpPr>
          <p:cNvPr id="1327121" name="Rectangle 17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67595" name="Text Box 18"/>
          <p:cNvSpPr txBox="1">
            <a:spLocks noChangeArrowheads="1"/>
          </p:cNvSpPr>
          <p:nvPr/>
        </p:nvSpPr>
        <p:spPr bwMode="auto">
          <a:xfrm>
            <a:off x="9467850" y="7280275"/>
            <a:ext cx="5032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5</a:t>
            </a:r>
          </a:p>
        </p:txBody>
      </p:sp>
      <p:sp>
        <p:nvSpPr>
          <p:cNvPr id="67596" name="Rectangle 20"/>
          <p:cNvSpPr>
            <a:spLocks noChangeArrowheads="1"/>
          </p:cNvSpPr>
          <p:nvPr/>
        </p:nvSpPr>
        <p:spPr bwMode="auto">
          <a:xfrm>
            <a:off x="301625" y="387350"/>
            <a:ext cx="4513263" cy="6900863"/>
          </a:xfrm>
          <a:prstGeom prst="rect">
            <a:avLst/>
          </a:prstGeom>
          <a:gradFill rotWithShape="1">
            <a:gsLst>
              <a:gs pos="0">
                <a:srgbClr val="0B105F"/>
              </a:gs>
              <a:gs pos="50000">
                <a:srgbClr val="1822CD"/>
              </a:gs>
              <a:gs pos="100000">
                <a:srgbClr val="0B105F"/>
              </a:gs>
            </a:gsLst>
            <a:lin ang="5400000" scaled="1"/>
          </a:gradFill>
          <a:ln w="120650">
            <a:solidFill>
              <a:srgbClr val="32F04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27126" name="Picture 22" descr="j028053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593" y="2545557"/>
            <a:ext cx="5046663" cy="3238500"/>
          </a:xfrm>
          <a:prstGeom prst="rect">
            <a:avLst/>
          </a:prstGeom>
          <a:noFill/>
          <a:ln>
            <a:noFill/>
          </a:ln>
          <a:effectLst>
            <a:outerShdw blurRad="63500" dist="117088" dir="2963922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8" name="Rectangle 23"/>
          <p:cNvSpPr>
            <a:spLocks noChangeArrowheads="1"/>
          </p:cNvSpPr>
          <p:nvPr/>
        </p:nvSpPr>
        <p:spPr bwMode="auto">
          <a:xfrm>
            <a:off x="2532063" y="22669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1165225" y="1577975"/>
            <a:ext cx="2751138" cy="1346200"/>
            <a:chOff x="734" y="944"/>
            <a:chExt cx="1733" cy="848"/>
          </a:xfrm>
        </p:grpSpPr>
        <p:sp>
          <p:nvSpPr>
            <p:cNvPr id="1327131" name="Text Box 27"/>
            <p:cNvSpPr txBox="1">
              <a:spLocks noChangeArrowheads="1"/>
            </p:cNvSpPr>
            <p:nvPr/>
          </p:nvSpPr>
          <p:spPr bwMode="auto">
            <a:xfrm>
              <a:off x="1086" y="1110"/>
              <a:ext cx="392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4053" dir="1857825" algn="ctr" rotWithShape="0">
                <a:srgbClr val="080808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  <a:defRPr/>
              </a:pPr>
              <a:r>
                <a:rPr lang="en-US" sz="4000" b="1" smtClean="0">
                  <a:solidFill>
                    <a:schemeClr val="bg1"/>
                  </a:solidFill>
                </a:rPr>
                <a:t>D</a:t>
              </a:r>
              <a:endParaRPr lang="en-US" smtClean="0">
                <a:solidFill>
                  <a:schemeClr val="bg1"/>
                </a:solidFill>
              </a:endParaRPr>
            </a:p>
          </p:txBody>
        </p:sp>
        <p:sp>
          <p:nvSpPr>
            <p:cNvPr id="1327132" name="Text Box 28"/>
            <p:cNvSpPr txBox="1">
              <a:spLocks noChangeArrowheads="1"/>
            </p:cNvSpPr>
            <p:nvPr/>
          </p:nvSpPr>
          <p:spPr bwMode="auto">
            <a:xfrm>
              <a:off x="1394" y="944"/>
              <a:ext cx="392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4053" dir="1857825" algn="ctr" rotWithShape="0">
                <a:srgbClr val="080808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  <a:defRPr/>
              </a:pPr>
              <a:r>
                <a:rPr lang="en-US" sz="4000" b="1" smtClean="0">
                  <a:solidFill>
                    <a:schemeClr val="bg1"/>
                  </a:solidFill>
                </a:rPr>
                <a:t>S</a:t>
              </a:r>
              <a:endParaRPr lang="en-US" smtClean="0">
                <a:solidFill>
                  <a:schemeClr val="bg1"/>
                </a:solidFill>
              </a:endParaRPr>
            </a:p>
          </p:txBody>
        </p:sp>
        <p:sp>
          <p:nvSpPr>
            <p:cNvPr id="1327133" name="Text Box 29"/>
            <p:cNvSpPr txBox="1">
              <a:spLocks noChangeArrowheads="1"/>
            </p:cNvSpPr>
            <p:nvPr/>
          </p:nvSpPr>
          <p:spPr bwMode="auto">
            <a:xfrm>
              <a:off x="1667" y="1130"/>
              <a:ext cx="800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4053" dir="1857825" algn="ctr" rotWithShape="0">
                <a:srgbClr val="080808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  <a:defRPr/>
              </a:pPr>
              <a:r>
                <a:rPr lang="en-US" sz="4000" b="1" smtClean="0">
                  <a:solidFill>
                    <a:schemeClr val="bg1"/>
                  </a:solidFill>
                </a:rPr>
                <a:t>GC</a:t>
              </a:r>
              <a:endParaRPr lang="en-US" smtClean="0">
                <a:solidFill>
                  <a:schemeClr val="bg1"/>
                </a:solidFill>
              </a:endParaRPr>
            </a:p>
          </p:txBody>
        </p:sp>
        <p:sp>
          <p:nvSpPr>
            <p:cNvPr id="1327134" name="Text Box 30"/>
            <p:cNvSpPr txBox="1">
              <a:spLocks noChangeArrowheads="1"/>
            </p:cNvSpPr>
            <p:nvPr/>
          </p:nvSpPr>
          <p:spPr bwMode="auto">
            <a:xfrm>
              <a:off x="734" y="1350"/>
              <a:ext cx="392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4053" dir="1857825" algn="ctr" rotWithShape="0">
                <a:srgbClr val="080808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  <a:defRPr/>
              </a:pPr>
              <a:r>
                <a:rPr lang="en-US" sz="4000" b="1" smtClean="0">
                  <a:solidFill>
                    <a:schemeClr val="bg1"/>
                  </a:solidFill>
                </a:rPr>
                <a:t>S</a:t>
              </a:r>
              <a:endParaRPr lang="en-US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327025" y="1179513"/>
            <a:ext cx="4110038" cy="1293812"/>
            <a:chOff x="206" y="677"/>
            <a:chExt cx="2589" cy="815"/>
          </a:xfrm>
        </p:grpSpPr>
        <p:sp>
          <p:nvSpPr>
            <p:cNvPr id="1327130" name="Text Box 26"/>
            <p:cNvSpPr txBox="1">
              <a:spLocks noChangeArrowheads="1"/>
            </p:cNvSpPr>
            <p:nvPr/>
          </p:nvSpPr>
          <p:spPr bwMode="auto">
            <a:xfrm>
              <a:off x="444" y="809"/>
              <a:ext cx="984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rgbClr val="080808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  <a:defRPr/>
              </a:pPr>
              <a:r>
                <a:rPr lang="en-US" sz="2000" b="1" smtClean="0">
                  <a:solidFill>
                    <a:srgbClr val="66FFFF"/>
                  </a:solidFill>
                </a:rPr>
                <a:t>2 Samuel</a:t>
              </a:r>
              <a:endParaRPr lang="en-US" smtClean="0">
                <a:solidFill>
                  <a:srgbClr val="66FFFF"/>
                </a:solidFill>
              </a:endParaRPr>
            </a:p>
          </p:txBody>
        </p:sp>
        <p:sp>
          <p:nvSpPr>
            <p:cNvPr id="1327136" name="Text Box 32"/>
            <p:cNvSpPr txBox="1">
              <a:spLocks noChangeArrowheads="1"/>
            </p:cNvSpPr>
            <p:nvPr/>
          </p:nvSpPr>
          <p:spPr bwMode="auto">
            <a:xfrm>
              <a:off x="1481" y="677"/>
              <a:ext cx="863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rgbClr val="080808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  <a:defRPr/>
              </a:pPr>
              <a:r>
                <a:rPr lang="en-US" sz="2000" b="1" smtClean="0">
                  <a:solidFill>
                    <a:srgbClr val="66FFFF"/>
                  </a:solidFill>
                </a:rPr>
                <a:t>1 Reyes</a:t>
              </a:r>
              <a:endParaRPr lang="en-US" smtClean="0">
                <a:solidFill>
                  <a:srgbClr val="66FFFF"/>
                </a:solidFill>
              </a:endParaRPr>
            </a:p>
          </p:txBody>
        </p:sp>
        <p:sp>
          <p:nvSpPr>
            <p:cNvPr id="1327137" name="Text Box 33"/>
            <p:cNvSpPr txBox="1">
              <a:spLocks noChangeArrowheads="1"/>
            </p:cNvSpPr>
            <p:nvPr/>
          </p:nvSpPr>
          <p:spPr bwMode="auto">
            <a:xfrm>
              <a:off x="206" y="1242"/>
              <a:ext cx="97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rgbClr val="080808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  <a:defRPr/>
              </a:pPr>
              <a:r>
                <a:rPr lang="en-US" sz="2000" b="1" smtClean="0">
                  <a:solidFill>
                    <a:srgbClr val="66FFFF"/>
                  </a:solidFill>
                </a:rPr>
                <a:t>1 Samuel</a:t>
              </a:r>
              <a:endParaRPr lang="en-US" smtClean="0">
                <a:solidFill>
                  <a:srgbClr val="66FFFF"/>
                </a:solidFill>
              </a:endParaRPr>
            </a:p>
          </p:txBody>
        </p:sp>
        <p:sp>
          <p:nvSpPr>
            <p:cNvPr id="1327139" name="Text Box 35"/>
            <p:cNvSpPr txBox="1">
              <a:spLocks noChangeArrowheads="1"/>
            </p:cNvSpPr>
            <p:nvPr/>
          </p:nvSpPr>
          <p:spPr bwMode="auto">
            <a:xfrm>
              <a:off x="1867" y="1018"/>
              <a:ext cx="928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80808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  <a:defRPr/>
              </a:pPr>
              <a:r>
                <a:rPr lang="en-US" sz="2000" b="1" smtClean="0">
                  <a:solidFill>
                    <a:srgbClr val="66FFFF"/>
                  </a:solidFill>
                </a:rPr>
                <a:t>2 Reyes</a:t>
              </a:r>
              <a:endParaRPr lang="en-US" smtClean="0">
                <a:solidFill>
                  <a:srgbClr val="66FFFF"/>
                </a:solidFill>
              </a:endParaRPr>
            </a:p>
          </p:txBody>
        </p:sp>
      </p:grp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463550" y="1416050"/>
            <a:ext cx="4076700" cy="1308100"/>
            <a:chOff x="292" y="839"/>
            <a:chExt cx="2568" cy="824"/>
          </a:xfrm>
        </p:grpSpPr>
        <p:sp>
          <p:nvSpPr>
            <p:cNvPr id="1327128" name="Text Box 24"/>
            <p:cNvSpPr txBox="1">
              <a:spLocks noChangeArrowheads="1"/>
            </p:cNvSpPr>
            <p:nvPr/>
          </p:nvSpPr>
          <p:spPr bwMode="auto">
            <a:xfrm>
              <a:off x="292" y="1413"/>
              <a:ext cx="584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080808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  <a:defRPr/>
              </a:pPr>
              <a:r>
                <a:rPr lang="en-US" sz="2000" b="1" smtClean="0">
                  <a:solidFill>
                    <a:schemeClr val="hlink"/>
                  </a:solidFill>
                </a:rPr>
                <a:t>Saúl</a:t>
              </a:r>
              <a:endParaRPr lang="en-US" smtClean="0">
                <a:solidFill>
                  <a:schemeClr val="hlink"/>
                </a:solidFill>
              </a:endParaRPr>
            </a:p>
          </p:txBody>
        </p:sp>
        <p:sp>
          <p:nvSpPr>
            <p:cNvPr id="1327129" name="Text Box 25"/>
            <p:cNvSpPr txBox="1">
              <a:spLocks noChangeArrowheads="1"/>
            </p:cNvSpPr>
            <p:nvPr/>
          </p:nvSpPr>
          <p:spPr bwMode="auto">
            <a:xfrm>
              <a:off x="682" y="987"/>
              <a:ext cx="69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080808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  <a:defRPr/>
              </a:pPr>
              <a:r>
                <a:rPr lang="en-US" sz="2000" b="1" smtClean="0">
                  <a:solidFill>
                    <a:schemeClr val="hlink"/>
                  </a:solidFill>
                </a:rPr>
                <a:t>David</a:t>
              </a:r>
              <a:endParaRPr lang="en-US" smtClean="0">
                <a:solidFill>
                  <a:schemeClr val="hlink"/>
                </a:solidFill>
              </a:endParaRPr>
            </a:p>
          </p:txBody>
        </p:sp>
        <p:sp>
          <p:nvSpPr>
            <p:cNvPr id="1327135" name="Text Box 31"/>
            <p:cNvSpPr txBox="1">
              <a:spLocks noChangeArrowheads="1"/>
            </p:cNvSpPr>
            <p:nvPr/>
          </p:nvSpPr>
          <p:spPr bwMode="auto">
            <a:xfrm>
              <a:off x="1426" y="839"/>
              <a:ext cx="1168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080808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  <a:defRPr/>
              </a:pPr>
              <a:r>
                <a:rPr lang="en-US" sz="2000" b="1" smtClean="0">
                  <a:solidFill>
                    <a:schemeClr val="hlink"/>
                  </a:solidFill>
                </a:rPr>
                <a:t>Salomón</a:t>
              </a:r>
              <a:endParaRPr lang="en-US" smtClean="0">
                <a:solidFill>
                  <a:schemeClr val="hlink"/>
                </a:solidFill>
              </a:endParaRPr>
            </a:p>
          </p:txBody>
        </p:sp>
        <p:sp>
          <p:nvSpPr>
            <p:cNvPr id="1327141" name="Text Box 37"/>
            <p:cNvSpPr txBox="1">
              <a:spLocks noChangeArrowheads="1"/>
            </p:cNvSpPr>
            <p:nvPr/>
          </p:nvSpPr>
          <p:spPr bwMode="auto">
            <a:xfrm>
              <a:off x="2206" y="1190"/>
              <a:ext cx="6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rgbClr val="080808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  <a:defRPr/>
              </a:pPr>
              <a:r>
                <a:rPr lang="en-US" sz="2000" b="1" smtClean="0">
                  <a:solidFill>
                    <a:schemeClr val="hlink"/>
                  </a:solidFill>
                </a:rPr>
                <a:t>Guerra civil</a:t>
              </a:r>
              <a:endParaRPr lang="en-US" smtClean="0">
                <a:solidFill>
                  <a:schemeClr val="hlink"/>
                </a:solidFill>
              </a:endParaRPr>
            </a:p>
          </p:txBody>
        </p:sp>
      </p:grpSp>
      <p:sp>
        <p:nvSpPr>
          <p:cNvPr id="1327150" name="Oval 46"/>
          <p:cNvSpPr>
            <a:spLocks noChangeArrowheads="1"/>
          </p:cNvSpPr>
          <p:nvPr/>
        </p:nvSpPr>
        <p:spPr bwMode="auto">
          <a:xfrm>
            <a:off x="296863" y="1865313"/>
            <a:ext cx="1511300" cy="1011237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38099" dir="2700000" algn="ctr" rotWithShape="0">
              <a:srgbClr val="080808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27151" name="Oval 47"/>
          <p:cNvSpPr>
            <a:spLocks noChangeArrowheads="1"/>
          </p:cNvSpPr>
          <p:nvPr/>
        </p:nvSpPr>
        <p:spPr bwMode="auto">
          <a:xfrm>
            <a:off x="2646363" y="1617663"/>
            <a:ext cx="1814512" cy="1171575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53882" dir="2700000" algn="ctr" rotWithShape="0">
              <a:srgbClr val="080808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27152" name="Text Box 48"/>
          <p:cNvSpPr txBox="1">
            <a:spLocks noChangeArrowheads="1"/>
          </p:cNvSpPr>
          <p:nvPr/>
        </p:nvSpPr>
        <p:spPr bwMode="auto">
          <a:xfrm>
            <a:off x="6043613" y="6099175"/>
            <a:ext cx="3956050" cy="1323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000" b="1" smtClean="0">
                <a:solidFill>
                  <a:schemeClr val="bg1"/>
                </a:solidFill>
                <a:latin typeface="Helvetica" charset="0"/>
              </a:rPr>
              <a:t>Cronología bíblica:       aproximada                             1050 a.C. hasta 600 a.C.</a:t>
            </a:r>
          </a:p>
          <a:p>
            <a:pPr algn="ctr">
              <a:defRPr/>
            </a:pPr>
            <a:endParaRPr lang="en-US" sz="2000" b="1" smtClean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327153" name="AutoShape 49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27154" name="Rectangle 50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1327156" name="Picture 52" descr="Picture 2"/>
          <p:cNvPicPr>
            <a:picLocks noChangeAspect="1" noChangeArrowheads="1"/>
          </p:cNvPicPr>
          <p:nvPr/>
        </p:nvPicPr>
        <p:blipFill>
          <a:blip r:embed="rId5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327157" name="Text Box 53"/>
          <p:cNvSpPr txBox="1">
            <a:spLocks noChangeArrowheads="1"/>
          </p:cNvSpPr>
          <p:nvPr/>
        </p:nvSpPr>
        <p:spPr bwMode="auto">
          <a:xfrm>
            <a:off x="5194300" y="4519613"/>
            <a:ext cx="4330700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4400" b="1" smtClean="0">
                <a:solidFill>
                  <a:srgbClr val="FFEA18"/>
                </a:solidFill>
                <a:latin typeface="Helvetica" charset="0"/>
              </a:rPr>
              <a:t>Historia</a:t>
            </a: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z="4400" b="1" smtClean="0">
              <a:solidFill>
                <a:srgbClr val="FFEA18"/>
              </a:solidFill>
              <a:latin typeface="Helvetica" charset="0"/>
            </a:endParaRPr>
          </a:p>
        </p:txBody>
      </p:sp>
      <p:sp>
        <p:nvSpPr>
          <p:cNvPr id="1327158" name="Text Box 54"/>
          <p:cNvSpPr txBox="1">
            <a:spLocks noChangeArrowheads="1"/>
          </p:cNvSpPr>
          <p:nvPr/>
        </p:nvSpPr>
        <p:spPr bwMode="auto">
          <a:xfrm>
            <a:off x="5586413" y="3654425"/>
            <a:ext cx="36210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latin typeface="Helvetica" pitchFamily="1" charset="0"/>
                <a:ea typeface="+mn-ea"/>
                <a:cs typeface="+mn-cs"/>
              </a:rPr>
              <a:t>Los  12  libros de</a:t>
            </a:r>
          </a:p>
        </p:txBody>
      </p:sp>
      <p:sp>
        <p:nvSpPr>
          <p:cNvPr id="1327159" name="Rectangle 55"/>
          <p:cNvSpPr>
            <a:spLocks noChangeArrowheads="1"/>
          </p:cNvSpPr>
          <p:nvPr/>
        </p:nvSpPr>
        <p:spPr bwMode="auto">
          <a:xfrm>
            <a:off x="5313363" y="2279650"/>
            <a:ext cx="4349750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Determinar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los libros</a:t>
            </a:r>
            <a:endParaRPr lang="en-US" sz="2000" b="1" u="sng">
              <a:solidFill>
                <a:schemeClr val="bg1"/>
              </a:solidFill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2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2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27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27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27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27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27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27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7150" grpId="0" animBg="1"/>
      <p:bldP spid="132715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2"/>
          <p:cNvSpPr>
            <a:spLocks noChangeShapeType="1"/>
          </p:cNvSpPr>
          <p:nvPr/>
        </p:nvSpPr>
        <p:spPr bwMode="auto">
          <a:xfrm flipV="1">
            <a:off x="4038600" y="7037388"/>
            <a:ext cx="284163" cy="12700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4" name="Line 3"/>
          <p:cNvSpPr>
            <a:spLocks noChangeShapeType="1"/>
          </p:cNvSpPr>
          <p:nvPr/>
        </p:nvSpPr>
        <p:spPr bwMode="auto">
          <a:xfrm>
            <a:off x="3232150" y="4732338"/>
            <a:ext cx="752475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5" name="Line 4"/>
          <p:cNvSpPr>
            <a:spLocks noChangeShapeType="1"/>
          </p:cNvSpPr>
          <p:nvPr/>
        </p:nvSpPr>
        <p:spPr bwMode="auto">
          <a:xfrm flipV="1">
            <a:off x="1454150" y="7329488"/>
            <a:ext cx="2590800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6" name="Line 5"/>
          <p:cNvSpPr>
            <a:spLocks noChangeShapeType="1"/>
          </p:cNvSpPr>
          <p:nvPr/>
        </p:nvSpPr>
        <p:spPr bwMode="auto">
          <a:xfrm flipV="1">
            <a:off x="1444625" y="338138"/>
            <a:ext cx="1588" cy="70342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7" name="Line 6"/>
          <p:cNvSpPr>
            <a:spLocks noChangeShapeType="1"/>
          </p:cNvSpPr>
          <p:nvPr/>
        </p:nvSpPr>
        <p:spPr bwMode="auto">
          <a:xfrm>
            <a:off x="1409700" y="360363"/>
            <a:ext cx="2566988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8" name="Line 7"/>
          <p:cNvSpPr>
            <a:spLocks noChangeShapeType="1"/>
          </p:cNvSpPr>
          <p:nvPr/>
        </p:nvSpPr>
        <p:spPr bwMode="auto">
          <a:xfrm flipH="1" flipV="1">
            <a:off x="3948113" y="338138"/>
            <a:ext cx="1587" cy="438626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9" name="Freeform 8"/>
          <p:cNvSpPr>
            <a:spLocks/>
          </p:cNvSpPr>
          <p:nvPr/>
        </p:nvSpPr>
        <p:spPr bwMode="auto">
          <a:xfrm>
            <a:off x="3200400" y="4752975"/>
            <a:ext cx="738188" cy="2452688"/>
          </a:xfrm>
          <a:custGeom>
            <a:avLst/>
            <a:gdLst>
              <a:gd name="T0" fmla="*/ 2147483647 w 465"/>
              <a:gd name="T1" fmla="*/ 0 h 1561"/>
              <a:gd name="T2" fmla="*/ 2147483647 w 465"/>
              <a:gd name="T3" fmla="*/ 2147483647 h 1561"/>
              <a:gd name="T4" fmla="*/ 2147483647 w 465"/>
              <a:gd name="T5" fmla="*/ 2147483647 h 1561"/>
              <a:gd name="T6" fmla="*/ 0 w 465"/>
              <a:gd name="T7" fmla="*/ 2147483647 h 1561"/>
              <a:gd name="T8" fmla="*/ 2147483647 w 465"/>
              <a:gd name="T9" fmla="*/ 0 h 15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5"/>
              <a:gd name="T16" fmla="*/ 0 h 1561"/>
              <a:gd name="T17" fmla="*/ 465 w 465"/>
              <a:gd name="T18" fmla="*/ 1561 h 15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5" h="1561">
                <a:moveTo>
                  <a:pt x="50" y="0"/>
                </a:moveTo>
                <a:lnTo>
                  <a:pt x="465" y="1548"/>
                </a:lnTo>
                <a:lnTo>
                  <a:pt x="427" y="1561"/>
                </a:lnTo>
                <a:lnTo>
                  <a:pt x="0" y="12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0" name="Line 9"/>
          <p:cNvSpPr>
            <a:spLocks noChangeShapeType="1"/>
          </p:cNvSpPr>
          <p:nvPr/>
        </p:nvSpPr>
        <p:spPr bwMode="auto">
          <a:xfrm>
            <a:off x="3459163" y="4932363"/>
            <a:ext cx="798512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1" name="Line 10"/>
          <p:cNvSpPr>
            <a:spLocks noChangeShapeType="1"/>
          </p:cNvSpPr>
          <p:nvPr/>
        </p:nvSpPr>
        <p:spPr bwMode="auto">
          <a:xfrm flipV="1">
            <a:off x="1825625" y="352425"/>
            <a:ext cx="1588" cy="6988175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2" name="Freeform 11"/>
          <p:cNvSpPr>
            <a:spLocks/>
          </p:cNvSpPr>
          <p:nvPr/>
        </p:nvSpPr>
        <p:spPr bwMode="auto">
          <a:xfrm>
            <a:off x="3459163" y="4953000"/>
            <a:ext cx="638175" cy="2097088"/>
          </a:xfrm>
          <a:custGeom>
            <a:avLst/>
            <a:gdLst>
              <a:gd name="T0" fmla="*/ 2147483647 w 402"/>
              <a:gd name="T1" fmla="*/ 0 h 1321"/>
              <a:gd name="T2" fmla="*/ 2147483647 w 402"/>
              <a:gd name="T3" fmla="*/ 2147483647 h 1321"/>
              <a:gd name="T4" fmla="*/ 2147483647 w 402"/>
              <a:gd name="T5" fmla="*/ 2147483647 h 1321"/>
              <a:gd name="T6" fmla="*/ 0 w 402"/>
              <a:gd name="T7" fmla="*/ 2147483647 h 1321"/>
              <a:gd name="T8" fmla="*/ 2147483647 w 402"/>
              <a:gd name="T9" fmla="*/ 0 h 13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1321"/>
              <a:gd name="T17" fmla="*/ 402 w 402"/>
              <a:gd name="T18" fmla="*/ 1321 h 13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1321">
                <a:moveTo>
                  <a:pt x="51" y="0"/>
                </a:moveTo>
                <a:lnTo>
                  <a:pt x="402" y="1309"/>
                </a:lnTo>
                <a:lnTo>
                  <a:pt x="352" y="1321"/>
                </a:lnTo>
                <a:lnTo>
                  <a:pt x="0" y="12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3" name="Line 12"/>
          <p:cNvSpPr>
            <a:spLocks noChangeShapeType="1"/>
          </p:cNvSpPr>
          <p:nvPr/>
        </p:nvSpPr>
        <p:spPr bwMode="auto">
          <a:xfrm>
            <a:off x="3894138" y="7170738"/>
            <a:ext cx="192087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4" name="Line 13"/>
          <p:cNvSpPr>
            <a:spLocks noChangeShapeType="1"/>
          </p:cNvSpPr>
          <p:nvPr/>
        </p:nvSpPr>
        <p:spPr bwMode="auto">
          <a:xfrm flipV="1">
            <a:off x="4044950" y="7180263"/>
            <a:ext cx="1588" cy="1889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5" name="Line 14"/>
          <p:cNvSpPr>
            <a:spLocks noChangeShapeType="1"/>
          </p:cNvSpPr>
          <p:nvPr/>
        </p:nvSpPr>
        <p:spPr bwMode="auto">
          <a:xfrm>
            <a:off x="3949700" y="3638550"/>
            <a:ext cx="0" cy="1003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6" name="Line 15"/>
          <p:cNvSpPr>
            <a:spLocks noChangeShapeType="1"/>
          </p:cNvSpPr>
          <p:nvPr/>
        </p:nvSpPr>
        <p:spPr bwMode="auto">
          <a:xfrm>
            <a:off x="3200400" y="4730750"/>
            <a:ext cx="33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7" name="Rectangle 16"/>
          <p:cNvSpPr>
            <a:spLocks noChangeArrowheads="1"/>
          </p:cNvSpPr>
          <p:nvPr/>
        </p:nvSpPr>
        <p:spPr bwMode="auto">
          <a:xfrm>
            <a:off x="2532063" y="22669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69648" name="Line 17"/>
          <p:cNvSpPr>
            <a:spLocks noChangeShapeType="1"/>
          </p:cNvSpPr>
          <p:nvPr/>
        </p:nvSpPr>
        <p:spPr bwMode="auto">
          <a:xfrm>
            <a:off x="2044700" y="83661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9" name="Line 18"/>
          <p:cNvSpPr>
            <a:spLocks noChangeShapeType="1"/>
          </p:cNvSpPr>
          <p:nvPr/>
        </p:nvSpPr>
        <p:spPr bwMode="auto">
          <a:xfrm>
            <a:off x="2044700" y="221456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0" name="Line 19"/>
          <p:cNvSpPr>
            <a:spLocks noChangeShapeType="1"/>
          </p:cNvSpPr>
          <p:nvPr/>
        </p:nvSpPr>
        <p:spPr bwMode="auto">
          <a:xfrm>
            <a:off x="2044700" y="2633663"/>
            <a:ext cx="173355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1" name="Line 20"/>
          <p:cNvSpPr>
            <a:spLocks noChangeShapeType="1"/>
          </p:cNvSpPr>
          <p:nvPr/>
        </p:nvSpPr>
        <p:spPr bwMode="auto">
          <a:xfrm>
            <a:off x="1984375" y="7110413"/>
            <a:ext cx="1654175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2" name="Line 21"/>
          <p:cNvSpPr>
            <a:spLocks noChangeShapeType="1"/>
          </p:cNvSpPr>
          <p:nvPr/>
        </p:nvSpPr>
        <p:spPr bwMode="auto">
          <a:xfrm>
            <a:off x="2005013" y="6710363"/>
            <a:ext cx="153511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3" name="Line 22"/>
          <p:cNvSpPr>
            <a:spLocks noChangeShapeType="1"/>
          </p:cNvSpPr>
          <p:nvPr/>
        </p:nvSpPr>
        <p:spPr bwMode="auto">
          <a:xfrm>
            <a:off x="1984375" y="6291263"/>
            <a:ext cx="14557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4" name="Line 23"/>
          <p:cNvSpPr>
            <a:spLocks noChangeShapeType="1"/>
          </p:cNvSpPr>
          <p:nvPr/>
        </p:nvSpPr>
        <p:spPr bwMode="auto">
          <a:xfrm>
            <a:off x="2024063" y="5872163"/>
            <a:ext cx="123666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5" name="Line 24"/>
          <p:cNvSpPr>
            <a:spLocks noChangeShapeType="1"/>
          </p:cNvSpPr>
          <p:nvPr/>
        </p:nvSpPr>
        <p:spPr bwMode="auto">
          <a:xfrm>
            <a:off x="2044700" y="5511800"/>
            <a:ext cx="12160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6" name="Line 25"/>
          <p:cNvSpPr>
            <a:spLocks noChangeShapeType="1"/>
          </p:cNvSpPr>
          <p:nvPr/>
        </p:nvSpPr>
        <p:spPr bwMode="auto">
          <a:xfrm>
            <a:off x="2063750" y="5011738"/>
            <a:ext cx="111760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7" name="Line 26"/>
          <p:cNvSpPr>
            <a:spLocks noChangeShapeType="1"/>
          </p:cNvSpPr>
          <p:nvPr/>
        </p:nvSpPr>
        <p:spPr bwMode="auto">
          <a:xfrm>
            <a:off x="2063750" y="4532313"/>
            <a:ext cx="1376363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8" name="Line 27"/>
          <p:cNvSpPr>
            <a:spLocks noChangeShapeType="1"/>
          </p:cNvSpPr>
          <p:nvPr/>
        </p:nvSpPr>
        <p:spPr bwMode="auto">
          <a:xfrm>
            <a:off x="2044700" y="4213225"/>
            <a:ext cx="1414463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9" name="Line 28"/>
          <p:cNvSpPr>
            <a:spLocks noChangeShapeType="1"/>
          </p:cNvSpPr>
          <p:nvPr/>
        </p:nvSpPr>
        <p:spPr bwMode="auto">
          <a:xfrm>
            <a:off x="2063750" y="3673475"/>
            <a:ext cx="17748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0" name="Rectangle 29"/>
          <p:cNvSpPr>
            <a:spLocks noChangeArrowheads="1"/>
          </p:cNvSpPr>
          <p:nvPr/>
        </p:nvSpPr>
        <p:spPr bwMode="auto">
          <a:xfrm>
            <a:off x="1903413" y="34655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69661" name="Rectangle 30"/>
          <p:cNvSpPr>
            <a:spLocks noChangeArrowheads="1"/>
          </p:cNvSpPr>
          <p:nvPr/>
        </p:nvSpPr>
        <p:spPr bwMode="auto">
          <a:xfrm>
            <a:off x="1912938" y="43164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69662" name="Rectangle 31"/>
          <p:cNvSpPr>
            <a:spLocks noChangeArrowheads="1"/>
          </p:cNvSpPr>
          <p:nvPr/>
        </p:nvSpPr>
        <p:spPr bwMode="auto">
          <a:xfrm>
            <a:off x="1900238" y="4786313"/>
            <a:ext cx="3571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69663" name="Rectangle 32"/>
          <p:cNvSpPr>
            <a:spLocks noChangeArrowheads="1"/>
          </p:cNvSpPr>
          <p:nvPr/>
        </p:nvSpPr>
        <p:spPr bwMode="auto">
          <a:xfrm>
            <a:off x="1816100" y="3990975"/>
            <a:ext cx="7080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latin typeface="Helvetica" charset="0"/>
              </a:rPr>
              <a:t>(D)</a:t>
            </a:r>
          </a:p>
        </p:txBody>
      </p:sp>
      <p:sp>
        <p:nvSpPr>
          <p:cNvPr id="69664" name="Rectangle 33"/>
          <p:cNvSpPr>
            <a:spLocks noChangeArrowheads="1"/>
          </p:cNvSpPr>
          <p:nvPr/>
        </p:nvSpPr>
        <p:spPr bwMode="auto">
          <a:xfrm>
            <a:off x="3429000" y="404812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69665" name="AutoShape 34"/>
          <p:cNvSpPr>
            <a:spLocks noChangeArrowheads="1"/>
          </p:cNvSpPr>
          <p:nvPr/>
        </p:nvSpPr>
        <p:spPr bwMode="auto">
          <a:xfrm rot="16200000" flipH="1">
            <a:off x="2538413" y="4919662"/>
            <a:ext cx="241300" cy="479425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9666" name="Group 52"/>
          <p:cNvGrpSpPr>
            <a:grpSpLocks/>
          </p:cNvGrpSpPr>
          <p:nvPr/>
        </p:nvGrpSpPr>
        <p:grpSpPr bwMode="auto">
          <a:xfrm>
            <a:off x="3560763" y="4249738"/>
            <a:ext cx="285750" cy="403225"/>
            <a:chOff x="1266" y="2157"/>
            <a:chExt cx="1457" cy="1679"/>
          </a:xfrm>
        </p:grpSpPr>
        <p:sp>
          <p:nvSpPr>
            <p:cNvPr id="69708" name="Freeform 53" descr="Cork"/>
            <p:cNvSpPr>
              <a:spLocks/>
            </p:cNvSpPr>
            <p:nvPr/>
          </p:nvSpPr>
          <p:spPr bwMode="auto">
            <a:xfrm>
              <a:off x="1298" y="2157"/>
              <a:ext cx="1425" cy="1329"/>
            </a:xfrm>
            <a:custGeom>
              <a:avLst/>
              <a:gdLst>
                <a:gd name="T0" fmla="*/ 13025 w 592"/>
                <a:gd name="T1" fmla="*/ 2147483647 h 90"/>
                <a:gd name="T2" fmla="*/ 35553 w 592"/>
                <a:gd name="T3" fmla="*/ 2147483647 h 90"/>
                <a:gd name="T4" fmla="*/ 55257 w 592"/>
                <a:gd name="T5" fmla="*/ 2147483647 h 90"/>
                <a:gd name="T6" fmla="*/ 74490 w 592"/>
                <a:gd name="T7" fmla="*/ 2147483647 h 90"/>
                <a:gd name="T8" fmla="*/ 181656 w 592"/>
                <a:gd name="T9" fmla="*/ 2147483647 h 90"/>
                <a:gd name="T10" fmla="*/ 246219 w 592"/>
                <a:gd name="T11" fmla="*/ 2147483647 h 90"/>
                <a:gd name="T12" fmla="*/ 275788 w 592"/>
                <a:gd name="T13" fmla="*/ 2147483647 h 90"/>
                <a:gd name="T14" fmla="*/ 385701 w 592"/>
                <a:gd name="T15" fmla="*/ 2147483647 h 90"/>
                <a:gd name="T16" fmla="*/ 547722 w 592"/>
                <a:gd name="T17" fmla="*/ 2147483647 h 90"/>
                <a:gd name="T18" fmla="*/ 765030 w 592"/>
                <a:gd name="T19" fmla="*/ 2147483647 h 90"/>
                <a:gd name="T20" fmla="*/ 843246 w 592"/>
                <a:gd name="T21" fmla="*/ 0 h 90"/>
                <a:gd name="T22" fmla="*/ 927444 w 592"/>
                <a:gd name="T23" fmla="*/ 922570034 h 90"/>
                <a:gd name="T24" fmla="*/ 956625 w 592"/>
                <a:gd name="T25" fmla="*/ 2147483647 h 90"/>
                <a:gd name="T26" fmla="*/ 959945 w 592"/>
                <a:gd name="T27" fmla="*/ 2147483647 h 90"/>
                <a:gd name="T28" fmla="*/ 943355 w 592"/>
                <a:gd name="T29" fmla="*/ 2147483647 h 90"/>
                <a:gd name="T30" fmla="*/ 946693 w 592"/>
                <a:gd name="T31" fmla="*/ 2147483647 h 9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92"/>
                <a:gd name="T49" fmla="*/ 0 h 90"/>
                <a:gd name="T50" fmla="*/ 592 w 592"/>
                <a:gd name="T51" fmla="*/ 90 h 9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92" h="90">
                  <a:moveTo>
                    <a:pt x="8" y="90"/>
                  </a:moveTo>
                  <a:cubicBezTo>
                    <a:pt x="0" y="78"/>
                    <a:pt x="10" y="51"/>
                    <a:pt x="22" y="44"/>
                  </a:cubicBezTo>
                  <a:cubicBezTo>
                    <a:pt x="27" y="35"/>
                    <a:pt x="23" y="39"/>
                    <a:pt x="34" y="36"/>
                  </a:cubicBezTo>
                  <a:cubicBezTo>
                    <a:pt x="38" y="34"/>
                    <a:pt x="46" y="32"/>
                    <a:pt x="46" y="32"/>
                  </a:cubicBezTo>
                  <a:cubicBezTo>
                    <a:pt x="72" y="33"/>
                    <a:pt x="84" y="35"/>
                    <a:pt x="112" y="34"/>
                  </a:cubicBezTo>
                  <a:cubicBezTo>
                    <a:pt x="125" y="35"/>
                    <a:pt x="138" y="38"/>
                    <a:pt x="152" y="40"/>
                  </a:cubicBezTo>
                  <a:cubicBezTo>
                    <a:pt x="158" y="42"/>
                    <a:pt x="170" y="46"/>
                    <a:pt x="170" y="46"/>
                  </a:cubicBezTo>
                  <a:cubicBezTo>
                    <a:pt x="192" y="42"/>
                    <a:pt x="215" y="46"/>
                    <a:pt x="238" y="52"/>
                  </a:cubicBezTo>
                  <a:cubicBezTo>
                    <a:pt x="271" y="50"/>
                    <a:pt x="304" y="47"/>
                    <a:pt x="338" y="44"/>
                  </a:cubicBezTo>
                  <a:cubicBezTo>
                    <a:pt x="381" y="33"/>
                    <a:pt x="427" y="24"/>
                    <a:pt x="472" y="16"/>
                  </a:cubicBezTo>
                  <a:cubicBezTo>
                    <a:pt x="488" y="12"/>
                    <a:pt x="503" y="4"/>
                    <a:pt x="520" y="0"/>
                  </a:cubicBezTo>
                  <a:cubicBezTo>
                    <a:pt x="537" y="0"/>
                    <a:pt x="554" y="0"/>
                    <a:pt x="572" y="2"/>
                  </a:cubicBezTo>
                  <a:cubicBezTo>
                    <a:pt x="582" y="3"/>
                    <a:pt x="587" y="21"/>
                    <a:pt x="590" y="30"/>
                  </a:cubicBezTo>
                  <a:cubicBezTo>
                    <a:pt x="590" y="32"/>
                    <a:pt x="592" y="36"/>
                    <a:pt x="592" y="36"/>
                  </a:cubicBezTo>
                  <a:cubicBezTo>
                    <a:pt x="588" y="45"/>
                    <a:pt x="589" y="52"/>
                    <a:pt x="582" y="60"/>
                  </a:cubicBezTo>
                  <a:cubicBezTo>
                    <a:pt x="579" y="67"/>
                    <a:pt x="577" y="66"/>
                    <a:pt x="584" y="66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139458" tIns="68505" rIns="139458" bIns="68505">
              <a:spAutoFit/>
            </a:bodyPr>
            <a:lstStyle/>
            <a:p>
              <a:endParaRPr lang="en-US"/>
            </a:p>
          </p:txBody>
        </p:sp>
        <p:sp>
          <p:nvSpPr>
            <p:cNvPr id="69709" name="Freeform 54" descr="Cork"/>
            <p:cNvSpPr>
              <a:spLocks/>
            </p:cNvSpPr>
            <p:nvPr/>
          </p:nvSpPr>
          <p:spPr bwMode="auto">
            <a:xfrm>
              <a:off x="1266" y="2507"/>
              <a:ext cx="1425" cy="1329"/>
            </a:xfrm>
            <a:custGeom>
              <a:avLst/>
              <a:gdLst>
                <a:gd name="T0" fmla="*/ 894396 w 599"/>
                <a:gd name="T1" fmla="*/ 0 h 432"/>
                <a:gd name="T2" fmla="*/ 888374 w 599"/>
                <a:gd name="T3" fmla="*/ 44085 h 432"/>
                <a:gd name="T4" fmla="*/ 879313 w 599"/>
                <a:gd name="T5" fmla="*/ 72997 h 432"/>
                <a:gd name="T6" fmla="*/ 873765 w 599"/>
                <a:gd name="T7" fmla="*/ 177169 h 432"/>
                <a:gd name="T8" fmla="*/ 831841 w 599"/>
                <a:gd name="T9" fmla="*/ 683343 h 432"/>
                <a:gd name="T10" fmla="*/ 783990 w 599"/>
                <a:gd name="T11" fmla="*/ 1546181 h 432"/>
                <a:gd name="T12" fmla="*/ 769003 w 599"/>
                <a:gd name="T13" fmla="*/ 1976829 h 432"/>
                <a:gd name="T14" fmla="*/ 754260 w 599"/>
                <a:gd name="T15" fmla="*/ 2599862 h 432"/>
                <a:gd name="T16" fmla="*/ 739185 w 599"/>
                <a:gd name="T17" fmla="*/ 2988964 h 432"/>
                <a:gd name="T18" fmla="*/ 688289 w 599"/>
                <a:gd name="T19" fmla="*/ 3137486 h 432"/>
                <a:gd name="T20" fmla="*/ 646391 w 599"/>
                <a:gd name="T21" fmla="*/ 3077093 h 432"/>
                <a:gd name="T22" fmla="*/ 628875 w 599"/>
                <a:gd name="T23" fmla="*/ 3045656 h 432"/>
                <a:gd name="T24" fmla="*/ 634801 w 599"/>
                <a:gd name="T25" fmla="*/ 2616084 h 432"/>
                <a:gd name="T26" fmla="*/ 643346 w 599"/>
                <a:gd name="T27" fmla="*/ 2511647 h 432"/>
                <a:gd name="T28" fmla="*/ 604562 w 599"/>
                <a:gd name="T29" fmla="*/ 2438103 h 432"/>
                <a:gd name="T30" fmla="*/ 517922 w 599"/>
                <a:gd name="T31" fmla="*/ 2347463 h 432"/>
                <a:gd name="T32" fmla="*/ 168540 w 599"/>
                <a:gd name="T33" fmla="*/ 2675388 h 432"/>
                <a:gd name="T34" fmla="*/ 153931 w 599"/>
                <a:gd name="T35" fmla="*/ 2735657 h 432"/>
                <a:gd name="T36" fmla="*/ 129749 w 599"/>
                <a:gd name="T37" fmla="*/ 2912568 h 432"/>
                <a:gd name="T38" fmla="*/ 79396 w 599"/>
                <a:gd name="T39" fmla="*/ 3210209 h 432"/>
                <a:gd name="T40" fmla="*/ 43109 w 599"/>
                <a:gd name="T41" fmla="*/ 3137486 h 432"/>
                <a:gd name="T42" fmla="*/ 25367 w 599"/>
                <a:gd name="T43" fmla="*/ 3077093 h 432"/>
                <a:gd name="T44" fmla="*/ 10379 w 599"/>
                <a:gd name="T45" fmla="*/ 2957809 h 432"/>
                <a:gd name="T46" fmla="*/ 16305 w 599"/>
                <a:gd name="T47" fmla="*/ 2764342 h 432"/>
                <a:gd name="T48" fmla="*/ 25367 w 599"/>
                <a:gd name="T49" fmla="*/ 2483000 h 432"/>
                <a:gd name="T50" fmla="*/ 40069 w 599"/>
                <a:gd name="T51" fmla="*/ 1948142 h 432"/>
                <a:gd name="T52" fmla="*/ 43109 w 599"/>
                <a:gd name="T53" fmla="*/ 1397923 h 432"/>
                <a:gd name="T54" fmla="*/ 46249 w 599"/>
                <a:gd name="T55" fmla="*/ 935742 h 432"/>
                <a:gd name="T56" fmla="*/ 43109 w 599"/>
                <a:gd name="T57" fmla="*/ 610343 h 432"/>
                <a:gd name="T58" fmla="*/ 31545 w 599"/>
                <a:gd name="T59" fmla="*/ 221245 h 432"/>
                <a:gd name="T60" fmla="*/ 28410 w 599"/>
                <a:gd name="T61" fmla="*/ 104173 h 43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9"/>
                <a:gd name="T94" fmla="*/ 0 h 432"/>
                <a:gd name="T95" fmla="*/ 599 w 599"/>
                <a:gd name="T96" fmla="*/ 432 h 43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9" h="432">
                  <a:moveTo>
                    <a:pt x="599" y="0"/>
                  </a:moveTo>
                  <a:cubicBezTo>
                    <a:pt x="597" y="2"/>
                    <a:pt x="596" y="4"/>
                    <a:pt x="595" y="6"/>
                  </a:cubicBezTo>
                  <a:cubicBezTo>
                    <a:pt x="593" y="7"/>
                    <a:pt x="590" y="8"/>
                    <a:pt x="589" y="10"/>
                  </a:cubicBezTo>
                  <a:cubicBezTo>
                    <a:pt x="587" y="11"/>
                    <a:pt x="585" y="23"/>
                    <a:pt x="585" y="24"/>
                  </a:cubicBezTo>
                  <a:cubicBezTo>
                    <a:pt x="575" y="45"/>
                    <a:pt x="570" y="72"/>
                    <a:pt x="557" y="92"/>
                  </a:cubicBezTo>
                  <a:cubicBezTo>
                    <a:pt x="551" y="130"/>
                    <a:pt x="537" y="171"/>
                    <a:pt x="525" y="208"/>
                  </a:cubicBezTo>
                  <a:cubicBezTo>
                    <a:pt x="523" y="228"/>
                    <a:pt x="519" y="246"/>
                    <a:pt x="515" y="266"/>
                  </a:cubicBezTo>
                  <a:cubicBezTo>
                    <a:pt x="511" y="294"/>
                    <a:pt x="511" y="322"/>
                    <a:pt x="505" y="350"/>
                  </a:cubicBezTo>
                  <a:cubicBezTo>
                    <a:pt x="503" y="368"/>
                    <a:pt x="503" y="385"/>
                    <a:pt x="495" y="402"/>
                  </a:cubicBezTo>
                  <a:cubicBezTo>
                    <a:pt x="492" y="416"/>
                    <a:pt x="474" y="420"/>
                    <a:pt x="461" y="422"/>
                  </a:cubicBezTo>
                  <a:cubicBezTo>
                    <a:pt x="440" y="416"/>
                    <a:pt x="450" y="419"/>
                    <a:pt x="433" y="414"/>
                  </a:cubicBezTo>
                  <a:cubicBezTo>
                    <a:pt x="429" y="412"/>
                    <a:pt x="421" y="410"/>
                    <a:pt x="421" y="410"/>
                  </a:cubicBezTo>
                  <a:cubicBezTo>
                    <a:pt x="410" y="394"/>
                    <a:pt x="414" y="367"/>
                    <a:pt x="425" y="352"/>
                  </a:cubicBezTo>
                  <a:cubicBezTo>
                    <a:pt x="426" y="347"/>
                    <a:pt x="431" y="342"/>
                    <a:pt x="431" y="338"/>
                  </a:cubicBezTo>
                  <a:cubicBezTo>
                    <a:pt x="429" y="328"/>
                    <a:pt x="405" y="328"/>
                    <a:pt x="405" y="328"/>
                  </a:cubicBezTo>
                  <a:cubicBezTo>
                    <a:pt x="392" y="315"/>
                    <a:pt x="365" y="319"/>
                    <a:pt x="347" y="316"/>
                  </a:cubicBezTo>
                  <a:cubicBezTo>
                    <a:pt x="268" y="322"/>
                    <a:pt x="188" y="334"/>
                    <a:pt x="113" y="360"/>
                  </a:cubicBezTo>
                  <a:cubicBezTo>
                    <a:pt x="101" y="377"/>
                    <a:pt x="116" y="356"/>
                    <a:pt x="103" y="368"/>
                  </a:cubicBezTo>
                  <a:cubicBezTo>
                    <a:pt x="99" y="370"/>
                    <a:pt x="90" y="387"/>
                    <a:pt x="87" y="392"/>
                  </a:cubicBezTo>
                  <a:cubicBezTo>
                    <a:pt x="94" y="431"/>
                    <a:pt x="75" y="417"/>
                    <a:pt x="53" y="432"/>
                  </a:cubicBezTo>
                  <a:cubicBezTo>
                    <a:pt x="44" y="429"/>
                    <a:pt x="36" y="426"/>
                    <a:pt x="29" y="422"/>
                  </a:cubicBezTo>
                  <a:cubicBezTo>
                    <a:pt x="24" y="419"/>
                    <a:pt x="17" y="414"/>
                    <a:pt x="17" y="414"/>
                  </a:cubicBezTo>
                  <a:cubicBezTo>
                    <a:pt x="12" y="399"/>
                    <a:pt x="16" y="404"/>
                    <a:pt x="7" y="398"/>
                  </a:cubicBezTo>
                  <a:cubicBezTo>
                    <a:pt x="0" y="388"/>
                    <a:pt x="5" y="380"/>
                    <a:pt x="11" y="372"/>
                  </a:cubicBezTo>
                  <a:cubicBezTo>
                    <a:pt x="8" y="357"/>
                    <a:pt x="13" y="347"/>
                    <a:pt x="17" y="334"/>
                  </a:cubicBezTo>
                  <a:cubicBezTo>
                    <a:pt x="19" y="311"/>
                    <a:pt x="19" y="283"/>
                    <a:pt x="27" y="262"/>
                  </a:cubicBezTo>
                  <a:cubicBezTo>
                    <a:pt x="28" y="237"/>
                    <a:pt x="32" y="212"/>
                    <a:pt x="29" y="188"/>
                  </a:cubicBezTo>
                  <a:cubicBezTo>
                    <a:pt x="31" y="167"/>
                    <a:pt x="27" y="146"/>
                    <a:pt x="31" y="126"/>
                  </a:cubicBezTo>
                  <a:cubicBezTo>
                    <a:pt x="29" y="108"/>
                    <a:pt x="27" y="99"/>
                    <a:pt x="29" y="82"/>
                  </a:cubicBezTo>
                  <a:cubicBezTo>
                    <a:pt x="26" y="64"/>
                    <a:pt x="23" y="47"/>
                    <a:pt x="21" y="30"/>
                  </a:cubicBezTo>
                  <a:cubicBezTo>
                    <a:pt x="23" y="10"/>
                    <a:pt x="28" y="9"/>
                    <a:pt x="19" y="1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139458" tIns="68505" rIns="139458" bIns="68505">
              <a:spAutoFit/>
            </a:bodyPr>
            <a:lstStyle/>
            <a:p>
              <a:endParaRPr lang="en-US"/>
            </a:p>
          </p:txBody>
        </p:sp>
      </p:grpSp>
      <p:sp>
        <p:nvSpPr>
          <p:cNvPr id="69667" name="Freeform 56"/>
          <p:cNvSpPr>
            <a:spLocks/>
          </p:cNvSpPr>
          <p:nvPr/>
        </p:nvSpPr>
        <p:spPr bwMode="auto">
          <a:xfrm>
            <a:off x="3248025" y="4178300"/>
            <a:ext cx="279400" cy="319088"/>
          </a:xfrm>
          <a:custGeom>
            <a:avLst/>
            <a:gdLst>
              <a:gd name="T0" fmla="*/ 2147483647 w 85"/>
              <a:gd name="T1" fmla="*/ 2147483647 h 318"/>
              <a:gd name="T2" fmla="*/ 2147483647 w 85"/>
              <a:gd name="T3" fmla="*/ 2147483647 h 318"/>
              <a:gd name="T4" fmla="*/ 2147483647 w 85"/>
              <a:gd name="T5" fmla="*/ 2147483647 h 318"/>
              <a:gd name="T6" fmla="*/ 2147483647 w 85"/>
              <a:gd name="T7" fmla="*/ 2147483647 h 318"/>
              <a:gd name="T8" fmla="*/ 2147483647 w 85"/>
              <a:gd name="T9" fmla="*/ 2147483647 h 318"/>
              <a:gd name="T10" fmla="*/ 2147483647 w 85"/>
              <a:gd name="T11" fmla="*/ 2147483647 h 318"/>
              <a:gd name="T12" fmla="*/ 2147483647 w 85"/>
              <a:gd name="T13" fmla="*/ 2147483647 h 318"/>
              <a:gd name="T14" fmla="*/ 2147483647 w 85"/>
              <a:gd name="T15" fmla="*/ 2147483647 h 318"/>
              <a:gd name="T16" fmla="*/ 2147483647 w 85"/>
              <a:gd name="T17" fmla="*/ 2147483647 h 318"/>
              <a:gd name="T18" fmla="*/ 2147483647 w 85"/>
              <a:gd name="T19" fmla="*/ 2147483647 h 318"/>
              <a:gd name="T20" fmla="*/ 2147483647 w 85"/>
              <a:gd name="T21" fmla="*/ 2147483647 h 318"/>
              <a:gd name="T22" fmla="*/ 2147483647 w 85"/>
              <a:gd name="T23" fmla="*/ 2147483647 h 318"/>
              <a:gd name="T24" fmla="*/ 2147483647 w 85"/>
              <a:gd name="T25" fmla="*/ 2147483647 h 318"/>
              <a:gd name="T26" fmla="*/ 2147483647 w 85"/>
              <a:gd name="T27" fmla="*/ 2147483647 h 318"/>
              <a:gd name="T28" fmla="*/ 2147483647 w 85"/>
              <a:gd name="T29" fmla="*/ 2147483647 h 318"/>
              <a:gd name="T30" fmla="*/ 2147483647 w 85"/>
              <a:gd name="T31" fmla="*/ 2147483647 h 318"/>
              <a:gd name="T32" fmla="*/ 2147483647 w 85"/>
              <a:gd name="T33" fmla="*/ 2147483647 h 318"/>
              <a:gd name="T34" fmla="*/ 2147483647 w 85"/>
              <a:gd name="T35" fmla="*/ 2147483647 h 318"/>
              <a:gd name="T36" fmla="*/ 2147483647 w 85"/>
              <a:gd name="T37" fmla="*/ 2147483647 h 318"/>
              <a:gd name="T38" fmla="*/ 2147483647 w 85"/>
              <a:gd name="T39" fmla="*/ 2147483647 h 318"/>
              <a:gd name="T40" fmla="*/ 2147483647 w 85"/>
              <a:gd name="T41" fmla="*/ 2147483647 h 318"/>
              <a:gd name="T42" fmla="*/ 2147483647 w 85"/>
              <a:gd name="T43" fmla="*/ 2147483647 h 318"/>
              <a:gd name="T44" fmla="*/ 2147483647 w 85"/>
              <a:gd name="T45" fmla="*/ 2147483647 h 318"/>
              <a:gd name="T46" fmla="*/ 2147483647 w 85"/>
              <a:gd name="T47" fmla="*/ 2147483647 h 318"/>
              <a:gd name="T48" fmla="*/ 2147483647 w 85"/>
              <a:gd name="T49" fmla="*/ 2147483647 h 318"/>
              <a:gd name="T50" fmla="*/ 2147483647 w 85"/>
              <a:gd name="T51" fmla="*/ 2147483647 h 318"/>
              <a:gd name="T52" fmla="*/ 2147483647 w 85"/>
              <a:gd name="T53" fmla="*/ 2147483647 h 318"/>
              <a:gd name="T54" fmla="*/ 2147483647 w 85"/>
              <a:gd name="T55" fmla="*/ 2147483647 h 318"/>
              <a:gd name="T56" fmla="*/ 2147483647 w 85"/>
              <a:gd name="T57" fmla="*/ 2147483647 h 318"/>
              <a:gd name="T58" fmla="*/ 2147483647 w 85"/>
              <a:gd name="T59" fmla="*/ 2147483647 h 318"/>
              <a:gd name="T60" fmla="*/ 2147483647 w 85"/>
              <a:gd name="T61" fmla="*/ 2147483647 h 318"/>
              <a:gd name="T62" fmla="*/ 2147483647 w 85"/>
              <a:gd name="T63" fmla="*/ 2147483647 h 318"/>
              <a:gd name="T64" fmla="*/ 2147483647 w 85"/>
              <a:gd name="T65" fmla="*/ 2147483647 h 318"/>
              <a:gd name="T66" fmla="*/ 2147483647 w 85"/>
              <a:gd name="T67" fmla="*/ 2147483647 h 318"/>
              <a:gd name="T68" fmla="*/ 2147483647 w 85"/>
              <a:gd name="T69" fmla="*/ 2147483647 h 31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5"/>
              <a:gd name="T106" fmla="*/ 0 h 318"/>
              <a:gd name="T107" fmla="*/ 85 w 85"/>
              <a:gd name="T108" fmla="*/ 318 h 31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39458" tIns="68505" rIns="139458" bIns="68505">
            <a:spAutoFit/>
          </a:bodyPr>
          <a:lstStyle/>
          <a:p>
            <a:endParaRPr lang="en-US"/>
          </a:p>
        </p:txBody>
      </p:sp>
      <p:sp>
        <p:nvSpPr>
          <p:cNvPr id="69668" name="Freeform 57"/>
          <p:cNvSpPr>
            <a:spLocks/>
          </p:cNvSpPr>
          <p:nvPr/>
        </p:nvSpPr>
        <p:spPr bwMode="auto">
          <a:xfrm>
            <a:off x="3252788" y="4181475"/>
            <a:ext cx="279400" cy="319088"/>
          </a:xfrm>
          <a:custGeom>
            <a:avLst/>
            <a:gdLst>
              <a:gd name="T0" fmla="*/ 2147483647 w 105"/>
              <a:gd name="T1" fmla="*/ 0 h 354"/>
              <a:gd name="T2" fmla="*/ 2147483647 w 105"/>
              <a:gd name="T3" fmla="*/ 2147483647 h 354"/>
              <a:gd name="T4" fmla="*/ 2147483647 w 105"/>
              <a:gd name="T5" fmla="*/ 2147483647 h 354"/>
              <a:gd name="T6" fmla="*/ 2147483647 w 105"/>
              <a:gd name="T7" fmla="*/ 2147483647 h 354"/>
              <a:gd name="T8" fmla="*/ 2147483647 w 105"/>
              <a:gd name="T9" fmla="*/ 2147483647 h 354"/>
              <a:gd name="T10" fmla="*/ 2147483647 w 105"/>
              <a:gd name="T11" fmla="*/ 2147483647 h 354"/>
              <a:gd name="T12" fmla="*/ 2147483647 w 105"/>
              <a:gd name="T13" fmla="*/ 2147483647 h 354"/>
              <a:gd name="T14" fmla="*/ 2147483647 w 105"/>
              <a:gd name="T15" fmla="*/ 2147483647 h 354"/>
              <a:gd name="T16" fmla="*/ 2147483647 w 105"/>
              <a:gd name="T17" fmla="*/ 2147483647 h 354"/>
              <a:gd name="T18" fmla="*/ 2147483647 w 105"/>
              <a:gd name="T19" fmla="*/ 2147483647 h 354"/>
              <a:gd name="T20" fmla="*/ 2147483647 w 105"/>
              <a:gd name="T21" fmla="*/ 2147483647 h 354"/>
              <a:gd name="T22" fmla="*/ 2147483647 w 105"/>
              <a:gd name="T23" fmla="*/ 2147483647 h 354"/>
              <a:gd name="T24" fmla="*/ 2147483647 w 105"/>
              <a:gd name="T25" fmla="*/ 2147483647 h 354"/>
              <a:gd name="T26" fmla="*/ 2147483647 w 105"/>
              <a:gd name="T27" fmla="*/ 2147483647 h 354"/>
              <a:gd name="T28" fmla="*/ 2147483647 w 105"/>
              <a:gd name="T29" fmla="*/ 2147483647 h 354"/>
              <a:gd name="T30" fmla="*/ 2147483647 w 105"/>
              <a:gd name="T31" fmla="*/ 0 h 3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5"/>
              <a:gd name="T49" fmla="*/ 0 h 354"/>
              <a:gd name="T50" fmla="*/ 105 w 105"/>
              <a:gd name="T51" fmla="*/ 354 h 35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5" h="354">
                <a:moveTo>
                  <a:pt x="1" y="0"/>
                </a:moveTo>
                <a:cubicBezTo>
                  <a:pt x="19" y="11"/>
                  <a:pt x="67" y="3"/>
                  <a:pt x="92" y="5"/>
                </a:cubicBezTo>
                <a:cubicBezTo>
                  <a:pt x="87" y="16"/>
                  <a:pt x="83" y="22"/>
                  <a:pt x="73" y="29"/>
                </a:cubicBezTo>
                <a:cubicBezTo>
                  <a:pt x="76" y="39"/>
                  <a:pt x="80" y="50"/>
                  <a:pt x="84" y="61"/>
                </a:cubicBezTo>
                <a:cubicBezTo>
                  <a:pt x="80" y="89"/>
                  <a:pt x="73" y="118"/>
                  <a:pt x="84" y="146"/>
                </a:cubicBezTo>
                <a:cubicBezTo>
                  <a:pt x="86" y="158"/>
                  <a:pt x="89" y="158"/>
                  <a:pt x="97" y="168"/>
                </a:cubicBezTo>
                <a:cubicBezTo>
                  <a:pt x="101" y="194"/>
                  <a:pt x="99" y="212"/>
                  <a:pt x="97" y="240"/>
                </a:cubicBezTo>
                <a:cubicBezTo>
                  <a:pt x="103" y="261"/>
                  <a:pt x="105" y="319"/>
                  <a:pt x="84" y="336"/>
                </a:cubicBezTo>
                <a:cubicBezTo>
                  <a:pt x="80" y="347"/>
                  <a:pt x="79" y="351"/>
                  <a:pt x="68" y="354"/>
                </a:cubicBezTo>
                <a:cubicBezTo>
                  <a:pt x="38" y="351"/>
                  <a:pt x="24" y="348"/>
                  <a:pt x="14" y="320"/>
                </a:cubicBezTo>
                <a:cubicBezTo>
                  <a:pt x="12" y="307"/>
                  <a:pt x="7" y="294"/>
                  <a:pt x="12" y="282"/>
                </a:cubicBezTo>
                <a:cubicBezTo>
                  <a:pt x="7" y="269"/>
                  <a:pt x="10" y="257"/>
                  <a:pt x="14" y="245"/>
                </a:cubicBezTo>
                <a:cubicBezTo>
                  <a:pt x="2" y="199"/>
                  <a:pt x="13" y="146"/>
                  <a:pt x="9" y="98"/>
                </a:cubicBezTo>
                <a:cubicBezTo>
                  <a:pt x="11" y="79"/>
                  <a:pt x="13" y="62"/>
                  <a:pt x="20" y="45"/>
                </a:cubicBezTo>
                <a:cubicBezTo>
                  <a:pt x="17" y="29"/>
                  <a:pt x="20" y="18"/>
                  <a:pt x="6" y="13"/>
                </a:cubicBezTo>
                <a:cubicBezTo>
                  <a:pt x="0" y="3"/>
                  <a:pt x="1" y="8"/>
                  <a:pt x="1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39458" tIns="68505" rIns="139458" bIns="68505">
            <a:spAutoFit/>
          </a:bodyPr>
          <a:lstStyle/>
          <a:p>
            <a:endParaRPr lang="en-US"/>
          </a:p>
        </p:txBody>
      </p:sp>
      <p:sp>
        <p:nvSpPr>
          <p:cNvPr id="69669" name="Freeform 58"/>
          <p:cNvSpPr>
            <a:spLocks/>
          </p:cNvSpPr>
          <p:nvPr/>
        </p:nvSpPr>
        <p:spPr bwMode="auto">
          <a:xfrm>
            <a:off x="3527425" y="4168775"/>
            <a:ext cx="279400" cy="319088"/>
          </a:xfrm>
          <a:custGeom>
            <a:avLst/>
            <a:gdLst>
              <a:gd name="T0" fmla="*/ 2147483647 w 149"/>
              <a:gd name="T1" fmla="*/ 2147483647 h 376"/>
              <a:gd name="T2" fmla="*/ 2147483647 w 149"/>
              <a:gd name="T3" fmla="*/ 2147483647 h 376"/>
              <a:gd name="T4" fmla="*/ 2147483647 w 149"/>
              <a:gd name="T5" fmla="*/ 2147483647 h 376"/>
              <a:gd name="T6" fmla="*/ 2147483647 w 149"/>
              <a:gd name="T7" fmla="*/ 2147483647 h 376"/>
              <a:gd name="T8" fmla="*/ 2147483647 w 149"/>
              <a:gd name="T9" fmla="*/ 2147483647 h 376"/>
              <a:gd name="T10" fmla="*/ 2147483647 w 149"/>
              <a:gd name="T11" fmla="*/ 2147483647 h 376"/>
              <a:gd name="T12" fmla="*/ 2147483647 w 149"/>
              <a:gd name="T13" fmla="*/ 2147483647 h 376"/>
              <a:gd name="T14" fmla="*/ 2147483647 w 149"/>
              <a:gd name="T15" fmla="*/ 2147483647 h 376"/>
              <a:gd name="T16" fmla="*/ 2147483647 w 149"/>
              <a:gd name="T17" fmla="*/ 2147483647 h 376"/>
              <a:gd name="T18" fmla="*/ 2147483647 w 149"/>
              <a:gd name="T19" fmla="*/ 2147483647 h 376"/>
              <a:gd name="T20" fmla="*/ 2147483647 w 149"/>
              <a:gd name="T21" fmla="*/ 2147483647 h 376"/>
              <a:gd name="T22" fmla="*/ 2147483647 w 149"/>
              <a:gd name="T23" fmla="*/ 2147483647 h 376"/>
              <a:gd name="T24" fmla="*/ 2147483647 w 149"/>
              <a:gd name="T25" fmla="*/ 2147483647 h 376"/>
              <a:gd name="T26" fmla="*/ 2147483647 w 149"/>
              <a:gd name="T27" fmla="*/ 2147483647 h 376"/>
              <a:gd name="T28" fmla="*/ 2147483647 w 149"/>
              <a:gd name="T29" fmla="*/ 2147483647 h 376"/>
              <a:gd name="T30" fmla="*/ 2147483647 w 149"/>
              <a:gd name="T31" fmla="*/ 2147483647 h 376"/>
              <a:gd name="T32" fmla="*/ 2147483647 w 149"/>
              <a:gd name="T33" fmla="*/ 2147483647 h 376"/>
              <a:gd name="T34" fmla="*/ 2147483647 w 149"/>
              <a:gd name="T35" fmla="*/ 2147483647 h 37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49"/>
              <a:gd name="T55" fmla="*/ 0 h 376"/>
              <a:gd name="T56" fmla="*/ 149 w 149"/>
              <a:gd name="T57" fmla="*/ 376 h 37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49" h="376">
                <a:moveTo>
                  <a:pt x="141" y="20"/>
                </a:moveTo>
                <a:cubicBezTo>
                  <a:pt x="135" y="47"/>
                  <a:pt x="136" y="74"/>
                  <a:pt x="133" y="103"/>
                </a:cubicBezTo>
                <a:cubicBezTo>
                  <a:pt x="131" y="112"/>
                  <a:pt x="127" y="120"/>
                  <a:pt x="125" y="130"/>
                </a:cubicBezTo>
                <a:cubicBezTo>
                  <a:pt x="124" y="133"/>
                  <a:pt x="122" y="140"/>
                  <a:pt x="122" y="140"/>
                </a:cubicBezTo>
                <a:cubicBezTo>
                  <a:pt x="126" y="171"/>
                  <a:pt x="121" y="215"/>
                  <a:pt x="104" y="244"/>
                </a:cubicBezTo>
                <a:cubicBezTo>
                  <a:pt x="98" y="263"/>
                  <a:pt x="102" y="306"/>
                  <a:pt x="82" y="314"/>
                </a:cubicBezTo>
                <a:cubicBezTo>
                  <a:pt x="78" y="326"/>
                  <a:pt x="66" y="361"/>
                  <a:pt x="66" y="362"/>
                </a:cubicBezTo>
                <a:cubicBezTo>
                  <a:pt x="62" y="362"/>
                  <a:pt x="59" y="363"/>
                  <a:pt x="56" y="364"/>
                </a:cubicBezTo>
                <a:cubicBezTo>
                  <a:pt x="43" y="376"/>
                  <a:pt x="36" y="371"/>
                  <a:pt x="18" y="370"/>
                </a:cubicBezTo>
                <a:cubicBezTo>
                  <a:pt x="12" y="363"/>
                  <a:pt x="8" y="356"/>
                  <a:pt x="2" y="351"/>
                </a:cubicBezTo>
                <a:cubicBezTo>
                  <a:pt x="0" y="336"/>
                  <a:pt x="0" y="329"/>
                  <a:pt x="5" y="316"/>
                </a:cubicBezTo>
                <a:cubicBezTo>
                  <a:pt x="7" y="287"/>
                  <a:pt x="1" y="247"/>
                  <a:pt x="8" y="220"/>
                </a:cubicBezTo>
                <a:cubicBezTo>
                  <a:pt x="9" y="211"/>
                  <a:pt x="21" y="199"/>
                  <a:pt x="21" y="199"/>
                </a:cubicBezTo>
                <a:cubicBezTo>
                  <a:pt x="22" y="168"/>
                  <a:pt x="17" y="133"/>
                  <a:pt x="34" y="106"/>
                </a:cubicBezTo>
                <a:cubicBezTo>
                  <a:pt x="36" y="95"/>
                  <a:pt x="42" y="74"/>
                  <a:pt x="42" y="74"/>
                </a:cubicBezTo>
                <a:cubicBezTo>
                  <a:pt x="45" y="3"/>
                  <a:pt x="33" y="0"/>
                  <a:pt x="80" y="18"/>
                </a:cubicBezTo>
                <a:cubicBezTo>
                  <a:pt x="108" y="14"/>
                  <a:pt x="99" y="13"/>
                  <a:pt x="122" y="18"/>
                </a:cubicBezTo>
                <a:cubicBezTo>
                  <a:pt x="144" y="22"/>
                  <a:pt x="149" y="28"/>
                  <a:pt x="141" y="2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39458" tIns="68505" rIns="139458" bIns="68505">
            <a:spAutoFit/>
          </a:bodyPr>
          <a:lstStyle/>
          <a:p>
            <a:endParaRPr lang="en-US"/>
          </a:p>
        </p:txBody>
      </p:sp>
      <p:sp>
        <p:nvSpPr>
          <p:cNvPr id="69670" name="Freeform 59"/>
          <p:cNvSpPr>
            <a:spLocks/>
          </p:cNvSpPr>
          <p:nvPr/>
        </p:nvSpPr>
        <p:spPr bwMode="auto">
          <a:xfrm>
            <a:off x="3268663" y="3808413"/>
            <a:ext cx="279400" cy="319087"/>
          </a:xfrm>
          <a:custGeom>
            <a:avLst/>
            <a:gdLst>
              <a:gd name="T0" fmla="*/ 2147483647 w 96"/>
              <a:gd name="T1" fmla="*/ 2147483647 h 504"/>
              <a:gd name="T2" fmla="*/ 2147483647 w 96"/>
              <a:gd name="T3" fmla="*/ 2147483647 h 504"/>
              <a:gd name="T4" fmla="*/ 2147483647 w 96"/>
              <a:gd name="T5" fmla="*/ 2147483647 h 504"/>
              <a:gd name="T6" fmla="*/ 2147483647 w 96"/>
              <a:gd name="T7" fmla="*/ 2147483647 h 504"/>
              <a:gd name="T8" fmla="*/ 2147483647 w 96"/>
              <a:gd name="T9" fmla="*/ 2147483647 h 504"/>
              <a:gd name="T10" fmla="*/ 2147483647 w 96"/>
              <a:gd name="T11" fmla="*/ 2147483647 h 504"/>
              <a:gd name="T12" fmla="*/ 2147483647 w 96"/>
              <a:gd name="T13" fmla="*/ 2147483647 h 504"/>
              <a:gd name="T14" fmla="*/ 2147483647 w 96"/>
              <a:gd name="T15" fmla="*/ 2147483647 h 504"/>
              <a:gd name="T16" fmla="*/ 2147483647 w 96"/>
              <a:gd name="T17" fmla="*/ 2147483647 h 504"/>
              <a:gd name="T18" fmla="*/ 2147483647 w 96"/>
              <a:gd name="T19" fmla="*/ 2147483647 h 504"/>
              <a:gd name="T20" fmla="*/ 2147483647 w 96"/>
              <a:gd name="T21" fmla="*/ 2147483647 h 504"/>
              <a:gd name="T22" fmla="*/ 2147483647 w 96"/>
              <a:gd name="T23" fmla="*/ 2147483647 h 504"/>
              <a:gd name="T24" fmla="*/ 2147483647 w 96"/>
              <a:gd name="T25" fmla="*/ 2147483647 h 504"/>
              <a:gd name="T26" fmla="*/ 2147483647 w 96"/>
              <a:gd name="T27" fmla="*/ 2147483647 h 50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6"/>
              <a:gd name="T43" fmla="*/ 0 h 504"/>
              <a:gd name="T44" fmla="*/ 96 w 96"/>
              <a:gd name="T45" fmla="*/ 504 h 50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6" h="504">
                <a:moveTo>
                  <a:pt x="26" y="486"/>
                </a:moveTo>
                <a:cubicBezTo>
                  <a:pt x="50" y="492"/>
                  <a:pt x="38" y="489"/>
                  <a:pt x="61" y="494"/>
                </a:cubicBezTo>
                <a:cubicBezTo>
                  <a:pt x="69" y="480"/>
                  <a:pt x="66" y="465"/>
                  <a:pt x="72" y="451"/>
                </a:cubicBezTo>
                <a:cubicBezTo>
                  <a:pt x="77" y="408"/>
                  <a:pt x="82" y="366"/>
                  <a:pt x="72" y="323"/>
                </a:cubicBezTo>
                <a:cubicBezTo>
                  <a:pt x="73" y="288"/>
                  <a:pt x="75" y="247"/>
                  <a:pt x="88" y="214"/>
                </a:cubicBezTo>
                <a:cubicBezTo>
                  <a:pt x="93" y="179"/>
                  <a:pt x="89" y="192"/>
                  <a:pt x="96" y="174"/>
                </a:cubicBezTo>
                <a:cubicBezTo>
                  <a:pt x="94" y="116"/>
                  <a:pt x="92" y="96"/>
                  <a:pt x="88" y="51"/>
                </a:cubicBezTo>
                <a:cubicBezTo>
                  <a:pt x="90" y="21"/>
                  <a:pt x="89" y="26"/>
                  <a:pt x="77" y="6"/>
                </a:cubicBezTo>
                <a:cubicBezTo>
                  <a:pt x="43" y="8"/>
                  <a:pt x="39" y="0"/>
                  <a:pt x="29" y="25"/>
                </a:cubicBezTo>
                <a:cubicBezTo>
                  <a:pt x="31" y="56"/>
                  <a:pt x="37" y="90"/>
                  <a:pt x="26" y="121"/>
                </a:cubicBezTo>
                <a:cubicBezTo>
                  <a:pt x="49" y="199"/>
                  <a:pt x="0" y="279"/>
                  <a:pt x="32" y="363"/>
                </a:cubicBezTo>
                <a:cubicBezTo>
                  <a:pt x="33" y="379"/>
                  <a:pt x="34" y="390"/>
                  <a:pt x="40" y="406"/>
                </a:cubicBezTo>
                <a:cubicBezTo>
                  <a:pt x="34" y="428"/>
                  <a:pt x="29" y="450"/>
                  <a:pt x="24" y="473"/>
                </a:cubicBezTo>
                <a:cubicBezTo>
                  <a:pt x="25" y="479"/>
                  <a:pt x="44" y="504"/>
                  <a:pt x="26" y="486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39458" tIns="68505" rIns="139458" bIns="68505">
            <a:spAutoFit/>
          </a:bodyPr>
          <a:lstStyle/>
          <a:p>
            <a:endParaRPr lang="en-US"/>
          </a:p>
        </p:txBody>
      </p:sp>
      <p:sp>
        <p:nvSpPr>
          <p:cNvPr id="69671" name="Freeform 60"/>
          <p:cNvSpPr>
            <a:spLocks/>
          </p:cNvSpPr>
          <p:nvPr/>
        </p:nvSpPr>
        <p:spPr bwMode="auto">
          <a:xfrm>
            <a:off x="3609975" y="3795713"/>
            <a:ext cx="279400" cy="319087"/>
          </a:xfrm>
          <a:custGeom>
            <a:avLst/>
            <a:gdLst>
              <a:gd name="T0" fmla="*/ 2147483647 w 150"/>
              <a:gd name="T1" fmla="*/ 2147483647 h 410"/>
              <a:gd name="T2" fmla="*/ 2147483647 w 150"/>
              <a:gd name="T3" fmla="*/ 2147483647 h 410"/>
              <a:gd name="T4" fmla="*/ 2147483647 w 150"/>
              <a:gd name="T5" fmla="*/ 2147483647 h 410"/>
              <a:gd name="T6" fmla="*/ 2147483647 w 150"/>
              <a:gd name="T7" fmla="*/ 2147483647 h 410"/>
              <a:gd name="T8" fmla="*/ 2147483647 w 150"/>
              <a:gd name="T9" fmla="*/ 2147483647 h 410"/>
              <a:gd name="T10" fmla="*/ 2147483647 w 150"/>
              <a:gd name="T11" fmla="*/ 2147483647 h 410"/>
              <a:gd name="T12" fmla="*/ 2147483647 w 150"/>
              <a:gd name="T13" fmla="*/ 2147483647 h 410"/>
              <a:gd name="T14" fmla="*/ 2147483647 w 150"/>
              <a:gd name="T15" fmla="*/ 2147483647 h 410"/>
              <a:gd name="T16" fmla="*/ 2147483647 w 150"/>
              <a:gd name="T17" fmla="*/ 2147483647 h 410"/>
              <a:gd name="T18" fmla="*/ 2147483647 w 150"/>
              <a:gd name="T19" fmla="*/ 2147483647 h 410"/>
              <a:gd name="T20" fmla="*/ 2147483647 w 150"/>
              <a:gd name="T21" fmla="*/ 0 h 410"/>
              <a:gd name="T22" fmla="*/ 2147483647 w 150"/>
              <a:gd name="T23" fmla="*/ 2147483647 h 410"/>
              <a:gd name="T24" fmla="*/ 2147483647 w 150"/>
              <a:gd name="T25" fmla="*/ 2147483647 h 410"/>
              <a:gd name="T26" fmla="*/ 2147483647 w 150"/>
              <a:gd name="T27" fmla="*/ 2147483647 h 410"/>
              <a:gd name="T28" fmla="*/ 2147483647 w 150"/>
              <a:gd name="T29" fmla="*/ 2147483647 h 410"/>
              <a:gd name="T30" fmla="*/ 2147483647 w 150"/>
              <a:gd name="T31" fmla="*/ 2147483647 h 410"/>
              <a:gd name="T32" fmla="*/ 2147483647 w 150"/>
              <a:gd name="T33" fmla="*/ 2147483647 h 410"/>
              <a:gd name="T34" fmla="*/ 2147483647 w 150"/>
              <a:gd name="T35" fmla="*/ 2147483647 h 410"/>
              <a:gd name="T36" fmla="*/ 2147483647 w 150"/>
              <a:gd name="T37" fmla="*/ 2147483647 h 410"/>
              <a:gd name="T38" fmla="*/ 2147483647 w 150"/>
              <a:gd name="T39" fmla="*/ 2147483647 h 410"/>
              <a:gd name="T40" fmla="*/ 2147483647 w 150"/>
              <a:gd name="T41" fmla="*/ 2147483647 h 410"/>
              <a:gd name="T42" fmla="*/ 2147483647 w 150"/>
              <a:gd name="T43" fmla="*/ 2147483647 h 410"/>
              <a:gd name="T44" fmla="*/ 2147483647 w 150"/>
              <a:gd name="T45" fmla="*/ 2147483647 h 410"/>
              <a:gd name="T46" fmla="*/ 2147483647 w 150"/>
              <a:gd name="T47" fmla="*/ 2147483647 h 4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50"/>
              <a:gd name="T73" fmla="*/ 0 h 410"/>
              <a:gd name="T74" fmla="*/ 150 w 150"/>
              <a:gd name="T75" fmla="*/ 410 h 41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50" h="410">
                <a:moveTo>
                  <a:pt x="5" y="381"/>
                </a:moveTo>
                <a:cubicBezTo>
                  <a:pt x="18" y="394"/>
                  <a:pt x="19" y="403"/>
                  <a:pt x="40" y="410"/>
                </a:cubicBezTo>
                <a:cubicBezTo>
                  <a:pt x="55" y="408"/>
                  <a:pt x="66" y="407"/>
                  <a:pt x="80" y="402"/>
                </a:cubicBezTo>
                <a:cubicBezTo>
                  <a:pt x="98" y="383"/>
                  <a:pt x="80" y="405"/>
                  <a:pt x="93" y="362"/>
                </a:cubicBezTo>
                <a:cubicBezTo>
                  <a:pt x="101" y="335"/>
                  <a:pt x="109" y="307"/>
                  <a:pt x="114" y="280"/>
                </a:cubicBezTo>
                <a:cubicBezTo>
                  <a:pt x="111" y="260"/>
                  <a:pt x="115" y="232"/>
                  <a:pt x="128" y="216"/>
                </a:cubicBezTo>
                <a:cubicBezTo>
                  <a:pt x="130" y="207"/>
                  <a:pt x="136" y="192"/>
                  <a:pt x="136" y="192"/>
                </a:cubicBezTo>
                <a:cubicBezTo>
                  <a:pt x="136" y="167"/>
                  <a:pt x="135" y="141"/>
                  <a:pt x="138" y="117"/>
                </a:cubicBezTo>
                <a:cubicBezTo>
                  <a:pt x="138" y="111"/>
                  <a:pt x="144" y="101"/>
                  <a:pt x="144" y="101"/>
                </a:cubicBezTo>
                <a:cubicBezTo>
                  <a:pt x="144" y="86"/>
                  <a:pt x="150" y="63"/>
                  <a:pt x="146" y="48"/>
                </a:cubicBezTo>
                <a:cubicBezTo>
                  <a:pt x="144" y="30"/>
                  <a:pt x="144" y="11"/>
                  <a:pt x="130" y="0"/>
                </a:cubicBezTo>
                <a:cubicBezTo>
                  <a:pt x="117" y="6"/>
                  <a:pt x="105" y="7"/>
                  <a:pt x="93" y="13"/>
                </a:cubicBezTo>
                <a:cubicBezTo>
                  <a:pt x="84" y="27"/>
                  <a:pt x="91" y="38"/>
                  <a:pt x="77" y="53"/>
                </a:cubicBezTo>
                <a:cubicBezTo>
                  <a:pt x="83" y="77"/>
                  <a:pt x="81" y="118"/>
                  <a:pt x="66" y="138"/>
                </a:cubicBezTo>
                <a:cubicBezTo>
                  <a:pt x="63" y="146"/>
                  <a:pt x="59" y="153"/>
                  <a:pt x="58" y="162"/>
                </a:cubicBezTo>
                <a:cubicBezTo>
                  <a:pt x="53" y="185"/>
                  <a:pt x="58" y="199"/>
                  <a:pt x="42" y="216"/>
                </a:cubicBezTo>
                <a:cubicBezTo>
                  <a:pt x="41" y="219"/>
                  <a:pt x="41" y="222"/>
                  <a:pt x="40" y="226"/>
                </a:cubicBezTo>
                <a:cubicBezTo>
                  <a:pt x="38" y="228"/>
                  <a:pt x="34" y="229"/>
                  <a:pt x="34" y="232"/>
                </a:cubicBezTo>
                <a:cubicBezTo>
                  <a:pt x="32" y="237"/>
                  <a:pt x="33" y="244"/>
                  <a:pt x="32" y="250"/>
                </a:cubicBezTo>
                <a:cubicBezTo>
                  <a:pt x="31" y="252"/>
                  <a:pt x="30" y="255"/>
                  <a:pt x="29" y="258"/>
                </a:cubicBezTo>
                <a:cubicBezTo>
                  <a:pt x="26" y="290"/>
                  <a:pt x="20" y="317"/>
                  <a:pt x="16" y="349"/>
                </a:cubicBezTo>
                <a:cubicBezTo>
                  <a:pt x="14" y="359"/>
                  <a:pt x="17" y="372"/>
                  <a:pt x="10" y="381"/>
                </a:cubicBezTo>
                <a:cubicBezTo>
                  <a:pt x="7" y="383"/>
                  <a:pt x="5" y="386"/>
                  <a:pt x="2" y="386"/>
                </a:cubicBezTo>
                <a:cubicBezTo>
                  <a:pt x="0" y="386"/>
                  <a:pt x="4" y="382"/>
                  <a:pt x="5" y="381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39458" tIns="68505" rIns="139458" bIns="68505">
            <a:spAutoFit/>
          </a:bodyPr>
          <a:lstStyle/>
          <a:p>
            <a:endParaRPr lang="en-US"/>
          </a:p>
        </p:txBody>
      </p:sp>
      <p:sp>
        <p:nvSpPr>
          <p:cNvPr id="69672" name="Rectangle 61"/>
          <p:cNvSpPr>
            <a:spLocks noChangeArrowheads="1"/>
          </p:cNvSpPr>
          <p:nvPr/>
        </p:nvSpPr>
        <p:spPr bwMode="auto">
          <a:xfrm>
            <a:off x="1808163" y="5091113"/>
            <a:ext cx="2365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2400">
              <a:latin typeface="Helvetica" charset="0"/>
            </a:endParaRPr>
          </a:p>
        </p:txBody>
      </p:sp>
      <p:sp>
        <p:nvSpPr>
          <p:cNvPr id="69673" name="Rectangle 62"/>
          <p:cNvSpPr>
            <a:spLocks noChangeArrowheads="1"/>
          </p:cNvSpPr>
          <p:nvPr/>
        </p:nvSpPr>
        <p:spPr bwMode="auto">
          <a:xfrm>
            <a:off x="3241675" y="5081588"/>
            <a:ext cx="2365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2400">
              <a:latin typeface="Helvetica" charset="0"/>
            </a:endParaRPr>
          </a:p>
        </p:txBody>
      </p:sp>
      <p:sp>
        <p:nvSpPr>
          <p:cNvPr id="69674" name="Rectangle 63"/>
          <p:cNvSpPr>
            <a:spLocks noChangeArrowheads="1"/>
          </p:cNvSpPr>
          <p:nvPr/>
        </p:nvSpPr>
        <p:spPr bwMode="auto">
          <a:xfrm>
            <a:off x="4979988" y="1119188"/>
            <a:ext cx="4708525" cy="6149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9675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15105"/>
          <a:stretch>
            <a:fillRect/>
          </a:stretch>
        </p:blipFill>
        <p:spPr bwMode="auto">
          <a:xfrm>
            <a:off x="4967288" y="404813"/>
            <a:ext cx="4738687" cy="69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76" name="Rectangle 65"/>
          <p:cNvSpPr>
            <a:spLocks noChangeArrowheads="1"/>
          </p:cNvSpPr>
          <p:nvPr/>
        </p:nvSpPr>
        <p:spPr bwMode="auto">
          <a:xfrm>
            <a:off x="4968875" y="404813"/>
            <a:ext cx="4706938" cy="6875462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77" name="Rectangle 66"/>
          <p:cNvSpPr>
            <a:spLocks noChangeArrowheads="1"/>
          </p:cNvSpPr>
          <p:nvPr/>
        </p:nvSpPr>
        <p:spPr bwMode="auto">
          <a:xfrm>
            <a:off x="5011738" y="433388"/>
            <a:ext cx="4694237" cy="68214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8660" name="Rectangle 68"/>
          <p:cNvSpPr>
            <a:spLocks noChangeArrowheads="1"/>
          </p:cNvSpPr>
          <p:nvPr/>
        </p:nvSpPr>
        <p:spPr bwMode="auto">
          <a:xfrm>
            <a:off x="2205038" y="3279775"/>
            <a:ext cx="146208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hlink"/>
                </a:solidFill>
                <a:latin typeface="Arial" charset="0"/>
              </a:rPr>
              <a:t>I Samuel</a:t>
            </a:r>
            <a:endParaRPr lang="en-US" sz="28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878661" name="Rectangle 69"/>
          <p:cNvSpPr>
            <a:spLocks noChangeArrowheads="1"/>
          </p:cNvSpPr>
          <p:nvPr/>
        </p:nvSpPr>
        <p:spPr bwMode="auto">
          <a:xfrm>
            <a:off x="2130425" y="3816350"/>
            <a:ext cx="12446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hlink"/>
                </a:solidFill>
                <a:latin typeface="Arial" charset="0"/>
              </a:rPr>
              <a:t>II Sam</a:t>
            </a:r>
            <a:r>
              <a:rPr lang="ja-JP" altLang="en-US" sz="2800" b="1">
                <a:solidFill>
                  <a:schemeClr val="hlink"/>
                </a:solidFill>
                <a:latin typeface="Arial" charset="0"/>
              </a:rPr>
              <a:t>’</a:t>
            </a:r>
            <a:r>
              <a:rPr lang="en-US" sz="2800" b="1">
                <a:solidFill>
                  <a:schemeClr val="hlink"/>
                </a:solidFill>
                <a:latin typeface="Arial" charset="0"/>
              </a:rPr>
              <a:t>l</a:t>
            </a:r>
            <a:endParaRPr lang="en-US" sz="28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878662" name="Rectangle 70"/>
          <p:cNvSpPr>
            <a:spLocks noChangeArrowheads="1"/>
          </p:cNvSpPr>
          <p:nvPr/>
        </p:nvSpPr>
        <p:spPr bwMode="auto">
          <a:xfrm>
            <a:off x="2217738" y="4573588"/>
            <a:ext cx="11334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hlink"/>
                </a:solidFill>
                <a:latin typeface="Arial" pitchFamily="1" charset="0"/>
                <a:ea typeface="+mn-ea"/>
                <a:cs typeface="+mn-cs"/>
              </a:rPr>
              <a:t>II Rey</a:t>
            </a:r>
          </a:p>
        </p:txBody>
      </p:sp>
      <p:sp>
        <p:nvSpPr>
          <p:cNvPr id="878663" name="Rectangle 71"/>
          <p:cNvSpPr>
            <a:spLocks noChangeArrowheads="1"/>
          </p:cNvSpPr>
          <p:nvPr/>
        </p:nvSpPr>
        <p:spPr bwMode="auto">
          <a:xfrm>
            <a:off x="2132013" y="4103688"/>
            <a:ext cx="1430337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hlink"/>
                </a:solidFill>
                <a:latin typeface="Arial" pitchFamily="1" charset="0"/>
                <a:ea typeface="+mn-ea"/>
                <a:cs typeface="+mn-cs"/>
              </a:rPr>
              <a:t>I Reyes</a:t>
            </a:r>
          </a:p>
        </p:txBody>
      </p:sp>
      <p:sp>
        <p:nvSpPr>
          <p:cNvPr id="69682" name="Rectangle 78"/>
          <p:cNvSpPr>
            <a:spLocks noChangeArrowheads="1"/>
          </p:cNvSpPr>
          <p:nvPr/>
        </p:nvSpPr>
        <p:spPr bwMode="auto">
          <a:xfrm>
            <a:off x="2243138" y="468313"/>
            <a:ext cx="10271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Josué</a:t>
            </a:r>
            <a:endParaRPr lang="en-US" sz="2800">
              <a:latin typeface="Arial" charset="0"/>
            </a:endParaRPr>
          </a:p>
        </p:txBody>
      </p:sp>
      <p:sp>
        <p:nvSpPr>
          <p:cNvPr id="69683" name="Rectangle 79"/>
          <p:cNvSpPr>
            <a:spLocks noChangeArrowheads="1"/>
          </p:cNvSpPr>
          <p:nvPr/>
        </p:nvSpPr>
        <p:spPr bwMode="auto">
          <a:xfrm>
            <a:off x="2217738" y="1835150"/>
            <a:ext cx="12065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Jueces</a:t>
            </a:r>
            <a:endParaRPr lang="en-US" sz="2800">
              <a:latin typeface="Arial" charset="0"/>
            </a:endParaRPr>
          </a:p>
        </p:txBody>
      </p:sp>
      <p:sp>
        <p:nvSpPr>
          <p:cNvPr id="69684" name="Rectangle 80"/>
          <p:cNvSpPr>
            <a:spLocks noChangeArrowheads="1"/>
          </p:cNvSpPr>
          <p:nvPr/>
        </p:nvSpPr>
        <p:spPr bwMode="auto">
          <a:xfrm>
            <a:off x="2403475" y="2249488"/>
            <a:ext cx="5921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Rut</a:t>
            </a:r>
            <a:endParaRPr lang="en-US" sz="2800">
              <a:latin typeface="Arial" charset="0"/>
            </a:endParaRPr>
          </a:p>
        </p:txBody>
      </p:sp>
      <p:sp>
        <p:nvSpPr>
          <p:cNvPr id="878691" name="Rectangle 99"/>
          <p:cNvSpPr>
            <a:spLocks noChangeArrowheads="1"/>
          </p:cNvSpPr>
          <p:nvPr/>
        </p:nvSpPr>
        <p:spPr bwMode="auto">
          <a:xfrm>
            <a:off x="5734050" y="3094038"/>
            <a:ext cx="3275013" cy="212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40000"/>
              </a:lnSpc>
              <a:spcBef>
                <a:spcPct val="50000"/>
              </a:spcBef>
              <a:defRPr/>
            </a:pPr>
            <a:endParaRPr lang="en-US" sz="3600" b="1">
              <a:solidFill>
                <a:srgbClr val="FFFF00"/>
              </a:solidFill>
              <a:latin typeface="Helvetica" pitchFamily="1" charset="0"/>
              <a:ea typeface="+mn-ea"/>
              <a:cs typeface="+mn-cs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  <a:defRPr/>
            </a:pPr>
            <a:endParaRPr lang="en-US" sz="3600" b="1">
              <a:solidFill>
                <a:srgbClr val="FFFF00"/>
              </a:solidFill>
              <a:latin typeface="Helvetica" pitchFamily="1" charset="0"/>
              <a:ea typeface="+mn-ea"/>
              <a:cs typeface="+mn-cs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  <a:defRPr/>
            </a:pPr>
            <a:r>
              <a:rPr lang="en-US" sz="3600" b="1">
                <a:solidFill>
                  <a:srgbClr val="FFFF00"/>
                </a:solidFill>
                <a:latin typeface="Helvetica" pitchFamily="1" charset="0"/>
                <a:ea typeface="+mn-ea"/>
                <a:cs typeface="+mn-cs"/>
              </a:rPr>
              <a:t>Pacto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  <a:defRPr/>
            </a:pPr>
            <a:r>
              <a:rPr lang="en-US" sz="3600" b="1">
                <a:solidFill>
                  <a:srgbClr val="FFFF00"/>
                </a:solidFill>
                <a:latin typeface="Helvetica" pitchFamily="1" charset="0"/>
                <a:ea typeface="+mn-ea"/>
                <a:cs typeface="+mn-cs"/>
              </a:rPr>
              <a:t> davídico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  <a:defRPr/>
            </a:pPr>
            <a:r>
              <a:rPr lang="en-US" sz="2400" b="1">
                <a:solidFill>
                  <a:srgbClr val="FFFF00"/>
                </a:solidFill>
                <a:latin typeface="Helvetica" pitchFamily="1" charset="0"/>
                <a:ea typeface="+mn-ea"/>
                <a:cs typeface="+mn-cs"/>
              </a:rPr>
              <a:t>2S 7:16</a:t>
            </a:r>
          </a:p>
        </p:txBody>
      </p:sp>
      <p:sp>
        <p:nvSpPr>
          <p:cNvPr id="878693" name="AutoShape 101"/>
          <p:cNvSpPr>
            <a:spLocks noChangeArrowheads="1"/>
          </p:cNvSpPr>
          <p:nvPr/>
        </p:nvSpPr>
        <p:spPr bwMode="auto">
          <a:xfrm rot="684687">
            <a:off x="4141788" y="4032250"/>
            <a:ext cx="1982787" cy="56356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78700" name="Rectangle 108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69688" name="Text Box 112"/>
          <p:cNvSpPr txBox="1">
            <a:spLocks noChangeArrowheads="1"/>
          </p:cNvSpPr>
          <p:nvPr/>
        </p:nvSpPr>
        <p:spPr bwMode="auto">
          <a:xfrm>
            <a:off x="9078913" y="7467600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69689" name="Text Box 113"/>
          <p:cNvSpPr txBox="1">
            <a:spLocks noChangeArrowheads="1"/>
          </p:cNvSpPr>
          <p:nvPr/>
        </p:nvSpPr>
        <p:spPr bwMode="auto">
          <a:xfrm>
            <a:off x="9015413" y="73437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33</a:t>
            </a:r>
          </a:p>
        </p:txBody>
      </p:sp>
      <p:sp>
        <p:nvSpPr>
          <p:cNvPr id="878706" name="Rectangle 114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69691" name="Text Box 115"/>
          <p:cNvSpPr txBox="1">
            <a:spLocks noChangeArrowheads="1"/>
          </p:cNvSpPr>
          <p:nvPr/>
        </p:nvSpPr>
        <p:spPr bwMode="auto">
          <a:xfrm>
            <a:off x="9572625" y="7283450"/>
            <a:ext cx="341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1</a:t>
            </a:r>
          </a:p>
        </p:txBody>
      </p:sp>
      <p:sp>
        <p:nvSpPr>
          <p:cNvPr id="69692" name="Text Box 118"/>
          <p:cNvSpPr txBox="1">
            <a:spLocks noChangeArrowheads="1"/>
          </p:cNvSpPr>
          <p:nvPr/>
        </p:nvSpPr>
        <p:spPr bwMode="auto">
          <a:xfrm rot="-5400000">
            <a:off x="-1285081" y="3485356"/>
            <a:ext cx="5614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>
              <a:latin typeface="Arial Black" charset="0"/>
            </a:endParaRPr>
          </a:p>
        </p:txBody>
      </p:sp>
      <p:sp>
        <p:nvSpPr>
          <p:cNvPr id="69693" name="Text Box 119"/>
          <p:cNvSpPr txBox="1">
            <a:spLocks noChangeArrowheads="1"/>
          </p:cNvSpPr>
          <p:nvPr/>
        </p:nvSpPr>
        <p:spPr bwMode="auto">
          <a:xfrm rot="-5400000">
            <a:off x="-1193006" y="3401219"/>
            <a:ext cx="5614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Historia (12)</a:t>
            </a:r>
            <a:endParaRPr lang="en-US" sz="1000">
              <a:latin typeface="Arial Black" charset="0"/>
            </a:endParaRPr>
          </a:p>
        </p:txBody>
      </p:sp>
      <p:sp>
        <p:nvSpPr>
          <p:cNvPr id="878664" name="Oval 72"/>
          <p:cNvSpPr>
            <a:spLocks noChangeArrowheads="1"/>
          </p:cNvSpPr>
          <p:nvPr/>
        </p:nvSpPr>
        <p:spPr bwMode="auto">
          <a:xfrm>
            <a:off x="3617913" y="3678238"/>
            <a:ext cx="914400" cy="914400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81320" dir="3080412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9695" name="Line 157"/>
          <p:cNvSpPr>
            <a:spLocks noChangeShapeType="1"/>
          </p:cNvSpPr>
          <p:nvPr/>
        </p:nvSpPr>
        <p:spPr bwMode="auto">
          <a:xfrm flipH="1">
            <a:off x="6550025" y="5318125"/>
            <a:ext cx="15875" cy="2444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8751" name="Text Box 159"/>
          <p:cNvSpPr txBox="1">
            <a:spLocks noChangeArrowheads="1"/>
          </p:cNvSpPr>
          <p:nvPr/>
        </p:nvSpPr>
        <p:spPr bwMode="auto">
          <a:xfrm>
            <a:off x="6080125" y="6256338"/>
            <a:ext cx="317023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Cronología</a:t>
            </a:r>
            <a:r>
              <a:rPr lang="en-US" sz="20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bíblica</a:t>
            </a:r>
            <a:r>
              <a:rPr lang="en-US" sz="20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aproximada</a:t>
            </a:r>
            <a:r>
              <a:rPr lang="en-US" sz="20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: 1000 B.C.</a:t>
            </a:r>
          </a:p>
        </p:txBody>
      </p:sp>
      <p:sp>
        <p:nvSpPr>
          <p:cNvPr id="878752" name="AutoShape 160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78753" name="Rectangle 161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878754" name="Picture 162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878755" name="Rectangle 163"/>
          <p:cNvSpPr>
            <a:spLocks noChangeArrowheads="1"/>
          </p:cNvSpPr>
          <p:nvPr/>
        </p:nvSpPr>
        <p:spPr bwMode="auto">
          <a:xfrm>
            <a:off x="5313363" y="2279650"/>
            <a:ext cx="4349750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Determinar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los libros</a:t>
            </a:r>
            <a:endParaRPr lang="en-US" sz="2000" b="1" u="sng">
              <a:solidFill>
                <a:schemeClr val="bg1"/>
              </a:solidFill>
              <a:latin typeface="Helvetica" charset="0"/>
            </a:endParaRPr>
          </a:p>
        </p:txBody>
      </p:sp>
      <p:grpSp>
        <p:nvGrpSpPr>
          <p:cNvPr id="69701" name="Group 260"/>
          <p:cNvGrpSpPr>
            <a:grpSpLocks/>
          </p:cNvGrpSpPr>
          <p:nvPr/>
        </p:nvGrpSpPr>
        <p:grpSpPr bwMode="auto">
          <a:xfrm>
            <a:off x="3683000" y="3867150"/>
            <a:ext cx="679450" cy="609600"/>
            <a:chOff x="7442200" y="1428761"/>
            <a:chExt cx="679465" cy="609604"/>
          </a:xfrm>
        </p:grpSpPr>
        <p:grpSp>
          <p:nvGrpSpPr>
            <p:cNvPr id="69702" name="Group 333"/>
            <p:cNvGrpSpPr>
              <a:grpSpLocks/>
            </p:cNvGrpSpPr>
            <p:nvPr/>
          </p:nvGrpSpPr>
          <p:grpSpPr bwMode="auto">
            <a:xfrm>
              <a:off x="7575564" y="1428769"/>
              <a:ext cx="546101" cy="609604"/>
              <a:chOff x="4780" y="860"/>
              <a:chExt cx="344" cy="384"/>
            </a:xfrm>
          </p:grpSpPr>
          <p:sp>
            <p:nvSpPr>
              <p:cNvPr id="69704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9705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9706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PD</a:t>
                </a:r>
              </a:p>
            </p:txBody>
          </p:sp>
          <p:sp>
            <p:nvSpPr>
              <p:cNvPr id="91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9703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8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8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7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7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8691" grpId="0" autoUpdateAnimBg="0"/>
      <p:bldP spid="87866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Line 2"/>
          <p:cNvSpPr>
            <a:spLocks noChangeShapeType="1"/>
          </p:cNvSpPr>
          <p:nvPr/>
        </p:nvSpPr>
        <p:spPr bwMode="auto">
          <a:xfrm flipV="1">
            <a:off x="4038600" y="7037388"/>
            <a:ext cx="284163" cy="12700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2" name="Line 3"/>
          <p:cNvSpPr>
            <a:spLocks noChangeShapeType="1"/>
          </p:cNvSpPr>
          <p:nvPr/>
        </p:nvSpPr>
        <p:spPr bwMode="auto">
          <a:xfrm>
            <a:off x="3232150" y="4732338"/>
            <a:ext cx="752475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3" name="Line 4"/>
          <p:cNvSpPr>
            <a:spLocks noChangeShapeType="1"/>
          </p:cNvSpPr>
          <p:nvPr/>
        </p:nvSpPr>
        <p:spPr bwMode="auto">
          <a:xfrm flipV="1">
            <a:off x="1454150" y="7329488"/>
            <a:ext cx="2590800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4" name="Line 5"/>
          <p:cNvSpPr>
            <a:spLocks noChangeShapeType="1"/>
          </p:cNvSpPr>
          <p:nvPr/>
        </p:nvSpPr>
        <p:spPr bwMode="auto">
          <a:xfrm flipV="1">
            <a:off x="1444625" y="338138"/>
            <a:ext cx="1588" cy="70342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5" name="Line 6"/>
          <p:cNvSpPr>
            <a:spLocks noChangeShapeType="1"/>
          </p:cNvSpPr>
          <p:nvPr/>
        </p:nvSpPr>
        <p:spPr bwMode="auto">
          <a:xfrm>
            <a:off x="1409700" y="360363"/>
            <a:ext cx="2566988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6" name="Line 7"/>
          <p:cNvSpPr>
            <a:spLocks noChangeShapeType="1"/>
          </p:cNvSpPr>
          <p:nvPr/>
        </p:nvSpPr>
        <p:spPr bwMode="auto">
          <a:xfrm flipH="1" flipV="1">
            <a:off x="3948113" y="338138"/>
            <a:ext cx="1587" cy="438626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7" name="Freeform 8"/>
          <p:cNvSpPr>
            <a:spLocks/>
          </p:cNvSpPr>
          <p:nvPr/>
        </p:nvSpPr>
        <p:spPr bwMode="auto">
          <a:xfrm>
            <a:off x="3200400" y="4752975"/>
            <a:ext cx="738188" cy="2452688"/>
          </a:xfrm>
          <a:custGeom>
            <a:avLst/>
            <a:gdLst>
              <a:gd name="T0" fmla="*/ 2147483647 w 465"/>
              <a:gd name="T1" fmla="*/ 0 h 1561"/>
              <a:gd name="T2" fmla="*/ 2147483647 w 465"/>
              <a:gd name="T3" fmla="*/ 2147483647 h 1561"/>
              <a:gd name="T4" fmla="*/ 2147483647 w 465"/>
              <a:gd name="T5" fmla="*/ 2147483647 h 1561"/>
              <a:gd name="T6" fmla="*/ 0 w 465"/>
              <a:gd name="T7" fmla="*/ 2147483647 h 1561"/>
              <a:gd name="T8" fmla="*/ 2147483647 w 465"/>
              <a:gd name="T9" fmla="*/ 0 h 15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5"/>
              <a:gd name="T16" fmla="*/ 0 h 1561"/>
              <a:gd name="T17" fmla="*/ 465 w 465"/>
              <a:gd name="T18" fmla="*/ 1561 h 15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5" h="1561">
                <a:moveTo>
                  <a:pt x="50" y="0"/>
                </a:moveTo>
                <a:lnTo>
                  <a:pt x="465" y="1548"/>
                </a:lnTo>
                <a:lnTo>
                  <a:pt x="427" y="1561"/>
                </a:lnTo>
                <a:lnTo>
                  <a:pt x="0" y="12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8" name="Line 9"/>
          <p:cNvSpPr>
            <a:spLocks noChangeShapeType="1"/>
          </p:cNvSpPr>
          <p:nvPr/>
        </p:nvSpPr>
        <p:spPr bwMode="auto">
          <a:xfrm>
            <a:off x="3459163" y="4932363"/>
            <a:ext cx="798512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9" name="Line 10"/>
          <p:cNvSpPr>
            <a:spLocks noChangeShapeType="1"/>
          </p:cNvSpPr>
          <p:nvPr/>
        </p:nvSpPr>
        <p:spPr bwMode="auto">
          <a:xfrm flipV="1">
            <a:off x="1825625" y="352425"/>
            <a:ext cx="1588" cy="6988175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0" name="Freeform 11"/>
          <p:cNvSpPr>
            <a:spLocks/>
          </p:cNvSpPr>
          <p:nvPr/>
        </p:nvSpPr>
        <p:spPr bwMode="auto">
          <a:xfrm>
            <a:off x="3459163" y="4953000"/>
            <a:ext cx="638175" cy="2097088"/>
          </a:xfrm>
          <a:custGeom>
            <a:avLst/>
            <a:gdLst>
              <a:gd name="T0" fmla="*/ 2147483647 w 402"/>
              <a:gd name="T1" fmla="*/ 0 h 1321"/>
              <a:gd name="T2" fmla="*/ 2147483647 w 402"/>
              <a:gd name="T3" fmla="*/ 2147483647 h 1321"/>
              <a:gd name="T4" fmla="*/ 2147483647 w 402"/>
              <a:gd name="T5" fmla="*/ 2147483647 h 1321"/>
              <a:gd name="T6" fmla="*/ 0 w 402"/>
              <a:gd name="T7" fmla="*/ 2147483647 h 1321"/>
              <a:gd name="T8" fmla="*/ 2147483647 w 402"/>
              <a:gd name="T9" fmla="*/ 0 h 13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1321"/>
              <a:gd name="T17" fmla="*/ 402 w 402"/>
              <a:gd name="T18" fmla="*/ 1321 h 13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1321">
                <a:moveTo>
                  <a:pt x="51" y="0"/>
                </a:moveTo>
                <a:lnTo>
                  <a:pt x="402" y="1309"/>
                </a:lnTo>
                <a:lnTo>
                  <a:pt x="352" y="1321"/>
                </a:lnTo>
                <a:lnTo>
                  <a:pt x="0" y="12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1" name="Line 12"/>
          <p:cNvSpPr>
            <a:spLocks noChangeShapeType="1"/>
          </p:cNvSpPr>
          <p:nvPr/>
        </p:nvSpPr>
        <p:spPr bwMode="auto">
          <a:xfrm>
            <a:off x="3894138" y="7170738"/>
            <a:ext cx="192087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2" name="Line 13"/>
          <p:cNvSpPr>
            <a:spLocks noChangeShapeType="1"/>
          </p:cNvSpPr>
          <p:nvPr/>
        </p:nvSpPr>
        <p:spPr bwMode="auto">
          <a:xfrm flipV="1">
            <a:off x="4044950" y="7180263"/>
            <a:ext cx="1588" cy="1889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3" name="Line 14"/>
          <p:cNvSpPr>
            <a:spLocks noChangeShapeType="1"/>
          </p:cNvSpPr>
          <p:nvPr/>
        </p:nvSpPr>
        <p:spPr bwMode="auto">
          <a:xfrm>
            <a:off x="3949700" y="3638550"/>
            <a:ext cx="0" cy="1003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4" name="Line 15"/>
          <p:cNvSpPr>
            <a:spLocks noChangeShapeType="1"/>
          </p:cNvSpPr>
          <p:nvPr/>
        </p:nvSpPr>
        <p:spPr bwMode="auto">
          <a:xfrm>
            <a:off x="3200400" y="4730750"/>
            <a:ext cx="33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5" name="Rectangle 16"/>
          <p:cNvSpPr>
            <a:spLocks noChangeArrowheads="1"/>
          </p:cNvSpPr>
          <p:nvPr/>
        </p:nvSpPr>
        <p:spPr bwMode="auto">
          <a:xfrm>
            <a:off x="2532063" y="22669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71696" name="Line 17"/>
          <p:cNvSpPr>
            <a:spLocks noChangeShapeType="1"/>
          </p:cNvSpPr>
          <p:nvPr/>
        </p:nvSpPr>
        <p:spPr bwMode="auto">
          <a:xfrm>
            <a:off x="2044700" y="83661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7" name="Line 18"/>
          <p:cNvSpPr>
            <a:spLocks noChangeShapeType="1"/>
          </p:cNvSpPr>
          <p:nvPr/>
        </p:nvSpPr>
        <p:spPr bwMode="auto">
          <a:xfrm>
            <a:off x="2044700" y="221456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8" name="Line 19"/>
          <p:cNvSpPr>
            <a:spLocks noChangeShapeType="1"/>
          </p:cNvSpPr>
          <p:nvPr/>
        </p:nvSpPr>
        <p:spPr bwMode="auto">
          <a:xfrm>
            <a:off x="2044700" y="2633663"/>
            <a:ext cx="173355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9" name="Line 20"/>
          <p:cNvSpPr>
            <a:spLocks noChangeShapeType="1"/>
          </p:cNvSpPr>
          <p:nvPr/>
        </p:nvSpPr>
        <p:spPr bwMode="auto">
          <a:xfrm>
            <a:off x="1984375" y="7110413"/>
            <a:ext cx="1654175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0" name="Line 21"/>
          <p:cNvSpPr>
            <a:spLocks noChangeShapeType="1"/>
          </p:cNvSpPr>
          <p:nvPr/>
        </p:nvSpPr>
        <p:spPr bwMode="auto">
          <a:xfrm>
            <a:off x="2005013" y="6710363"/>
            <a:ext cx="153511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1" name="Line 22"/>
          <p:cNvSpPr>
            <a:spLocks noChangeShapeType="1"/>
          </p:cNvSpPr>
          <p:nvPr/>
        </p:nvSpPr>
        <p:spPr bwMode="auto">
          <a:xfrm>
            <a:off x="1984375" y="6291263"/>
            <a:ext cx="14557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2" name="Line 23"/>
          <p:cNvSpPr>
            <a:spLocks noChangeShapeType="1"/>
          </p:cNvSpPr>
          <p:nvPr/>
        </p:nvSpPr>
        <p:spPr bwMode="auto">
          <a:xfrm>
            <a:off x="2024063" y="5872163"/>
            <a:ext cx="123666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3" name="Line 24"/>
          <p:cNvSpPr>
            <a:spLocks noChangeShapeType="1"/>
          </p:cNvSpPr>
          <p:nvPr/>
        </p:nvSpPr>
        <p:spPr bwMode="auto">
          <a:xfrm>
            <a:off x="2044700" y="5511800"/>
            <a:ext cx="12160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4" name="Line 25"/>
          <p:cNvSpPr>
            <a:spLocks noChangeShapeType="1"/>
          </p:cNvSpPr>
          <p:nvPr/>
        </p:nvSpPr>
        <p:spPr bwMode="auto">
          <a:xfrm>
            <a:off x="2063750" y="5011738"/>
            <a:ext cx="111760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5" name="Line 26"/>
          <p:cNvSpPr>
            <a:spLocks noChangeShapeType="1"/>
          </p:cNvSpPr>
          <p:nvPr/>
        </p:nvSpPr>
        <p:spPr bwMode="auto">
          <a:xfrm>
            <a:off x="2063750" y="4532313"/>
            <a:ext cx="1376363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6" name="Line 27"/>
          <p:cNvSpPr>
            <a:spLocks noChangeShapeType="1"/>
          </p:cNvSpPr>
          <p:nvPr/>
        </p:nvSpPr>
        <p:spPr bwMode="auto">
          <a:xfrm>
            <a:off x="2044700" y="4213225"/>
            <a:ext cx="1414463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7" name="Line 28"/>
          <p:cNvSpPr>
            <a:spLocks noChangeShapeType="1"/>
          </p:cNvSpPr>
          <p:nvPr/>
        </p:nvSpPr>
        <p:spPr bwMode="auto">
          <a:xfrm>
            <a:off x="2063750" y="3673475"/>
            <a:ext cx="17748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8" name="Rectangle 29"/>
          <p:cNvSpPr>
            <a:spLocks noChangeArrowheads="1"/>
          </p:cNvSpPr>
          <p:nvPr/>
        </p:nvSpPr>
        <p:spPr bwMode="auto">
          <a:xfrm>
            <a:off x="1903413" y="34655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71709" name="Rectangle 30"/>
          <p:cNvSpPr>
            <a:spLocks noChangeArrowheads="1"/>
          </p:cNvSpPr>
          <p:nvPr/>
        </p:nvSpPr>
        <p:spPr bwMode="auto">
          <a:xfrm>
            <a:off x="1912938" y="43164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71710" name="Rectangle 31"/>
          <p:cNvSpPr>
            <a:spLocks noChangeArrowheads="1"/>
          </p:cNvSpPr>
          <p:nvPr/>
        </p:nvSpPr>
        <p:spPr bwMode="auto">
          <a:xfrm>
            <a:off x="1900238" y="4786313"/>
            <a:ext cx="3571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71711" name="Rectangle 32"/>
          <p:cNvSpPr>
            <a:spLocks noChangeArrowheads="1"/>
          </p:cNvSpPr>
          <p:nvPr/>
        </p:nvSpPr>
        <p:spPr bwMode="auto">
          <a:xfrm>
            <a:off x="1816100" y="3990975"/>
            <a:ext cx="7080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latin typeface="Helvetica" charset="0"/>
              </a:rPr>
              <a:t>(D)</a:t>
            </a:r>
          </a:p>
        </p:txBody>
      </p:sp>
      <p:sp>
        <p:nvSpPr>
          <p:cNvPr id="71712" name="Rectangle 33"/>
          <p:cNvSpPr>
            <a:spLocks noChangeArrowheads="1"/>
          </p:cNvSpPr>
          <p:nvPr/>
        </p:nvSpPr>
        <p:spPr bwMode="auto">
          <a:xfrm>
            <a:off x="3429000" y="404812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71713" name="AutoShape 34"/>
          <p:cNvSpPr>
            <a:spLocks noChangeArrowheads="1"/>
          </p:cNvSpPr>
          <p:nvPr/>
        </p:nvSpPr>
        <p:spPr bwMode="auto">
          <a:xfrm rot="16200000" flipH="1">
            <a:off x="2538413" y="4919662"/>
            <a:ext cx="241300" cy="479425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4" name="Rectangle 61"/>
          <p:cNvSpPr>
            <a:spLocks noChangeArrowheads="1"/>
          </p:cNvSpPr>
          <p:nvPr/>
        </p:nvSpPr>
        <p:spPr bwMode="auto">
          <a:xfrm>
            <a:off x="1808163" y="5091113"/>
            <a:ext cx="2365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2400">
              <a:latin typeface="Helvetica" charset="0"/>
            </a:endParaRPr>
          </a:p>
        </p:txBody>
      </p:sp>
      <p:sp>
        <p:nvSpPr>
          <p:cNvPr id="71715" name="Rectangle 62"/>
          <p:cNvSpPr>
            <a:spLocks noChangeArrowheads="1"/>
          </p:cNvSpPr>
          <p:nvPr/>
        </p:nvSpPr>
        <p:spPr bwMode="auto">
          <a:xfrm>
            <a:off x="3241675" y="5081588"/>
            <a:ext cx="2365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2400">
              <a:latin typeface="Helvetica" charset="0"/>
            </a:endParaRPr>
          </a:p>
        </p:txBody>
      </p:sp>
      <p:sp>
        <p:nvSpPr>
          <p:cNvPr id="71716" name="Rectangle 63"/>
          <p:cNvSpPr>
            <a:spLocks noChangeArrowheads="1"/>
          </p:cNvSpPr>
          <p:nvPr/>
        </p:nvSpPr>
        <p:spPr bwMode="auto">
          <a:xfrm>
            <a:off x="4979988" y="1119188"/>
            <a:ext cx="4708525" cy="6149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17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15105"/>
          <a:stretch>
            <a:fillRect/>
          </a:stretch>
        </p:blipFill>
        <p:spPr bwMode="auto">
          <a:xfrm>
            <a:off x="4967288" y="404813"/>
            <a:ext cx="4738687" cy="69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8" name="Rectangle 66"/>
          <p:cNvSpPr>
            <a:spLocks noChangeArrowheads="1"/>
          </p:cNvSpPr>
          <p:nvPr/>
        </p:nvSpPr>
        <p:spPr bwMode="auto">
          <a:xfrm>
            <a:off x="5011738" y="433388"/>
            <a:ext cx="4694237" cy="68214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08" name="Rectangle 68"/>
          <p:cNvSpPr>
            <a:spLocks noChangeArrowheads="1"/>
          </p:cNvSpPr>
          <p:nvPr/>
        </p:nvSpPr>
        <p:spPr bwMode="auto">
          <a:xfrm>
            <a:off x="2205038" y="3279775"/>
            <a:ext cx="146208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hlink"/>
                </a:solidFill>
                <a:latin typeface="Arial" charset="0"/>
              </a:rPr>
              <a:t>I Samuel</a:t>
            </a:r>
            <a:endParaRPr lang="en-US" sz="28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880709" name="Rectangle 69"/>
          <p:cNvSpPr>
            <a:spLocks noChangeArrowheads="1"/>
          </p:cNvSpPr>
          <p:nvPr/>
        </p:nvSpPr>
        <p:spPr bwMode="auto">
          <a:xfrm>
            <a:off x="2130425" y="3816350"/>
            <a:ext cx="12446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hlink"/>
                </a:solidFill>
                <a:latin typeface="Arial" charset="0"/>
              </a:rPr>
              <a:t>II Sam</a:t>
            </a:r>
            <a:r>
              <a:rPr lang="ja-JP" altLang="en-US" sz="2800" b="1">
                <a:solidFill>
                  <a:schemeClr val="hlink"/>
                </a:solidFill>
                <a:latin typeface="Arial" charset="0"/>
              </a:rPr>
              <a:t>’</a:t>
            </a:r>
            <a:r>
              <a:rPr lang="en-US" sz="2800" b="1">
                <a:solidFill>
                  <a:schemeClr val="hlink"/>
                </a:solidFill>
                <a:latin typeface="Arial" charset="0"/>
              </a:rPr>
              <a:t>l</a:t>
            </a:r>
            <a:endParaRPr lang="en-US" sz="28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880710" name="Rectangle 70"/>
          <p:cNvSpPr>
            <a:spLocks noChangeArrowheads="1"/>
          </p:cNvSpPr>
          <p:nvPr/>
        </p:nvSpPr>
        <p:spPr bwMode="auto">
          <a:xfrm>
            <a:off x="2214563" y="4573588"/>
            <a:ext cx="11334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hlink"/>
                </a:solidFill>
                <a:latin typeface="Arial" pitchFamily="1" charset="0"/>
                <a:ea typeface="+mn-ea"/>
                <a:cs typeface="+mn-cs"/>
              </a:rPr>
              <a:t>II Rey</a:t>
            </a:r>
          </a:p>
        </p:txBody>
      </p:sp>
      <p:sp>
        <p:nvSpPr>
          <p:cNvPr id="880711" name="Rectangle 71"/>
          <p:cNvSpPr>
            <a:spLocks noChangeArrowheads="1"/>
          </p:cNvSpPr>
          <p:nvPr/>
        </p:nvSpPr>
        <p:spPr bwMode="auto">
          <a:xfrm>
            <a:off x="2128838" y="4103688"/>
            <a:ext cx="1430337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hlink"/>
                </a:solidFill>
                <a:latin typeface="Arial" pitchFamily="1" charset="0"/>
                <a:ea typeface="+mn-ea"/>
                <a:cs typeface="+mn-cs"/>
              </a:rPr>
              <a:t>I Reyes</a:t>
            </a:r>
          </a:p>
        </p:txBody>
      </p:sp>
      <p:sp>
        <p:nvSpPr>
          <p:cNvPr id="880712" name="Oval 72"/>
          <p:cNvSpPr>
            <a:spLocks noChangeArrowheads="1"/>
          </p:cNvSpPr>
          <p:nvPr/>
        </p:nvSpPr>
        <p:spPr bwMode="auto">
          <a:xfrm>
            <a:off x="1019175" y="5016500"/>
            <a:ext cx="3311525" cy="1017588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1724" name="Rectangle 74"/>
          <p:cNvSpPr>
            <a:spLocks noChangeArrowheads="1"/>
          </p:cNvSpPr>
          <p:nvPr/>
        </p:nvSpPr>
        <p:spPr bwMode="auto">
          <a:xfrm>
            <a:off x="2243138" y="468313"/>
            <a:ext cx="10271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Josué</a:t>
            </a:r>
            <a:endParaRPr lang="en-US" sz="2800">
              <a:latin typeface="Arial" charset="0"/>
            </a:endParaRPr>
          </a:p>
        </p:txBody>
      </p:sp>
      <p:sp>
        <p:nvSpPr>
          <p:cNvPr id="71725" name="Rectangle 75"/>
          <p:cNvSpPr>
            <a:spLocks noChangeArrowheads="1"/>
          </p:cNvSpPr>
          <p:nvPr/>
        </p:nvSpPr>
        <p:spPr bwMode="auto">
          <a:xfrm>
            <a:off x="2217738" y="1835150"/>
            <a:ext cx="12065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Jueces</a:t>
            </a:r>
            <a:endParaRPr lang="en-US" sz="2800">
              <a:latin typeface="Arial" charset="0"/>
            </a:endParaRPr>
          </a:p>
        </p:txBody>
      </p:sp>
      <p:sp>
        <p:nvSpPr>
          <p:cNvPr id="71726" name="Rectangle 76"/>
          <p:cNvSpPr>
            <a:spLocks noChangeArrowheads="1"/>
          </p:cNvSpPr>
          <p:nvPr/>
        </p:nvSpPr>
        <p:spPr bwMode="auto">
          <a:xfrm>
            <a:off x="2403475" y="2249488"/>
            <a:ext cx="5921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Rut</a:t>
            </a:r>
            <a:endParaRPr lang="en-US" sz="2800">
              <a:latin typeface="Arial" charset="0"/>
            </a:endParaRPr>
          </a:p>
        </p:txBody>
      </p:sp>
      <p:sp>
        <p:nvSpPr>
          <p:cNvPr id="71727" name="Text Box 79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880730" name="Rectangle 90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71729" name="Text Box 94"/>
          <p:cNvSpPr txBox="1">
            <a:spLocks noChangeArrowheads="1"/>
          </p:cNvSpPr>
          <p:nvPr/>
        </p:nvSpPr>
        <p:spPr bwMode="auto">
          <a:xfrm>
            <a:off x="9078913" y="7467600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71730" name="Text Box 95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34</a:t>
            </a:r>
          </a:p>
        </p:txBody>
      </p:sp>
      <p:sp>
        <p:nvSpPr>
          <p:cNvPr id="880736" name="Rectangle 96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880739" name="Oval 99"/>
          <p:cNvSpPr>
            <a:spLocks noChangeArrowheads="1"/>
          </p:cNvSpPr>
          <p:nvPr/>
        </p:nvSpPr>
        <p:spPr bwMode="auto">
          <a:xfrm>
            <a:off x="2238375" y="4678363"/>
            <a:ext cx="804863" cy="842962"/>
          </a:xfrm>
          <a:prstGeom prst="ellips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1733" name="Text Box 100"/>
          <p:cNvSpPr txBox="1">
            <a:spLocks noChangeArrowheads="1"/>
          </p:cNvSpPr>
          <p:nvPr/>
        </p:nvSpPr>
        <p:spPr bwMode="auto">
          <a:xfrm>
            <a:off x="9575800" y="7283450"/>
            <a:ext cx="341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1</a:t>
            </a:r>
          </a:p>
        </p:txBody>
      </p:sp>
      <p:sp>
        <p:nvSpPr>
          <p:cNvPr id="71734" name="Text Box 101"/>
          <p:cNvSpPr txBox="1">
            <a:spLocks noChangeArrowheads="1"/>
          </p:cNvSpPr>
          <p:nvPr/>
        </p:nvSpPr>
        <p:spPr bwMode="auto">
          <a:xfrm rot="-5400000">
            <a:off x="-1285081" y="3486944"/>
            <a:ext cx="56149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>
              <a:latin typeface="Arial Black" charset="0"/>
            </a:endParaRPr>
          </a:p>
        </p:txBody>
      </p:sp>
      <p:sp>
        <p:nvSpPr>
          <p:cNvPr id="71735" name="Text Box 112"/>
          <p:cNvSpPr txBox="1">
            <a:spLocks noChangeArrowheads="1"/>
          </p:cNvSpPr>
          <p:nvPr/>
        </p:nvSpPr>
        <p:spPr bwMode="auto">
          <a:xfrm rot="-5400000">
            <a:off x="-1193006" y="3404394"/>
            <a:ext cx="5614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Historia (12)</a:t>
            </a:r>
            <a:endParaRPr lang="en-US" sz="1000">
              <a:latin typeface="Arial Black" charset="0"/>
            </a:endParaRPr>
          </a:p>
        </p:txBody>
      </p:sp>
      <p:sp>
        <p:nvSpPr>
          <p:cNvPr id="880778" name="Text Box 138"/>
          <p:cNvSpPr txBox="1">
            <a:spLocks noChangeArrowheads="1"/>
          </p:cNvSpPr>
          <p:nvPr/>
        </p:nvSpPr>
        <p:spPr bwMode="auto">
          <a:xfrm>
            <a:off x="6067425" y="6099175"/>
            <a:ext cx="3170238" cy="1323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000" b="1" smtClean="0">
                <a:solidFill>
                  <a:schemeClr val="bg1"/>
                </a:solidFill>
                <a:latin typeface="Helvetica" charset="0"/>
              </a:rPr>
              <a:t>Cronología bíblica:       aproximada                             970 a.C. hasta 550 a.C.</a:t>
            </a:r>
          </a:p>
          <a:p>
            <a:pPr algn="ctr">
              <a:defRPr/>
            </a:pPr>
            <a:endParaRPr lang="en-US" sz="2000" b="1" smtClean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880779" name="AutoShape 139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80782" name="Rectangle 142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880783" name="Picture 143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880784" name="Text Box 144"/>
          <p:cNvSpPr txBox="1">
            <a:spLocks noChangeArrowheads="1"/>
          </p:cNvSpPr>
          <p:nvPr/>
        </p:nvSpPr>
        <p:spPr bwMode="auto">
          <a:xfrm>
            <a:off x="5194300" y="4519613"/>
            <a:ext cx="4330700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4400" b="1" smtClean="0">
                <a:solidFill>
                  <a:srgbClr val="FFEA18"/>
                </a:solidFill>
                <a:latin typeface="Helvetica" charset="0"/>
              </a:rPr>
              <a:t>Historia</a:t>
            </a: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z="4400" b="1" smtClean="0">
              <a:solidFill>
                <a:srgbClr val="FFEA18"/>
              </a:solidFill>
              <a:latin typeface="Helvetica" charset="0"/>
            </a:endParaRPr>
          </a:p>
        </p:txBody>
      </p:sp>
      <p:sp>
        <p:nvSpPr>
          <p:cNvPr id="880785" name="Text Box 145"/>
          <p:cNvSpPr txBox="1">
            <a:spLocks noChangeArrowheads="1"/>
          </p:cNvSpPr>
          <p:nvPr/>
        </p:nvSpPr>
        <p:spPr bwMode="auto">
          <a:xfrm>
            <a:off x="5586413" y="3654425"/>
            <a:ext cx="36210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latin typeface="Helvetica" pitchFamily="1" charset="0"/>
                <a:ea typeface="+mn-ea"/>
                <a:cs typeface="+mn-cs"/>
              </a:rPr>
              <a:t>Los  12  libros de</a:t>
            </a:r>
          </a:p>
        </p:txBody>
      </p:sp>
      <p:sp>
        <p:nvSpPr>
          <p:cNvPr id="880786" name="Rectangle 146"/>
          <p:cNvSpPr>
            <a:spLocks noChangeArrowheads="1"/>
          </p:cNvSpPr>
          <p:nvPr/>
        </p:nvSpPr>
        <p:spPr bwMode="auto">
          <a:xfrm>
            <a:off x="5313363" y="2279650"/>
            <a:ext cx="4349750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Determinar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los libros</a:t>
            </a:r>
            <a:endParaRPr lang="en-US" sz="2000" b="1" u="sng">
              <a:solidFill>
                <a:schemeClr val="bg1"/>
              </a:solidFill>
              <a:latin typeface="Helvetica" charset="0"/>
            </a:endParaRPr>
          </a:p>
        </p:txBody>
      </p:sp>
      <p:grpSp>
        <p:nvGrpSpPr>
          <p:cNvPr id="71743" name="Group 260"/>
          <p:cNvGrpSpPr>
            <a:grpSpLocks/>
          </p:cNvGrpSpPr>
          <p:nvPr/>
        </p:nvGrpSpPr>
        <p:grpSpPr bwMode="auto">
          <a:xfrm>
            <a:off x="3683000" y="3867150"/>
            <a:ext cx="679450" cy="609600"/>
            <a:chOff x="7442200" y="1428761"/>
            <a:chExt cx="679465" cy="609604"/>
          </a:xfrm>
        </p:grpSpPr>
        <p:grpSp>
          <p:nvGrpSpPr>
            <p:cNvPr id="71744" name="Group 333"/>
            <p:cNvGrpSpPr>
              <a:grpSpLocks/>
            </p:cNvGrpSpPr>
            <p:nvPr/>
          </p:nvGrpSpPr>
          <p:grpSpPr bwMode="auto">
            <a:xfrm>
              <a:off x="7575564" y="1428769"/>
              <a:ext cx="546101" cy="609604"/>
              <a:chOff x="4780" y="860"/>
              <a:chExt cx="344" cy="384"/>
            </a:xfrm>
          </p:grpSpPr>
          <p:sp>
            <p:nvSpPr>
              <p:cNvPr id="71746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71747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748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PD</a:t>
                </a:r>
              </a:p>
            </p:txBody>
          </p:sp>
          <p:sp>
            <p:nvSpPr>
              <p:cNvPr id="83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1745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0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12" grpId="0" animBg="1"/>
      <p:bldP spid="88073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Line 2"/>
          <p:cNvSpPr>
            <a:spLocks noChangeShapeType="1"/>
          </p:cNvSpPr>
          <p:nvPr/>
        </p:nvSpPr>
        <p:spPr bwMode="auto">
          <a:xfrm flipV="1">
            <a:off x="4038600" y="7037388"/>
            <a:ext cx="284163" cy="12700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0" name="Line 3"/>
          <p:cNvSpPr>
            <a:spLocks noChangeShapeType="1"/>
          </p:cNvSpPr>
          <p:nvPr/>
        </p:nvSpPr>
        <p:spPr bwMode="auto">
          <a:xfrm>
            <a:off x="3232150" y="4732338"/>
            <a:ext cx="752475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1" name="Line 4"/>
          <p:cNvSpPr>
            <a:spLocks noChangeShapeType="1"/>
          </p:cNvSpPr>
          <p:nvPr/>
        </p:nvSpPr>
        <p:spPr bwMode="auto">
          <a:xfrm flipV="1">
            <a:off x="1454150" y="7329488"/>
            <a:ext cx="2590800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2" name="Line 5"/>
          <p:cNvSpPr>
            <a:spLocks noChangeShapeType="1"/>
          </p:cNvSpPr>
          <p:nvPr/>
        </p:nvSpPr>
        <p:spPr bwMode="auto">
          <a:xfrm flipV="1">
            <a:off x="1444625" y="338138"/>
            <a:ext cx="1588" cy="70342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3" name="Line 6"/>
          <p:cNvSpPr>
            <a:spLocks noChangeShapeType="1"/>
          </p:cNvSpPr>
          <p:nvPr/>
        </p:nvSpPr>
        <p:spPr bwMode="auto">
          <a:xfrm>
            <a:off x="1409700" y="360363"/>
            <a:ext cx="2566988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4" name="Line 7"/>
          <p:cNvSpPr>
            <a:spLocks noChangeShapeType="1"/>
          </p:cNvSpPr>
          <p:nvPr/>
        </p:nvSpPr>
        <p:spPr bwMode="auto">
          <a:xfrm flipH="1" flipV="1">
            <a:off x="3948113" y="338138"/>
            <a:ext cx="1587" cy="438626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5" name="Freeform 8"/>
          <p:cNvSpPr>
            <a:spLocks/>
          </p:cNvSpPr>
          <p:nvPr/>
        </p:nvSpPr>
        <p:spPr bwMode="auto">
          <a:xfrm>
            <a:off x="3200400" y="4752975"/>
            <a:ext cx="738188" cy="2452688"/>
          </a:xfrm>
          <a:custGeom>
            <a:avLst/>
            <a:gdLst>
              <a:gd name="T0" fmla="*/ 2147483647 w 465"/>
              <a:gd name="T1" fmla="*/ 0 h 1561"/>
              <a:gd name="T2" fmla="*/ 2147483647 w 465"/>
              <a:gd name="T3" fmla="*/ 2147483647 h 1561"/>
              <a:gd name="T4" fmla="*/ 2147483647 w 465"/>
              <a:gd name="T5" fmla="*/ 2147483647 h 1561"/>
              <a:gd name="T6" fmla="*/ 0 w 465"/>
              <a:gd name="T7" fmla="*/ 2147483647 h 1561"/>
              <a:gd name="T8" fmla="*/ 2147483647 w 465"/>
              <a:gd name="T9" fmla="*/ 0 h 15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5"/>
              <a:gd name="T16" fmla="*/ 0 h 1561"/>
              <a:gd name="T17" fmla="*/ 465 w 465"/>
              <a:gd name="T18" fmla="*/ 1561 h 15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5" h="1561">
                <a:moveTo>
                  <a:pt x="50" y="0"/>
                </a:moveTo>
                <a:lnTo>
                  <a:pt x="465" y="1548"/>
                </a:lnTo>
                <a:lnTo>
                  <a:pt x="427" y="1561"/>
                </a:lnTo>
                <a:lnTo>
                  <a:pt x="0" y="12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6" name="Line 9"/>
          <p:cNvSpPr>
            <a:spLocks noChangeShapeType="1"/>
          </p:cNvSpPr>
          <p:nvPr/>
        </p:nvSpPr>
        <p:spPr bwMode="auto">
          <a:xfrm>
            <a:off x="3459163" y="4932363"/>
            <a:ext cx="798512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7" name="Line 10"/>
          <p:cNvSpPr>
            <a:spLocks noChangeShapeType="1"/>
          </p:cNvSpPr>
          <p:nvPr/>
        </p:nvSpPr>
        <p:spPr bwMode="auto">
          <a:xfrm flipV="1">
            <a:off x="1825625" y="352425"/>
            <a:ext cx="1588" cy="6988175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8" name="Freeform 11"/>
          <p:cNvSpPr>
            <a:spLocks/>
          </p:cNvSpPr>
          <p:nvPr/>
        </p:nvSpPr>
        <p:spPr bwMode="auto">
          <a:xfrm>
            <a:off x="3459163" y="4953000"/>
            <a:ext cx="638175" cy="2097088"/>
          </a:xfrm>
          <a:custGeom>
            <a:avLst/>
            <a:gdLst>
              <a:gd name="T0" fmla="*/ 2147483647 w 402"/>
              <a:gd name="T1" fmla="*/ 0 h 1321"/>
              <a:gd name="T2" fmla="*/ 2147483647 w 402"/>
              <a:gd name="T3" fmla="*/ 2147483647 h 1321"/>
              <a:gd name="T4" fmla="*/ 2147483647 w 402"/>
              <a:gd name="T5" fmla="*/ 2147483647 h 1321"/>
              <a:gd name="T6" fmla="*/ 0 w 402"/>
              <a:gd name="T7" fmla="*/ 2147483647 h 1321"/>
              <a:gd name="T8" fmla="*/ 2147483647 w 402"/>
              <a:gd name="T9" fmla="*/ 0 h 13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1321"/>
              <a:gd name="T17" fmla="*/ 402 w 402"/>
              <a:gd name="T18" fmla="*/ 1321 h 13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1321">
                <a:moveTo>
                  <a:pt x="51" y="0"/>
                </a:moveTo>
                <a:lnTo>
                  <a:pt x="402" y="1309"/>
                </a:lnTo>
                <a:lnTo>
                  <a:pt x="352" y="1321"/>
                </a:lnTo>
                <a:lnTo>
                  <a:pt x="0" y="12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9" name="Line 12"/>
          <p:cNvSpPr>
            <a:spLocks noChangeShapeType="1"/>
          </p:cNvSpPr>
          <p:nvPr/>
        </p:nvSpPr>
        <p:spPr bwMode="auto">
          <a:xfrm>
            <a:off x="3894138" y="7170738"/>
            <a:ext cx="192087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0" name="Line 13"/>
          <p:cNvSpPr>
            <a:spLocks noChangeShapeType="1"/>
          </p:cNvSpPr>
          <p:nvPr/>
        </p:nvSpPr>
        <p:spPr bwMode="auto">
          <a:xfrm flipV="1">
            <a:off x="4044950" y="7180263"/>
            <a:ext cx="1588" cy="1889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1" name="Line 14"/>
          <p:cNvSpPr>
            <a:spLocks noChangeShapeType="1"/>
          </p:cNvSpPr>
          <p:nvPr/>
        </p:nvSpPr>
        <p:spPr bwMode="auto">
          <a:xfrm>
            <a:off x="3949700" y="3638550"/>
            <a:ext cx="0" cy="1003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2" name="Line 15"/>
          <p:cNvSpPr>
            <a:spLocks noChangeShapeType="1"/>
          </p:cNvSpPr>
          <p:nvPr/>
        </p:nvSpPr>
        <p:spPr bwMode="auto">
          <a:xfrm>
            <a:off x="3200400" y="4730750"/>
            <a:ext cx="33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3" name="Rectangle 16"/>
          <p:cNvSpPr>
            <a:spLocks noChangeArrowheads="1"/>
          </p:cNvSpPr>
          <p:nvPr/>
        </p:nvSpPr>
        <p:spPr bwMode="auto">
          <a:xfrm>
            <a:off x="2532063" y="22669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73744" name="Line 17"/>
          <p:cNvSpPr>
            <a:spLocks noChangeShapeType="1"/>
          </p:cNvSpPr>
          <p:nvPr/>
        </p:nvSpPr>
        <p:spPr bwMode="auto">
          <a:xfrm>
            <a:off x="2044700" y="83661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5" name="Line 18"/>
          <p:cNvSpPr>
            <a:spLocks noChangeShapeType="1"/>
          </p:cNvSpPr>
          <p:nvPr/>
        </p:nvSpPr>
        <p:spPr bwMode="auto">
          <a:xfrm>
            <a:off x="2044700" y="221456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6" name="Line 19"/>
          <p:cNvSpPr>
            <a:spLocks noChangeShapeType="1"/>
          </p:cNvSpPr>
          <p:nvPr/>
        </p:nvSpPr>
        <p:spPr bwMode="auto">
          <a:xfrm>
            <a:off x="2044700" y="2633663"/>
            <a:ext cx="173355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7" name="Line 20"/>
          <p:cNvSpPr>
            <a:spLocks noChangeShapeType="1"/>
          </p:cNvSpPr>
          <p:nvPr/>
        </p:nvSpPr>
        <p:spPr bwMode="auto">
          <a:xfrm>
            <a:off x="1984375" y="7110413"/>
            <a:ext cx="1654175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8" name="Line 21"/>
          <p:cNvSpPr>
            <a:spLocks noChangeShapeType="1"/>
          </p:cNvSpPr>
          <p:nvPr/>
        </p:nvSpPr>
        <p:spPr bwMode="auto">
          <a:xfrm>
            <a:off x="2005013" y="6710363"/>
            <a:ext cx="153511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9" name="Line 22"/>
          <p:cNvSpPr>
            <a:spLocks noChangeShapeType="1"/>
          </p:cNvSpPr>
          <p:nvPr/>
        </p:nvSpPr>
        <p:spPr bwMode="auto">
          <a:xfrm>
            <a:off x="1984375" y="6291263"/>
            <a:ext cx="14557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0" name="Line 23"/>
          <p:cNvSpPr>
            <a:spLocks noChangeShapeType="1"/>
          </p:cNvSpPr>
          <p:nvPr/>
        </p:nvSpPr>
        <p:spPr bwMode="auto">
          <a:xfrm>
            <a:off x="2024063" y="5872163"/>
            <a:ext cx="123666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1" name="Line 24"/>
          <p:cNvSpPr>
            <a:spLocks noChangeShapeType="1"/>
          </p:cNvSpPr>
          <p:nvPr/>
        </p:nvSpPr>
        <p:spPr bwMode="auto">
          <a:xfrm>
            <a:off x="2044700" y="5511800"/>
            <a:ext cx="12160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2" name="Line 25"/>
          <p:cNvSpPr>
            <a:spLocks noChangeShapeType="1"/>
          </p:cNvSpPr>
          <p:nvPr/>
        </p:nvSpPr>
        <p:spPr bwMode="auto">
          <a:xfrm>
            <a:off x="2063750" y="5011738"/>
            <a:ext cx="111760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3" name="Line 26"/>
          <p:cNvSpPr>
            <a:spLocks noChangeShapeType="1"/>
          </p:cNvSpPr>
          <p:nvPr/>
        </p:nvSpPr>
        <p:spPr bwMode="auto">
          <a:xfrm>
            <a:off x="2063750" y="4532313"/>
            <a:ext cx="1376363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4" name="Line 27"/>
          <p:cNvSpPr>
            <a:spLocks noChangeShapeType="1"/>
          </p:cNvSpPr>
          <p:nvPr/>
        </p:nvSpPr>
        <p:spPr bwMode="auto">
          <a:xfrm>
            <a:off x="2044700" y="4213225"/>
            <a:ext cx="1414463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5" name="Line 28"/>
          <p:cNvSpPr>
            <a:spLocks noChangeShapeType="1"/>
          </p:cNvSpPr>
          <p:nvPr/>
        </p:nvSpPr>
        <p:spPr bwMode="auto">
          <a:xfrm>
            <a:off x="2063750" y="3673475"/>
            <a:ext cx="17748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6" name="Rectangle 29"/>
          <p:cNvSpPr>
            <a:spLocks noChangeArrowheads="1"/>
          </p:cNvSpPr>
          <p:nvPr/>
        </p:nvSpPr>
        <p:spPr bwMode="auto">
          <a:xfrm>
            <a:off x="1903413" y="34655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73757" name="Rectangle 30"/>
          <p:cNvSpPr>
            <a:spLocks noChangeArrowheads="1"/>
          </p:cNvSpPr>
          <p:nvPr/>
        </p:nvSpPr>
        <p:spPr bwMode="auto">
          <a:xfrm>
            <a:off x="1912938" y="43164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73758" name="Rectangle 31"/>
          <p:cNvSpPr>
            <a:spLocks noChangeArrowheads="1"/>
          </p:cNvSpPr>
          <p:nvPr/>
        </p:nvSpPr>
        <p:spPr bwMode="auto">
          <a:xfrm>
            <a:off x="1900238" y="4786313"/>
            <a:ext cx="3571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73759" name="Rectangle 32"/>
          <p:cNvSpPr>
            <a:spLocks noChangeArrowheads="1"/>
          </p:cNvSpPr>
          <p:nvPr/>
        </p:nvSpPr>
        <p:spPr bwMode="auto">
          <a:xfrm>
            <a:off x="1816100" y="3990975"/>
            <a:ext cx="7080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latin typeface="Helvetica" charset="0"/>
              </a:rPr>
              <a:t>(D)</a:t>
            </a:r>
          </a:p>
        </p:txBody>
      </p:sp>
      <p:sp>
        <p:nvSpPr>
          <p:cNvPr id="73760" name="Rectangle 33"/>
          <p:cNvSpPr>
            <a:spLocks noChangeArrowheads="1"/>
          </p:cNvSpPr>
          <p:nvPr/>
        </p:nvSpPr>
        <p:spPr bwMode="auto">
          <a:xfrm>
            <a:off x="3429000" y="404812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73761" name="AutoShape 34"/>
          <p:cNvSpPr>
            <a:spLocks noChangeArrowheads="1"/>
          </p:cNvSpPr>
          <p:nvPr/>
        </p:nvSpPr>
        <p:spPr bwMode="auto">
          <a:xfrm rot="16200000" flipH="1">
            <a:off x="2538413" y="4919662"/>
            <a:ext cx="241300" cy="479425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3762" name="Group 152"/>
          <p:cNvGrpSpPr>
            <a:grpSpLocks/>
          </p:cNvGrpSpPr>
          <p:nvPr/>
        </p:nvGrpSpPr>
        <p:grpSpPr bwMode="auto">
          <a:xfrm>
            <a:off x="1982788" y="5151438"/>
            <a:ext cx="1125537" cy="785812"/>
            <a:chOff x="1249" y="3245"/>
            <a:chExt cx="709" cy="495"/>
          </a:xfrm>
        </p:grpSpPr>
        <p:sp>
          <p:nvSpPr>
            <p:cNvPr id="882729" name="Rectangle 41"/>
            <p:cNvSpPr>
              <a:spLocks noChangeArrowheads="1"/>
            </p:cNvSpPr>
            <p:nvPr/>
          </p:nvSpPr>
          <p:spPr bwMode="auto">
            <a:xfrm>
              <a:off x="1296" y="3245"/>
              <a:ext cx="647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>
                <a:defRPr/>
              </a:pPr>
              <a:r>
                <a:rPr lang="en-US" sz="2800" b="1">
                  <a:solidFill>
                    <a:schemeClr val="hlink"/>
                  </a:solidFill>
                  <a:latin typeface="Arial" pitchFamily="1" charset="0"/>
                  <a:ea typeface="+mn-ea"/>
                  <a:cs typeface="+mn-cs"/>
                </a:rPr>
                <a:t>I Crón</a:t>
              </a:r>
            </a:p>
          </p:txBody>
        </p:sp>
        <p:sp>
          <p:nvSpPr>
            <p:cNvPr id="882730" name="Rectangle 42"/>
            <p:cNvSpPr>
              <a:spLocks noChangeArrowheads="1"/>
            </p:cNvSpPr>
            <p:nvPr/>
          </p:nvSpPr>
          <p:spPr bwMode="auto">
            <a:xfrm>
              <a:off x="1249" y="3471"/>
              <a:ext cx="70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>
                <a:defRPr/>
              </a:pPr>
              <a:r>
                <a:rPr lang="en-US" sz="2800" b="1">
                  <a:solidFill>
                    <a:schemeClr val="hlink"/>
                  </a:solidFill>
                  <a:latin typeface="Arial" pitchFamily="1" charset="0"/>
                  <a:ea typeface="+mn-ea"/>
                  <a:cs typeface="+mn-cs"/>
                </a:rPr>
                <a:t>II Crón</a:t>
              </a:r>
            </a:p>
          </p:txBody>
        </p:sp>
      </p:grpSp>
      <p:sp>
        <p:nvSpPr>
          <p:cNvPr id="73763" name="Rectangle 61"/>
          <p:cNvSpPr>
            <a:spLocks noChangeArrowheads="1"/>
          </p:cNvSpPr>
          <p:nvPr/>
        </p:nvSpPr>
        <p:spPr bwMode="auto">
          <a:xfrm>
            <a:off x="1808163" y="5091113"/>
            <a:ext cx="2365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2400">
              <a:latin typeface="Helvetica" charset="0"/>
            </a:endParaRPr>
          </a:p>
        </p:txBody>
      </p:sp>
      <p:sp>
        <p:nvSpPr>
          <p:cNvPr id="73764" name="Rectangle 62"/>
          <p:cNvSpPr>
            <a:spLocks noChangeArrowheads="1"/>
          </p:cNvSpPr>
          <p:nvPr/>
        </p:nvSpPr>
        <p:spPr bwMode="auto">
          <a:xfrm>
            <a:off x="3241675" y="5081588"/>
            <a:ext cx="2365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2400">
              <a:latin typeface="Helvetica" charset="0"/>
            </a:endParaRPr>
          </a:p>
        </p:txBody>
      </p:sp>
      <p:sp>
        <p:nvSpPr>
          <p:cNvPr id="73765" name="Rectangle 63"/>
          <p:cNvSpPr>
            <a:spLocks noChangeArrowheads="1"/>
          </p:cNvSpPr>
          <p:nvPr/>
        </p:nvSpPr>
        <p:spPr bwMode="auto">
          <a:xfrm>
            <a:off x="4979988" y="1119188"/>
            <a:ext cx="4708525" cy="6149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3766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15105"/>
          <a:stretch>
            <a:fillRect/>
          </a:stretch>
        </p:blipFill>
        <p:spPr bwMode="auto">
          <a:xfrm>
            <a:off x="4967288" y="404813"/>
            <a:ext cx="4738687" cy="69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67" name="Rectangle 65"/>
          <p:cNvSpPr>
            <a:spLocks noChangeArrowheads="1"/>
          </p:cNvSpPr>
          <p:nvPr/>
        </p:nvSpPr>
        <p:spPr bwMode="auto">
          <a:xfrm>
            <a:off x="4968875" y="404813"/>
            <a:ext cx="4706938" cy="6875462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68" name="Rectangle 66"/>
          <p:cNvSpPr>
            <a:spLocks noChangeArrowheads="1"/>
          </p:cNvSpPr>
          <p:nvPr/>
        </p:nvSpPr>
        <p:spPr bwMode="auto">
          <a:xfrm>
            <a:off x="5011738" y="433388"/>
            <a:ext cx="4694237" cy="68214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69" name="Rectangle 68"/>
          <p:cNvSpPr>
            <a:spLocks noChangeArrowheads="1"/>
          </p:cNvSpPr>
          <p:nvPr/>
        </p:nvSpPr>
        <p:spPr bwMode="auto">
          <a:xfrm>
            <a:off x="2205038" y="3279775"/>
            <a:ext cx="1462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latin typeface="Arial" charset="0"/>
              </a:rPr>
              <a:t>I Samuel</a:t>
            </a:r>
            <a:endParaRPr lang="en-US" sz="2800">
              <a:latin typeface="Arial" charset="0"/>
            </a:endParaRPr>
          </a:p>
        </p:txBody>
      </p:sp>
      <p:sp>
        <p:nvSpPr>
          <p:cNvPr id="73770" name="Rectangle 69"/>
          <p:cNvSpPr>
            <a:spLocks noChangeArrowheads="1"/>
          </p:cNvSpPr>
          <p:nvPr/>
        </p:nvSpPr>
        <p:spPr bwMode="auto">
          <a:xfrm>
            <a:off x="2130425" y="3816350"/>
            <a:ext cx="1244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latin typeface="Arial" charset="0"/>
              </a:rPr>
              <a:t>II Sam</a:t>
            </a:r>
            <a:r>
              <a:rPr lang="ja-JP" altLang="en-US" sz="2800" b="1">
                <a:latin typeface="Arial" charset="0"/>
              </a:rPr>
              <a:t>’</a:t>
            </a:r>
            <a:r>
              <a:rPr lang="en-US" altLang="ja-JP" sz="2800" b="1">
                <a:latin typeface="Arial" charset="0"/>
              </a:rPr>
              <a:t>l</a:t>
            </a:r>
            <a:endParaRPr lang="en-US" sz="2800">
              <a:latin typeface="Arial" charset="0"/>
            </a:endParaRPr>
          </a:p>
        </p:txBody>
      </p:sp>
      <p:sp>
        <p:nvSpPr>
          <p:cNvPr id="73771" name="Rectangle 70"/>
          <p:cNvSpPr>
            <a:spLocks noChangeArrowheads="1"/>
          </p:cNvSpPr>
          <p:nvPr/>
        </p:nvSpPr>
        <p:spPr bwMode="auto">
          <a:xfrm>
            <a:off x="2220913" y="4573588"/>
            <a:ext cx="11334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Arial" charset="0"/>
              </a:rPr>
              <a:t>II Rey</a:t>
            </a:r>
          </a:p>
        </p:txBody>
      </p:sp>
      <p:sp>
        <p:nvSpPr>
          <p:cNvPr id="73772" name="Rectangle 71"/>
          <p:cNvSpPr>
            <a:spLocks noChangeArrowheads="1"/>
          </p:cNvSpPr>
          <p:nvPr/>
        </p:nvSpPr>
        <p:spPr bwMode="auto">
          <a:xfrm>
            <a:off x="2135188" y="4103688"/>
            <a:ext cx="14303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Arial" charset="0"/>
              </a:rPr>
              <a:t>I Reyes</a:t>
            </a:r>
          </a:p>
        </p:txBody>
      </p:sp>
      <p:sp>
        <p:nvSpPr>
          <p:cNvPr id="73773" name="Rectangle 86"/>
          <p:cNvSpPr>
            <a:spLocks noChangeArrowheads="1"/>
          </p:cNvSpPr>
          <p:nvPr/>
        </p:nvSpPr>
        <p:spPr bwMode="auto">
          <a:xfrm>
            <a:off x="2243138" y="468313"/>
            <a:ext cx="10271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Josué</a:t>
            </a:r>
            <a:endParaRPr lang="en-US" sz="2800">
              <a:latin typeface="Arial" charset="0"/>
            </a:endParaRPr>
          </a:p>
        </p:txBody>
      </p:sp>
      <p:sp>
        <p:nvSpPr>
          <p:cNvPr id="73774" name="Rectangle 87"/>
          <p:cNvSpPr>
            <a:spLocks noChangeArrowheads="1"/>
          </p:cNvSpPr>
          <p:nvPr/>
        </p:nvSpPr>
        <p:spPr bwMode="auto">
          <a:xfrm>
            <a:off x="2217738" y="1835150"/>
            <a:ext cx="12065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Jueces</a:t>
            </a:r>
            <a:endParaRPr lang="en-US" sz="2800">
              <a:latin typeface="Arial" charset="0"/>
            </a:endParaRPr>
          </a:p>
        </p:txBody>
      </p:sp>
      <p:sp>
        <p:nvSpPr>
          <p:cNvPr id="73775" name="Rectangle 88"/>
          <p:cNvSpPr>
            <a:spLocks noChangeArrowheads="1"/>
          </p:cNvSpPr>
          <p:nvPr/>
        </p:nvSpPr>
        <p:spPr bwMode="auto">
          <a:xfrm>
            <a:off x="2403475" y="2249488"/>
            <a:ext cx="5921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Rut</a:t>
            </a:r>
            <a:endParaRPr lang="en-US" sz="2800">
              <a:latin typeface="Arial" charset="0"/>
            </a:endParaRPr>
          </a:p>
        </p:txBody>
      </p:sp>
      <p:sp>
        <p:nvSpPr>
          <p:cNvPr id="882787" name="Rectangle 99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73777" name="Text Box 103"/>
          <p:cNvSpPr txBox="1">
            <a:spLocks noChangeArrowheads="1"/>
          </p:cNvSpPr>
          <p:nvPr/>
        </p:nvSpPr>
        <p:spPr bwMode="auto">
          <a:xfrm>
            <a:off x="9078913" y="7467600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73778" name="Text Box 104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35</a:t>
            </a:r>
          </a:p>
        </p:txBody>
      </p:sp>
      <p:sp>
        <p:nvSpPr>
          <p:cNvPr id="882798" name="Rectangle 110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grpSp>
        <p:nvGrpSpPr>
          <p:cNvPr id="3" name="Group 145"/>
          <p:cNvGrpSpPr>
            <a:grpSpLocks/>
          </p:cNvGrpSpPr>
          <p:nvPr/>
        </p:nvGrpSpPr>
        <p:grpSpPr bwMode="auto">
          <a:xfrm>
            <a:off x="3468688" y="4762500"/>
            <a:ext cx="6589712" cy="1247775"/>
            <a:chOff x="2185" y="3000"/>
            <a:chExt cx="4151" cy="786"/>
          </a:xfrm>
        </p:grpSpPr>
        <p:sp>
          <p:nvSpPr>
            <p:cNvPr id="882795" name="AutoShape 107" descr="Small checker board"/>
            <p:cNvSpPr>
              <a:spLocks noChangeArrowheads="1"/>
            </p:cNvSpPr>
            <p:nvPr/>
          </p:nvSpPr>
          <p:spPr bwMode="auto">
            <a:xfrm rot="-282819">
              <a:off x="2185" y="3323"/>
              <a:ext cx="1200" cy="222"/>
            </a:xfrm>
            <a:prstGeom prst="rightArrow">
              <a:avLst>
                <a:gd name="adj1" fmla="val 50000"/>
                <a:gd name="adj2" fmla="val 135135"/>
              </a:avLst>
            </a:prstGeom>
            <a:pattFill prst="smCheck">
              <a:fgClr>
                <a:schemeClr val="hlink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grpSp>
          <p:nvGrpSpPr>
            <p:cNvPr id="73804" name="Group 141"/>
            <p:cNvGrpSpPr>
              <a:grpSpLocks/>
            </p:cNvGrpSpPr>
            <p:nvPr/>
          </p:nvGrpSpPr>
          <p:grpSpPr bwMode="auto">
            <a:xfrm>
              <a:off x="3338" y="3000"/>
              <a:ext cx="2998" cy="786"/>
              <a:chOff x="3172" y="2407"/>
              <a:chExt cx="2998" cy="786"/>
            </a:xfrm>
          </p:grpSpPr>
          <p:sp>
            <p:nvSpPr>
              <p:cNvPr id="882830" name="Text Box 142"/>
              <p:cNvSpPr txBox="1">
                <a:spLocks noChangeArrowheads="1"/>
              </p:cNvSpPr>
              <p:nvPr/>
            </p:nvSpPr>
            <p:spPr bwMode="auto">
              <a:xfrm>
                <a:off x="3410" y="2407"/>
                <a:ext cx="2473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 b="1">
                    <a:solidFill>
                      <a:srgbClr val="66FFFF"/>
                    </a:solidFill>
                    <a:latin typeface="Helvetica" pitchFamily="1" charset="0"/>
                    <a:ea typeface="+mn-ea"/>
                    <a:cs typeface="+mn-cs"/>
                  </a:rPr>
                  <a:t>Las crónicas:</a:t>
                </a:r>
              </a:p>
            </p:txBody>
          </p:sp>
          <p:sp>
            <p:nvSpPr>
              <p:cNvPr id="882831" name="Text Box 143"/>
              <p:cNvSpPr txBox="1">
                <a:spLocks noChangeArrowheads="1"/>
              </p:cNvSpPr>
              <p:nvPr/>
            </p:nvSpPr>
            <p:spPr bwMode="auto">
              <a:xfrm>
                <a:off x="3172" y="2675"/>
                <a:ext cx="2998" cy="51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en-US" sz="2400" b="1">
                    <a:solidFill>
                      <a:srgbClr val="66FFFF"/>
                    </a:solidFill>
                    <a:latin typeface="Helvetica" pitchFamily="1" charset="0"/>
                    <a:ea typeface="+mn-ea"/>
                    <a:cs typeface="+mn-cs"/>
                  </a:rPr>
                  <a:t>Por lo general: el </a:t>
                </a:r>
                <a:r>
                  <a:rPr lang="en-US" sz="2400" b="1" u="sng">
                    <a:solidFill>
                      <a:srgbClr val="66FFFF"/>
                    </a:solidFill>
                    <a:latin typeface="Helvetica" pitchFamily="1" charset="0"/>
                    <a:ea typeface="+mn-ea"/>
                    <a:cs typeface="+mn-cs"/>
                  </a:rPr>
                  <a:t>mismo </a:t>
                </a:r>
                <a:r>
                  <a:rPr lang="en-US" sz="2400" b="1">
                    <a:solidFill>
                      <a:srgbClr val="66FFFF"/>
                    </a:solidFill>
                    <a:latin typeface="Helvetica" pitchFamily="1" charset="0"/>
                    <a:ea typeface="+mn-ea"/>
                    <a:cs typeface="+mn-cs"/>
                  </a:rPr>
                  <a:t> material de...</a:t>
                </a:r>
              </a:p>
            </p:txBody>
          </p:sp>
        </p:grpSp>
      </p:grpSp>
      <p:sp>
        <p:nvSpPr>
          <p:cNvPr id="882835" name="AutoShape 147" descr="Small checker board"/>
          <p:cNvSpPr>
            <a:spLocks noChangeArrowheads="1"/>
          </p:cNvSpPr>
          <p:nvPr/>
        </p:nvSpPr>
        <p:spPr bwMode="auto">
          <a:xfrm rot="-5410276">
            <a:off x="7096126" y="3917950"/>
            <a:ext cx="550862" cy="1239837"/>
          </a:xfrm>
          <a:prstGeom prst="rightArrow">
            <a:avLst>
              <a:gd name="adj1" fmla="val 50000"/>
              <a:gd name="adj2" fmla="val 25000"/>
            </a:avLst>
          </a:prstGeom>
          <a:pattFill prst="smCheck">
            <a:fgClr>
              <a:schemeClr val="accent1"/>
            </a:fgClr>
            <a:bgClr>
              <a:srgbClr val="FFFFFF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3782" name="Text Box 148"/>
          <p:cNvSpPr txBox="1">
            <a:spLocks noChangeArrowheads="1"/>
          </p:cNvSpPr>
          <p:nvPr/>
        </p:nvSpPr>
        <p:spPr bwMode="auto">
          <a:xfrm>
            <a:off x="9575800" y="7283450"/>
            <a:ext cx="341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2</a:t>
            </a:r>
          </a:p>
        </p:txBody>
      </p:sp>
      <p:grpSp>
        <p:nvGrpSpPr>
          <p:cNvPr id="5" name="Group 169"/>
          <p:cNvGrpSpPr>
            <a:grpSpLocks/>
          </p:cNvGrpSpPr>
          <p:nvPr/>
        </p:nvGrpSpPr>
        <p:grpSpPr bwMode="auto">
          <a:xfrm>
            <a:off x="3852863" y="3587750"/>
            <a:ext cx="5908675" cy="1555750"/>
            <a:chOff x="2427" y="2260"/>
            <a:chExt cx="3722" cy="980"/>
          </a:xfrm>
        </p:grpSpPr>
        <p:sp>
          <p:nvSpPr>
            <p:cNvPr id="73798" name="AutoShape 165"/>
            <p:cNvSpPr>
              <a:spLocks noChangeArrowheads="1"/>
            </p:cNvSpPr>
            <p:nvPr/>
          </p:nvSpPr>
          <p:spPr bwMode="auto">
            <a:xfrm>
              <a:off x="4643" y="2348"/>
              <a:ext cx="282" cy="272"/>
            </a:xfrm>
            <a:prstGeom prst="rightArrow">
              <a:avLst>
                <a:gd name="adj1" fmla="val 50000"/>
                <a:gd name="adj2" fmla="val 25919"/>
              </a:avLst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solidFill>
                  <a:schemeClr val="hlink"/>
                </a:solidFill>
              </a:endParaRPr>
            </a:p>
          </p:txBody>
        </p:sp>
        <p:grpSp>
          <p:nvGrpSpPr>
            <p:cNvPr id="73799" name="Group 168"/>
            <p:cNvGrpSpPr>
              <a:grpSpLocks/>
            </p:cNvGrpSpPr>
            <p:nvPr/>
          </p:nvGrpSpPr>
          <p:grpSpPr bwMode="auto">
            <a:xfrm>
              <a:off x="2427" y="2260"/>
              <a:ext cx="3722" cy="980"/>
              <a:chOff x="2427" y="2260"/>
              <a:chExt cx="3722" cy="980"/>
            </a:xfrm>
          </p:grpSpPr>
          <p:sp>
            <p:nvSpPr>
              <p:cNvPr id="882832" name="AutoShape 144" descr="Small checker board"/>
              <p:cNvSpPr>
                <a:spLocks noChangeArrowheads="1"/>
              </p:cNvSpPr>
              <p:nvPr/>
            </p:nvSpPr>
            <p:spPr bwMode="auto">
              <a:xfrm rot="9172787">
                <a:off x="2774" y="2449"/>
                <a:ext cx="667" cy="392"/>
              </a:xfrm>
              <a:prstGeom prst="rightArrow">
                <a:avLst>
                  <a:gd name="adj1" fmla="val 50000"/>
                  <a:gd name="adj2" fmla="val 42538"/>
                </a:avLst>
              </a:prstGeom>
              <a:pattFill prst="smCheck">
                <a:fgClr>
                  <a:schemeClr val="accent2"/>
                </a:fgClr>
                <a:bgClr>
                  <a:srgbClr val="FFFFFF"/>
                </a:bgClr>
              </a:patt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81320" dir="3080412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882822" name="Text Box 134"/>
              <p:cNvSpPr txBox="1">
                <a:spLocks noChangeArrowheads="1"/>
              </p:cNvSpPr>
              <p:nvPr/>
            </p:nvSpPr>
            <p:spPr bwMode="auto">
              <a:xfrm>
                <a:off x="3207" y="2277"/>
                <a:ext cx="2942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solidFill>
                      <a:srgbClr val="FFF819"/>
                    </a:solidFill>
                    <a:latin typeface="Helvetica" pitchFamily="1" charset="0"/>
                    <a:ea typeface="+mn-ea"/>
                    <a:cs typeface="+mn-cs"/>
                  </a:rPr>
                  <a:t>II Samuel      II Reyes</a:t>
                </a:r>
              </a:p>
            </p:txBody>
          </p:sp>
          <p:sp>
            <p:nvSpPr>
              <p:cNvPr id="882855" name="Text Box 167"/>
              <p:cNvSpPr txBox="1">
                <a:spLocks noChangeArrowheads="1"/>
              </p:cNvSpPr>
              <p:nvPr/>
            </p:nvSpPr>
            <p:spPr bwMode="auto">
              <a:xfrm>
                <a:off x="2427" y="2260"/>
                <a:ext cx="395" cy="98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600">
                    <a:solidFill>
                      <a:schemeClr val="hlink"/>
                    </a:solidFill>
                    <a:latin typeface="Comic Sans MS" pitchFamily="1" charset="0"/>
                    <a:ea typeface="+mn-ea"/>
                    <a:cs typeface="+mn-cs"/>
                  </a:rPr>
                  <a:t>}</a:t>
                </a:r>
              </a:p>
            </p:txBody>
          </p:sp>
        </p:grpSp>
      </p:grpSp>
      <p:sp>
        <p:nvSpPr>
          <p:cNvPr id="73784" name="Text Box 195"/>
          <p:cNvSpPr txBox="1">
            <a:spLocks noChangeArrowheads="1"/>
          </p:cNvSpPr>
          <p:nvPr/>
        </p:nvSpPr>
        <p:spPr bwMode="auto">
          <a:xfrm rot="-5400000">
            <a:off x="-1193006" y="3398044"/>
            <a:ext cx="5614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Historia (12)</a:t>
            </a:r>
            <a:endParaRPr lang="en-US" sz="1000">
              <a:latin typeface="Arial Black" charset="0"/>
            </a:endParaRPr>
          </a:p>
        </p:txBody>
      </p:sp>
      <p:sp>
        <p:nvSpPr>
          <p:cNvPr id="882884" name="Oval 196"/>
          <p:cNvSpPr>
            <a:spLocks noChangeArrowheads="1"/>
          </p:cNvSpPr>
          <p:nvPr/>
        </p:nvSpPr>
        <p:spPr bwMode="auto">
          <a:xfrm>
            <a:off x="1019175" y="5016500"/>
            <a:ext cx="3311525" cy="1017588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82885" name="Text Box 197"/>
          <p:cNvSpPr txBox="1">
            <a:spLocks noChangeArrowheads="1"/>
          </p:cNvSpPr>
          <p:nvPr/>
        </p:nvSpPr>
        <p:spPr bwMode="auto">
          <a:xfrm>
            <a:off x="6080125" y="6099175"/>
            <a:ext cx="3170238" cy="1323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000" b="1" smtClean="0">
                <a:solidFill>
                  <a:schemeClr val="bg1"/>
                </a:solidFill>
                <a:latin typeface="Helvetica" charset="0"/>
              </a:rPr>
              <a:t>Cronología bíblica:       aproximada                             970 a.C. hasta 550 a.C.</a:t>
            </a:r>
          </a:p>
          <a:p>
            <a:pPr algn="l">
              <a:defRPr/>
            </a:pPr>
            <a:endParaRPr lang="en-US" sz="2000" b="1" smtClean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882886" name="AutoShape 198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82888" name="Rectangle 200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882889" name="Picture 201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882891" name="Rectangle 203"/>
          <p:cNvSpPr>
            <a:spLocks noChangeArrowheads="1"/>
          </p:cNvSpPr>
          <p:nvPr/>
        </p:nvSpPr>
        <p:spPr bwMode="auto">
          <a:xfrm>
            <a:off x="5313363" y="2279650"/>
            <a:ext cx="4349750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Determinar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los libros</a:t>
            </a:r>
            <a:endParaRPr lang="en-US" sz="2000" b="1" u="sng">
              <a:solidFill>
                <a:schemeClr val="bg1"/>
              </a:solidFill>
              <a:latin typeface="Helvetica" charset="0"/>
            </a:endParaRPr>
          </a:p>
        </p:txBody>
      </p:sp>
      <p:grpSp>
        <p:nvGrpSpPr>
          <p:cNvPr id="73791" name="Group 260"/>
          <p:cNvGrpSpPr>
            <a:grpSpLocks/>
          </p:cNvGrpSpPr>
          <p:nvPr/>
        </p:nvGrpSpPr>
        <p:grpSpPr bwMode="auto">
          <a:xfrm>
            <a:off x="3683000" y="3867150"/>
            <a:ext cx="679450" cy="609600"/>
            <a:chOff x="7442200" y="1428761"/>
            <a:chExt cx="679465" cy="609604"/>
          </a:xfrm>
        </p:grpSpPr>
        <p:grpSp>
          <p:nvGrpSpPr>
            <p:cNvPr id="73792" name="Group 333"/>
            <p:cNvGrpSpPr>
              <a:grpSpLocks/>
            </p:cNvGrpSpPr>
            <p:nvPr/>
          </p:nvGrpSpPr>
          <p:grpSpPr bwMode="auto">
            <a:xfrm>
              <a:off x="7575564" y="1428769"/>
              <a:ext cx="546101" cy="609604"/>
              <a:chOff x="4780" y="860"/>
              <a:chExt cx="344" cy="384"/>
            </a:xfrm>
          </p:grpSpPr>
          <p:sp>
            <p:nvSpPr>
              <p:cNvPr id="73794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73795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3796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PD</a:t>
                </a:r>
              </a:p>
            </p:txBody>
          </p:sp>
          <p:sp>
            <p:nvSpPr>
              <p:cNvPr id="94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3793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82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283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2"/>
          <p:cNvSpPr txBox="1">
            <a:spLocks noChangeArrowheads="1"/>
          </p:cNvSpPr>
          <p:nvPr/>
        </p:nvSpPr>
        <p:spPr bwMode="auto">
          <a:xfrm rot="-5400000">
            <a:off x="-1193006" y="3391694"/>
            <a:ext cx="5614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Historia (12)</a:t>
            </a:r>
            <a:endParaRPr lang="en-US" sz="1000">
              <a:latin typeface="Arial Black" charset="0"/>
            </a:endParaRPr>
          </a:p>
        </p:txBody>
      </p:sp>
      <p:sp>
        <p:nvSpPr>
          <p:cNvPr id="75778" name="Line 3"/>
          <p:cNvSpPr>
            <a:spLocks noChangeShapeType="1"/>
          </p:cNvSpPr>
          <p:nvPr/>
        </p:nvSpPr>
        <p:spPr bwMode="auto">
          <a:xfrm flipV="1">
            <a:off x="4038600" y="7037388"/>
            <a:ext cx="284163" cy="12700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79" name="Line 4"/>
          <p:cNvSpPr>
            <a:spLocks noChangeShapeType="1"/>
          </p:cNvSpPr>
          <p:nvPr/>
        </p:nvSpPr>
        <p:spPr bwMode="auto">
          <a:xfrm>
            <a:off x="3232150" y="4732338"/>
            <a:ext cx="752475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0" name="Line 5"/>
          <p:cNvSpPr>
            <a:spLocks noChangeShapeType="1"/>
          </p:cNvSpPr>
          <p:nvPr/>
        </p:nvSpPr>
        <p:spPr bwMode="auto">
          <a:xfrm flipV="1">
            <a:off x="1454150" y="7329488"/>
            <a:ext cx="2590800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1" name="Line 6"/>
          <p:cNvSpPr>
            <a:spLocks noChangeShapeType="1"/>
          </p:cNvSpPr>
          <p:nvPr/>
        </p:nvSpPr>
        <p:spPr bwMode="auto">
          <a:xfrm flipV="1">
            <a:off x="1444625" y="338138"/>
            <a:ext cx="1588" cy="70342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2" name="Line 7"/>
          <p:cNvSpPr>
            <a:spLocks noChangeShapeType="1"/>
          </p:cNvSpPr>
          <p:nvPr/>
        </p:nvSpPr>
        <p:spPr bwMode="auto">
          <a:xfrm>
            <a:off x="1409700" y="360363"/>
            <a:ext cx="2566988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3" name="Line 8"/>
          <p:cNvSpPr>
            <a:spLocks noChangeShapeType="1"/>
          </p:cNvSpPr>
          <p:nvPr/>
        </p:nvSpPr>
        <p:spPr bwMode="auto">
          <a:xfrm flipH="1" flipV="1">
            <a:off x="3948113" y="338138"/>
            <a:ext cx="1587" cy="438626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4" name="Freeform 9"/>
          <p:cNvSpPr>
            <a:spLocks/>
          </p:cNvSpPr>
          <p:nvPr/>
        </p:nvSpPr>
        <p:spPr bwMode="auto">
          <a:xfrm>
            <a:off x="3200400" y="4752975"/>
            <a:ext cx="738188" cy="2452688"/>
          </a:xfrm>
          <a:custGeom>
            <a:avLst/>
            <a:gdLst>
              <a:gd name="T0" fmla="*/ 2147483647 w 465"/>
              <a:gd name="T1" fmla="*/ 0 h 1561"/>
              <a:gd name="T2" fmla="*/ 2147483647 w 465"/>
              <a:gd name="T3" fmla="*/ 2147483647 h 1561"/>
              <a:gd name="T4" fmla="*/ 2147483647 w 465"/>
              <a:gd name="T5" fmla="*/ 2147483647 h 1561"/>
              <a:gd name="T6" fmla="*/ 0 w 465"/>
              <a:gd name="T7" fmla="*/ 2147483647 h 1561"/>
              <a:gd name="T8" fmla="*/ 2147483647 w 465"/>
              <a:gd name="T9" fmla="*/ 0 h 15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5"/>
              <a:gd name="T16" fmla="*/ 0 h 1561"/>
              <a:gd name="T17" fmla="*/ 465 w 465"/>
              <a:gd name="T18" fmla="*/ 1561 h 15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5" h="1561">
                <a:moveTo>
                  <a:pt x="50" y="0"/>
                </a:moveTo>
                <a:lnTo>
                  <a:pt x="465" y="1548"/>
                </a:lnTo>
                <a:lnTo>
                  <a:pt x="427" y="1561"/>
                </a:lnTo>
                <a:lnTo>
                  <a:pt x="0" y="12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5" name="Line 10"/>
          <p:cNvSpPr>
            <a:spLocks noChangeShapeType="1"/>
          </p:cNvSpPr>
          <p:nvPr/>
        </p:nvSpPr>
        <p:spPr bwMode="auto">
          <a:xfrm>
            <a:off x="3459163" y="4932363"/>
            <a:ext cx="798512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6" name="Line 11"/>
          <p:cNvSpPr>
            <a:spLocks noChangeShapeType="1"/>
          </p:cNvSpPr>
          <p:nvPr/>
        </p:nvSpPr>
        <p:spPr bwMode="auto">
          <a:xfrm flipV="1">
            <a:off x="1825625" y="352425"/>
            <a:ext cx="1588" cy="6988175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7" name="Freeform 12"/>
          <p:cNvSpPr>
            <a:spLocks/>
          </p:cNvSpPr>
          <p:nvPr/>
        </p:nvSpPr>
        <p:spPr bwMode="auto">
          <a:xfrm>
            <a:off x="3459163" y="4953000"/>
            <a:ext cx="638175" cy="2097088"/>
          </a:xfrm>
          <a:custGeom>
            <a:avLst/>
            <a:gdLst>
              <a:gd name="T0" fmla="*/ 2147483647 w 402"/>
              <a:gd name="T1" fmla="*/ 0 h 1321"/>
              <a:gd name="T2" fmla="*/ 2147483647 w 402"/>
              <a:gd name="T3" fmla="*/ 2147483647 h 1321"/>
              <a:gd name="T4" fmla="*/ 2147483647 w 402"/>
              <a:gd name="T5" fmla="*/ 2147483647 h 1321"/>
              <a:gd name="T6" fmla="*/ 0 w 402"/>
              <a:gd name="T7" fmla="*/ 2147483647 h 1321"/>
              <a:gd name="T8" fmla="*/ 2147483647 w 402"/>
              <a:gd name="T9" fmla="*/ 0 h 13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1321"/>
              <a:gd name="T17" fmla="*/ 402 w 402"/>
              <a:gd name="T18" fmla="*/ 1321 h 13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1321">
                <a:moveTo>
                  <a:pt x="51" y="0"/>
                </a:moveTo>
                <a:lnTo>
                  <a:pt x="402" y="1309"/>
                </a:lnTo>
                <a:lnTo>
                  <a:pt x="352" y="1321"/>
                </a:lnTo>
                <a:lnTo>
                  <a:pt x="0" y="12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8" name="Line 13"/>
          <p:cNvSpPr>
            <a:spLocks noChangeShapeType="1"/>
          </p:cNvSpPr>
          <p:nvPr/>
        </p:nvSpPr>
        <p:spPr bwMode="auto">
          <a:xfrm>
            <a:off x="3894138" y="7170738"/>
            <a:ext cx="192087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9" name="Line 14"/>
          <p:cNvSpPr>
            <a:spLocks noChangeShapeType="1"/>
          </p:cNvSpPr>
          <p:nvPr/>
        </p:nvSpPr>
        <p:spPr bwMode="auto">
          <a:xfrm flipV="1">
            <a:off x="4044950" y="7180263"/>
            <a:ext cx="1588" cy="1889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0" name="Line 15"/>
          <p:cNvSpPr>
            <a:spLocks noChangeShapeType="1"/>
          </p:cNvSpPr>
          <p:nvPr/>
        </p:nvSpPr>
        <p:spPr bwMode="auto">
          <a:xfrm>
            <a:off x="3949700" y="3638550"/>
            <a:ext cx="0" cy="1003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1" name="Line 16"/>
          <p:cNvSpPr>
            <a:spLocks noChangeShapeType="1"/>
          </p:cNvSpPr>
          <p:nvPr/>
        </p:nvSpPr>
        <p:spPr bwMode="auto">
          <a:xfrm>
            <a:off x="3200400" y="4730750"/>
            <a:ext cx="33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2" name="Rectangle 17"/>
          <p:cNvSpPr>
            <a:spLocks noChangeArrowheads="1"/>
          </p:cNvSpPr>
          <p:nvPr/>
        </p:nvSpPr>
        <p:spPr bwMode="auto">
          <a:xfrm>
            <a:off x="2532063" y="22669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75793" name="Line 18"/>
          <p:cNvSpPr>
            <a:spLocks noChangeShapeType="1"/>
          </p:cNvSpPr>
          <p:nvPr/>
        </p:nvSpPr>
        <p:spPr bwMode="auto">
          <a:xfrm>
            <a:off x="2044700" y="83661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4" name="Line 19"/>
          <p:cNvSpPr>
            <a:spLocks noChangeShapeType="1"/>
          </p:cNvSpPr>
          <p:nvPr/>
        </p:nvSpPr>
        <p:spPr bwMode="auto">
          <a:xfrm>
            <a:off x="2044700" y="221456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5" name="Line 20"/>
          <p:cNvSpPr>
            <a:spLocks noChangeShapeType="1"/>
          </p:cNvSpPr>
          <p:nvPr/>
        </p:nvSpPr>
        <p:spPr bwMode="auto">
          <a:xfrm>
            <a:off x="2044700" y="2633663"/>
            <a:ext cx="173355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6" name="Line 21"/>
          <p:cNvSpPr>
            <a:spLocks noChangeShapeType="1"/>
          </p:cNvSpPr>
          <p:nvPr/>
        </p:nvSpPr>
        <p:spPr bwMode="auto">
          <a:xfrm>
            <a:off x="1984375" y="7110413"/>
            <a:ext cx="1654175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7" name="Line 22"/>
          <p:cNvSpPr>
            <a:spLocks noChangeShapeType="1"/>
          </p:cNvSpPr>
          <p:nvPr/>
        </p:nvSpPr>
        <p:spPr bwMode="auto">
          <a:xfrm>
            <a:off x="2005013" y="6710363"/>
            <a:ext cx="153511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8" name="Line 23"/>
          <p:cNvSpPr>
            <a:spLocks noChangeShapeType="1"/>
          </p:cNvSpPr>
          <p:nvPr/>
        </p:nvSpPr>
        <p:spPr bwMode="auto">
          <a:xfrm>
            <a:off x="1984375" y="6291263"/>
            <a:ext cx="14557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9" name="Line 24"/>
          <p:cNvSpPr>
            <a:spLocks noChangeShapeType="1"/>
          </p:cNvSpPr>
          <p:nvPr/>
        </p:nvSpPr>
        <p:spPr bwMode="auto">
          <a:xfrm>
            <a:off x="2024063" y="5872163"/>
            <a:ext cx="123666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0" name="Line 25"/>
          <p:cNvSpPr>
            <a:spLocks noChangeShapeType="1"/>
          </p:cNvSpPr>
          <p:nvPr/>
        </p:nvSpPr>
        <p:spPr bwMode="auto">
          <a:xfrm>
            <a:off x="2044700" y="5511800"/>
            <a:ext cx="12160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1" name="Line 26"/>
          <p:cNvSpPr>
            <a:spLocks noChangeShapeType="1"/>
          </p:cNvSpPr>
          <p:nvPr/>
        </p:nvSpPr>
        <p:spPr bwMode="auto">
          <a:xfrm>
            <a:off x="2063750" y="5011738"/>
            <a:ext cx="111760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2" name="Line 27"/>
          <p:cNvSpPr>
            <a:spLocks noChangeShapeType="1"/>
          </p:cNvSpPr>
          <p:nvPr/>
        </p:nvSpPr>
        <p:spPr bwMode="auto">
          <a:xfrm>
            <a:off x="2063750" y="4532313"/>
            <a:ext cx="1376363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3" name="Line 28"/>
          <p:cNvSpPr>
            <a:spLocks noChangeShapeType="1"/>
          </p:cNvSpPr>
          <p:nvPr/>
        </p:nvSpPr>
        <p:spPr bwMode="auto">
          <a:xfrm>
            <a:off x="2044700" y="4213225"/>
            <a:ext cx="1414463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4" name="Line 29"/>
          <p:cNvSpPr>
            <a:spLocks noChangeShapeType="1"/>
          </p:cNvSpPr>
          <p:nvPr/>
        </p:nvSpPr>
        <p:spPr bwMode="auto">
          <a:xfrm>
            <a:off x="2063750" y="3673475"/>
            <a:ext cx="17748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5" name="Rectangle 30"/>
          <p:cNvSpPr>
            <a:spLocks noChangeArrowheads="1"/>
          </p:cNvSpPr>
          <p:nvPr/>
        </p:nvSpPr>
        <p:spPr bwMode="auto">
          <a:xfrm>
            <a:off x="1903413" y="34655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75806" name="Rectangle 31"/>
          <p:cNvSpPr>
            <a:spLocks noChangeArrowheads="1"/>
          </p:cNvSpPr>
          <p:nvPr/>
        </p:nvSpPr>
        <p:spPr bwMode="auto">
          <a:xfrm>
            <a:off x="1912938" y="43164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75807" name="Rectangle 32"/>
          <p:cNvSpPr>
            <a:spLocks noChangeArrowheads="1"/>
          </p:cNvSpPr>
          <p:nvPr/>
        </p:nvSpPr>
        <p:spPr bwMode="auto">
          <a:xfrm>
            <a:off x="1900238" y="4786313"/>
            <a:ext cx="3571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75808" name="Rectangle 33"/>
          <p:cNvSpPr>
            <a:spLocks noChangeArrowheads="1"/>
          </p:cNvSpPr>
          <p:nvPr/>
        </p:nvSpPr>
        <p:spPr bwMode="auto">
          <a:xfrm>
            <a:off x="1816100" y="3990975"/>
            <a:ext cx="7080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latin typeface="Helvetica" charset="0"/>
              </a:rPr>
              <a:t>(D)</a:t>
            </a:r>
          </a:p>
        </p:txBody>
      </p:sp>
      <p:sp>
        <p:nvSpPr>
          <p:cNvPr id="75809" name="Rectangle 34"/>
          <p:cNvSpPr>
            <a:spLocks noChangeArrowheads="1"/>
          </p:cNvSpPr>
          <p:nvPr/>
        </p:nvSpPr>
        <p:spPr bwMode="auto">
          <a:xfrm>
            <a:off x="3429000" y="404812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75810" name="AutoShape 35"/>
          <p:cNvSpPr>
            <a:spLocks noChangeArrowheads="1"/>
          </p:cNvSpPr>
          <p:nvPr/>
        </p:nvSpPr>
        <p:spPr bwMode="auto">
          <a:xfrm rot="16200000" flipH="1">
            <a:off x="2538413" y="4919662"/>
            <a:ext cx="241300" cy="479425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9844" name="Rectangle 36"/>
          <p:cNvSpPr>
            <a:spLocks noChangeArrowheads="1"/>
          </p:cNvSpPr>
          <p:nvPr/>
        </p:nvSpPr>
        <p:spPr bwMode="auto">
          <a:xfrm>
            <a:off x="2057400" y="5151438"/>
            <a:ext cx="102711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hlink"/>
                </a:solidFill>
                <a:latin typeface="Arial" pitchFamily="1" charset="0"/>
                <a:ea typeface="+mn-ea"/>
                <a:cs typeface="+mn-cs"/>
              </a:rPr>
              <a:t>I Crón</a:t>
            </a:r>
          </a:p>
        </p:txBody>
      </p:sp>
      <p:sp>
        <p:nvSpPr>
          <p:cNvPr id="1399845" name="Rectangle 37"/>
          <p:cNvSpPr>
            <a:spLocks noChangeArrowheads="1"/>
          </p:cNvSpPr>
          <p:nvPr/>
        </p:nvSpPr>
        <p:spPr bwMode="auto">
          <a:xfrm>
            <a:off x="1982788" y="5510213"/>
            <a:ext cx="112553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hlink"/>
                </a:solidFill>
                <a:latin typeface="Arial" pitchFamily="1" charset="0"/>
                <a:ea typeface="+mn-ea"/>
                <a:cs typeface="+mn-cs"/>
              </a:rPr>
              <a:t>II Crón</a:t>
            </a:r>
          </a:p>
        </p:txBody>
      </p:sp>
      <p:sp>
        <p:nvSpPr>
          <p:cNvPr id="75813" name="Rectangle 38"/>
          <p:cNvSpPr>
            <a:spLocks noChangeArrowheads="1"/>
          </p:cNvSpPr>
          <p:nvPr/>
        </p:nvSpPr>
        <p:spPr bwMode="auto">
          <a:xfrm>
            <a:off x="1808163" y="5091113"/>
            <a:ext cx="2365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2400">
              <a:latin typeface="Helvetica" charset="0"/>
            </a:endParaRPr>
          </a:p>
        </p:txBody>
      </p:sp>
      <p:sp>
        <p:nvSpPr>
          <p:cNvPr id="75814" name="Rectangle 39"/>
          <p:cNvSpPr>
            <a:spLocks noChangeArrowheads="1"/>
          </p:cNvSpPr>
          <p:nvPr/>
        </p:nvSpPr>
        <p:spPr bwMode="auto">
          <a:xfrm>
            <a:off x="3241675" y="5081588"/>
            <a:ext cx="2365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2400">
              <a:latin typeface="Helvetica" charset="0"/>
            </a:endParaRPr>
          </a:p>
        </p:txBody>
      </p:sp>
      <p:sp>
        <p:nvSpPr>
          <p:cNvPr id="75815" name="Rectangle 40"/>
          <p:cNvSpPr>
            <a:spLocks noChangeArrowheads="1"/>
          </p:cNvSpPr>
          <p:nvPr/>
        </p:nvSpPr>
        <p:spPr bwMode="auto">
          <a:xfrm>
            <a:off x="4979988" y="1119188"/>
            <a:ext cx="4708525" cy="6149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5816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15105"/>
          <a:stretch>
            <a:fillRect/>
          </a:stretch>
        </p:blipFill>
        <p:spPr bwMode="auto">
          <a:xfrm>
            <a:off x="4967288" y="404813"/>
            <a:ext cx="4783137" cy="69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817" name="Rectangle 42"/>
          <p:cNvSpPr>
            <a:spLocks noChangeArrowheads="1"/>
          </p:cNvSpPr>
          <p:nvPr/>
        </p:nvSpPr>
        <p:spPr bwMode="auto">
          <a:xfrm>
            <a:off x="5011738" y="433388"/>
            <a:ext cx="4694237" cy="68214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18" name="Rectangle 43"/>
          <p:cNvSpPr>
            <a:spLocks noChangeArrowheads="1"/>
          </p:cNvSpPr>
          <p:nvPr/>
        </p:nvSpPr>
        <p:spPr bwMode="auto">
          <a:xfrm>
            <a:off x="2205038" y="3279775"/>
            <a:ext cx="1462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latin typeface="Arial" charset="0"/>
              </a:rPr>
              <a:t>I Samuel</a:t>
            </a:r>
            <a:endParaRPr lang="en-US" sz="2800">
              <a:latin typeface="Arial" charset="0"/>
            </a:endParaRPr>
          </a:p>
        </p:txBody>
      </p:sp>
      <p:sp>
        <p:nvSpPr>
          <p:cNvPr id="75819" name="Rectangle 44"/>
          <p:cNvSpPr>
            <a:spLocks noChangeArrowheads="1"/>
          </p:cNvSpPr>
          <p:nvPr/>
        </p:nvSpPr>
        <p:spPr bwMode="auto">
          <a:xfrm>
            <a:off x="2130425" y="3816350"/>
            <a:ext cx="15621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latin typeface="Arial" charset="0"/>
              </a:rPr>
              <a:t>II Samuel</a:t>
            </a:r>
            <a:endParaRPr lang="en-US" sz="2800">
              <a:latin typeface="Arial" charset="0"/>
            </a:endParaRPr>
          </a:p>
        </p:txBody>
      </p:sp>
      <p:sp>
        <p:nvSpPr>
          <p:cNvPr id="75820" name="Rectangle 45"/>
          <p:cNvSpPr>
            <a:spLocks noChangeArrowheads="1"/>
          </p:cNvSpPr>
          <p:nvPr/>
        </p:nvSpPr>
        <p:spPr bwMode="auto">
          <a:xfrm>
            <a:off x="2227263" y="4573588"/>
            <a:ext cx="11334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Arial" charset="0"/>
              </a:rPr>
              <a:t>II Rey</a:t>
            </a:r>
          </a:p>
        </p:txBody>
      </p:sp>
      <p:sp>
        <p:nvSpPr>
          <p:cNvPr id="75821" name="Rectangle 46"/>
          <p:cNvSpPr>
            <a:spLocks noChangeArrowheads="1"/>
          </p:cNvSpPr>
          <p:nvPr/>
        </p:nvSpPr>
        <p:spPr bwMode="auto">
          <a:xfrm>
            <a:off x="2141538" y="4103688"/>
            <a:ext cx="14303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Arial" charset="0"/>
              </a:rPr>
              <a:t>I Reyes</a:t>
            </a:r>
          </a:p>
        </p:txBody>
      </p:sp>
      <p:sp>
        <p:nvSpPr>
          <p:cNvPr id="1399855" name="Text Box 47"/>
          <p:cNvSpPr txBox="1">
            <a:spLocks noChangeArrowheads="1"/>
          </p:cNvSpPr>
          <p:nvPr/>
        </p:nvSpPr>
        <p:spPr bwMode="auto">
          <a:xfrm>
            <a:off x="5233988" y="3611563"/>
            <a:ext cx="4233862" cy="347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 b="1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Un paréntesis fascinante:</a:t>
            </a:r>
          </a:p>
        </p:txBody>
      </p:sp>
      <p:sp>
        <p:nvSpPr>
          <p:cNvPr id="75823" name="Rectangle 48"/>
          <p:cNvSpPr>
            <a:spLocks noChangeArrowheads="1"/>
          </p:cNvSpPr>
          <p:nvPr/>
        </p:nvSpPr>
        <p:spPr bwMode="auto">
          <a:xfrm>
            <a:off x="2243138" y="468313"/>
            <a:ext cx="10271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Josué</a:t>
            </a:r>
            <a:endParaRPr lang="en-US" sz="2800">
              <a:latin typeface="Arial" charset="0"/>
            </a:endParaRPr>
          </a:p>
        </p:txBody>
      </p:sp>
      <p:sp>
        <p:nvSpPr>
          <p:cNvPr id="75824" name="Rectangle 49"/>
          <p:cNvSpPr>
            <a:spLocks noChangeArrowheads="1"/>
          </p:cNvSpPr>
          <p:nvPr/>
        </p:nvSpPr>
        <p:spPr bwMode="auto">
          <a:xfrm>
            <a:off x="2217738" y="1835150"/>
            <a:ext cx="12065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Jueces</a:t>
            </a:r>
            <a:endParaRPr lang="en-US" sz="2800">
              <a:latin typeface="Arial" charset="0"/>
            </a:endParaRPr>
          </a:p>
        </p:txBody>
      </p:sp>
      <p:sp>
        <p:nvSpPr>
          <p:cNvPr id="75825" name="Rectangle 50"/>
          <p:cNvSpPr>
            <a:spLocks noChangeArrowheads="1"/>
          </p:cNvSpPr>
          <p:nvPr/>
        </p:nvSpPr>
        <p:spPr bwMode="auto">
          <a:xfrm>
            <a:off x="2403475" y="2249488"/>
            <a:ext cx="5921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Rut</a:t>
            </a:r>
            <a:endParaRPr lang="en-US" sz="2800">
              <a:latin typeface="Arial" charset="0"/>
            </a:endParaRPr>
          </a:p>
        </p:txBody>
      </p:sp>
      <p:sp>
        <p:nvSpPr>
          <p:cNvPr id="1399859" name="Rectangle 51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75827" name="Text Box 52"/>
          <p:cNvSpPr txBox="1">
            <a:spLocks noChangeArrowheads="1"/>
          </p:cNvSpPr>
          <p:nvPr/>
        </p:nvSpPr>
        <p:spPr bwMode="auto">
          <a:xfrm>
            <a:off x="9078913" y="7467600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75828" name="Text Box 53"/>
          <p:cNvSpPr txBox="1">
            <a:spLocks noChangeArrowheads="1"/>
          </p:cNvSpPr>
          <p:nvPr/>
        </p:nvSpPr>
        <p:spPr bwMode="auto">
          <a:xfrm>
            <a:off x="9015413" y="73437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36</a:t>
            </a:r>
          </a:p>
        </p:txBody>
      </p:sp>
      <p:grpSp>
        <p:nvGrpSpPr>
          <p:cNvPr id="2" name="Group 85"/>
          <p:cNvGrpSpPr>
            <a:grpSpLocks/>
          </p:cNvGrpSpPr>
          <p:nvPr/>
        </p:nvGrpSpPr>
        <p:grpSpPr bwMode="auto">
          <a:xfrm>
            <a:off x="860425" y="5126038"/>
            <a:ext cx="3529013" cy="2074862"/>
            <a:chOff x="398" y="3197"/>
            <a:chExt cx="2223" cy="1307"/>
          </a:xfrm>
        </p:grpSpPr>
        <p:sp>
          <p:nvSpPr>
            <p:cNvPr id="1399864" name="AutoShape 56"/>
            <p:cNvSpPr>
              <a:spLocks noChangeArrowheads="1"/>
            </p:cNvSpPr>
            <p:nvPr/>
          </p:nvSpPr>
          <p:spPr bwMode="auto">
            <a:xfrm>
              <a:off x="549" y="3725"/>
              <a:ext cx="1894" cy="66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399865" name="Text Box 57"/>
            <p:cNvSpPr txBox="1">
              <a:spLocks noChangeArrowheads="1"/>
            </p:cNvSpPr>
            <p:nvPr/>
          </p:nvSpPr>
          <p:spPr bwMode="auto">
            <a:xfrm>
              <a:off x="725" y="3814"/>
              <a:ext cx="1538" cy="54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sz="2400" b="1">
                  <a:solidFill>
                    <a:schemeClr val="bg1"/>
                  </a:solidFill>
                  <a:latin typeface="Arial" pitchFamily="1" charset="0"/>
                  <a:ea typeface="+mn-ea"/>
                  <a:cs typeface="+mn-cs"/>
                </a:rPr>
                <a:t>El punto de vista sacerdotal</a:t>
              </a:r>
            </a:p>
          </p:txBody>
        </p:sp>
        <p:sp>
          <p:nvSpPr>
            <p:cNvPr id="1399866" name="AutoShape 58"/>
            <p:cNvSpPr>
              <a:spLocks noChangeArrowheads="1"/>
            </p:cNvSpPr>
            <p:nvPr/>
          </p:nvSpPr>
          <p:spPr bwMode="auto">
            <a:xfrm>
              <a:off x="398" y="3197"/>
              <a:ext cx="2223" cy="1307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1399867" name="Text Box 59"/>
          <p:cNvSpPr txBox="1">
            <a:spLocks noChangeArrowheads="1"/>
          </p:cNvSpPr>
          <p:nvPr/>
        </p:nvSpPr>
        <p:spPr bwMode="auto">
          <a:xfrm>
            <a:off x="5394325" y="4095750"/>
            <a:ext cx="3851275" cy="603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 b="1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 </a:t>
            </a:r>
            <a:r>
              <a:rPr lang="en-US" sz="24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El mismo marco de tiempo</a:t>
            </a:r>
          </a:p>
        </p:txBody>
      </p:sp>
      <p:sp>
        <p:nvSpPr>
          <p:cNvPr id="1399868" name="Text Box 60"/>
          <p:cNvSpPr txBox="1">
            <a:spLocks noChangeArrowheads="1"/>
          </p:cNvSpPr>
          <p:nvPr/>
        </p:nvSpPr>
        <p:spPr bwMode="auto">
          <a:xfrm>
            <a:off x="5427663" y="4719638"/>
            <a:ext cx="3951287" cy="603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 Muchos de los mismos sucesos</a:t>
            </a:r>
          </a:p>
        </p:txBody>
      </p:sp>
      <p:sp>
        <p:nvSpPr>
          <p:cNvPr id="1399869" name="Text Box 61"/>
          <p:cNvSpPr txBox="1">
            <a:spLocks noChangeArrowheads="1"/>
          </p:cNvSpPr>
          <p:nvPr/>
        </p:nvSpPr>
        <p:spPr bwMode="auto">
          <a:xfrm>
            <a:off x="5429250" y="5257800"/>
            <a:ext cx="3965575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Gran parte del mismo texto</a:t>
            </a:r>
          </a:p>
        </p:txBody>
      </p:sp>
      <p:sp>
        <p:nvSpPr>
          <p:cNvPr id="75833" name="Text Box 62"/>
          <p:cNvSpPr txBox="1">
            <a:spLocks noChangeArrowheads="1"/>
          </p:cNvSpPr>
          <p:nvPr/>
        </p:nvSpPr>
        <p:spPr bwMode="auto">
          <a:xfrm>
            <a:off x="9572625" y="7280275"/>
            <a:ext cx="341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5</a:t>
            </a:r>
          </a:p>
        </p:txBody>
      </p:sp>
      <p:grpSp>
        <p:nvGrpSpPr>
          <p:cNvPr id="3" name="Group 76"/>
          <p:cNvGrpSpPr>
            <a:grpSpLocks/>
          </p:cNvGrpSpPr>
          <p:nvPr/>
        </p:nvGrpSpPr>
        <p:grpSpPr bwMode="auto">
          <a:xfrm>
            <a:off x="885825" y="2384425"/>
            <a:ext cx="3529013" cy="2632075"/>
            <a:chOff x="558" y="1502"/>
            <a:chExt cx="2223" cy="1658"/>
          </a:xfrm>
        </p:grpSpPr>
        <p:sp>
          <p:nvSpPr>
            <p:cNvPr id="1399885" name="AutoShape 77"/>
            <p:cNvSpPr>
              <a:spLocks noChangeArrowheads="1"/>
            </p:cNvSpPr>
            <p:nvPr/>
          </p:nvSpPr>
          <p:spPr bwMode="auto">
            <a:xfrm>
              <a:off x="684" y="1589"/>
              <a:ext cx="1948" cy="77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1822CD">
                    <a:gamma/>
                    <a:shade val="0"/>
                    <a:invGamma/>
                  </a:srgbClr>
                </a:gs>
                <a:gs pos="50000">
                  <a:srgbClr val="1822CD"/>
                </a:gs>
                <a:gs pos="100000">
                  <a:srgbClr val="1822CD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399886" name="Text Box 78"/>
            <p:cNvSpPr txBox="1">
              <a:spLocks noChangeArrowheads="1"/>
            </p:cNvSpPr>
            <p:nvPr/>
          </p:nvSpPr>
          <p:spPr bwMode="auto">
            <a:xfrm>
              <a:off x="663" y="1692"/>
              <a:ext cx="2054" cy="5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chemeClr val="bg1"/>
                  </a:solidFill>
                  <a:latin typeface="Arial" pitchFamily="1" charset="0"/>
                  <a:ea typeface="+mn-ea"/>
                  <a:cs typeface="+mn-cs"/>
                </a:rPr>
                <a:t>El punto de vista profético</a:t>
              </a:r>
            </a:p>
          </p:txBody>
        </p:sp>
        <p:sp>
          <p:nvSpPr>
            <p:cNvPr id="1399887" name="AutoShape 79"/>
            <p:cNvSpPr>
              <a:spLocks noChangeArrowheads="1"/>
            </p:cNvSpPr>
            <p:nvPr/>
          </p:nvSpPr>
          <p:spPr bwMode="auto">
            <a:xfrm>
              <a:off x="558" y="1502"/>
              <a:ext cx="2223" cy="165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1399888" name="Rectangle 80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sp>
        <p:nvSpPr>
          <p:cNvPr id="1399890" name="AutoShape 82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en-US" b="1" dirty="0">
              <a:solidFill>
                <a:schemeClr val="bg1"/>
              </a:solidFill>
              <a:latin typeface="Helvetica" pitchFamily="1" charset="0"/>
              <a:ea typeface="+mn-ea"/>
              <a:cs typeface="+mn-cs"/>
            </a:endParaRPr>
          </a:p>
        </p:txBody>
      </p:sp>
      <p:pic>
        <p:nvPicPr>
          <p:cNvPr id="1399891" name="Picture 83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399892" name="Rectangle 84"/>
          <p:cNvSpPr>
            <a:spLocks noChangeArrowheads="1"/>
          </p:cNvSpPr>
          <p:nvPr/>
        </p:nvSpPr>
        <p:spPr bwMode="auto">
          <a:xfrm>
            <a:off x="5313363" y="2279650"/>
            <a:ext cx="4349750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Determinar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los libros</a:t>
            </a:r>
            <a:endParaRPr lang="en-US" sz="2000" b="1" u="sng">
              <a:solidFill>
                <a:schemeClr val="bg1"/>
              </a:solidFill>
              <a:latin typeface="Helvetica" charset="0"/>
            </a:endParaRPr>
          </a:p>
        </p:txBody>
      </p:sp>
      <p:grpSp>
        <p:nvGrpSpPr>
          <p:cNvPr id="75839" name="Group 260"/>
          <p:cNvGrpSpPr>
            <a:grpSpLocks/>
          </p:cNvGrpSpPr>
          <p:nvPr/>
        </p:nvGrpSpPr>
        <p:grpSpPr bwMode="auto">
          <a:xfrm>
            <a:off x="3683000" y="3867150"/>
            <a:ext cx="679450" cy="609600"/>
            <a:chOff x="7442200" y="1428761"/>
            <a:chExt cx="679465" cy="609604"/>
          </a:xfrm>
        </p:grpSpPr>
        <p:grpSp>
          <p:nvGrpSpPr>
            <p:cNvPr id="75841" name="Group 333"/>
            <p:cNvGrpSpPr>
              <a:grpSpLocks/>
            </p:cNvGrpSpPr>
            <p:nvPr/>
          </p:nvGrpSpPr>
          <p:grpSpPr bwMode="auto">
            <a:xfrm>
              <a:off x="7575564" y="1428769"/>
              <a:ext cx="546101" cy="609604"/>
              <a:chOff x="4780" y="860"/>
              <a:chExt cx="344" cy="384"/>
            </a:xfrm>
          </p:grpSpPr>
          <p:sp>
            <p:nvSpPr>
              <p:cNvPr id="75843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75844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5845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PD</a:t>
                </a:r>
              </a:p>
            </p:txBody>
          </p:sp>
          <p:sp>
            <p:nvSpPr>
              <p:cNvPr id="90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5842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840" name="TextBox 86"/>
          <p:cNvSpPr txBox="1">
            <a:spLocks noChangeArrowheads="1"/>
          </p:cNvSpPr>
          <p:nvPr/>
        </p:nvSpPr>
        <p:spPr bwMode="auto">
          <a:xfrm>
            <a:off x="6067425" y="6096000"/>
            <a:ext cx="34829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000" b="1">
                <a:solidFill>
                  <a:schemeClr val="bg1"/>
                </a:solidFill>
                <a:latin typeface="Helvetica" charset="0"/>
              </a:rPr>
              <a:t>Cronología bíblica:       aproximada                             970 a.C. hasta 550 a.C.</a:t>
            </a:r>
          </a:p>
          <a:p>
            <a:pPr algn="l"/>
            <a:endParaRPr lang="en-US" sz="2000" b="1">
              <a:solidFill>
                <a:schemeClr val="bg1"/>
              </a:solidFill>
              <a:latin typeface="Helvetica" charset="0"/>
            </a:endParaRPr>
          </a:p>
          <a:p>
            <a:endParaRPr lang="en-US" sz="2000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99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99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99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99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99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99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9867" grpId="0" autoUpdateAnimBg="0"/>
      <p:bldP spid="1399868" grpId="0" autoUpdateAnimBg="0"/>
      <p:bldP spid="1399869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Box 114"/>
          <p:cNvSpPr txBox="1">
            <a:spLocks noChangeArrowheads="1"/>
          </p:cNvSpPr>
          <p:nvPr/>
        </p:nvSpPr>
        <p:spPr bwMode="auto">
          <a:xfrm rot="-5400000">
            <a:off x="-1193006" y="3393281"/>
            <a:ext cx="5614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Historia (12)</a:t>
            </a:r>
            <a:endParaRPr lang="en-US" sz="1000">
              <a:latin typeface="Arial Black" charset="0"/>
            </a:endParaRPr>
          </a:p>
        </p:txBody>
      </p:sp>
      <p:sp>
        <p:nvSpPr>
          <p:cNvPr id="77826" name="Line 2"/>
          <p:cNvSpPr>
            <a:spLocks noChangeShapeType="1"/>
          </p:cNvSpPr>
          <p:nvPr/>
        </p:nvSpPr>
        <p:spPr bwMode="auto">
          <a:xfrm flipV="1">
            <a:off x="4038600" y="7037388"/>
            <a:ext cx="284163" cy="12700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27" name="Line 3"/>
          <p:cNvSpPr>
            <a:spLocks noChangeShapeType="1"/>
          </p:cNvSpPr>
          <p:nvPr/>
        </p:nvSpPr>
        <p:spPr bwMode="auto">
          <a:xfrm>
            <a:off x="3232150" y="4732338"/>
            <a:ext cx="752475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28" name="Line 4"/>
          <p:cNvSpPr>
            <a:spLocks noChangeShapeType="1"/>
          </p:cNvSpPr>
          <p:nvPr/>
        </p:nvSpPr>
        <p:spPr bwMode="auto">
          <a:xfrm flipV="1">
            <a:off x="1454150" y="7329488"/>
            <a:ext cx="2590800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29" name="Line 5"/>
          <p:cNvSpPr>
            <a:spLocks noChangeShapeType="1"/>
          </p:cNvSpPr>
          <p:nvPr/>
        </p:nvSpPr>
        <p:spPr bwMode="auto">
          <a:xfrm flipV="1">
            <a:off x="1444625" y="338138"/>
            <a:ext cx="1588" cy="70342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0" name="Line 6"/>
          <p:cNvSpPr>
            <a:spLocks noChangeShapeType="1"/>
          </p:cNvSpPr>
          <p:nvPr/>
        </p:nvSpPr>
        <p:spPr bwMode="auto">
          <a:xfrm>
            <a:off x="1409700" y="360363"/>
            <a:ext cx="2566988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1" name="Line 7"/>
          <p:cNvSpPr>
            <a:spLocks noChangeShapeType="1"/>
          </p:cNvSpPr>
          <p:nvPr/>
        </p:nvSpPr>
        <p:spPr bwMode="auto">
          <a:xfrm flipH="1" flipV="1">
            <a:off x="3948113" y="338138"/>
            <a:ext cx="1587" cy="438626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2" name="Freeform 8"/>
          <p:cNvSpPr>
            <a:spLocks/>
          </p:cNvSpPr>
          <p:nvPr/>
        </p:nvSpPr>
        <p:spPr bwMode="auto">
          <a:xfrm>
            <a:off x="3200400" y="4752975"/>
            <a:ext cx="738188" cy="2452688"/>
          </a:xfrm>
          <a:custGeom>
            <a:avLst/>
            <a:gdLst>
              <a:gd name="T0" fmla="*/ 2147483647 w 465"/>
              <a:gd name="T1" fmla="*/ 0 h 1561"/>
              <a:gd name="T2" fmla="*/ 2147483647 w 465"/>
              <a:gd name="T3" fmla="*/ 2147483647 h 1561"/>
              <a:gd name="T4" fmla="*/ 2147483647 w 465"/>
              <a:gd name="T5" fmla="*/ 2147483647 h 1561"/>
              <a:gd name="T6" fmla="*/ 0 w 465"/>
              <a:gd name="T7" fmla="*/ 2147483647 h 1561"/>
              <a:gd name="T8" fmla="*/ 2147483647 w 465"/>
              <a:gd name="T9" fmla="*/ 0 h 15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5"/>
              <a:gd name="T16" fmla="*/ 0 h 1561"/>
              <a:gd name="T17" fmla="*/ 465 w 465"/>
              <a:gd name="T18" fmla="*/ 1561 h 15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5" h="1561">
                <a:moveTo>
                  <a:pt x="50" y="0"/>
                </a:moveTo>
                <a:lnTo>
                  <a:pt x="465" y="1548"/>
                </a:lnTo>
                <a:lnTo>
                  <a:pt x="427" y="1561"/>
                </a:lnTo>
                <a:lnTo>
                  <a:pt x="0" y="12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3" name="Line 9"/>
          <p:cNvSpPr>
            <a:spLocks noChangeShapeType="1"/>
          </p:cNvSpPr>
          <p:nvPr/>
        </p:nvSpPr>
        <p:spPr bwMode="auto">
          <a:xfrm>
            <a:off x="3459163" y="4932363"/>
            <a:ext cx="798512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4" name="Line 10"/>
          <p:cNvSpPr>
            <a:spLocks noChangeShapeType="1"/>
          </p:cNvSpPr>
          <p:nvPr/>
        </p:nvSpPr>
        <p:spPr bwMode="auto">
          <a:xfrm flipV="1">
            <a:off x="1825625" y="352425"/>
            <a:ext cx="1588" cy="6988175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5" name="Freeform 11"/>
          <p:cNvSpPr>
            <a:spLocks/>
          </p:cNvSpPr>
          <p:nvPr/>
        </p:nvSpPr>
        <p:spPr bwMode="auto">
          <a:xfrm>
            <a:off x="3459163" y="4953000"/>
            <a:ext cx="638175" cy="2097088"/>
          </a:xfrm>
          <a:custGeom>
            <a:avLst/>
            <a:gdLst>
              <a:gd name="T0" fmla="*/ 2147483647 w 402"/>
              <a:gd name="T1" fmla="*/ 0 h 1321"/>
              <a:gd name="T2" fmla="*/ 2147483647 w 402"/>
              <a:gd name="T3" fmla="*/ 2147483647 h 1321"/>
              <a:gd name="T4" fmla="*/ 2147483647 w 402"/>
              <a:gd name="T5" fmla="*/ 2147483647 h 1321"/>
              <a:gd name="T6" fmla="*/ 0 w 402"/>
              <a:gd name="T7" fmla="*/ 2147483647 h 1321"/>
              <a:gd name="T8" fmla="*/ 2147483647 w 402"/>
              <a:gd name="T9" fmla="*/ 0 h 13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1321"/>
              <a:gd name="T17" fmla="*/ 402 w 402"/>
              <a:gd name="T18" fmla="*/ 1321 h 13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1321">
                <a:moveTo>
                  <a:pt x="51" y="0"/>
                </a:moveTo>
                <a:lnTo>
                  <a:pt x="402" y="1309"/>
                </a:lnTo>
                <a:lnTo>
                  <a:pt x="352" y="1321"/>
                </a:lnTo>
                <a:lnTo>
                  <a:pt x="0" y="12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6" name="Line 12"/>
          <p:cNvSpPr>
            <a:spLocks noChangeShapeType="1"/>
          </p:cNvSpPr>
          <p:nvPr/>
        </p:nvSpPr>
        <p:spPr bwMode="auto">
          <a:xfrm>
            <a:off x="3894138" y="7170738"/>
            <a:ext cx="192087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7" name="Line 13"/>
          <p:cNvSpPr>
            <a:spLocks noChangeShapeType="1"/>
          </p:cNvSpPr>
          <p:nvPr/>
        </p:nvSpPr>
        <p:spPr bwMode="auto">
          <a:xfrm flipV="1">
            <a:off x="4044950" y="7180263"/>
            <a:ext cx="1588" cy="1889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8" name="Line 14"/>
          <p:cNvSpPr>
            <a:spLocks noChangeShapeType="1"/>
          </p:cNvSpPr>
          <p:nvPr/>
        </p:nvSpPr>
        <p:spPr bwMode="auto">
          <a:xfrm>
            <a:off x="3949700" y="3638550"/>
            <a:ext cx="0" cy="1003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9" name="Line 15"/>
          <p:cNvSpPr>
            <a:spLocks noChangeShapeType="1"/>
          </p:cNvSpPr>
          <p:nvPr/>
        </p:nvSpPr>
        <p:spPr bwMode="auto">
          <a:xfrm>
            <a:off x="3200400" y="4730750"/>
            <a:ext cx="33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0" name="Rectangle 16"/>
          <p:cNvSpPr>
            <a:spLocks noChangeArrowheads="1"/>
          </p:cNvSpPr>
          <p:nvPr/>
        </p:nvSpPr>
        <p:spPr bwMode="auto">
          <a:xfrm>
            <a:off x="2532063" y="22669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77841" name="Line 17"/>
          <p:cNvSpPr>
            <a:spLocks noChangeShapeType="1"/>
          </p:cNvSpPr>
          <p:nvPr/>
        </p:nvSpPr>
        <p:spPr bwMode="auto">
          <a:xfrm>
            <a:off x="2044700" y="83661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2" name="Line 18"/>
          <p:cNvSpPr>
            <a:spLocks noChangeShapeType="1"/>
          </p:cNvSpPr>
          <p:nvPr/>
        </p:nvSpPr>
        <p:spPr bwMode="auto">
          <a:xfrm>
            <a:off x="2044700" y="221456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3" name="Line 19"/>
          <p:cNvSpPr>
            <a:spLocks noChangeShapeType="1"/>
          </p:cNvSpPr>
          <p:nvPr/>
        </p:nvSpPr>
        <p:spPr bwMode="auto">
          <a:xfrm>
            <a:off x="2044700" y="2633663"/>
            <a:ext cx="173355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4" name="Line 20"/>
          <p:cNvSpPr>
            <a:spLocks noChangeShapeType="1"/>
          </p:cNvSpPr>
          <p:nvPr/>
        </p:nvSpPr>
        <p:spPr bwMode="auto">
          <a:xfrm>
            <a:off x="1984375" y="7110413"/>
            <a:ext cx="1654175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5" name="Line 21"/>
          <p:cNvSpPr>
            <a:spLocks noChangeShapeType="1"/>
          </p:cNvSpPr>
          <p:nvPr/>
        </p:nvSpPr>
        <p:spPr bwMode="auto">
          <a:xfrm>
            <a:off x="2005013" y="6710363"/>
            <a:ext cx="153511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6" name="Line 22"/>
          <p:cNvSpPr>
            <a:spLocks noChangeShapeType="1"/>
          </p:cNvSpPr>
          <p:nvPr/>
        </p:nvSpPr>
        <p:spPr bwMode="auto">
          <a:xfrm>
            <a:off x="1984375" y="6291263"/>
            <a:ext cx="14557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7" name="Line 23"/>
          <p:cNvSpPr>
            <a:spLocks noChangeShapeType="1"/>
          </p:cNvSpPr>
          <p:nvPr/>
        </p:nvSpPr>
        <p:spPr bwMode="auto">
          <a:xfrm>
            <a:off x="2024063" y="5872163"/>
            <a:ext cx="123666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8" name="Line 24"/>
          <p:cNvSpPr>
            <a:spLocks noChangeShapeType="1"/>
          </p:cNvSpPr>
          <p:nvPr/>
        </p:nvSpPr>
        <p:spPr bwMode="auto">
          <a:xfrm>
            <a:off x="2044700" y="5511800"/>
            <a:ext cx="12160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9" name="Line 25"/>
          <p:cNvSpPr>
            <a:spLocks noChangeShapeType="1"/>
          </p:cNvSpPr>
          <p:nvPr/>
        </p:nvSpPr>
        <p:spPr bwMode="auto">
          <a:xfrm>
            <a:off x="2063750" y="5011738"/>
            <a:ext cx="111760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0" name="Line 26"/>
          <p:cNvSpPr>
            <a:spLocks noChangeShapeType="1"/>
          </p:cNvSpPr>
          <p:nvPr/>
        </p:nvSpPr>
        <p:spPr bwMode="auto">
          <a:xfrm>
            <a:off x="2063750" y="4532313"/>
            <a:ext cx="1376363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1" name="Line 27"/>
          <p:cNvSpPr>
            <a:spLocks noChangeShapeType="1"/>
          </p:cNvSpPr>
          <p:nvPr/>
        </p:nvSpPr>
        <p:spPr bwMode="auto">
          <a:xfrm>
            <a:off x="2044700" y="4213225"/>
            <a:ext cx="1414463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2" name="Line 28"/>
          <p:cNvSpPr>
            <a:spLocks noChangeShapeType="1"/>
          </p:cNvSpPr>
          <p:nvPr/>
        </p:nvSpPr>
        <p:spPr bwMode="auto">
          <a:xfrm>
            <a:off x="2063750" y="3673475"/>
            <a:ext cx="17748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3" name="Rectangle 29"/>
          <p:cNvSpPr>
            <a:spLocks noChangeArrowheads="1"/>
          </p:cNvSpPr>
          <p:nvPr/>
        </p:nvSpPr>
        <p:spPr bwMode="auto">
          <a:xfrm>
            <a:off x="1903413" y="34655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77854" name="Rectangle 30"/>
          <p:cNvSpPr>
            <a:spLocks noChangeArrowheads="1"/>
          </p:cNvSpPr>
          <p:nvPr/>
        </p:nvSpPr>
        <p:spPr bwMode="auto">
          <a:xfrm>
            <a:off x="1912938" y="43164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77855" name="Rectangle 31"/>
          <p:cNvSpPr>
            <a:spLocks noChangeArrowheads="1"/>
          </p:cNvSpPr>
          <p:nvPr/>
        </p:nvSpPr>
        <p:spPr bwMode="auto">
          <a:xfrm>
            <a:off x="1900238" y="4786313"/>
            <a:ext cx="3571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77856" name="Rectangle 32"/>
          <p:cNvSpPr>
            <a:spLocks noChangeArrowheads="1"/>
          </p:cNvSpPr>
          <p:nvPr/>
        </p:nvSpPr>
        <p:spPr bwMode="auto">
          <a:xfrm>
            <a:off x="1816100" y="3990975"/>
            <a:ext cx="7080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latin typeface="Helvetica" charset="0"/>
              </a:rPr>
              <a:t>(D)</a:t>
            </a:r>
          </a:p>
        </p:txBody>
      </p:sp>
      <p:sp>
        <p:nvSpPr>
          <p:cNvPr id="77857" name="Rectangle 33"/>
          <p:cNvSpPr>
            <a:spLocks noChangeArrowheads="1"/>
          </p:cNvSpPr>
          <p:nvPr/>
        </p:nvSpPr>
        <p:spPr bwMode="auto">
          <a:xfrm>
            <a:off x="3429000" y="404812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77858" name="AutoShape 34"/>
          <p:cNvSpPr>
            <a:spLocks noChangeArrowheads="1"/>
          </p:cNvSpPr>
          <p:nvPr/>
        </p:nvSpPr>
        <p:spPr bwMode="auto">
          <a:xfrm rot="16200000" flipH="1">
            <a:off x="2538413" y="4919662"/>
            <a:ext cx="241300" cy="479425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4777" name="Rectangle 41"/>
          <p:cNvSpPr>
            <a:spLocks noChangeArrowheads="1"/>
          </p:cNvSpPr>
          <p:nvPr/>
        </p:nvSpPr>
        <p:spPr bwMode="auto">
          <a:xfrm>
            <a:off x="2057400" y="5151438"/>
            <a:ext cx="102711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hlink"/>
                </a:solidFill>
                <a:latin typeface="Arial" pitchFamily="1" charset="0"/>
                <a:ea typeface="+mn-ea"/>
                <a:cs typeface="+mn-cs"/>
              </a:rPr>
              <a:t>I Crón</a:t>
            </a:r>
          </a:p>
        </p:txBody>
      </p:sp>
      <p:sp>
        <p:nvSpPr>
          <p:cNvPr id="884778" name="Rectangle 42"/>
          <p:cNvSpPr>
            <a:spLocks noChangeArrowheads="1"/>
          </p:cNvSpPr>
          <p:nvPr/>
        </p:nvSpPr>
        <p:spPr bwMode="auto">
          <a:xfrm>
            <a:off x="1982788" y="5510213"/>
            <a:ext cx="112553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hlink"/>
                </a:solidFill>
                <a:latin typeface="Arial" pitchFamily="1" charset="0"/>
                <a:ea typeface="+mn-ea"/>
                <a:cs typeface="+mn-cs"/>
              </a:rPr>
              <a:t>II Crón</a:t>
            </a:r>
          </a:p>
        </p:txBody>
      </p:sp>
      <p:sp>
        <p:nvSpPr>
          <p:cNvPr id="77861" name="Rectangle 61"/>
          <p:cNvSpPr>
            <a:spLocks noChangeArrowheads="1"/>
          </p:cNvSpPr>
          <p:nvPr/>
        </p:nvSpPr>
        <p:spPr bwMode="auto">
          <a:xfrm>
            <a:off x="1808163" y="5091113"/>
            <a:ext cx="2365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2400">
              <a:latin typeface="Helvetica" charset="0"/>
            </a:endParaRPr>
          </a:p>
        </p:txBody>
      </p:sp>
      <p:sp>
        <p:nvSpPr>
          <p:cNvPr id="77862" name="Rectangle 62"/>
          <p:cNvSpPr>
            <a:spLocks noChangeArrowheads="1"/>
          </p:cNvSpPr>
          <p:nvPr/>
        </p:nvSpPr>
        <p:spPr bwMode="auto">
          <a:xfrm>
            <a:off x="3241675" y="5081588"/>
            <a:ext cx="2365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2400">
              <a:latin typeface="Helvetica" charset="0"/>
            </a:endParaRPr>
          </a:p>
        </p:txBody>
      </p:sp>
      <p:sp>
        <p:nvSpPr>
          <p:cNvPr id="77863" name="Rectangle 63"/>
          <p:cNvSpPr>
            <a:spLocks noChangeArrowheads="1"/>
          </p:cNvSpPr>
          <p:nvPr/>
        </p:nvSpPr>
        <p:spPr bwMode="auto">
          <a:xfrm>
            <a:off x="4979988" y="1119188"/>
            <a:ext cx="4708525" cy="6149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7864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15105"/>
          <a:stretch>
            <a:fillRect/>
          </a:stretch>
        </p:blipFill>
        <p:spPr bwMode="auto">
          <a:xfrm>
            <a:off x="4967288" y="404813"/>
            <a:ext cx="4738687" cy="69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65" name="Rectangle 65"/>
          <p:cNvSpPr>
            <a:spLocks noChangeArrowheads="1"/>
          </p:cNvSpPr>
          <p:nvPr/>
        </p:nvSpPr>
        <p:spPr bwMode="auto">
          <a:xfrm>
            <a:off x="4968875" y="404813"/>
            <a:ext cx="4706938" cy="6875462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66" name="Rectangle 66"/>
          <p:cNvSpPr>
            <a:spLocks noChangeArrowheads="1"/>
          </p:cNvSpPr>
          <p:nvPr/>
        </p:nvSpPr>
        <p:spPr bwMode="auto">
          <a:xfrm>
            <a:off x="5011738" y="433388"/>
            <a:ext cx="4694237" cy="68214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67" name="Rectangle 68"/>
          <p:cNvSpPr>
            <a:spLocks noChangeArrowheads="1"/>
          </p:cNvSpPr>
          <p:nvPr/>
        </p:nvSpPr>
        <p:spPr bwMode="auto">
          <a:xfrm>
            <a:off x="2205038" y="3279775"/>
            <a:ext cx="1462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latin typeface="Arial" charset="0"/>
              </a:rPr>
              <a:t>I Samuel</a:t>
            </a:r>
            <a:endParaRPr lang="en-US" sz="2800">
              <a:latin typeface="Arial" charset="0"/>
            </a:endParaRPr>
          </a:p>
        </p:txBody>
      </p:sp>
      <p:sp>
        <p:nvSpPr>
          <p:cNvPr id="77868" name="Rectangle 69"/>
          <p:cNvSpPr>
            <a:spLocks noChangeArrowheads="1"/>
          </p:cNvSpPr>
          <p:nvPr/>
        </p:nvSpPr>
        <p:spPr bwMode="auto">
          <a:xfrm>
            <a:off x="2130425" y="3816350"/>
            <a:ext cx="1244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latin typeface="Arial" charset="0"/>
              </a:rPr>
              <a:t>II Sam</a:t>
            </a:r>
            <a:r>
              <a:rPr lang="ja-JP" altLang="en-US" sz="2800" b="1">
                <a:latin typeface="Arial" charset="0"/>
              </a:rPr>
              <a:t>’</a:t>
            </a:r>
            <a:r>
              <a:rPr lang="en-US" altLang="ja-JP" sz="2800" b="1">
                <a:latin typeface="Arial" charset="0"/>
              </a:rPr>
              <a:t>l</a:t>
            </a:r>
            <a:endParaRPr lang="en-US" sz="2800">
              <a:latin typeface="Arial" charset="0"/>
            </a:endParaRPr>
          </a:p>
        </p:txBody>
      </p:sp>
      <p:sp>
        <p:nvSpPr>
          <p:cNvPr id="77869" name="Rectangle 70"/>
          <p:cNvSpPr>
            <a:spLocks noChangeArrowheads="1"/>
          </p:cNvSpPr>
          <p:nvPr/>
        </p:nvSpPr>
        <p:spPr bwMode="auto">
          <a:xfrm>
            <a:off x="2225675" y="4573588"/>
            <a:ext cx="11334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Arial" charset="0"/>
              </a:rPr>
              <a:t>II Rey</a:t>
            </a:r>
          </a:p>
        </p:txBody>
      </p:sp>
      <p:sp>
        <p:nvSpPr>
          <p:cNvPr id="77870" name="Rectangle 71"/>
          <p:cNvSpPr>
            <a:spLocks noChangeArrowheads="1"/>
          </p:cNvSpPr>
          <p:nvPr/>
        </p:nvSpPr>
        <p:spPr bwMode="auto">
          <a:xfrm>
            <a:off x="2139950" y="4103688"/>
            <a:ext cx="14303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Arial" charset="0"/>
              </a:rPr>
              <a:t>I Reyes</a:t>
            </a:r>
          </a:p>
        </p:txBody>
      </p:sp>
      <p:sp>
        <p:nvSpPr>
          <p:cNvPr id="77871" name="Rectangle 78"/>
          <p:cNvSpPr>
            <a:spLocks noChangeArrowheads="1"/>
          </p:cNvSpPr>
          <p:nvPr/>
        </p:nvSpPr>
        <p:spPr bwMode="auto">
          <a:xfrm>
            <a:off x="2243138" y="468313"/>
            <a:ext cx="10271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Josué</a:t>
            </a:r>
            <a:endParaRPr lang="en-US" sz="2800">
              <a:latin typeface="Arial" charset="0"/>
            </a:endParaRPr>
          </a:p>
        </p:txBody>
      </p:sp>
      <p:sp>
        <p:nvSpPr>
          <p:cNvPr id="77872" name="Rectangle 79"/>
          <p:cNvSpPr>
            <a:spLocks noChangeArrowheads="1"/>
          </p:cNvSpPr>
          <p:nvPr/>
        </p:nvSpPr>
        <p:spPr bwMode="auto">
          <a:xfrm>
            <a:off x="2217738" y="1835150"/>
            <a:ext cx="12065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Jueces</a:t>
            </a:r>
            <a:endParaRPr lang="en-US" sz="2800">
              <a:latin typeface="Arial" charset="0"/>
            </a:endParaRPr>
          </a:p>
        </p:txBody>
      </p:sp>
      <p:sp>
        <p:nvSpPr>
          <p:cNvPr id="77873" name="Rectangle 80"/>
          <p:cNvSpPr>
            <a:spLocks noChangeArrowheads="1"/>
          </p:cNvSpPr>
          <p:nvPr/>
        </p:nvSpPr>
        <p:spPr bwMode="auto">
          <a:xfrm>
            <a:off x="2403475" y="2249488"/>
            <a:ext cx="5921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Rut</a:t>
            </a:r>
            <a:endParaRPr lang="en-US" sz="2800">
              <a:latin typeface="Arial" charset="0"/>
            </a:endParaRPr>
          </a:p>
        </p:txBody>
      </p:sp>
      <p:sp>
        <p:nvSpPr>
          <p:cNvPr id="77874" name="Text Box 83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884821" name="Rectangle 85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77876" name="Text Box 86"/>
          <p:cNvSpPr txBox="1">
            <a:spLocks noChangeArrowheads="1"/>
          </p:cNvSpPr>
          <p:nvPr/>
        </p:nvSpPr>
        <p:spPr bwMode="auto">
          <a:xfrm>
            <a:off x="9078913" y="7467600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77877" name="Text Box 87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37</a:t>
            </a:r>
          </a:p>
        </p:txBody>
      </p:sp>
      <p:sp>
        <p:nvSpPr>
          <p:cNvPr id="884824" name="Rectangle 88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77879" name="Text Box 98"/>
          <p:cNvSpPr txBox="1">
            <a:spLocks noChangeArrowheads="1"/>
          </p:cNvSpPr>
          <p:nvPr/>
        </p:nvSpPr>
        <p:spPr bwMode="auto">
          <a:xfrm>
            <a:off x="9575800" y="7286625"/>
            <a:ext cx="341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1</a:t>
            </a:r>
          </a:p>
        </p:txBody>
      </p:sp>
      <p:sp>
        <p:nvSpPr>
          <p:cNvPr id="884837" name="Text Box 101"/>
          <p:cNvSpPr txBox="1">
            <a:spLocks noChangeArrowheads="1"/>
          </p:cNvSpPr>
          <p:nvPr/>
        </p:nvSpPr>
        <p:spPr bwMode="auto">
          <a:xfrm>
            <a:off x="5194300" y="4533900"/>
            <a:ext cx="4330700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4400" b="1" smtClean="0">
                <a:solidFill>
                  <a:srgbClr val="FFEA18"/>
                </a:solidFill>
                <a:latin typeface="Helvetica" charset="0"/>
              </a:rPr>
              <a:t>Historia</a:t>
            </a: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z="4400" b="1" smtClean="0">
              <a:solidFill>
                <a:srgbClr val="FFEA18"/>
              </a:solidFill>
              <a:latin typeface="Helvetica" charset="0"/>
            </a:endParaRPr>
          </a:p>
        </p:txBody>
      </p:sp>
      <p:sp>
        <p:nvSpPr>
          <p:cNvPr id="884838" name="Text Box 102"/>
          <p:cNvSpPr txBox="1">
            <a:spLocks noChangeArrowheads="1"/>
          </p:cNvSpPr>
          <p:nvPr/>
        </p:nvSpPr>
        <p:spPr bwMode="auto">
          <a:xfrm>
            <a:off x="5586413" y="3654425"/>
            <a:ext cx="36210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latin typeface="Helvetica" pitchFamily="1" charset="0"/>
                <a:ea typeface="+mn-ea"/>
                <a:cs typeface="+mn-cs"/>
              </a:rPr>
              <a:t>Los 12 libros de</a:t>
            </a:r>
          </a:p>
        </p:txBody>
      </p:sp>
      <p:grpSp>
        <p:nvGrpSpPr>
          <p:cNvPr id="77882" name="Group 104"/>
          <p:cNvGrpSpPr>
            <a:grpSpLocks/>
          </p:cNvGrpSpPr>
          <p:nvPr/>
        </p:nvGrpSpPr>
        <p:grpSpPr bwMode="auto">
          <a:xfrm>
            <a:off x="5340350" y="6034088"/>
            <a:ext cx="4025900" cy="1843087"/>
            <a:chOff x="3409" y="3801"/>
            <a:chExt cx="2536" cy="1161"/>
          </a:xfrm>
        </p:grpSpPr>
        <p:sp>
          <p:nvSpPr>
            <p:cNvPr id="884841" name="AutoShape 105"/>
            <p:cNvSpPr>
              <a:spLocks noChangeArrowheads="1"/>
            </p:cNvSpPr>
            <p:nvPr/>
          </p:nvSpPr>
          <p:spPr bwMode="auto">
            <a:xfrm>
              <a:off x="3409" y="3801"/>
              <a:ext cx="2536" cy="703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84842" name="Text Box 106"/>
            <p:cNvSpPr txBox="1">
              <a:spLocks noChangeArrowheads="1"/>
            </p:cNvSpPr>
            <p:nvPr/>
          </p:nvSpPr>
          <p:spPr bwMode="auto">
            <a:xfrm>
              <a:off x="3859" y="3838"/>
              <a:ext cx="2010" cy="11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defRPr/>
              </a:pPr>
              <a:r>
                <a:rPr lang="en-US" sz="2000" b="1" smtClean="0">
                  <a:solidFill>
                    <a:schemeClr val="bg1"/>
                  </a:solidFill>
                  <a:latin typeface="Helvetica" charset="0"/>
                </a:rPr>
                <a:t>Cronología bíblica:       aproximada                             1050 a.C. hasta 550 a.C.</a:t>
              </a:r>
            </a:p>
            <a:p>
              <a:pPr algn="l">
                <a:defRPr/>
              </a:pPr>
              <a:endParaRPr lang="en-US" sz="2000" b="1" smtClean="0">
                <a:solidFill>
                  <a:schemeClr val="bg1"/>
                </a:solidFill>
                <a:latin typeface="Helvetica" charset="0"/>
              </a:endParaRPr>
            </a:p>
            <a:p>
              <a:pPr algn="ctr">
                <a:spcBef>
                  <a:spcPct val="50000"/>
                </a:spcBef>
                <a:defRPr/>
              </a:pPr>
              <a:endParaRPr lang="en-US" sz="2000" b="1" smtClean="0">
                <a:solidFill>
                  <a:schemeClr val="bg1"/>
                </a:solidFill>
                <a:latin typeface="Helvetica" charset="0"/>
              </a:endParaRPr>
            </a:p>
          </p:txBody>
        </p:sp>
      </p:grpSp>
      <p:sp>
        <p:nvSpPr>
          <p:cNvPr id="884835" name="AutoShape 99"/>
          <p:cNvSpPr>
            <a:spLocks noChangeArrowheads="1"/>
          </p:cNvSpPr>
          <p:nvPr/>
        </p:nvSpPr>
        <p:spPr bwMode="auto">
          <a:xfrm>
            <a:off x="1241425" y="3119438"/>
            <a:ext cx="2879725" cy="2892425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84878" name="Rectangle 142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884879" name="Picture 143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884884" name="Rectangle 148"/>
          <p:cNvSpPr>
            <a:spLocks noChangeArrowheads="1"/>
          </p:cNvSpPr>
          <p:nvPr/>
        </p:nvSpPr>
        <p:spPr bwMode="auto">
          <a:xfrm>
            <a:off x="5313363" y="2279650"/>
            <a:ext cx="4349750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Determinar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los libros</a:t>
            </a:r>
            <a:endParaRPr lang="en-US" sz="2000" b="1" u="sng">
              <a:solidFill>
                <a:schemeClr val="bg1"/>
              </a:solidFill>
              <a:latin typeface="Helvetica" charset="0"/>
            </a:endParaRPr>
          </a:p>
        </p:txBody>
      </p:sp>
      <p:grpSp>
        <p:nvGrpSpPr>
          <p:cNvPr id="3" name="Group 144"/>
          <p:cNvGrpSpPr>
            <a:grpSpLocks/>
          </p:cNvGrpSpPr>
          <p:nvPr/>
        </p:nvGrpSpPr>
        <p:grpSpPr bwMode="auto">
          <a:xfrm>
            <a:off x="4224338" y="2070100"/>
            <a:ext cx="5297487" cy="4767263"/>
            <a:chOff x="2824" y="1339"/>
            <a:chExt cx="3327" cy="3003"/>
          </a:xfrm>
        </p:grpSpPr>
        <p:pic>
          <p:nvPicPr>
            <p:cNvPr id="884881" name="Picture 14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32"/>
            <a:stretch>
              <a:fillRect/>
            </a:stretch>
          </p:blipFill>
          <p:spPr bwMode="auto">
            <a:xfrm>
              <a:off x="2824" y="1355"/>
              <a:ext cx="3327" cy="2987"/>
            </a:xfrm>
            <a:prstGeom prst="rect">
              <a:avLst/>
            </a:prstGeom>
            <a:noFill/>
            <a:ln w="152400">
              <a:solidFill>
                <a:schemeClr val="hlink"/>
              </a:solidFill>
              <a:miter lim="800000"/>
              <a:headEnd/>
              <a:tailEnd/>
            </a:ln>
            <a:effectLst>
              <a:outerShdw blurRad="63500" dist="125724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897" name="Rectangle 146"/>
            <p:cNvSpPr>
              <a:spLocks noChangeArrowheads="1"/>
            </p:cNvSpPr>
            <p:nvPr/>
          </p:nvSpPr>
          <p:spPr bwMode="auto">
            <a:xfrm>
              <a:off x="2828" y="1339"/>
              <a:ext cx="3320" cy="3003"/>
            </a:xfrm>
            <a:prstGeom prst="rect">
              <a:avLst/>
            </a:prstGeom>
            <a:solidFill>
              <a:schemeClr val="tx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83" name="Text Box 147"/>
            <p:cNvSpPr txBox="1">
              <a:spLocks noChangeArrowheads="1"/>
            </p:cNvSpPr>
            <p:nvPr/>
          </p:nvSpPr>
          <p:spPr bwMode="auto">
            <a:xfrm>
              <a:off x="2966" y="1452"/>
              <a:ext cx="3058" cy="217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 b="1" i="1">
                  <a:solidFill>
                    <a:schemeClr val="hlink"/>
                  </a:solidFill>
                  <a:latin typeface="Helvetica" pitchFamily="1" charset="0"/>
                  <a:ea typeface="+mn-ea"/>
                  <a:cs typeface="+mn-cs"/>
                </a:rPr>
                <a:t>La gran división del reino:</a:t>
              </a:r>
              <a:r>
                <a:rPr lang="en-US" sz="4000" b="1">
                  <a:solidFill>
                    <a:srgbClr val="FFEA18"/>
                  </a:solidFill>
                  <a:latin typeface="Helvetica" pitchFamily="1" charset="0"/>
                  <a:ea typeface="+mn-ea"/>
                  <a:cs typeface="+mn-cs"/>
                </a:rPr>
                <a:t> 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sz="4000" b="1">
                  <a:solidFill>
                    <a:srgbClr val="FFEA18"/>
                  </a:solidFill>
                  <a:latin typeface="Helvetica" pitchFamily="1" charset="0"/>
                  <a:ea typeface="+mn-ea"/>
                  <a:cs typeface="+mn-cs"/>
                </a:rPr>
                <a:t>¡El reino  </a:t>
              </a:r>
              <a:r>
                <a:rPr lang="en-US" sz="4000" b="1" i="1" u="sng">
                  <a:solidFill>
                    <a:srgbClr val="66FFFF"/>
                  </a:solidFill>
                  <a:latin typeface="Helvetica" pitchFamily="1" charset="0"/>
                  <a:ea typeface="+mn-ea"/>
                  <a:cs typeface="+mn-cs"/>
                </a:rPr>
                <a:t>unido</a:t>
              </a:r>
              <a:r>
                <a:rPr lang="en-US" sz="4000" b="1" i="1">
                  <a:solidFill>
                    <a:srgbClr val="FFEA18"/>
                  </a:solidFill>
                  <a:latin typeface="Helvetica" pitchFamily="1" charset="0"/>
                  <a:ea typeface="+mn-ea"/>
                  <a:cs typeface="+mn-cs"/>
                </a:rPr>
                <a:t> se convierte en dos reinos</a:t>
              </a:r>
              <a:r>
                <a:rPr lang="en-US" sz="4000" b="1">
                  <a:solidFill>
                    <a:srgbClr val="FFEA18"/>
                  </a:solidFill>
                  <a:latin typeface="Helvetica" pitchFamily="1" charset="0"/>
                  <a:ea typeface="+mn-ea"/>
                  <a:cs typeface="+mn-cs"/>
                </a:rPr>
                <a:t> </a:t>
              </a:r>
              <a:r>
                <a:rPr lang="en-US" sz="4000" b="1" i="1" u="sng">
                  <a:solidFill>
                    <a:srgbClr val="66FFFF"/>
                  </a:solidFill>
                  <a:latin typeface="Helvetica" pitchFamily="1" charset="0"/>
                  <a:ea typeface="+mn-ea"/>
                  <a:cs typeface="+mn-cs"/>
                </a:rPr>
                <a:t>divididos</a:t>
              </a:r>
              <a:r>
                <a:rPr lang="en-US" sz="4000" b="1">
                  <a:solidFill>
                    <a:srgbClr val="FFEA18"/>
                  </a:solidFill>
                  <a:latin typeface="Helvetica" pitchFamily="1" charset="0"/>
                  <a:ea typeface="+mn-ea"/>
                  <a:cs typeface="+mn-cs"/>
                </a:rPr>
                <a:t>!</a:t>
              </a:r>
            </a:p>
          </p:txBody>
        </p:sp>
      </p:grpSp>
      <p:grpSp>
        <p:nvGrpSpPr>
          <p:cNvPr id="77888" name="Group 260"/>
          <p:cNvGrpSpPr>
            <a:grpSpLocks/>
          </p:cNvGrpSpPr>
          <p:nvPr/>
        </p:nvGrpSpPr>
        <p:grpSpPr bwMode="auto">
          <a:xfrm>
            <a:off x="3683000" y="3867150"/>
            <a:ext cx="679450" cy="609600"/>
            <a:chOff x="7442200" y="1428761"/>
            <a:chExt cx="679465" cy="609604"/>
          </a:xfrm>
        </p:grpSpPr>
        <p:grpSp>
          <p:nvGrpSpPr>
            <p:cNvPr id="77890" name="Group 333"/>
            <p:cNvGrpSpPr>
              <a:grpSpLocks/>
            </p:cNvGrpSpPr>
            <p:nvPr/>
          </p:nvGrpSpPr>
          <p:grpSpPr bwMode="auto">
            <a:xfrm>
              <a:off x="7575564" y="1428769"/>
              <a:ext cx="546101" cy="609604"/>
              <a:chOff x="4780" y="860"/>
              <a:chExt cx="344" cy="384"/>
            </a:xfrm>
          </p:grpSpPr>
          <p:sp>
            <p:nvSpPr>
              <p:cNvPr id="77892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77893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894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PD</a:t>
                </a:r>
              </a:p>
            </p:txBody>
          </p:sp>
          <p:sp>
            <p:nvSpPr>
              <p:cNvPr id="90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891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4830" name="AutoShape 94"/>
          <p:cNvSpPr>
            <a:spLocks noChangeArrowheads="1"/>
          </p:cNvSpPr>
          <p:nvPr/>
        </p:nvSpPr>
        <p:spPr bwMode="auto">
          <a:xfrm>
            <a:off x="515938" y="3584575"/>
            <a:ext cx="4778375" cy="1550988"/>
          </a:xfrm>
          <a:prstGeom prst="lightningBolt">
            <a:avLst/>
          </a:prstGeom>
          <a:gradFill rotWithShape="0">
            <a:gsLst>
              <a:gs pos="0">
                <a:srgbClr val="FAFD00"/>
              </a:gs>
              <a:gs pos="50000">
                <a:srgbClr val="444400"/>
              </a:gs>
              <a:gs pos="100000">
                <a:srgbClr val="FAFD00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4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4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4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4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4835" grpId="0" animBg="1"/>
      <p:bldP spid="88483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Line 2"/>
          <p:cNvSpPr>
            <a:spLocks noChangeShapeType="1"/>
          </p:cNvSpPr>
          <p:nvPr/>
        </p:nvSpPr>
        <p:spPr bwMode="auto">
          <a:xfrm flipV="1">
            <a:off x="4038600" y="7037388"/>
            <a:ext cx="284163" cy="12700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4" name="Line 3"/>
          <p:cNvSpPr>
            <a:spLocks noChangeShapeType="1"/>
          </p:cNvSpPr>
          <p:nvPr/>
        </p:nvSpPr>
        <p:spPr bwMode="auto">
          <a:xfrm>
            <a:off x="3232150" y="4732338"/>
            <a:ext cx="752475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5" name="Line 4"/>
          <p:cNvSpPr>
            <a:spLocks noChangeShapeType="1"/>
          </p:cNvSpPr>
          <p:nvPr/>
        </p:nvSpPr>
        <p:spPr bwMode="auto">
          <a:xfrm flipV="1">
            <a:off x="1454150" y="7329488"/>
            <a:ext cx="2590800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6" name="Line 5"/>
          <p:cNvSpPr>
            <a:spLocks noChangeShapeType="1"/>
          </p:cNvSpPr>
          <p:nvPr/>
        </p:nvSpPr>
        <p:spPr bwMode="auto">
          <a:xfrm flipV="1">
            <a:off x="1444625" y="338138"/>
            <a:ext cx="1588" cy="70342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7" name="Line 6"/>
          <p:cNvSpPr>
            <a:spLocks noChangeShapeType="1"/>
          </p:cNvSpPr>
          <p:nvPr/>
        </p:nvSpPr>
        <p:spPr bwMode="auto">
          <a:xfrm>
            <a:off x="1409700" y="360363"/>
            <a:ext cx="2566988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8" name="Line 7"/>
          <p:cNvSpPr>
            <a:spLocks noChangeShapeType="1"/>
          </p:cNvSpPr>
          <p:nvPr/>
        </p:nvSpPr>
        <p:spPr bwMode="auto">
          <a:xfrm flipH="1" flipV="1">
            <a:off x="3948113" y="338138"/>
            <a:ext cx="1587" cy="438626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9" name="Freeform 8"/>
          <p:cNvSpPr>
            <a:spLocks/>
          </p:cNvSpPr>
          <p:nvPr/>
        </p:nvSpPr>
        <p:spPr bwMode="auto">
          <a:xfrm>
            <a:off x="3200400" y="4752975"/>
            <a:ext cx="738188" cy="2452688"/>
          </a:xfrm>
          <a:custGeom>
            <a:avLst/>
            <a:gdLst>
              <a:gd name="T0" fmla="*/ 2147483647 w 465"/>
              <a:gd name="T1" fmla="*/ 0 h 1561"/>
              <a:gd name="T2" fmla="*/ 2147483647 w 465"/>
              <a:gd name="T3" fmla="*/ 2147483647 h 1561"/>
              <a:gd name="T4" fmla="*/ 2147483647 w 465"/>
              <a:gd name="T5" fmla="*/ 2147483647 h 1561"/>
              <a:gd name="T6" fmla="*/ 0 w 465"/>
              <a:gd name="T7" fmla="*/ 2147483647 h 1561"/>
              <a:gd name="T8" fmla="*/ 2147483647 w 465"/>
              <a:gd name="T9" fmla="*/ 0 h 15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5"/>
              <a:gd name="T16" fmla="*/ 0 h 1561"/>
              <a:gd name="T17" fmla="*/ 465 w 465"/>
              <a:gd name="T18" fmla="*/ 1561 h 15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5" h="1561">
                <a:moveTo>
                  <a:pt x="50" y="0"/>
                </a:moveTo>
                <a:lnTo>
                  <a:pt x="465" y="1548"/>
                </a:lnTo>
                <a:lnTo>
                  <a:pt x="427" y="1561"/>
                </a:lnTo>
                <a:lnTo>
                  <a:pt x="0" y="12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0" name="Line 9"/>
          <p:cNvSpPr>
            <a:spLocks noChangeShapeType="1"/>
          </p:cNvSpPr>
          <p:nvPr/>
        </p:nvSpPr>
        <p:spPr bwMode="auto">
          <a:xfrm>
            <a:off x="3459163" y="4932363"/>
            <a:ext cx="798512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1" name="Line 10"/>
          <p:cNvSpPr>
            <a:spLocks noChangeShapeType="1"/>
          </p:cNvSpPr>
          <p:nvPr/>
        </p:nvSpPr>
        <p:spPr bwMode="auto">
          <a:xfrm flipV="1">
            <a:off x="1825625" y="352425"/>
            <a:ext cx="1588" cy="6988175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2" name="Freeform 11"/>
          <p:cNvSpPr>
            <a:spLocks/>
          </p:cNvSpPr>
          <p:nvPr/>
        </p:nvSpPr>
        <p:spPr bwMode="auto">
          <a:xfrm>
            <a:off x="3459163" y="4953000"/>
            <a:ext cx="638175" cy="2097088"/>
          </a:xfrm>
          <a:custGeom>
            <a:avLst/>
            <a:gdLst>
              <a:gd name="T0" fmla="*/ 2147483647 w 402"/>
              <a:gd name="T1" fmla="*/ 0 h 1321"/>
              <a:gd name="T2" fmla="*/ 2147483647 w 402"/>
              <a:gd name="T3" fmla="*/ 2147483647 h 1321"/>
              <a:gd name="T4" fmla="*/ 2147483647 w 402"/>
              <a:gd name="T5" fmla="*/ 2147483647 h 1321"/>
              <a:gd name="T6" fmla="*/ 0 w 402"/>
              <a:gd name="T7" fmla="*/ 2147483647 h 1321"/>
              <a:gd name="T8" fmla="*/ 2147483647 w 402"/>
              <a:gd name="T9" fmla="*/ 0 h 13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1321"/>
              <a:gd name="T17" fmla="*/ 402 w 402"/>
              <a:gd name="T18" fmla="*/ 1321 h 13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1321">
                <a:moveTo>
                  <a:pt x="51" y="0"/>
                </a:moveTo>
                <a:lnTo>
                  <a:pt x="402" y="1309"/>
                </a:lnTo>
                <a:lnTo>
                  <a:pt x="352" y="1321"/>
                </a:lnTo>
                <a:lnTo>
                  <a:pt x="0" y="12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3" name="Line 12"/>
          <p:cNvSpPr>
            <a:spLocks noChangeShapeType="1"/>
          </p:cNvSpPr>
          <p:nvPr/>
        </p:nvSpPr>
        <p:spPr bwMode="auto">
          <a:xfrm>
            <a:off x="3894138" y="7170738"/>
            <a:ext cx="192087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4" name="Line 13"/>
          <p:cNvSpPr>
            <a:spLocks noChangeShapeType="1"/>
          </p:cNvSpPr>
          <p:nvPr/>
        </p:nvSpPr>
        <p:spPr bwMode="auto">
          <a:xfrm flipV="1">
            <a:off x="4044950" y="7180263"/>
            <a:ext cx="1588" cy="1889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5" name="Line 14"/>
          <p:cNvSpPr>
            <a:spLocks noChangeShapeType="1"/>
          </p:cNvSpPr>
          <p:nvPr/>
        </p:nvSpPr>
        <p:spPr bwMode="auto">
          <a:xfrm>
            <a:off x="3949700" y="3638550"/>
            <a:ext cx="0" cy="1003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Line 15"/>
          <p:cNvSpPr>
            <a:spLocks noChangeShapeType="1"/>
          </p:cNvSpPr>
          <p:nvPr/>
        </p:nvSpPr>
        <p:spPr bwMode="auto">
          <a:xfrm>
            <a:off x="3200400" y="4730750"/>
            <a:ext cx="33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7" name="Rectangle 16"/>
          <p:cNvSpPr>
            <a:spLocks noChangeArrowheads="1"/>
          </p:cNvSpPr>
          <p:nvPr/>
        </p:nvSpPr>
        <p:spPr bwMode="auto">
          <a:xfrm>
            <a:off x="2532063" y="22669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79888" name="Line 17"/>
          <p:cNvSpPr>
            <a:spLocks noChangeShapeType="1"/>
          </p:cNvSpPr>
          <p:nvPr/>
        </p:nvSpPr>
        <p:spPr bwMode="auto">
          <a:xfrm>
            <a:off x="2044700" y="83661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9" name="Line 18"/>
          <p:cNvSpPr>
            <a:spLocks noChangeShapeType="1"/>
          </p:cNvSpPr>
          <p:nvPr/>
        </p:nvSpPr>
        <p:spPr bwMode="auto">
          <a:xfrm>
            <a:off x="2044700" y="221456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0" name="Line 19"/>
          <p:cNvSpPr>
            <a:spLocks noChangeShapeType="1"/>
          </p:cNvSpPr>
          <p:nvPr/>
        </p:nvSpPr>
        <p:spPr bwMode="auto">
          <a:xfrm>
            <a:off x="2044700" y="2633663"/>
            <a:ext cx="173355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1" name="Line 20"/>
          <p:cNvSpPr>
            <a:spLocks noChangeShapeType="1"/>
          </p:cNvSpPr>
          <p:nvPr/>
        </p:nvSpPr>
        <p:spPr bwMode="auto">
          <a:xfrm>
            <a:off x="1984375" y="7110413"/>
            <a:ext cx="1654175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2" name="Line 21"/>
          <p:cNvSpPr>
            <a:spLocks noChangeShapeType="1"/>
          </p:cNvSpPr>
          <p:nvPr/>
        </p:nvSpPr>
        <p:spPr bwMode="auto">
          <a:xfrm>
            <a:off x="2005013" y="6710363"/>
            <a:ext cx="153511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3" name="Line 22"/>
          <p:cNvSpPr>
            <a:spLocks noChangeShapeType="1"/>
          </p:cNvSpPr>
          <p:nvPr/>
        </p:nvSpPr>
        <p:spPr bwMode="auto">
          <a:xfrm>
            <a:off x="1984375" y="6291263"/>
            <a:ext cx="14557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4" name="Line 23"/>
          <p:cNvSpPr>
            <a:spLocks noChangeShapeType="1"/>
          </p:cNvSpPr>
          <p:nvPr/>
        </p:nvSpPr>
        <p:spPr bwMode="auto">
          <a:xfrm>
            <a:off x="2024063" y="5872163"/>
            <a:ext cx="123666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5" name="Line 24"/>
          <p:cNvSpPr>
            <a:spLocks noChangeShapeType="1"/>
          </p:cNvSpPr>
          <p:nvPr/>
        </p:nvSpPr>
        <p:spPr bwMode="auto">
          <a:xfrm>
            <a:off x="2044700" y="5511800"/>
            <a:ext cx="12160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6" name="Line 25"/>
          <p:cNvSpPr>
            <a:spLocks noChangeShapeType="1"/>
          </p:cNvSpPr>
          <p:nvPr/>
        </p:nvSpPr>
        <p:spPr bwMode="auto">
          <a:xfrm>
            <a:off x="2063750" y="5011738"/>
            <a:ext cx="111760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7" name="Line 26"/>
          <p:cNvSpPr>
            <a:spLocks noChangeShapeType="1"/>
          </p:cNvSpPr>
          <p:nvPr/>
        </p:nvSpPr>
        <p:spPr bwMode="auto">
          <a:xfrm>
            <a:off x="2063750" y="4532313"/>
            <a:ext cx="1376363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8" name="Line 27"/>
          <p:cNvSpPr>
            <a:spLocks noChangeShapeType="1"/>
          </p:cNvSpPr>
          <p:nvPr/>
        </p:nvSpPr>
        <p:spPr bwMode="auto">
          <a:xfrm>
            <a:off x="2044700" y="4213225"/>
            <a:ext cx="1414463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9" name="Line 28"/>
          <p:cNvSpPr>
            <a:spLocks noChangeShapeType="1"/>
          </p:cNvSpPr>
          <p:nvPr/>
        </p:nvSpPr>
        <p:spPr bwMode="auto">
          <a:xfrm>
            <a:off x="2063750" y="3673475"/>
            <a:ext cx="17748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0" name="Rectangle 29"/>
          <p:cNvSpPr>
            <a:spLocks noChangeArrowheads="1"/>
          </p:cNvSpPr>
          <p:nvPr/>
        </p:nvSpPr>
        <p:spPr bwMode="auto">
          <a:xfrm>
            <a:off x="1903413" y="34655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79901" name="Rectangle 30"/>
          <p:cNvSpPr>
            <a:spLocks noChangeArrowheads="1"/>
          </p:cNvSpPr>
          <p:nvPr/>
        </p:nvSpPr>
        <p:spPr bwMode="auto">
          <a:xfrm>
            <a:off x="1912938" y="43164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79902" name="Rectangle 31"/>
          <p:cNvSpPr>
            <a:spLocks noChangeArrowheads="1"/>
          </p:cNvSpPr>
          <p:nvPr/>
        </p:nvSpPr>
        <p:spPr bwMode="auto">
          <a:xfrm>
            <a:off x="1900238" y="4786313"/>
            <a:ext cx="3571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79903" name="Rectangle 32"/>
          <p:cNvSpPr>
            <a:spLocks noChangeArrowheads="1"/>
          </p:cNvSpPr>
          <p:nvPr/>
        </p:nvSpPr>
        <p:spPr bwMode="auto">
          <a:xfrm>
            <a:off x="1816100" y="3990975"/>
            <a:ext cx="7080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latin typeface="Helvetica" charset="0"/>
              </a:rPr>
              <a:t>(D)</a:t>
            </a:r>
          </a:p>
        </p:txBody>
      </p:sp>
      <p:sp>
        <p:nvSpPr>
          <p:cNvPr id="79904" name="Rectangle 33"/>
          <p:cNvSpPr>
            <a:spLocks noChangeArrowheads="1"/>
          </p:cNvSpPr>
          <p:nvPr/>
        </p:nvSpPr>
        <p:spPr bwMode="auto">
          <a:xfrm>
            <a:off x="3429000" y="404812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79905" name="AutoShape 34"/>
          <p:cNvSpPr>
            <a:spLocks noChangeArrowheads="1"/>
          </p:cNvSpPr>
          <p:nvPr/>
        </p:nvSpPr>
        <p:spPr bwMode="auto">
          <a:xfrm rot="16200000" flipH="1">
            <a:off x="2538413" y="4919662"/>
            <a:ext cx="241300" cy="479425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06" name="Rectangle 41"/>
          <p:cNvSpPr>
            <a:spLocks noChangeArrowheads="1"/>
          </p:cNvSpPr>
          <p:nvPr/>
        </p:nvSpPr>
        <p:spPr bwMode="auto">
          <a:xfrm>
            <a:off x="2057400" y="5151438"/>
            <a:ext cx="102711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I Crón</a:t>
            </a:r>
          </a:p>
        </p:txBody>
      </p:sp>
      <p:sp>
        <p:nvSpPr>
          <p:cNvPr id="79907" name="Rectangle 42"/>
          <p:cNvSpPr>
            <a:spLocks noChangeArrowheads="1"/>
          </p:cNvSpPr>
          <p:nvPr/>
        </p:nvSpPr>
        <p:spPr bwMode="auto">
          <a:xfrm>
            <a:off x="1982788" y="5510213"/>
            <a:ext cx="1125537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II Crón</a:t>
            </a:r>
          </a:p>
        </p:txBody>
      </p:sp>
      <p:sp>
        <p:nvSpPr>
          <p:cNvPr id="886827" name="Rectangle 43"/>
          <p:cNvSpPr>
            <a:spLocks noChangeArrowheads="1"/>
          </p:cNvSpPr>
          <p:nvPr/>
        </p:nvSpPr>
        <p:spPr bwMode="auto">
          <a:xfrm>
            <a:off x="2197100" y="5918200"/>
            <a:ext cx="118586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hlink"/>
                </a:solidFill>
                <a:latin typeface="Arial" charset="0"/>
              </a:rPr>
              <a:t>Esdras</a:t>
            </a:r>
            <a:endParaRPr lang="en-US" sz="2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909" name="Rectangle 61"/>
          <p:cNvSpPr>
            <a:spLocks noChangeArrowheads="1"/>
          </p:cNvSpPr>
          <p:nvPr/>
        </p:nvSpPr>
        <p:spPr bwMode="auto">
          <a:xfrm>
            <a:off x="1808163" y="5091113"/>
            <a:ext cx="2365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2400">
              <a:latin typeface="Helvetica" charset="0"/>
            </a:endParaRPr>
          </a:p>
        </p:txBody>
      </p:sp>
      <p:sp>
        <p:nvSpPr>
          <p:cNvPr id="79910" name="Rectangle 62"/>
          <p:cNvSpPr>
            <a:spLocks noChangeArrowheads="1"/>
          </p:cNvSpPr>
          <p:nvPr/>
        </p:nvSpPr>
        <p:spPr bwMode="auto">
          <a:xfrm>
            <a:off x="3241675" y="5081588"/>
            <a:ext cx="2365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2400">
              <a:latin typeface="Helvetica" charset="0"/>
            </a:endParaRPr>
          </a:p>
        </p:txBody>
      </p:sp>
      <p:sp>
        <p:nvSpPr>
          <p:cNvPr id="79911" name="Rectangle 63"/>
          <p:cNvSpPr>
            <a:spLocks noChangeArrowheads="1"/>
          </p:cNvSpPr>
          <p:nvPr/>
        </p:nvSpPr>
        <p:spPr bwMode="auto">
          <a:xfrm>
            <a:off x="4979988" y="1119188"/>
            <a:ext cx="4708525" cy="6149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9912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15105"/>
          <a:stretch>
            <a:fillRect/>
          </a:stretch>
        </p:blipFill>
        <p:spPr bwMode="auto">
          <a:xfrm>
            <a:off x="4967288" y="404813"/>
            <a:ext cx="4738687" cy="69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913" name="Rectangle 65"/>
          <p:cNvSpPr>
            <a:spLocks noChangeArrowheads="1"/>
          </p:cNvSpPr>
          <p:nvPr/>
        </p:nvSpPr>
        <p:spPr bwMode="auto">
          <a:xfrm>
            <a:off x="4968875" y="404813"/>
            <a:ext cx="4706938" cy="6875462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14" name="Rectangle 66"/>
          <p:cNvSpPr>
            <a:spLocks noChangeArrowheads="1"/>
          </p:cNvSpPr>
          <p:nvPr/>
        </p:nvSpPr>
        <p:spPr bwMode="auto">
          <a:xfrm>
            <a:off x="5011738" y="433388"/>
            <a:ext cx="4694237" cy="68214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15" name="Rectangle 68"/>
          <p:cNvSpPr>
            <a:spLocks noChangeArrowheads="1"/>
          </p:cNvSpPr>
          <p:nvPr/>
        </p:nvSpPr>
        <p:spPr bwMode="auto">
          <a:xfrm>
            <a:off x="2205038" y="3279775"/>
            <a:ext cx="1462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latin typeface="Arial" charset="0"/>
              </a:rPr>
              <a:t>I Samuel</a:t>
            </a:r>
            <a:endParaRPr lang="en-US" sz="2800">
              <a:latin typeface="Arial" charset="0"/>
            </a:endParaRPr>
          </a:p>
        </p:txBody>
      </p:sp>
      <p:sp>
        <p:nvSpPr>
          <p:cNvPr id="79916" name="Rectangle 69"/>
          <p:cNvSpPr>
            <a:spLocks noChangeArrowheads="1"/>
          </p:cNvSpPr>
          <p:nvPr/>
        </p:nvSpPr>
        <p:spPr bwMode="auto">
          <a:xfrm>
            <a:off x="2130425" y="3816350"/>
            <a:ext cx="1244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latin typeface="Arial" charset="0"/>
              </a:rPr>
              <a:t>II Sam</a:t>
            </a:r>
            <a:r>
              <a:rPr lang="ja-JP" altLang="en-US" sz="2800" b="1">
                <a:latin typeface="Arial" charset="0"/>
              </a:rPr>
              <a:t>’</a:t>
            </a:r>
            <a:r>
              <a:rPr lang="en-US" altLang="ja-JP" sz="2800" b="1">
                <a:latin typeface="Arial" charset="0"/>
              </a:rPr>
              <a:t>l</a:t>
            </a:r>
            <a:endParaRPr lang="en-US" sz="2800">
              <a:latin typeface="Arial" charset="0"/>
            </a:endParaRPr>
          </a:p>
        </p:txBody>
      </p:sp>
      <p:sp>
        <p:nvSpPr>
          <p:cNvPr id="79917" name="Rectangle 70"/>
          <p:cNvSpPr>
            <a:spLocks noChangeArrowheads="1"/>
          </p:cNvSpPr>
          <p:nvPr/>
        </p:nvSpPr>
        <p:spPr bwMode="auto">
          <a:xfrm>
            <a:off x="2224088" y="4573588"/>
            <a:ext cx="11334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Arial" charset="0"/>
              </a:rPr>
              <a:t>II Rey</a:t>
            </a:r>
          </a:p>
        </p:txBody>
      </p:sp>
      <p:sp>
        <p:nvSpPr>
          <p:cNvPr id="79918" name="Rectangle 71"/>
          <p:cNvSpPr>
            <a:spLocks noChangeArrowheads="1"/>
          </p:cNvSpPr>
          <p:nvPr/>
        </p:nvSpPr>
        <p:spPr bwMode="auto">
          <a:xfrm>
            <a:off x="2138363" y="4103688"/>
            <a:ext cx="14303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Arial" charset="0"/>
              </a:rPr>
              <a:t>I Reyes</a:t>
            </a:r>
          </a:p>
        </p:txBody>
      </p:sp>
      <p:sp>
        <p:nvSpPr>
          <p:cNvPr id="886856" name="Oval 72"/>
          <p:cNvSpPr>
            <a:spLocks noChangeArrowheads="1"/>
          </p:cNvSpPr>
          <p:nvPr/>
        </p:nvSpPr>
        <p:spPr bwMode="auto">
          <a:xfrm>
            <a:off x="3225800" y="4443413"/>
            <a:ext cx="1473200" cy="2747962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86857" name="Oval 73"/>
          <p:cNvSpPr>
            <a:spLocks noChangeArrowheads="1"/>
          </p:cNvSpPr>
          <p:nvPr/>
        </p:nvSpPr>
        <p:spPr bwMode="auto">
          <a:xfrm>
            <a:off x="1681163" y="5842000"/>
            <a:ext cx="2166937" cy="574675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9921" name="Rectangle 74"/>
          <p:cNvSpPr>
            <a:spLocks noChangeArrowheads="1"/>
          </p:cNvSpPr>
          <p:nvPr/>
        </p:nvSpPr>
        <p:spPr bwMode="auto">
          <a:xfrm>
            <a:off x="2243138" y="468313"/>
            <a:ext cx="10271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Josué</a:t>
            </a:r>
            <a:endParaRPr lang="en-US" sz="2800">
              <a:latin typeface="Arial" charset="0"/>
            </a:endParaRPr>
          </a:p>
        </p:txBody>
      </p:sp>
      <p:sp>
        <p:nvSpPr>
          <p:cNvPr id="79922" name="Rectangle 75"/>
          <p:cNvSpPr>
            <a:spLocks noChangeArrowheads="1"/>
          </p:cNvSpPr>
          <p:nvPr/>
        </p:nvSpPr>
        <p:spPr bwMode="auto">
          <a:xfrm>
            <a:off x="2217738" y="1835150"/>
            <a:ext cx="12065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Jueces</a:t>
            </a:r>
            <a:endParaRPr lang="en-US" sz="2800">
              <a:latin typeface="Arial" charset="0"/>
            </a:endParaRPr>
          </a:p>
        </p:txBody>
      </p:sp>
      <p:sp>
        <p:nvSpPr>
          <p:cNvPr id="79923" name="Rectangle 76"/>
          <p:cNvSpPr>
            <a:spLocks noChangeArrowheads="1"/>
          </p:cNvSpPr>
          <p:nvPr/>
        </p:nvSpPr>
        <p:spPr bwMode="auto">
          <a:xfrm>
            <a:off x="2403475" y="2249488"/>
            <a:ext cx="5921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Rut</a:t>
            </a:r>
            <a:endParaRPr lang="en-US" sz="2800">
              <a:latin typeface="Arial" charset="0"/>
            </a:endParaRPr>
          </a:p>
        </p:txBody>
      </p:sp>
      <p:sp>
        <p:nvSpPr>
          <p:cNvPr id="886875" name="Rectangle 91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79925" name="Text Box 95"/>
          <p:cNvSpPr txBox="1">
            <a:spLocks noChangeArrowheads="1"/>
          </p:cNvSpPr>
          <p:nvPr/>
        </p:nvSpPr>
        <p:spPr bwMode="auto">
          <a:xfrm>
            <a:off x="9078913" y="7467600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79926" name="Text Box 96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38</a:t>
            </a:r>
          </a:p>
        </p:txBody>
      </p:sp>
      <p:sp>
        <p:nvSpPr>
          <p:cNvPr id="886881" name="Rectangle 97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79928" name="Text Box 98"/>
          <p:cNvSpPr txBox="1">
            <a:spLocks noChangeArrowheads="1"/>
          </p:cNvSpPr>
          <p:nvPr/>
        </p:nvSpPr>
        <p:spPr bwMode="auto">
          <a:xfrm>
            <a:off x="9572625" y="7283450"/>
            <a:ext cx="341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1</a:t>
            </a:r>
          </a:p>
        </p:txBody>
      </p:sp>
      <p:sp>
        <p:nvSpPr>
          <p:cNvPr id="79929" name="Text Box 114"/>
          <p:cNvSpPr txBox="1">
            <a:spLocks noChangeArrowheads="1"/>
          </p:cNvSpPr>
          <p:nvPr/>
        </p:nvSpPr>
        <p:spPr bwMode="auto">
          <a:xfrm rot="-5400000">
            <a:off x="-1193006" y="3394869"/>
            <a:ext cx="5614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Historia (12)</a:t>
            </a:r>
            <a:endParaRPr lang="en-US" sz="1000">
              <a:latin typeface="Arial Black" charset="0"/>
            </a:endParaRPr>
          </a:p>
        </p:txBody>
      </p:sp>
      <p:sp>
        <p:nvSpPr>
          <p:cNvPr id="886928" name="Rectangle 144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sp>
        <p:nvSpPr>
          <p:cNvPr id="886930" name="Text Box 146"/>
          <p:cNvSpPr txBox="1">
            <a:spLocks noChangeArrowheads="1"/>
          </p:cNvSpPr>
          <p:nvPr/>
        </p:nvSpPr>
        <p:spPr bwMode="auto">
          <a:xfrm>
            <a:off x="6067425" y="6099175"/>
            <a:ext cx="3170238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000" b="1" smtClean="0">
                <a:solidFill>
                  <a:schemeClr val="bg1"/>
                </a:solidFill>
                <a:latin typeface="Helvetica" charset="0"/>
              </a:rPr>
              <a:t>Cronología bíblica aproximada: 550 a.C.            hasta 450 a.C.</a:t>
            </a:r>
          </a:p>
          <a:p>
            <a:pPr algn="ctr">
              <a:defRPr/>
            </a:pPr>
            <a:endParaRPr lang="en-US" sz="2000" b="1" smtClean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886931" name="AutoShape 147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886932" name="Picture 148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886933" name="Text Box 149"/>
          <p:cNvSpPr txBox="1">
            <a:spLocks noChangeArrowheads="1"/>
          </p:cNvSpPr>
          <p:nvPr/>
        </p:nvSpPr>
        <p:spPr bwMode="auto">
          <a:xfrm>
            <a:off x="5194300" y="4519613"/>
            <a:ext cx="4330700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4400" b="1" smtClean="0">
                <a:solidFill>
                  <a:srgbClr val="FFEA18"/>
                </a:solidFill>
                <a:latin typeface="Helvetica" charset="0"/>
              </a:rPr>
              <a:t>Historia</a:t>
            </a: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z="4400" b="1" smtClean="0">
              <a:solidFill>
                <a:srgbClr val="FFEA18"/>
              </a:solidFill>
              <a:latin typeface="Helvetica" charset="0"/>
            </a:endParaRPr>
          </a:p>
        </p:txBody>
      </p:sp>
      <p:sp>
        <p:nvSpPr>
          <p:cNvPr id="886934" name="Text Box 150"/>
          <p:cNvSpPr txBox="1">
            <a:spLocks noChangeArrowheads="1"/>
          </p:cNvSpPr>
          <p:nvPr/>
        </p:nvSpPr>
        <p:spPr bwMode="auto">
          <a:xfrm>
            <a:off x="5586413" y="3654425"/>
            <a:ext cx="36210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latin typeface="Helvetica" pitchFamily="1" charset="0"/>
                <a:ea typeface="+mn-ea"/>
                <a:cs typeface="+mn-cs"/>
              </a:rPr>
              <a:t>Los  12  libros de</a:t>
            </a:r>
          </a:p>
        </p:txBody>
      </p:sp>
      <p:sp>
        <p:nvSpPr>
          <p:cNvPr id="886937" name="Rectangle 153"/>
          <p:cNvSpPr>
            <a:spLocks noChangeArrowheads="1"/>
          </p:cNvSpPr>
          <p:nvPr/>
        </p:nvSpPr>
        <p:spPr bwMode="auto">
          <a:xfrm>
            <a:off x="5313363" y="2279650"/>
            <a:ext cx="4349750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Determinar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los libros</a:t>
            </a:r>
            <a:endParaRPr lang="en-US" sz="2000" b="1" u="sng">
              <a:solidFill>
                <a:schemeClr val="bg1"/>
              </a:solidFill>
              <a:latin typeface="Helvetica" charset="0"/>
            </a:endParaRPr>
          </a:p>
        </p:txBody>
      </p:sp>
      <p:grpSp>
        <p:nvGrpSpPr>
          <p:cNvPr id="79937" name="Group 260"/>
          <p:cNvGrpSpPr>
            <a:grpSpLocks/>
          </p:cNvGrpSpPr>
          <p:nvPr/>
        </p:nvGrpSpPr>
        <p:grpSpPr bwMode="auto">
          <a:xfrm>
            <a:off x="3683000" y="3867150"/>
            <a:ext cx="679450" cy="609600"/>
            <a:chOff x="7442200" y="1428761"/>
            <a:chExt cx="679465" cy="609604"/>
          </a:xfrm>
        </p:grpSpPr>
        <p:grpSp>
          <p:nvGrpSpPr>
            <p:cNvPr id="79938" name="Group 333"/>
            <p:cNvGrpSpPr>
              <a:grpSpLocks/>
            </p:cNvGrpSpPr>
            <p:nvPr/>
          </p:nvGrpSpPr>
          <p:grpSpPr bwMode="auto">
            <a:xfrm>
              <a:off x="7575564" y="1428769"/>
              <a:ext cx="546101" cy="609604"/>
              <a:chOff x="4780" y="860"/>
              <a:chExt cx="344" cy="384"/>
            </a:xfrm>
          </p:grpSpPr>
          <p:sp>
            <p:nvSpPr>
              <p:cNvPr id="79940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79941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942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PD</a:t>
                </a:r>
              </a:p>
            </p:txBody>
          </p:sp>
          <p:sp>
            <p:nvSpPr>
              <p:cNvPr id="85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9939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6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6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6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6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86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6827" grpId="0" autoUpdateAnimBg="0"/>
      <p:bldP spid="886856" grpId="0" animBg="1"/>
      <p:bldP spid="88685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Line 2"/>
          <p:cNvSpPr>
            <a:spLocks noChangeShapeType="1"/>
          </p:cNvSpPr>
          <p:nvPr/>
        </p:nvSpPr>
        <p:spPr bwMode="auto">
          <a:xfrm flipV="1">
            <a:off x="4038600" y="7037388"/>
            <a:ext cx="284163" cy="12700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2" name="Line 3"/>
          <p:cNvSpPr>
            <a:spLocks noChangeShapeType="1"/>
          </p:cNvSpPr>
          <p:nvPr/>
        </p:nvSpPr>
        <p:spPr bwMode="auto">
          <a:xfrm>
            <a:off x="3232150" y="4732338"/>
            <a:ext cx="752475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Line 4"/>
          <p:cNvSpPr>
            <a:spLocks noChangeShapeType="1"/>
          </p:cNvSpPr>
          <p:nvPr/>
        </p:nvSpPr>
        <p:spPr bwMode="auto">
          <a:xfrm flipV="1">
            <a:off x="1454150" y="7329488"/>
            <a:ext cx="2590800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4" name="Line 5"/>
          <p:cNvSpPr>
            <a:spLocks noChangeShapeType="1"/>
          </p:cNvSpPr>
          <p:nvPr/>
        </p:nvSpPr>
        <p:spPr bwMode="auto">
          <a:xfrm flipV="1">
            <a:off x="1444625" y="338138"/>
            <a:ext cx="1588" cy="70342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5" name="Line 6"/>
          <p:cNvSpPr>
            <a:spLocks noChangeShapeType="1"/>
          </p:cNvSpPr>
          <p:nvPr/>
        </p:nvSpPr>
        <p:spPr bwMode="auto">
          <a:xfrm>
            <a:off x="1409700" y="360363"/>
            <a:ext cx="2566988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6" name="Line 7"/>
          <p:cNvSpPr>
            <a:spLocks noChangeShapeType="1"/>
          </p:cNvSpPr>
          <p:nvPr/>
        </p:nvSpPr>
        <p:spPr bwMode="auto">
          <a:xfrm flipH="1" flipV="1">
            <a:off x="3948113" y="338138"/>
            <a:ext cx="1587" cy="438626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7" name="Freeform 8"/>
          <p:cNvSpPr>
            <a:spLocks/>
          </p:cNvSpPr>
          <p:nvPr/>
        </p:nvSpPr>
        <p:spPr bwMode="auto">
          <a:xfrm>
            <a:off x="3200400" y="4752975"/>
            <a:ext cx="738188" cy="2452688"/>
          </a:xfrm>
          <a:custGeom>
            <a:avLst/>
            <a:gdLst>
              <a:gd name="T0" fmla="*/ 2147483647 w 465"/>
              <a:gd name="T1" fmla="*/ 0 h 1561"/>
              <a:gd name="T2" fmla="*/ 2147483647 w 465"/>
              <a:gd name="T3" fmla="*/ 2147483647 h 1561"/>
              <a:gd name="T4" fmla="*/ 2147483647 w 465"/>
              <a:gd name="T5" fmla="*/ 2147483647 h 1561"/>
              <a:gd name="T6" fmla="*/ 0 w 465"/>
              <a:gd name="T7" fmla="*/ 2147483647 h 1561"/>
              <a:gd name="T8" fmla="*/ 2147483647 w 465"/>
              <a:gd name="T9" fmla="*/ 0 h 15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5"/>
              <a:gd name="T16" fmla="*/ 0 h 1561"/>
              <a:gd name="T17" fmla="*/ 465 w 465"/>
              <a:gd name="T18" fmla="*/ 1561 h 15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5" h="1561">
                <a:moveTo>
                  <a:pt x="50" y="0"/>
                </a:moveTo>
                <a:lnTo>
                  <a:pt x="465" y="1548"/>
                </a:lnTo>
                <a:lnTo>
                  <a:pt x="427" y="1561"/>
                </a:lnTo>
                <a:lnTo>
                  <a:pt x="0" y="12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8" name="Line 9"/>
          <p:cNvSpPr>
            <a:spLocks noChangeShapeType="1"/>
          </p:cNvSpPr>
          <p:nvPr/>
        </p:nvSpPr>
        <p:spPr bwMode="auto">
          <a:xfrm>
            <a:off x="3459163" y="4932363"/>
            <a:ext cx="798512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9" name="Line 10"/>
          <p:cNvSpPr>
            <a:spLocks noChangeShapeType="1"/>
          </p:cNvSpPr>
          <p:nvPr/>
        </p:nvSpPr>
        <p:spPr bwMode="auto">
          <a:xfrm flipV="1">
            <a:off x="1825625" y="352425"/>
            <a:ext cx="1588" cy="6988175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0" name="Freeform 11"/>
          <p:cNvSpPr>
            <a:spLocks/>
          </p:cNvSpPr>
          <p:nvPr/>
        </p:nvSpPr>
        <p:spPr bwMode="auto">
          <a:xfrm>
            <a:off x="3459163" y="4953000"/>
            <a:ext cx="638175" cy="2097088"/>
          </a:xfrm>
          <a:custGeom>
            <a:avLst/>
            <a:gdLst>
              <a:gd name="T0" fmla="*/ 2147483647 w 402"/>
              <a:gd name="T1" fmla="*/ 0 h 1321"/>
              <a:gd name="T2" fmla="*/ 2147483647 w 402"/>
              <a:gd name="T3" fmla="*/ 2147483647 h 1321"/>
              <a:gd name="T4" fmla="*/ 2147483647 w 402"/>
              <a:gd name="T5" fmla="*/ 2147483647 h 1321"/>
              <a:gd name="T6" fmla="*/ 0 w 402"/>
              <a:gd name="T7" fmla="*/ 2147483647 h 1321"/>
              <a:gd name="T8" fmla="*/ 2147483647 w 402"/>
              <a:gd name="T9" fmla="*/ 0 h 13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1321"/>
              <a:gd name="T17" fmla="*/ 402 w 402"/>
              <a:gd name="T18" fmla="*/ 1321 h 13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1321">
                <a:moveTo>
                  <a:pt x="51" y="0"/>
                </a:moveTo>
                <a:lnTo>
                  <a:pt x="402" y="1309"/>
                </a:lnTo>
                <a:lnTo>
                  <a:pt x="352" y="1321"/>
                </a:lnTo>
                <a:lnTo>
                  <a:pt x="0" y="12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1" name="Line 12"/>
          <p:cNvSpPr>
            <a:spLocks noChangeShapeType="1"/>
          </p:cNvSpPr>
          <p:nvPr/>
        </p:nvSpPr>
        <p:spPr bwMode="auto">
          <a:xfrm>
            <a:off x="3894138" y="7170738"/>
            <a:ext cx="192087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2" name="Line 13"/>
          <p:cNvSpPr>
            <a:spLocks noChangeShapeType="1"/>
          </p:cNvSpPr>
          <p:nvPr/>
        </p:nvSpPr>
        <p:spPr bwMode="auto">
          <a:xfrm flipV="1">
            <a:off x="4044950" y="7180263"/>
            <a:ext cx="1588" cy="1889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3" name="Line 14"/>
          <p:cNvSpPr>
            <a:spLocks noChangeShapeType="1"/>
          </p:cNvSpPr>
          <p:nvPr/>
        </p:nvSpPr>
        <p:spPr bwMode="auto">
          <a:xfrm>
            <a:off x="3949700" y="3638550"/>
            <a:ext cx="0" cy="1003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4" name="Line 15"/>
          <p:cNvSpPr>
            <a:spLocks noChangeShapeType="1"/>
          </p:cNvSpPr>
          <p:nvPr/>
        </p:nvSpPr>
        <p:spPr bwMode="auto">
          <a:xfrm>
            <a:off x="3200400" y="4730750"/>
            <a:ext cx="33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5" name="Rectangle 16"/>
          <p:cNvSpPr>
            <a:spLocks noChangeArrowheads="1"/>
          </p:cNvSpPr>
          <p:nvPr/>
        </p:nvSpPr>
        <p:spPr bwMode="auto">
          <a:xfrm>
            <a:off x="2532063" y="22669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81936" name="Line 17"/>
          <p:cNvSpPr>
            <a:spLocks noChangeShapeType="1"/>
          </p:cNvSpPr>
          <p:nvPr/>
        </p:nvSpPr>
        <p:spPr bwMode="auto">
          <a:xfrm>
            <a:off x="2044700" y="83661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7" name="Line 18"/>
          <p:cNvSpPr>
            <a:spLocks noChangeShapeType="1"/>
          </p:cNvSpPr>
          <p:nvPr/>
        </p:nvSpPr>
        <p:spPr bwMode="auto">
          <a:xfrm>
            <a:off x="2044700" y="221456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8" name="Line 19"/>
          <p:cNvSpPr>
            <a:spLocks noChangeShapeType="1"/>
          </p:cNvSpPr>
          <p:nvPr/>
        </p:nvSpPr>
        <p:spPr bwMode="auto">
          <a:xfrm>
            <a:off x="2044700" y="2633663"/>
            <a:ext cx="173355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9" name="Line 20"/>
          <p:cNvSpPr>
            <a:spLocks noChangeShapeType="1"/>
          </p:cNvSpPr>
          <p:nvPr/>
        </p:nvSpPr>
        <p:spPr bwMode="auto">
          <a:xfrm>
            <a:off x="1984375" y="7110413"/>
            <a:ext cx="1654175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0" name="Line 21"/>
          <p:cNvSpPr>
            <a:spLocks noChangeShapeType="1"/>
          </p:cNvSpPr>
          <p:nvPr/>
        </p:nvSpPr>
        <p:spPr bwMode="auto">
          <a:xfrm>
            <a:off x="2005013" y="6710363"/>
            <a:ext cx="153511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1" name="Line 22"/>
          <p:cNvSpPr>
            <a:spLocks noChangeShapeType="1"/>
          </p:cNvSpPr>
          <p:nvPr/>
        </p:nvSpPr>
        <p:spPr bwMode="auto">
          <a:xfrm>
            <a:off x="1984375" y="6291263"/>
            <a:ext cx="14557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2" name="Line 23"/>
          <p:cNvSpPr>
            <a:spLocks noChangeShapeType="1"/>
          </p:cNvSpPr>
          <p:nvPr/>
        </p:nvSpPr>
        <p:spPr bwMode="auto">
          <a:xfrm>
            <a:off x="2024063" y="5872163"/>
            <a:ext cx="123666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3" name="Line 24"/>
          <p:cNvSpPr>
            <a:spLocks noChangeShapeType="1"/>
          </p:cNvSpPr>
          <p:nvPr/>
        </p:nvSpPr>
        <p:spPr bwMode="auto">
          <a:xfrm>
            <a:off x="2044700" y="5511800"/>
            <a:ext cx="12160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4" name="Line 25"/>
          <p:cNvSpPr>
            <a:spLocks noChangeShapeType="1"/>
          </p:cNvSpPr>
          <p:nvPr/>
        </p:nvSpPr>
        <p:spPr bwMode="auto">
          <a:xfrm>
            <a:off x="2063750" y="5011738"/>
            <a:ext cx="111760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5" name="Line 26"/>
          <p:cNvSpPr>
            <a:spLocks noChangeShapeType="1"/>
          </p:cNvSpPr>
          <p:nvPr/>
        </p:nvSpPr>
        <p:spPr bwMode="auto">
          <a:xfrm>
            <a:off x="2063750" y="4532313"/>
            <a:ext cx="1376363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6" name="Line 27"/>
          <p:cNvSpPr>
            <a:spLocks noChangeShapeType="1"/>
          </p:cNvSpPr>
          <p:nvPr/>
        </p:nvSpPr>
        <p:spPr bwMode="auto">
          <a:xfrm>
            <a:off x="2044700" y="4213225"/>
            <a:ext cx="1414463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7" name="Line 28"/>
          <p:cNvSpPr>
            <a:spLocks noChangeShapeType="1"/>
          </p:cNvSpPr>
          <p:nvPr/>
        </p:nvSpPr>
        <p:spPr bwMode="auto">
          <a:xfrm>
            <a:off x="2063750" y="3673475"/>
            <a:ext cx="17748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8" name="Rectangle 29"/>
          <p:cNvSpPr>
            <a:spLocks noChangeArrowheads="1"/>
          </p:cNvSpPr>
          <p:nvPr/>
        </p:nvSpPr>
        <p:spPr bwMode="auto">
          <a:xfrm>
            <a:off x="1903413" y="34655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81949" name="Rectangle 30"/>
          <p:cNvSpPr>
            <a:spLocks noChangeArrowheads="1"/>
          </p:cNvSpPr>
          <p:nvPr/>
        </p:nvSpPr>
        <p:spPr bwMode="auto">
          <a:xfrm>
            <a:off x="1912938" y="43164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81950" name="Rectangle 31"/>
          <p:cNvSpPr>
            <a:spLocks noChangeArrowheads="1"/>
          </p:cNvSpPr>
          <p:nvPr/>
        </p:nvSpPr>
        <p:spPr bwMode="auto">
          <a:xfrm>
            <a:off x="1900238" y="4786313"/>
            <a:ext cx="3571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81951" name="Rectangle 32"/>
          <p:cNvSpPr>
            <a:spLocks noChangeArrowheads="1"/>
          </p:cNvSpPr>
          <p:nvPr/>
        </p:nvSpPr>
        <p:spPr bwMode="auto">
          <a:xfrm>
            <a:off x="1816100" y="3990975"/>
            <a:ext cx="7080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latin typeface="Helvetica" charset="0"/>
              </a:rPr>
              <a:t>(D)</a:t>
            </a:r>
          </a:p>
        </p:txBody>
      </p:sp>
      <p:sp>
        <p:nvSpPr>
          <p:cNvPr id="81952" name="Rectangle 33"/>
          <p:cNvSpPr>
            <a:spLocks noChangeArrowheads="1"/>
          </p:cNvSpPr>
          <p:nvPr/>
        </p:nvSpPr>
        <p:spPr bwMode="auto">
          <a:xfrm>
            <a:off x="3429000" y="404812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81953" name="AutoShape 34"/>
          <p:cNvSpPr>
            <a:spLocks noChangeArrowheads="1"/>
          </p:cNvSpPr>
          <p:nvPr/>
        </p:nvSpPr>
        <p:spPr bwMode="auto">
          <a:xfrm rot="16200000" flipH="1">
            <a:off x="2538413" y="4919662"/>
            <a:ext cx="241300" cy="479425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54" name="Rectangle 41"/>
          <p:cNvSpPr>
            <a:spLocks noChangeArrowheads="1"/>
          </p:cNvSpPr>
          <p:nvPr/>
        </p:nvSpPr>
        <p:spPr bwMode="auto">
          <a:xfrm>
            <a:off x="2057400" y="5151438"/>
            <a:ext cx="102711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I Crón</a:t>
            </a:r>
          </a:p>
        </p:txBody>
      </p:sp>
      <p:sp>
        <p:nvSpPr>
          <p:cNvPr id="81955" name="Rectangle 42"/>
          <p:cNvSpPr>
            <a:spLocks noChangeArrowheads="1"/>
          </p:cNvSpPr>
          <p:nvPr/>
        </p:nvSpPr>
        <p:spPr bwMode="auto">
          <a:xfrm>
            <a:off x="1982788" y="5510213"/>
            <a:ext cx="1125537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II Crón</a:t>
            </a:r>
          </a:p>
        </p:txBody>
      </p:sp>
      <p:sp>
        <p:nvSpPr>
          <p:cNvPr id="888876" name="Rectangle 44"/>
          <p:cNvSpPr>
            <a:spLocks noChangeArrowheads="1"/>
          </p:cNvSpPr>
          <p:nvPr/>
        </p:nvSpPr>
        <p:spPr bwMode="auto">
          <a:xfrm>
            <a:off x="1916113" y="6329363"/>
            <a:ext cx="21018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hlink"/>
                </a:solidFill>
                <a:latin typeface="Arial" charset="0"/>
              </a:rPr>
              <a:t>Nehemías</a:t>
            </a:r>
            <a:endParaRPr lang="en-US" sz="2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57" name="Rectangle 61"/>
          <p:cNvSpPr>
            <a:spLocks noChangeArrowheads="1"/>
          </p:cNvSpPr>
          <p:nvPr/>
        </p:nvSpPr>
        <p:spPr bwMode="auto">
          <a:xfrm>
            <a:off x="1808163" y="5091113"/>
            <a:ext cx="2365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2400">
              <a:latin typeface="Helvetica" charset="0"/>
            </a:endParaRPr>
          </a:p>
        </p:txBody>
      </p:sp>
      <p:sp>
        <p:nvSpPr>
          <p:cNvPr id="81958" name="Rectangle 62"/>
          <p:cNvSpPr>
            <a:spLocks noChangeArrowheads="1"/>
          </p:cNvSpPr>
          <p:nvPr/>
        </p:nvSpPr>
        <p:spPr bwMode="auto">
          <a:xfrm>
            <a:off x="3241675" y="5081588"/>
            <a:ext cx="2365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2400">
              <a:latin typeface="Helvetica" charset="0"/>
            </a:endParaRPr>
          </a:p>
        </p:txBody>
      </p:sp>
      <p:sp>
        <p:nvSpPr>
          <p:cNvPr id="81959" name="Rectangle 63"/>
          <p:cNvSpPr>
            <a:spLocks noChangeArrowheads="1"/>
          </p:cNvSpPr>
          <p:nvPr/>
        </p:nvSpPr>
        <p:spPr bwMode="auto">
          <a:xfrm>
            <a:off x="4979988" y="1119188"/>
            <a:ext cx="4708525" cy="6149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60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15105"/>
          <a:stretch>
            <a:fillRect/>
          </a:stretch>
        </p:blipFill>
        <p:spPr bwMode="auto">
          <a:xfrm>
            <a:off x="4967288" y="404813"/>
            <a:ext cx="4738687" cy="69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1" name="Rectangle 65"/>
          <p:cNvSpPr>
            <a:spLocks noChangeArrowheads="1"/>
          </p:cNvSpPr>
          <p:nvPr/>
        </p:nvSpPr>
        <p:spPr bwMode="auto">
          <a:xfrm>
            <a:off x="4968875" y="404813"/>
            <a:ext cx="4706938" cy="6875462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2" name="Rectangle 66"/>
          <p:cNvSpPr>
            <a:spLocks noChangeArrowheads="1"/>
          </p:cNvSpPr>
          <p:nvPr/>
        </p:nvSpPr>
        <p:spPr bwMode="auto">
          <a:xfrm>
            <a:off x="5011738" y="433388"/>
            <a:ext cx="4694237" cy="68214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63" name="Rectangle 68"/>
          <p:cNvSpPr>
            <a:spLocks noChangeArrowheads="1"/>
          </p:cNvSpPr>
          <p:nvPr/>
        </p:nvSpPr>
        <p:spPr bwMode="auto">
          <a:xfrm>
            <a:off x="2205038" y="3279775"/>
            <a:ext cx="1462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latin typeface="Arial" charset="0"/>
              </a:rPr>
              <a:t>I Samuel</a:t>
            </a:r>
            <a:endParaRPr lang="en-US" sz="2800">
              <a:latin typeface="Arial" charset="0"/>
            </a:endParaRPr>
          </a:p>
        </p:txBody>
      </p:sp>
      <p:sp>
        <p:nvSpPr>
          <p:cNvPr id="81964" name="Rectangle 69"/>
          <p:cNvSpPr>
            <a:spLocks noChangeArrowheads="1"/>
          </p:cNvSpPr>
          <p:nvPr/>
        </p:nvSpPr>
        <p:spPr bwMode="auto">
          <a:xfrm>
            <a:off x="2130425" y="3816350"/>
            <a:ext cx="1244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latin typeface="Arial" charset="0"/>
              </a:rPr>
              <a:t>II Sam</a:t>
            </a:r>
            <a:r>
              <a:rPr lang="ja-JP" altLang="en-US" sz="2800" b="1">
                <a:latin typeface="Arial" charset="0"/>
              </a:rPr>
              <a:t>’</a:t>
            </a:r>
            <a:r>
              <a:rPr lang="en-US" altLang="ja-JP" sz="2800" b="1">
                <a:latin typeface="Arial" charset="0"/>
              </a:rPr>
              <a:t>l</a:t>
            </a:r>
            <a:endParaRPr lang="en-US" sz="2800">
              <a:latin typeface="Arial" charset="0"/>
            </a:endParaRPr>
          </a:p>
        </p:txBody>
      </p:sp>
      <p:sp>
        <p:nvSpPr>
          <p:cNvPr id="81965" name="Rectangle 70"/>
          <p:cNvSpPr>
            <a:spLocks noChangeArrowheads="1"/>
          </p:cNvSpPr>
          <p:nvPr/>
        </p:nvSpPr>
        <p:spPr bwMode="auto">
          <a:xfrm>
            <a:off x="2228850" y="4573588"/>
            <a:ext cx="11334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Arial" charset="0"/>
              </a:rPr>
              <a:t>II Rey</a:t>
            </a:r>
          </a:p>
        </p:txBody>
      </p:sp>
      <p:sp>
        <p:nvSpPr>
          <p:cNvPr id="81966" name="Rectangle 71"/>
          <p:cNvSpPr>
            <a:spLocks noChangeArrowheads="1"/>
          </p:cNvSpPr>
          <p:nvPr/>
        </p:nvSpPr>
        <p:spPr bwMode="auto">
          <a:xfrm>
            <a:off x="2143125" y="4103688"/>
            <a:ext cx="14303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Arial" charset="0"/>
              </a:rPr>
              <a:t>I Reyes</a:t>
            </a:r>
          </a:p>
        </p:txBody>
      </p:sp>
      <p:sp>
        <p:nvSpPr>
          <p:cNvPr id="81967" name="Rectangle 73"/>
          <p:cNvSpPr>
            <a:spLocks noChangeArrowheads="1"/>
          </p:cNvSpPr>
          <p:nvPr/>
        </p:nvSpPr>
        <p:spPr bwMode="auto">
          <a:xfrm>
            <a:off x="2243138" y="468313"/>
            <a:ext cx="10271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Josué</a:t>
            </a:r>
            <a:endParaRPr lang="en-US" sz="2800">
              <a:latin typeface="Arial" charset="0"/>
            </a:endParaRPr>
          </a:p>
        </p:txBody>
      </p:sp>
      <p:sp>
        <p:nvSpPr>
          <p:cNvPr id="81968" name="Rectangle 74"/>
          <p:cNvSpPr>
            <a:spLocks noChangeArrowheads="1"/>
          </p:cNvSpPr>
          <p:nvPr/>
        </p:nvSpPr>
        <p:spPr bwMode="auto">
          <a:xfrm>
            <a:off x="2217738" y="1835150"/>
            <a:ext cx="12065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Jueces</a:t>
            </a:r>
            <a:endParaRPr lang="en-US" sz="2800">
              <a:latin typeface="Arial" charset="0"/>
            </a:endParaRPr>
          </a:p>
        </p:txBody>
      </p:sp>
      <p:sp>
        <p:nvSpPr>
          <p:cNvPr id="81969" name="Rectangle 75"/>
          <p:cNvSpPr>
            <a:spLocks noChangeArrowheads="1"/>
          </p:cNvSpPr>
          <p:nvPr/>
        </p:nvSpPr>
        <p:spPr bwMode="auto">
          <a:xfrm>
            <a:off x="2403475" y="2249488"/>
            <a:ext cx="5921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Rut</a:t>
            </a:r>
            <a:endParaRPr lang="en-US" sz="2800">
              <a:latin typeface="Arial" charset="0"/>
            </a:endParaRPr>
          </a:p>
        </p:txBody>
      </p:sp>
      <p:sp>
        <p:nvSpPr>
          <p:cNvPr id="81970" name="Text Box 78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888921" name="Rectangle 89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81972" name="Text Box 93"/>
          <p:cNvSpPr txBox="1">
            <a:spLocks noChangeArrowheads="1"/>
          </p:cNvSpPr>
          <p:nvPr/>
        </p:nvSpPr>
        <p:spPr bwMode="auto">
          <a:xfrm>
            <a:off x="9078913" y="7467600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81973" name="Text Box 94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39</a:t>
            </a:r>
          </a:p>
        </p:txBody>
      </p:sp>
      <p:sp>
        <p:nvSpPr>
          <p:cNvPr id="888927" name="Rectangle 95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81975" name="Text Box 106"/>
          <p:cNvSpPr txBox="1">
            <a:spLocks noChangeArrowheads="1"/>
          </p:cNvSpPr>
          <p:nvPr/>
        </p:nvSpPr>
        <p:spPr bwMode="auto">
          <a:xfrm rot="-5400000">
            <a:off x="-1193006" y="3390106"/>
            <a:ext cx="5614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Historia (12)</a:t>
            </a:r>
            <a:endParaRPr lang="en-US" sz="1000">
              <a:latin typeface="Arial Black" charset="0"/>
            </a:endParaRPr>
          </a:p>
        </p:txBody>
      </p:sp>
      <p:sp>
        <p:nvSpPr>
          <p:cNvPr id="888984" name="Rectangle 152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sp>
        <p:nvSpPr>
          <p:cNvPr id="888985" name="Text Box 153"/>
          <p:cNvSpPr txBox="1">
            <a:spLocks noChangeArrowheads="1"/>
          </p:cNvSpPr>
          <p:nvPr/>
        </p:nvSpPr>
        <p:spPr bwMode="auto">
          <a:xfrm>
            <a:off x="6080125" y="6284913"/>
            <a:ext cx="317023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Cronología</a:t>
            </a:r>
            <a:r>
              <a:rPr lang="en-US" sz="20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bíblica</a:t>
            </a:r>
            <a:r>
              <a:rPr lang="en-US" sz="20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aproximada</a:t>
            </a:r>
            <a:r>
              <a:rPr lang="en-US" sz="20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: 450 B.C.</a:t>
            </a:r>
          </a:p>
        </p:txBody>
      </p:sp>
      <p:sp>
        <p:nvSpPr>
          <p:cNvPr id="888986" name="AutoShape 154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888987" name="Picture 155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888988" name="Text Box 156"/>
          <p:cNvSpPr txBox="1">
            <a:spLocks noChangeArrowheads="1"/>
          </p:cNvSpPr>
          <p:nvPr/>
        </p:nvSpPr>
        <p:spPr bwMode="auto">
          <a:xfrm>
            <a:off x="5194300" y="4519613"/>
            <a:ext cx="4330700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4400" b="1" smtClean="0">
                <a:solidFill>
                  <a:srgbClr val="FFEA18"/>
                </a:solidFill>
                <a:latin typeface="Helvetica" charset="0"/>
              </a:rPr>
              <a:t>Historia</a:t>
            </a: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z="4400" b="1" smtClean="0">
              <a:solidFill>
                <a:srgbClr val="FFEA18"/>
              </a:solidFill>
              <a:latin typeface="Helvetica" charset="0"/>
            </a:endParaRPr>
          </a:p>
        </p:txBody>
      </p:sp>
      <p:sp>
        <p:nvSpPr>
          <p:cNvPr id="888989" name="Text Box 157"/>
          <p:cNvSpPr txBox="1">
            <a:spLocks noChangeArrowheads="1"/>
          </p:cNvSpPr>
          <p:nvPr/>
        </p:nvSpPr>
        <p:spPr bwMode="auto">
          <a:xfrm>
            <a:off x="5586413" y="3654425"/>
            <a:ext cx="36210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latin typeface="Helvetica" pitchFamily="1" charset="0"/>
                <a:ea typeface="+mn-ea"/>
                <a:cs typeface="+mn-cs"/>
              </a:rPr>
              <a:t>Los  12  libros de</a:t>
            </a:r>
          </a:p>
        </p:txBody>
      </p:sp>
      <p:sp>
        <p:nvSpPr>
          <p:cNvPr id="888990" name="Rectangle 158"/>
          <p:cNvSpPr>
            <a:spLocks noChangeArrowheads="1"/>
          </p:cNvSpPr>
          <p:nvPr/>
        </p:nvSpPr>
        <p:spPr bwMode="auto">
          <a:xfrm>
            <a:off x="2197100" y="5918200"/>
            <a:ext cx="118586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2800" b="1">
                <a:latin typeface="Arial" pitchFamily="1" charset="0"/>
                <a:ea typeface="+mn-ea"/>
                <a:cs typeface="+mn-cs"/>
              </a:rPr>
              <a:t>Esdras</a:t>
            </a:r>
          </a:p>
        </p:txBody>
      </p:sp>
      <p:sp>
        <p:nvSpPr>
          <p:cNvPr id="888904" name="Oval 72"/>
          <p:cNvSpPr>
            <a:spLocks noChangeArrowheads="1"/>
          </p:cNvSpPr>
          <p:nvPr/>
        </p:nvSpPr>
        <p:spPr bwMode="auto">
          <a:xfrm>
            <a:off x="1398588" y="6269038"/>
            <a:ext cx="2506662" cy="544512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88991" name="Rectangle 159"/>
          <p:cNvSpPr>
            <a:spLocks noChangeArrowheads="1"/>
          </p:cNvSpPr>
          <p:nvPr/>
        </p:nvSpPr>
        <p:spPr bwMode="auto">
          <a:xfrm>
            <a:off x="5313363" y="2279650"/>
            <a:ext cx="4349750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Determinar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los libros</a:t>
            </a:r>
            <a:endParaRPr lang="en-US" sz="2000" b="1" u="sng">
              <a:solidFill>
                <a:schemeClr val="bg1"/>
              </a:solidFill>
              <a:latin typeface="Helvetica" charset="0"/>
            </a:endParaRPr>
          </a:p>
        </p:txBody>
      </p:sp>
      <p:grpSp>
        <p:nvGrpSpPr>
          <p:cNvPr id="81985" name="Group 260"/>
          <p:cNvGrpSpPr>
            <a:grpSpLocks/>
          </p:cNvGrpSpPr>
          <p:nvPr/>
        </p:nvGrpSpPr>
        <p:grpSpPr bwMode="auto">
          <a:xfrm>
            <a:off x="3683000" y="3867150"/>
            <a:ext cx="679450" cy="609600"/>
            <a:chOff x="7442200" y="1428761"/>
            <a:chExt cx="679465" cy="609604"/>
          </a:xfrm>
        </p:grpSpPr>
        <p:grpSp>
          <p:nvGrpSpPr>
            <p:cNvPr id="81986" name="Group 333"/>
            <p:cNvGrpSpPr>
              <a:grpSpLocks/>
            </p:cNvGrpSpPr>
            <p:nvPr/>
          </p:nvGrpSpPr>
          <p:grpSpPr bwMode="auto">
            <a:xfrm>
              <a:off x="7575564" y="1428769"/>
              <a:ext cx="546101" cy="609604"/>
              <a:chOff x="4780" y="860"/>
              <a:chExt cx="344" cy="384"/>
            </a:xfrm>
          </p:grpSpPr>
          <p:sp>
            <p:nvSpPr>
              <p:cNvPr id="81988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81989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90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PD</a:t>
                </a:r>
              </a:p>
            </p:txBody>
          </p:sp>
          <p:sp>
            <p:nvSpPr>
              <p:cNvPr id="84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1987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8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8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890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9"/>
          <p:cNvSpPr>
            <a:spLocks noChangeArrowheads="1"/>
          </p:cNvSpPr>
          <p:nvPr/>
        </p:nvSpPr>
        <p:spPr bwMode="auto">
          <a:xfrm>
            <a:off x="8588375" y="0"/>
            <a:ext cx="1470025" cy="77724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3399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43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085850"/>
            <a:ext cx="7186613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Oval 3"/>
          <p:cNvSpPr>
            <a:spLocks noChangeArrowheads="1"/>
          </p:cNvSpPr>
          <p:nvPr/>
        </p:nvSpPr>
        <p:spPr bwMode="auto">
          <a:xfrm>
            <a:off x="5614988" y="1149350"/>
            <a:ext cx="433387" cy="7143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5" name="Line 13"/>
          <p:cNvSpPr>
            <a:spLocks noChangeShapeType="1"/>
          </p:cNvSpPr>
          <p:nvPr/>
        </p:nvSpPr>
        <p:spPr bwMode="auto">
          <a:xfrm>
            <a:off x="2624138" y="4725988"/>
            <a:ext cx="1489075" cy="6207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Line 14"/>
          <p:cNvSpPr>
            <a:spLocks noChangeShapeType="1"/>
          </p:cNvSpPr>
          <p:nvPr/>
        </p:nvSpPr>
        <p:spPr bwMode="auto">
          <a:xfrm>
            <a:off x="3398838" y="3848100"/>
            <a:ext cx="1114425" cy="13223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15"/>
          <p:cNvSpPr>
            <a:spLocks noChangeShapeType="1"/>
          </p:cNvSpPr>
          <p:nvPr/>
        </p:nvSpPr>
        <p:spPr bwMode="auto">
          <a:xfrm>
            <a:off x="4478338" y="3262313"/>
            <a:ext cx="433387" cy="18319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Line 16"/>
          <p:cNvSpPr>
            <a:spLocks noChangeShapeType="1"/>
          </p:cNvSpPr>
          <p:nvPr/>
        </p:nvSpPr>
        <p:spPr bwMode="auto">
          <a:xfrm flipH="1">
            <a:off x="5370513" y="3813175"/>
            <a:ext cx="919162" cy="11985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Line 17"/>
          <p:cNvSpPr>
            <a:spLocks noChangeShapeType="1"/>
          </p:cNvSpPr>
          <p:nvPr/>
        </p:nvSpPr>
        <p:spPr bwMode="auto">
          <a:xfrm flipH="1">
            <a:off x="5641975" y="4268788"/>
            <a:ext cx="1243013" cy="901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Line 18"/>
          <p:cNvSpPr>
            <a:spLocks noChangeShapeType="1"/>
          </p:cNvSpPr>
          <p:nvPr/>
        </p:nvSpPr>
        <p:spPr bwMode="auto">
          <a:xfrm flipV="1">
            <a:off x="5741988" y="5114925"/>
            <a:ext cx="1760537" cy="403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Line 19"/>
          <p:cNvSpPr>
            <a:spLocks noChangeShapeType="1"/>
          </p:cNvSpPr>
          <p:nvPr/>
        </p:nvSpPr>
        <p:spPr bwMode="auto">
          <a:xfrm flipV="1">
            <a:off x="5929313" y="5789613"/>
            <a:ext cx="1568450" cy="238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2" name="Rectangle 21"/>
          <p:cNvSpPr>
            <a:spLocks noChangeArrowheads="1"/>
          </p:cNvSpPr>
          <p:nvPr/>
        </p:nvSpPr>
        <p:spPr bwMode="auto">
          <a:xfrm>
            <a:off x="5741988" y="1281113"/>
            <a:ext cx="236537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Freeform 22"/>
          <p:cNvSpPr>
            <a:spLocks/>
          </p:cNvSpPr>
          <p:nvPr/>
        </p:nvSpPr>
        <p:spPr bwMode="auto">
          <a:xfrm>
            <a:off x="5800725" y="1503363"/>
            <a:ext cx="650875" cy="1544637"/>
          </a:xfrm>
          <a:custGeom>
            <a:avLst/>
            <a:gdLst>
              <a:gd name="T0" fmla="*/ 2147483647 w 373"/>
              <a:gd name="T1" fmla="*/ 2147483647 h 859"/>
              <a:gd name="T2" fmla="*/ 2147483647 w 373"/>
              <a:gd name="T3" fmla="*/ 2147483647 h 859"/>
              <a:gd name="T4" fmla="*/ 2147483647 w 373"/>
              <a:gd name="T5" fmla="*/ 2147483647 h 859"/>
              <a:gd name="T6" fmla="*/ 2147483647 w 373"/>
              <a:gd name="T7" fmla="*/ 2147483647 h 859"/>
              <a:gd name="T8" fmla="*/ 2147483647 w 373"/>
              <a:gd name="T9" fmla="*/ 2147483647 h 859"/>
              <a:gd name="T10" fmla="*/ 2147483647 w 373"/>
              <a:gd name="T11" fmla="*/ 2147483647 h 859"/>
              <a:gd name="T12" fmla="*/ 2147483647 w 373"/>
              <a:gd name="T13" fmla="*/ 2147483647 h 859"/>
              <a:gd name="T14" fmla="*/ 2147483647 w 373"/>
              <a:gd name="T15" fmla="*/ 2147483647 h 859"/>
              <a:gd name="T16" fmla="*/ 2147483647 w 373"/>
              <a:gd name="T17" fmla="*/ 2147483647 h 859"/>
              <a:gd name="T18" fmla="*/ 2147483647 w 373"/>
              <a:gd name="T19" fmla="*/ 2147483647 h 859"/>
              <a:gd name="T20" fmla="*/ 2147483647 w 373"/>
              <a:gd name="T21" fmla="*/ 2147483647 h 859"/>
              <a:gd name="T22" fmla="*/ 2147483647 w 373"/>
              <a:gd name="T23" fmla="*/ 2147483647 h 859"/>
              <a:gd name="T24" fmla="*/ 2147483647 w 373"/>
              <a:gd name="T25" fmla="*/ 2147483647 h 859"/>
              <a:gd name="T26" fmla="*/ 2147483647 w 373"/>
              <a:gd name="T27" fmla="*/ 2147483647 h 859"/>
              <a:gd name="T28" fmla="*/ 0 w 373"/>
              <a:gd name="T29" fmla="*/ 2147483647 h 859"/>
              <a:gd name="T30" fmla="*/ 2147483647 w 373"/>
              <a:gd name="T31" fmla="*/ 2147483647 h 859"/>
              <a:gd name="T32" fmla="*/ 2147483647 w 373"/>
              <a:gd name="T33" fmla="*/ 2147483647 h 859"/>
              <a:gd name="T34" fmla="*/ 2147483647 w 373"/>
              <a:gd name="T35" fmla="*/ 2147483647 h 859"/>
              <a:gd name="T36" fmla="*/ 2147483647 w 373"/>
              <a:gd name="T37" fmla="*/ 2147483647 h 859"/>
              <a:gd name="T38" fmla="*/ 2147483647 w 373"/>
              <a:gd name="T39" fmla="*/ 2147483647 h 859"/>
              <a:gd name="T40" fmla="*/ 2147483647 w 373"/>
              <a:gd name="T41" fmla="*/ 2147483647 h 859"/>
              <a:gd name="T42" fmla="*/ 2147483647 w 373"/>
              <a:gd name="T43" fmla="*/ 2147483647 h 859"/>
              <a:gd name="T44" fmla="*/ 2147483647 w 373"/>
              <a:gd name="T45" fmla="*/ 2147483647 h 859"/>
              <a:gd name="T46" fmla="*/ 2147483647 w 373"/>
              <a:gd name="T47" fmla="*/ 2147483647 h 859"/>
              <a:gd name="T48" fmla="*/ 2147483647 w 373"/>
              <a:gd name="T49" fmla="*/ 2147483647 h 859"/>
              <a:gd name="T50" fmla="*/ 2147483647 w 373"/>
              <a:gd name="T51" fmla="*/ 2147483647 h 859"/>
              <a:gd name="T52" fmla="*/ 2147483647 w 373"/>
              <a:gd name="T53" fmla="*/ 2147483647 h 859"/>
              <a:gd name="T54" fmla="*/ 2147483647 w 373"/>
              <a:gd name="T55" fmla="*/ 2147483647 h 859"/>
              <a:gd name="T56" fmla="*/ 2147483647 w 373"/>
              <a:gd name="T57" fmla="*/ 2147483647 h 859"/>
              <a:gd name="T58" fmla="*/ 2147483647 w 373"/>
              <a:gd name="T59" fmla="*/ 2147483647 h 859"/>
              <a:gd name="T60" fmla="*/ 2147483647 w 373"/>
              <a:gd name="T61" fmla="*/ 2147483647 h 859"/>
              <a:gd name="T62" fmla="*/ 2147483647 w 373"/>
              <a:gd name="T63" fmla="*/ 2147483647 h 859"/>
              <a:gd name="T64" fmla="*/ 2147483647 w 373"/>
              <a:gd name="T65" fmla="*/ 2147483647 h 859"/>
              <a:gd name="T66" fmla="*/ 2147483647 w 373"/>
              <a:gd name="T67" fmla="*/ 2147483647 h 859"/>
              <a:gd name="T68" fmla="*/ 2147483647 w 373"/>
              <a:gd name="T69" fmla="*/ 2147483647 h 859"/>
              <a:gd name="T70" fmla="*/ 2147483647 w 373"/>
              <a:gd name="T71" fmla="*/ 2147483647 h 859"/>
              <a:gd name="T72" fmla="*/ 2147483647 w 373"/>
              <a:gd name="T73" fmla="*/ 2147483647 h 859"/>
              <a:gd name="T74" fmla="*/ 2147483647 w 373"/>
              <a:gd name="T75" fmla="*/ 2147483647 h 859"/>
              <a:gd name="T76" fmla="*/ 2147483647 w 373"/>
              <a:gd name="T77" fmla="*/ 2147483647 h 859"/>
              <a:gd name="T78" fmla="*/ 2147483647 w 373"/>
              <a:gd name="T79" fmla="*/ 2147483647 h 859"/>
              <a:gd name="T80" fmla="*/ 2147483647 w 373"/>
              <a:gd name="T81" fmla="*/ 2147483647 h 859"/>
              <a:gd name="T82" fmla="*/ 2147483647 w 373"/>
              <a:gd name="T83" fmla="*/ 2147483647 h 859"/>
              <a:gd name="T84" fmla="*/ 2147483647 w 373"/>
              <a:gd name="T85" fmla="*/ 2147483647 h 859"/>
              <a:gd name="T86" fmla="*/ 2147483647 w 373"/>
              <a:gd name="T87" fmla="*/ 2147483647 h 859"/>
              <a:gd name="T88" fmla="*/ 2147483647 w 373"/>
              <a:gd name="T89" fmla="*/ 2147483647 h 859"/>
              <a:gd name="T90" fmla="*/ 2147483647 w 373"/>
              <a:gd name="T91" fmla="*/ 2147483647 h 859"/>
              <a:gd name="T92" fmla="*/ 2147483647 w 373"/>
              <a:gd name="T93" fmla="*/ 2147483647 h 859"/>
              <a:gd name="T94" fmla="*/ 2147483647 w 373"/>
              <a:gd name="T95" fmla="*/ 2147483647 h 859"/>
              <a:gd name="T96" fmla="*/ 2147483647 w 373"/>
              <a:gd name="T97" fmla="*/ 2147483647 h 859"/>
              <a:gd name="T98" fmla="*/ 2147483647 w 373"/>
              <a:gd name="T99" fmla="*/ 2147483647 h 859"/>
              <a:gd name="T100" fmla="*/ 2147483647 w 373"/>
              <a:gd name="T101" fmla="*/ 2147483647 h 859"/>
              <a:gd name="T102" fmla="*/ 2147483647 w 373"/>
              <a:gd name="T103" fmla="*/ 2147483647 h 859"/>
              <a:gd name="T104" fmla="*/ 2147483647 w 373"/>
              <a:gd name="T105" fmla="*/ 2147483647 h 859"/>
              <a:gd name="T106" fmla="*/ 2147483647 w 373"/>
              <a:gd name="T107" fmla="*/ 2147483647 h 859"/>
              <a:gd name="T108" fmla="*/ 2147483647 w 373"/>
              <a:gd name="T109" fmla="*/ 2147483647 h 859"/>
              <a:gd name="T110" fmla="*/ 2147483647 w 373"/>
              <a:gd name="T111" fmla="*/ 2147483647 h 859"/>
              <a:gd name="T112" fmla="*/ 2147483647 w 373"/>
              <a:gd name="T113" fmla="*/ 2147483647 h 85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73"/>
              <a:gd name="T172" fmla="*/ 0 h 859"/>
              <a:gd name="T173" fmla="*/ 373 w 373"/>
              <a:gd name="T174" fmla="*/ 859 h 85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73" h="859">
                <a:moveTo>
                  <a:pt x="202" y="0"/>
                </a:moveTo>
                <a:lnTo>
                  <a:pt x="200" y="4"/>
                </a:lnTo>
                <a:lnTo>
                  <a:pt x="196" y="8"/>
                </a:lnTo>
                <a:lnTo>
                  <a:pt x="194" y="12"/>
                </a:lnTo>
                <a:lnTo>
                  <a:pt x="192" y="16"/>
                </a:lnTo>
                <a:lnTo>
                  <a:pt x="190" y="20"/>
                </a:lnTo>
                <a:lnTo>
                  <a:pt x="186" y="22"/>
                </a:lnTo>
                <a:lnTo>
                  <a:pt x="186" y="26"/>
                </a:lnTo>
                <a:lnTo>
                  <a:pt x="184" y="30"/>
                </a:lnTo>
                <a:lnTo>
                  <a:pt x="182" y="34"/>
                </a:lnTo>
                <a:lnTo>
                  <a:pt x="180" y="38"/>
                </a:lnTo>
                <a:lnTo>
                  <a:pt x="180" y="42"/>
                </a:lnTo>
                <a:lnTo>
                  <a:pt x="178" y="46"/>
                </a:lnTo>
                <a:lnTo>
                  <a:pt x="178" y="50"/>
                </a:lnTo>
                <a:lnTo>
                  <a:pt x="174" y="52"/>
                </a:lnTo>
                <a:lnTo>
                  <a:pt x="174" y="56"/>
                </a:lnTo>
                <a:lnTo>
                  <a:pt x="172" y="60"/>
                </a:lnTo>
                <a:lnTo>
                  <a:pt x="172" y="64"/>
                </a:lnTo>
                <a:lnTo>
                  <a:pt x="170" y="68"/>
                </a:lnTo>
                <a:lnTo>
                  <a:pt x="168" y="72"/>
                </a:lnTo>
                <a:lnTo>
                  <a:pt x="166" y="76"/>
                </a:lnTo>
                <a:lnTo>
                  <a:pt x="162" y="78"/>
                </a:lnTo>
                <a:lnTo>
                  <a:pt x="160" y="82"/>
                </a:lnTo>
                <a:lnTo>
                  <a:pt x="160" y="86"/>
                </a:lnTo>
                <a:lnTo>
                  <a:pt x="158" y="90"/>
                </a:lnTo>
                <a:lnTo>
                  <a:pt x="156" y="94"/>
                </a:lnTo>
                <a:lnTo>
                  <a:pt x="156" y="98"/>
                </a:lnTo>
                <a:lnTo>
                  <a:pt x="152" y="102"/>
                </a:lnTo>
                <a:lnTo>
                  <a:pt x="150" y="106"/>
                </a:lnTo>
                <a:lnTo>
                  <a:pt x="148" y="110"/>
                </a:lnTo>
                <a:lnTo>
                  <a:pt x="148" y="114"/>
                </a:lnTo>
                <a:lnTo>
                  <a:pt x="146" y="118"/>
                </a:lnTo>
                <a:lnTo>
                  <a:pt x="144" y="122"/>
                </a:lnTo>
                <a:lnTo>
                  <a:pt x="142" y="126"/>
                </a:lnTo>
                <a:lnTo>
                  <a:pt x="140" y="130"/>
                </a:lnTo>
                <a:lnTo>
                  <a:pt x="138" y="134"/>
                </a:lnTo>
                <a:lnTo>
                  <a:pt x="138" y="138"/>
                </a:lnTo>
                <a:lnTo>
                  <a:pt x="136" y="142"/>
                </a:lnTo>
                <a:lnTo>
                  <a:pt x="134" y="146"/>
                </a:lnTo>
                <a:lnTo>
                  <a:pt x="134" y="150"/>
                </a:lnTo>
                <a:lnTo>
                  <a:pt x="132" y="154"/>
                </a:lnTo>
                <a:lnTo>
                  <a:pt x="130" y="158"/>
                </a:lnTo>
                <a:lnTo>
                  <a:pt x="128" y="162"/>
                </a:lnTo>
                <a:lnTo>
                  <a:pt x="128" y="166"/>
                </a:lnTo>
                <a:lnTo>
                  <a:pt x="126" y="170"/>
                </a:lnTo>
                <a:lnTo>
                  <a:pt x="124" y="174"/>
                </a:lnTo>
                <a:lnTo>
                  <a:pt x="122" y="178"/>
                </a:lnTo>
                <a:lnTo>
                  <a:pt x="122" y="182"/>
                </a:lnTo>
                <a:lnTo>
                  <a:pt x="120" y="186"/>
                </a:lnTo>
                <a:lnTo>
                  <a:pt x="118" y="190"/>
                </a:lnTo>
                <a:lnTo>
                  <a:pt x="116" y="194"/>
                </a:lnTo>
                <a:lnTo>
                  <a:pt x="114" y="198"/>
                </a:lnTo>
                <a:lnTo>
                  <a:pt x="112" y="202"/>
                </a:lnTo>
                <a:lnTo>
                  <a:pt x="112" y="206"/>
                </a:lnTo>
                <a:lnTo>
                  <a:pt x="110" y="210"/>
                </a:lnTo>
                <a:lnTo>
                  <a:pt x="108" y="214"/>
                </a:lnTo>
                <a:lnTo>
                  <a:pt x="108" y="218"/>
                </a:lnTo>
                <a:lnTo>
                  <a:pt x="106" y="222"/>
                </a:lnTo>
                <a:lnTo>
                  <a:pt x="104" y="226"/>
                </a:lnTo>
                <a:lnTo>
                  <a:pt x="102" y="230"/>
                </a:lnTo>
                <a:lnTo>
                  <a:pt x="100" y="234"/>
                </a:lnTo>
                <a:lnTo>
                  <a:pt x="98" y="238"/>
                </a:lnTo>
                <a:lnTo>
                  <a:pt x="96" y="242"/>
                </a:lnTo>
                <a:lnTo>
                  <a:pt x="94" y="246"/>
                </a:lnTo>
                <a:lnTo>
                  <a:pt x="92" y="250"/>
                </a:lnTo>
                <a:lnTo>
                  <a:pt x="90" y="254"/>
                </a:lnTo>
                <a:lnTo>
                  <a:pt x="88" y="258"/>
                </a:lnTo>
                <a:lnTo>
                  <a:pt x="86" y="262"/>
                </a:lnTo>
                <a:lnTo>
                  <a:pt x="84" y="266"/>
                </a:lnTo>
                <a:lnTo>
                  <a:pt x="82" y="270"/>
                </a:lnTo>
                <a:lnTo>
                  <a:pt x="80" y="274"/>
                </a:lnTo>
                <a:lnTo>
                  <a:pt x="78" y="278"/>
                </a:lnTo>
                <a:lnTo>
                  <a:pt x="76" y="282"/>
                </a:lnTo>
                <a:lnTo>
                  <a:pt x="76" y="286"/>
                </a:lnTo>
                <a:lnTo>
                  <a:pt x="74" y="290"/>
                </a:lnTo>
                <a:lnTo>
                  <a:pt x="72" y="294"/>
                </a:lnTo>
                <a:lnTo>
                  <a:pt x="70" y="298"/>
                </a:lnTo>
                <a:lnTo>
                  <a:pt x="70" y="302"/>
                </a:lnTo>
                <a:lnTo>
                  <a:pt x="68" y="306"/>
                </a:lnTo>
                <a:lnTo>
                  <a:pt x="66" y="310"/>
                </a:lnTo>
                <a:lnTo>
                  <a:pt x="64" y="314"/>
                </a:lnTo>
                <a:lnTo>
                  <a:pt x="62" y="318"/>
                </a:lnTo>
                <a:lnTo>
                  <a:pt x="62" y="322"/>
                </a:lnTo>
                <a:lnTo>
                  <a:pt x="60" y="326"/>
                </a:lnTo>
                <a:lnTo>
                  <a:pt x="58" y="330"/>
                </a:lnTo>
                <a:lnTo>
                  <a:pt x="56" y="334"/>
                </a:lnTo>
                <a:lnTo>
                  <a:pt x="54" y="338"/>
                </a:lnTo>
                <a:lnTo>
                  <a:pt x="54" y="342"/>
                </a:lnTo>
                <a:lnTo>
                  <a:pt x="52" y="346"/>
                </a:lnTo>
                <a:lnTo>
                  <a:pt x="50" y="350"/>
                </a:lnTo>
                <a:lnTo>
                  <a:pt x="50" y="354"/>
                </a:lnTo>
                <a:lnTo>
                  <a:pt x="48" y="358"/>
                </a:lnTo>
                <a:lnTo>
                  <a:pt x="46" y="362"/>
                </a:lnTo>
                <a:lnTo>
                  <a:pt x="44" y="366"/>
                </a:lnTo>
                <a:lnTo>
                  <a:pt x="42" y="370"/>
                </a:lnTo>
                <a:lnTo>
                  <a:pt x="40" y="374"/>
                </a:lnTo>
                <a:lnTo>
                  <a:pt x="38" y="378"/>
                </a:lnTo>
                <a:lnTo>
                  <a:pt x="36" y="382"/>
                </a:lnTo>
                <a:lnTo>
                  <a:pt x="34" y="386"/>
                </a:lnTo>
                <a:lnTo>
                  <a:pt x="32" y="390"/>
                </a:lnTo>
                <a:lnTo>
                  <a:pt x="30" y="394"/>
                </a:lnTo>
                <a:lnTo>
                  <a:pt x="30" y="398"/>
                </a:lnTo>
                <a:lnTo>
                  <a:pt x="28" y="402"/>
                </a:lnTo>
                <a:lnTo>
                  <a:pt x="26" y="406"/>
                </a:lnTo>
                <a:lnTo>
                  <a:pt x="24" y="410"/>
                </a:lnTo>
                <a:lnTo>
                  <a:pt x="22" y="414"/>
                </a:lnTo>
                <a:lnTo>
                  <a:pt x="22" y="418"/>
                </a:lnTo>
                <a:lnTo>
                  <a:pt x="20" y="422"/>
                </a:lnTo>
                <a:lnTo>
                  <a:pt x="20" y="426"/>
                </a:lnTo>
                <a:lnTo>
                  <a:pt x="16" y="430"/>
                </a:lnTo>
                <a:lnTo>
                  <a:pt x="14" y="434"/>
                </a:lnTo>
                <a:lnTo>
                  <a:pt x="14" y="438"/>
                </a:lnTo>
                <a:lnTo>
                  <a:pt x="12" y="442"/>
                </a:lnTo>
                <a:lnTo>
                  <a:pt x="10" y="446"/>
                </a:lnTo>
                <a:lnTo>
                  <a:pt x="10" y="450"/>
                </a:lnTo>
                <a:lnTo>
                  <a:pt x="8" y="454"/>
                </a:lnTo>
                <a:lnTo>
                  <a:pt x="6" y="458"/>
                </a:lnTo>
                <a:lnTo>
                  <a:pt x="4" y="462"/>
                </a:lnTo>
                <a:lnTo>
                  <a:pt x="2" y="466"/>
                </a:lnTo>
                <a:lnTo>
                  <a:pt x="0" y="470"/>
                </a:lnTo>
                <a:lnTo>
                  <a:pt x="2" y="474"/>
                </a:lnTo>
                <a:lnTo>
                  <a:pt x="2" y="478"/>
                </a:lnTo>
                <a:lnTo>
                  <a:pt x="2" y="482"/>
                </a:lnTo>
                <a:lnTo>
                  <a:pt x="4" y="486"/>
                </a:lnTo>
                <a:lnTo>
                  <a:pt x="6" y="492"/>
                </a:lnTo>
                <a:lnTo>
                  <a:pt x="6" y="496"/>
                </a:lnTo>
                <a:lnTo>
                  <a:pt x="10" y="498"/>
                </a:lnTo>
                <a:lnTo>
                  <a:pt x="10" y="502"/>
                </a:lnTo>
                <a:lnTo>
                  <a:pt x="12" y="506"/>
                </a:lnTo>
                <a:lnTo>
                  <a:pt x="12" y="510"/>
                </a:lnTo>
                <a:lnTo>
                  <a:pt x="14" y="514"/>
                </a:lnTo>
                <a:lnTo>
                  <a:pt x="16" y="518"/>
                </a:lnTo>
                <a:lnTo>
                  <a:pt x="16" y="522"/>
                </a:lnTo>
                <a:lnTo>
                  <a:pt x="18" y="526"/>
                </a:lnTo>
                <a:lnTo>
                  <a:pt x="20" y="530"/>
                </a:lnTo>
                <a:lnTo>
                  <a:pt x="20" y="534"/>
                </a:lnTo>
                <a:lnTo>
                  <a:pt x="20" y="538"/>
                </a:lnTo>
                <a:lnTo>
                  <a:pt x="22" y="542"/>
                </a:lnTo>
                <a:lnTo>
                  <a:pt x="22" y="546"/>
                </a:lnTo>
                <a:lnTo>
                  <a:pt x="24" y="550"/>
                </a:lnTo>
                <a:lnTo>
                  <a:pt x="24" y="554"/>
                </a:lnTo>
                <a:lnTo>
                  <a:pt x="26" y="558"/>
                </a:lnTo>
                <a:lnTo>
                  <a:pt x="26" y="562"/>
                </a:lnTo>
                <a:lnTo>
                  <a:pt x="26" y="566"/>
                </a:lnTo>
                <a:lnTo>
                  <a:pt x="28" y="570"/>
                </a:lnTo>
                <a:lnTo>
                  <a:pt x="28" y="574"/>
                </a:lnTo>
                <a:lnTo>
                  <a:pt x="30" y="578"/>
                </a:lnTo>
                <a:lnTo>
                  <a:pt x="30" y="582"/>
                </a:lnTo>
                <a:lnTo>
                  <a:pt x="32" y="586"/>
                </a:lnTo>
                <a:lnTo>
                  <a:pt x="32" y="590"/>
                </a:lnTo>
                <a:lnTo>
                  <a:pt x="34" y="594"/>
                </a:lnTo>
                <a:lnTo>
                  <a:pt x="36" y="598"/>
                </a:lnTo>
                <a:lnTo>
                  <a:pt x="36" y="602"/>
                </a:lnTo>
                <a:lnTo>
                  <a:pt x="38" y="606"/>
                </a:lnTo>
                <a:lnTo>
                  <a:pt x="38" y="610"/>
                </a:lnTo>
                <a:lnTo>
                  <a:pt x="40" y="614"/>
                </a:lnTo>
                <a:lnTo>
                  <a:pt x="42" y="618"/>
                </a:lnTo>
                <a:lnTo>
                  <a:pt x="44" y="622"/>
                </a:lnTo>
                <a:lnTo>
                  <a:pt x="46" y="626"/>
                </a:lnTo>
                <a:lnTo>
                  <a:pt x="46" y="630"/>
                </a:lnTo>
                <a:lnTo>
                  <a:pt x="48" y="634"/>
                </a:lnTo>
                <a:lnTo>
                  <a:pt x="48" y="638"/>
                </a:lnTo>
                <a:lnTo>
                  <a:pt x="50" y="642"/>
                </a:lnTo>
                <a:lnTo>
                  <a:pt x="52" y="646"/>
                </a:lnTo>
                <a:lnTo>
                  <a:pt x="52" y="650"/>
                </a:lnTo>
                <a:lnTo>
                  <a:pt x="54" y="656"/>
                </a:lnTo>
                <a:lnTo>
                  <a:pt x="54" y="660"/>
                </a:lnTo>
                <a:lnTo>
                  <a:pt x="54" y="664"/>
                </a:lnTo>
                <a:lnTo>
                  <a:pt x="56" y="668"/>
                </a:lnTo>
                <a:lnTo>
                  <a:pt x="56" y="672"/>
                </a:lnTo>
                <a:lnTo>
                  <a:pt x="58" y="676"/>
                </a:lnTo>
                <a:lnTo>
                  <a:pt x="58" y="680"/>
                </a:lnTo>
                <a:lnTo>
                  <a:pt x="58" y="684"/>
                </a:lnTo>
                <a:lnTo>
                  <a:pt x="60" y="688"/>
                </a:lnTo>
                <a:lnTo>
                  <a:pt x="60" y="692"/>
                </a:lnTo>
                <a:lnTo>
                  <a:pt x="62" y="696"/>
                </a:lnTo>
                <a:lnTo>
                  <a:pt x="62" y="700"/>
                </a:lnTo>
                <a:lnTo>
                  <a:pt x="64" y="704"/>
                </a:lnTo>
                <a:lnTo>
                  <a:pt x="64" y="708"/>
                </a:lnTo>
                <a:lnTo>
                  <a:pt x="64" y="712"/>
                </a:lnTo>
                <a:lnTo>
                  <a:pt x="66" y="716"/>
                </a:lnTo>
                <a:lnTo>
                  <a:pt x="66" y="720"/>
                </a:lnTo>
                <a:lnTo>
                  <a:pt x="68" y="724"/>
                </a:lnTo>
                <a:lnTo>
                  <a:pt x="68" y="728"/>
                </a:lnTo>
                <a:lnTo>
                  <a:pt x="70" y="732"/>
                </a:lnTo>
                <a:lnTo>
                  <a:pt x="70" y="736"/>
                </a:lnTo>
                <a:lnTo>
                  <a:pt x="72" y="740"/>
                </a:lnTo>
                <a:lnTo>
                  <a:pt x="72" y="744"/>
                </a:lnTo>
                <a:lnTo>
                  <a:pt x="74" y="748"/>
                </a:lnTo>
                <a:lnTo>
                  <a:pt x="74" y="752"/>
                </a:lnTo>
                <a:lnTo>
                  <a:pt x="76" y="756"/>
                </a:lnTo>
                <a:lnTo>
                  <a:pt x="78" y="760"/>
                </a:lnTo>
                <a:lnTo>
                  <a:pt x="78" y="764"/>
                </a:lnTo>
                <a:lnTo>
                  <a:pt x="80" y="768"/>
                </a:lnTo>
                <a:lnTo>
                  <a:pt x="82" y="772"/>
                </a:lnTo>
                <a:lnTo>
                  <a:pt x="82" y="776"/>
                </a:lnTo>
                <a:lnTo>
                  <a:pt x="84" y="780"/>
                </a:lnTo>
                <a:lnTo>
                  <a:pt x="84" y="784"/>
                </a:lnTo>
                <a:lnTo>
                  <a:pt x="86" y="788"/>
                </a:lnTo>
                <a:lnTo>
                  <a:pt x="88" y="792"/>
                </a:lnTo>
                <a:lnTo>
                  <a:pt x="90" y="796"/>
                </a:lnTo>
                <a:lnTo>
                  <a:pt x="92" y="800"/>
                </a:lnTo>
                <a:lnTo>
                  <a:pt x="92" y="804"/>
                </a:lnTo>
                <a:lnTo>
                  <a:pt x="94" y="808"/>
                </a:lnTo>
                <a:lnTo>
                  <a:pt x="96" y="812"/>
                </a:lnTo>
                <a:lnTo>
                  <a:pt x="98" y="816"/>
                </a:lnTo>
                <a:lnTo>
                  <a:pt x="98" y="820"/>
                </a:lnTo>
                <a:lnTo>
                  <a:pt x="100" y="824"/>
                </a:lnTo>
                <a:lnTo>
                  <a:pt x="102" y="830"/>
                </a:lnTo>
                <a:lnTo>
                  <a:pt x="104" y="834"/>
                </a:lnTo>
                <a:lnTo>
                  <a:pt x="106" y="838"/>
                </a:lnTo>
                <a:lnTo>
                  <a:pt x="108" y="842"/>
                </a:lnTo>
                <a:lnTo>
                  <a:pt x="110" y="846"/>
                </a:lnTo>
                <a:lnTo>
                  <a:pt x="112" y="850"/>
                </a:lnTo>
                <a:lnTo>
                  <a:pt x="114" y="854"/>
                </a:lnTo>
                <a:lnTo>
                  <a:pt x="118" y="856"/>
                </a:lnTo>
                <a:lnTo>
                  <a:pt x="122" y="858"/>
                </a:lnTo>
                <a:lnTo>
                  <a:pt x="122" y="854"/>
                </a:lnTo>
                <a:lnTo>
                  <a:pt x="122" y="850"/>
                </a:lnTo>
                <a:lnTo>
                  <a:pt x="126" y="846"/>
                </a:lnTo>
                <a:lnTo>
                  <a:pt x="128" y="842"/>
                </a:lnTo>
                <a:lnTo>
                  <a:pt x="132" y="840"/>
                </a:lnTo>
                <a:lnTo>
                  <a:pt x="134" y="836"/>
                </a:lnTo>
                <a:lnTo>
                  <a:pt x="134" y="832"/>
                </a:lnTo>
                <a:lnTo>
                  <a:pt x="136" y="828"/>
                </a:lnTo>
                <a:lnTo>
                  <a:pt x="138" y="824"/>
                </a:lnTo>
                <a:lnTo>
                  <a:pt x="140" y="820"/>
                </a:lnTo>
                <a:lnTo>
                  <a:pt x="140" y="816"/>
                </a:lnTo>
                <a:lnTo>
                  <a:pt x="142" y="812"/>
                </a:lnTo>
                <a:lnTo>
                  <a:pt x="144" y="808"/>
                </a:lnTo>
                <a:lnTo>
                  <a:pt x="146" y="804"/>
                </a:lnTo>
                <a:lnTo>
                  <a:pt x="148" y="800"/>
                </a:lnTo>
                <a:lnTo>
                  <a:pt x="150" y="796"/>
                </a:lnTo>
                <a:lnTo>
                  <a:pt x="152" y="792"/>
                </a:lnTo>
                <a:lnTo>
                  <a:pt x="154" y="788"/>
                </a:lnTo>
                <a:lnTo>
                  <a:pt x="156" y="784"/>
                </a:lnTo>
                <a:lnTo>
                  <a:pt x="158" y="780"/>
                </a:lnTo>
                <a:lnTo>
                  <a:pt x="158" y="776"/>
                </a:lnTo>
                <a:lnTo>
                  <a:pt x="160" y="772"/>
                </a:lnTo>
                <a:lnTo>
                  <a:pt x="164" y="768"/>
                </a:lnTo>
                <a:lnTo>
                  <a:pt x="164" y="764"/>
                </a:lnTo>
                <a:lnTo>
                  <a:pt x="166" y="760"/>
                </a:lnTo>
                <a:lnTo>
                  <a:pt x="168" y="756"/>
                </a:lnTo>
                <a:lnTo>
                  <a:pt x="170" y="752"/>
                </a:lnTo>
                <a:lnTo>
                  <a:pt x="172" y="748"/>
                </a:lnTo>
                <a:lnTo>
                  <a:pt x="174" y="744"/>
                </a:lnTo>
                <a:lnTo>
                  <a:pt x="176" y="740"/>
                </a:lnTo>
                <a:lnTo>
                  <a:pt x="178" y="736"/>
                </a:lnTo>
                <a:lnTo>
                  <a:pt x="180" y="732"/>
                </a:lnTo>
                <a:lnTo>
                  <a:pt x="182" y="728"/>
                </a:lnTo>
                <a:lnTo>
                  <a:pt x="182" y="724"/>
                </a:lnTo>
                <a:lnTo>
                  <a:pt x="186" y="720"/>
                </a:lnTo>
                <a:lnTo>
                  <a:pt x="188" y="716"/>
                </a:lnTo>
                <a:lnTo>
                  <a:pt x="190" y="712"/>
                </a:lnTo>
                <a:lnTo>
                  <a:pt x="192" y="708"/>
                </a:lnTo>
                <a:lnTo>
                  <a:pt x="192" y="704"/>
                </a:lnTo>
                <a:lnTo>
                  <a:pt x="194" y="700"/>
                </a:lnTo>
                <a:lnTo>
                  <a:pt x="196" y="696"/>
                </a:lnTo>
                <a:lnTo>
                  <a:pt x="198" y="692"/>
                </a:lnTo>
                <a:lnTo>
                  <a:pt x="200" y="688"/>
                </a:lnTo>
                <a:lnTo>
                  <a:pt x="202" y="684"/>
                </a:lnTo>
                <a:lnTo>
                  <a:pt x="204" y="680"/>
                </a:lnTo>
                <a:lnTo>
                  <a:pt x="206" y="676"/>
                </a:lnTo>
                <a:lnTo>
                  <a:pt x="206" y="672"/>
                </a:lnTo>
                <a:lnTo>
                  <a:pt x="208" y="668"/>
                </a:lnTo>
                <a:lnTo>
                  <a:pt x="210" y="664"/>
                </a:lnTo>
                <a:lnTo>
                  <a:pt x="212" y="660"/>
                </a:lnTo>
                <a:lnTo>
                  <a:pt x="214" y="656"/>
                </a:lnTo>
                <a:lnTo>
                  <a:pt x="214" y="652"/>
                </a:lnTo>
                <a:lnTo>
                  <a:pt x="216" y="648"/>
                </a:lnTo>
                <a:lnTo>
                  <a:pt x="218" y="644"/>
                </a:lnTo>
                <a:lnTo>
                  <a:pt x="220" y="640"/>
                </a:lnTo>
                <a:lnTo>
                  <a:pt x="220" y="636"/>
                </a:lnTo>
                <a:lnTo>
                  <a:pt x="224" y="632"/>
                </a:lnTo>
                <a:lnTo>
                  <a:pt x="224" y="628"/>
                </a:lnTo>
                <a:lnTo>
                  <a:pt x="226" y="624"/>
                </a:lnTo>
                <a:lnTo>
                  <a:pt x="228" y="620"/>
                </a:lnTo>
                <a:lnTo>
                  <a:pt x="230" y="616"/>
                </a:lnTo>
                <a:lnTo>
                  <a:pt x="232" y="612"/>
                </a:lnTo>
                <a:lnTo>
                  <a:pt x="234" y="608"/>
                </a:lnTo>
                <a:lnTo>
                  <a:pt x="236" y="604"/>
                </a:lnTo>
                <a:lnTo>
                  <a:pt x="236" y="600"/>
                </a:lnTo>
                <a:lnTo>
                  <a:pt x="238" y="596"/>
                </a:lnTo>
                <a:lnTo>
                  <a:pt x="240" y="592"/>
                </a:lnTo>
                <a:lnTo>
                  <a:pt x="242" y="588"/>
                </a:lnTo>
                <a:lnTo>
                  <a:pt x="244" y="584"/>
                </a:lnTo>
                <a:lnTo>
                  <a:pt x="244" y="580"/>
                </a:lnTo>
                <a:lnTo>
                  <a:pt x="248" y="576"/>
                </a:lnTo>
                <a:lnTo>
                  <a:pt x="250" y="572"/>
                </a:lnTo>
                <a:lnTo>
                  <a:pt x="250" y="568"/>
                </a:lnTo>
                <a:lnTo>
                  <a:pt x="254" y="564"/>
                </a:lnTo>
                <a:lnTo>
                  <a:pt x="254" y="560"/>
                </a:lnTo>
                <a:lnTo>
                  <a:pt x="256" y="556"/>
                </a:lnTo>
                <a:lnTo>
                  <a:pt x="258" y="552"/>
                </a:lnTo>
                <a:lnTo>
                  <a:pt x="260" y="548"/>
                </a:lnTo>
                <a:lnTo>
                  <a:pt x="262" y="544"/>
                </a:lnTo>
                <a:lnTo>
                  <a:pt x="264" y="540"/>
                </a:lnTo>
                <a:lnTo>
                  <a:pt x="266" y="536"/>
                </a:lnTo>
                <a:lnTo>
                  <a:pt x="268" y="532"/>
                </a:lnTo>
                <a:lnTo>
                  <a:pt x="270" y="528"/>
                </a:lnTo>
                <a:lnTo>
                  <a:pt x="272" y="524"/>
                </a:lnTo>
                <a:lnTo>
                  <a:pt x="274" y="520"/>
                </a:lnTo>
                <a:lnTo>
                  <a:pt x="276" y="516"/>
                </a:lnTo>
                <a:lnTo>
                  <a:pt x="278" y="512"/>
                </a:lnTo>
                <a:lnTo>
                  <a:pt x="280" y="508"/>
                </a:lnTo>
                <a:lnTo>
                  <a:pt x="280" y="504"/>
                </a:lnTo>
                <a:lnTo>
                  <a:pt x="284" y="500"/>
                </a:lnTo>
                <a:lnTo>
                  <a:pt x="284" y="496"/>
                </a:lnTo>
                <a:lnTo>
                  <a:pt x="286" y="492"/>
                </a:lnTo>
                <a:lnTo>
                  <a:pt x="288" y="488"/>
                </a:lnTo>
                <a:lnTo>
                  <a:pt x="290" y="484"/>
                </a:lnTo>
                <a:lnTo>
                  <a:pt x="290" y="480"/>
                </a:lnTo>
                <a:lnTo>
                  <a:pt x="292" y="476"/>
                </a:lnTo>
                <a:lnTo>
                  <a:pt x="294" y="472"/>
                </a:lnTo>
                <a:lnTo>
                  <a:pt x="296" y="468"/>
                </a:lnTo>
                <a:lnTo>
                  <a:pt x="298" y="464"/>
                </a:lnTo>
                <a:lnTo>
                  <a:pt x="298" y="460"/>
                </a:lnTo>
                <a:lnTo>
                  <a:pt x="300" y="456"/>
                </a:lnTo>
                <a:lnTo>
                  <a:pt x="302" y="452"/>
                </a:lnTo>
                <a:lnTo>
                  <a:pt x="304" y="448"/>
                </a:lnTo>
                <a:lnTo>
                  <a:pt x="306" y="444"/>
                </a:lnTo>
                <a:lnTo>
                  <a:pt x="308" y="440"/>
                </a:lnTo>
                <a:lnTo>
                  <a:pt x="312" y="436"/>
                </a:lnTo>
                <a:lnTo>
                  <a:pt x="312" y="432"/>
                </a:lnTo>
                <a:lnTo>
                  <a:pt x="316" y="430"/>
                </a:lnTo>
                <a:lnTo>
                  <a:pt x="318" y="426"/>
                </a:lnTo>
                <a:lnTo>
                  <a:pt x="318" y="422"/>
                </a:lnTo>
                <a:lnTo>
                  <a:pt x="320" y="418"/>
                </a:lnTo>
                <a:lnTo>
                  <a:pt x="322" y="414"/>
                </a:lnTo>
                <a:lnTo>
                  <a:pt x="326" y="412"/>
                </a:lnTo>
                <a:lnTo>
                  <a:pt x="326" y="408"/>
                </a:lnTo>
                <a:lnTo>
                  <a:pt x="328" y="404"/>
                </a:lnTo>
                <a:lnTo>
                  <a:pt x="330" y="400"/>
                </a:lnTo>
                <a:lnTo>
                  <a:pt x="332" y="396"/>
                </a:lnTo>
                <a:lnTo>
                  <a:pt x="334" y="392"/>
                </a:lnTo>
                <a:lnTo>
                  <a:pt x="336" y="388"/>
                </a:lnTo>
                <a:lnTo>
                  <a:pt x="338" y="384"/>
                </a:lnTo>
                <a:lnTo>
                  <a:pt x="340" y="380"/>
                </a:lnTo>
                <a:lnTo>
                  <a:pt x="342" y="376"/>
                </a:lnTo>
                <a:lnTo>
                  <a:pt x="344" y="372"/>
                </a:lnTo>
                <a:lnTo>
                  <a:pt x="346" y="368"/>
                </a:lnTo>
                <a:lnTo>
                  <a:pt x="348" y="364"/>
                </a:lnTo>
                <a:lnTo>
                  <a:pt x="350" y="360"/>
                </a:lnTo>
                <a:lnTo>
                  <a:pt x="352" y="356"/>
                </a:lnTo>
                <a:lnTo>
                  <a:pt x="354" y="352"/>
                </a:lnTo>
                <a:lnTo>
                  <a:pt x="356" y="348"/>
                </a:lnTo>
                <a:lnTo>
                  <a:pt x="358" y="344"/>
                </a:lnTo>
                <a:lnTo>
                  <a:pt x="358" y="340"/>
                </a:lnTo>
                <a:lnTo>
                  <a:pt x="360" y="336"/>
                </a:lnTo>
                <a:lnTo>
                  <a:pt x="360" y="332"/>
                </a:lnTo>
                <a:lnTo>
                  <a:pt x="362" y="328"/>
                </a:lnTo>
                <a:lnTo>
                  <a:pt x="364" y="324"/>
                </a:lnTo>
                <a:lnTo>
                  <a:pt x="366" y="320"/>
                </a:lnTo>
                <a:lnTo>
                  <a:pt x="366" y="316"/>
                </a:lnTo>
                <a:lnTo>
                  <a:pt x="368" y="312"/>
                </a:lnTo>
                <a:lnTo>
                  <a:pt x="368" y="308"/>
                </a:lnTo>
                <a:lnTo>
                  <a:pt x="370" y="304"/>
                </a:lnTo>
                <a:lnTo>
                  <a:pt x="370" y="300"/>
                </a:lnTo>
                <a:lnTo>
                  <a:pt x="372" y="296"/>
                </a:lnTo>
                <a:lnTo>
                  <a:pt x="372" y="292"/>
                </a:lnTo>
                <a:lnTo>
                  <a:pt x="368" y="290"/>
                </a:lnTo>
                <a:lnTo>
                  <a:pt x="366" y="286"/>
                </a:lnTo>
                <a:lnTo>
                  <a:pt x="364" y="282"/>
                </a:lnTo>
                <a:lnTo>
                  <a:pt x="360" y="282"/>
                </a:lnTo>
                <a:lnTo>
                  <a:pt x="358" y="278"/>
                </a:lnTo>
                <a:lnTo>
                  <a:pt x="354" y="276"/>
                </a:lnTo>
                <a:lnTo>
                  <a:pt x="350" y="272"/>
                </a:lnTo>
                <a:lnTo>
                  <a:pt x="346" y="268"/>
                </a:lnTo>
                <a:lnTo>
                  <a:pt x="344" y="264"/>
                </a:lnTo>
                <a:lnTo>
                  <a:pt x="344" y="260"/>
                </a:lnTo>
                <a:lnTo>
                  <a:pt x="344" y="256"/>
                </a:lnTo>
                <a:lnTo>
                  <a:pt x="344" y="260"/>
                </a:lnTo>
                <a:lnTo>
                  <a:pt x="346" y="264"/>
                </a:lnTo>
                <a:lnTo>
                  <a:pt x="348" y="268"/>
                </a:lnTo>
                <a:lnTo>
                  <a:pt x="352" y="272"/>
                </a:lnTo>
                <a:lnTo>
                  <a:pt x="356" y="276"/>
                </a:lnTo>
                <a:lnTo>
                  <a:pt x="360" y="280"/>
                </a:lnTo>
                <a:lnTo>
                  <a:pt x="362" y="284"/>
                </a:lnTo>
                <a:lnTo>
                  <a:pt x="366" y="286"/>
                </a:lnTo>
                <a:lnTo>
                  <a:pt x="366" y="290"/>
                </a:lnTo>
                <a:lnTo>
                  <a:pt x="368" y="294"/>
                </a:lnTo>
                <a:lnTo>
                  <a:pt x="370" y="290"/>
                </a:lnTo>
                <a:lnTo>
                  <a:pt x="368" y="286"/>
                </a:lnTo>
                <a:lnTo>
                  <a:pt x="364" y="282"/>
                </a:lnTo>
                <a:lnTo>
                  <a:pt x="362" y="278"/>
                </a:lnTo>
                <a:lnTo>
                  <a:pt x="360" y="274"/>
                </a:lnTo>
                <a:lnTo>
                  <a:pt x="360" y="270"/>
                </a:lnTo>
                <a:lnTo>
                  <a:pt x="358" y="266"/>
                </a:lnTo>
                <a:lnTo>
                  <a:pt x="356" y="262"/>
                </a:lnTo>
                <a:lnTo>
                  <a:pt x="356" y="258"/>
                </a:lnTo>
                <a:lnTo>
                  <a:pt x="354" y="254"/>
                </a:lnTo>
                <a:lnTo>
                  <a:pt x="350" y="252"/>
                </a:lnTo>
                <a:lnTo>
                  <a:pt x="350" y="248"/>
                </a:lnTo>
                <a:lnTo>
                  <a:pt x="346" y="246"/>
                </a:lnTo>
                <a:lnTo>
                  <a:pt x="346" y="242"/>
                </a:lnTo>
                <a:lnTo>
                  <a:pt x="344" y="238"/>
                </a:lnTo>
                <a:lnTo>
                  <a:pt x="340" y="236"/>
                </a:lnTo>
                <a:lnTo>
                  <a:pt x="340" y="232"/>
                </a:lnTo>
                <a:lnTo>
                  <a:pt x="336" y="230"/>
                </a:lnTo>
                <a:lnTo>
                  <a:pt x="334" y="226"/>
                </a:lnTo>
                <a:lnTo>
                  <a:pt x="332" y="222"/>
                </a:lnTo>
                <a:lnTo>
                  <a:pt x="330" y="218"/>
                </a:lnTo>
                <a:lnTo>
                  <a:pt x="326" y="216"/>
                </a:lnTo>
                <a:lnTo>
                  <a:pt x="324" y="212"/>
                </a:lnTo>
                <a:lnTo>
                  <a:pt x="322" y="208"/>
                </a:lnTo>
                <a:lnTo>
                  <a:pt x="318" y="206"/>
                </a:lnTo>
                <a:lnTo>
                  <a:pt x="316" y="202"/>
                </a:lnTo>
                <a:lnTo>
                  <a:pt x="314" y="198"/>
                </a:lnTo>
                <a:lnTo>
                  <a:pt x="312" y="194"/>
                </a:lnTo>
                <a:lnTo>
                  <a:pt x="312" y="190"/>
                </a:lnTo>
                <a:lnTo>
                  <a:pt x="310" y="186"/>
                </a:lnTo>
                <a:lnTo>
                  <a:pt x="308" y="182"/>
                </a:lnTo>
                <a:lnTo>
                  <a:pt x="306" y="178"/>
                </a:lnTo>
                <a:lnTo>
                  <a:pt x="306" y="174"/>
                </a:lnTo>
                <a:lnTo>
                  <a:pt x="304" y="170"/>
                </a:lnTo>
                <a:lnTo>
                  <a:pt x="302" y="166"/>
                </a:lnTo>
                <a:lnTo>
                  <a:pt x="300" y="162"/>
                </a:lnTo>
                <a:lnTo>
                  <a:pt x="298" y="158"/>
                </a:lnTo>
                <a:lnTo>
                  <a:pt x="296" y="154"/>
                </a:lnTo>
                <a:lnTo>
                  <a:pt x="292" y="150"/>
                </a:lnTo>
                <a:lnTo>
                  <a:pt x="288" y="146"/>
                </a:lnTo>
                <a:lnTo>
                  <a:pt x="286" y="142"/>
                </a:lnTo>
                <a:lnTo>
                  <a:pt x="282" y="140"/>
                </a:lnTo>
                <a:lnTo>
                  <a:pt x="280" y="136"/>
                </a:lnTo>
                <a:lnTo>
                  <a:pt x="278" y="132"/>
                </a:lnTo>
                <a:lnTo>
                  <a:pt x="276" y="128"/>
                </a:lnTo>
                <a:lnTo>
                  <a:pt x="274" y="124"/>
                </a:lnTo>
                <a:lnTo>
                  <a:pt x="272" y="120"/>
                </a:lnTo>
                <a:lnTo>
                  <a:pt x="270" y="116"/>
                </a:lnTo>
                <a:lnTo>
                  <a:pt x="268" y="112"/>
                </a:lnTo>
                <a:lnTo>
                  <a:pt x="264" y="108"/>
                </a:lnTo>
                <a:lnTo>
                  <a:pt x="264" y="104"/>
                </a:lnTo>
                <a:lnTo>
                  <a:pt x="262" y="100"/>
                </a:lnTo>
                <a:lnTo>
                  <a:pt x="260" y="96"/>
                </a:lnTo>
                <a:lnTo>
                  <a:pt x="258" y="92"/>
                </a:lnTo>
                <a:lnTo>
                  <a:pt x="256" y="88"/>
                </a:lnTo>
                <a:lnTo>
                  <a:pt x="254" y="84"/>
                </a:lnTo>
                <a:lnTo>
                  <a:pt x="252" y="80"/>
                </a:lnTo>
                <a:lnTo>
                  <a:pt x="250" y="76"/>
                </a:lnTo>
                <a:lnTo>
                  <a:pt x="248" y="72"/>
                </a:lnTo>
                <a:lnTo>
                  <a:pt x="246" y="68"/>
                </a:lnTo>
                <a:lnTo>
                  <a:pt x="244" y="64"/>
                </a:lnTo>
                <a:lnTo>
                  <a:pt x="240" y="62"/>
                </a:lnTo>
                <a:lnTo>
                  <a:pt x="238" y="58"/>
                </a:lnTo>
                <a:lnTo>
                  <a:pt x="236" y="54"/>
                </a:lnTo>
                <a:lnTo>
                  <a:pt x="234" y="50"/>
                </a:lnTo>
                <a:lnTo>
                  <a:pt x="230" y="48"/>
                </a:lnTo>
                <a:lnTo>
                  <a:pt x="230" y="44"/>
                </a:lnTo>
                <a:lnTo>
                  <a:pt x="228" y="40"/>
                </a:lnTo>
                <a:lnTo>
                  <a:pt x="224" y="38"/>
                </a:lnTo>
                <a:lnTo>
                  <a:pt x="222" y="34"/>
                </a:lnTo>
                <a:lnTo>
                  <a:pt x="220" y="30"/>
                </a:lnTo>
                <a:lnTo>
                  <a:pt x="218" y="26"/>
                </a:lnTo>
                <a:lnTo>
                  <a:pt x="216" y="22"/>
                </a:lnTo>
                <a:lnTo>
                  <a:pt x="214" y="18"/>
                </a:lnTo>
                <a:lnTo>
                  <a:pt x="210" y="16"/>
                </a:lnTo>
                <a:lnTo>
                  <a:pt x="208" y="12"/>
                </a:lnTo>
                <a:lnTo>
                  <a:pt x="204" y="10"/>
                </a:lnTo>
                <a:lnTo>
                  <a:pt x="202" y="6"/>
                </a:lnTo>
                <a:lnTo>
                  <a:pt x="200" y="2"/>
                </a:lnTo>
                <a:lnTo>
                  <a:pt x="202" y="0"/>
                </a:lnTo>
              </a:path>
            </a:pathLst>
          </a:custGeom>
          <a:solidFill>
            <a:schemeClr val="tx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4" name="Freeform 24"/>
          <p:cNvSpPr>
            <a:spLocks/>
          </p:cNvSpPr>
          <p:nvPr/>
        </p:nvSpPr>
        <p:spPr bwMode="auto">
          <a:xfrm>
            <a:off x="7602538" y="5497513"/>
            <a:ext cx="114300" cy="20637"/>
          </a:xfrm>
          <a:custGeom>
            <a:avLst/>
            <a:gdLst>
              <a:gd name="T0" fmla="*/ 0 w 65"/>
              <a:gd name="T1" fmla="*/ 2147483647 h 11"/>
              <a:gd name="T2" fmla="*/ 2147483647 w 65"/>
              <a:gd name="T3" fmla="*/ 2147483647 h 11"/>
              <a:gd name="T4" fmla="*/ 2147483647 w 65"/>
              <a:gd name="T5" fmla="*/ 2147483647 h 11"/>
              <a:gd name="T6" fmla="*/ 2147483647 w 65"/>
              <a:gd name="T7" fmla="*/ 2147483647 h 11"/>
              <a:gd name="T8" fmla="*/ 2147483647 w 65"/>
              <a:gd name="T9" fmla="*/ 2147483647 h 11"/>
              <a:gd name="T10" fmla="*/ 2147483647 w 65"/>
              <a:gd name="T11" fmla="*/ 2147483647 h 11"/>
              <a:gd name="T12" fmla="*/ 2147483647 w 65"/>
              <a:gd name="T13" fmla="*/ 2147483647 h 11"/>
              <a:gd name="T14" fmla="*/ 2147483647 w 65"/>
              <a:gd name="T15" fmla="*/ 2147483647 h 11"/>
              <a:gd name="T16" fmla="*/ 2147483647 w 65"/>
              <a:gd name="T17" fmla="*/ 2147483647 h 11"/>
              <a:gd name="T18" fmla="*/ 2147483647 w 65"/>
              <a:gd name="T19" fmla="*/ 2147483647 h 11"/>
              <a:gd name="T20" fmla="*/ 2147483647 w 65"/>
              <a:gd name="T21" fmla="*/ 2147483647 h 11"/>
              <a:gd name="T22" fmla="*/ 2147483647 w 65"/>
              <a:gd name="T23" fmla="*/ 2147483647 h 11"/>
              <a:gd name="T24" fmla="*/ 2147483647 w 65"/>
              <a:gd name="T25" fmla="*/ 2147483647 h 11"/>
              <a:gd name="T26" fmla="*/ 2147483647 w 65"/>
              <a:gd name="T27" fmla="*/ 2147483647 h 11"/>
              <a:gd name="T28" fmla="*/ 2147483647 w 65"/>
              <a:gd name="T29" fmla="*/ 2147483647 h 11"/>
              <a:gd name="T30" fmla="*/ 2147483647 w 65"/>
              <a:gd name="T31" fmla="*/ 2147483647 h 11"/>
              <a:gd name="T32" fmla="*/ 2147483647 w 65"/>
              <a:gd name="T33" fmla="*/ 0 h 1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5"/>
              <a:gd name="T52" fmla="*/ 0 h 11"/>
              <a:gd name="T53" fmla="*/ 65 w 65"/>
              <a:gd name="T54" fmla="*/ 11 h 1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5" h="11">
                <a:moveTo>
                  <a:pt x="0" y="10"/>
                </a:moveTo>
                <a:lnTo>
                  <a:pt x="4" y="10"/>
                </a:lnTo>
                <a:lnTo>
                  <a:pt x="8" y="10"/>
                </a:lnTo>
                <a:lnTo>
                  <a:pt x="12" y="8"/>
                </a:lnTo>
                <a:lnTo>
                  <a:pt x="16" y="6"/>
                </a:lnTo>
                <a:lnTo>
                  <a:pt x="20" y="6"/>
                </a:lnTo>
                <a:lnTo>
                  <a:pt x="24" y="6"/>
                </a:lnTo>
                <a:lnTo>
                  <a:pt x="28" y="4"/>
                </a:lnTo>
                <a:lnTo>
                  <a:pt x="32" y="4"/>
                </a:lnTo>
                <a:lnTo>
                  <a:pt x="36" y="4"/>
                </a:lnTo>
                <a:lnTo>
                  <a:pt x="40" y="4"/>
                </a:lnTo>
                <a:lnTo>
                  <a:pt x="44" y="4"/>
                </a:lnTo>
                <a:lnTo>
                  <a:pt x="48" y="2"/>
                </a:lnTo>
                <a:lnTo>
                  <a:pt x="52" y="2"/>
                </a:lnTo>
                <a:lnTo>
                  <a:pt x="56" y="2"/>
                </a:lnTo>
                <a:lnTo>
                  <a:pt x="60" y="2"/>
                </a:lnTo>
                <a:lnTo>
                  <a:pt x="64" y="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5" name="Freeform 25"/>
          <p:cNvSpPr>
            <a:spLocks/>
          </p:cNvSpPr>
          <p:nvPr/>
        </p:nvSpPr>
        <p:spPr bwMode="auto">
          <a:xfrm>
            <a:off x="7680325" y="5365750"/>
            <a:ext cx="82550" cy="263525"/>
          </a:xfrm>
          <a:custGeom>
            <a:avLst/>
            <a:gdLst>
              <a:gd name="T0" fmla="*/ 2147483647 w 47"/>
              <a:gd name="T1" fmla="*/ 2147483647 h 147"/>
              <a:gd name="T2" fmla="*/ 2147483647 w 47"/>
              <a:gd name="T3" fmla="*/ 2147483647 h 147"/>
              <a:gd name="T4" fmla="*/ 2147483647 w 47"/>
              <a:gd name="T5" fmla="*/ 2147483647 h 147"/>
              <a:gd name="T6" fmla="*/ 2147483647 w 47"/>
              <a:gd name="T7" fmla="*/ 2147483647 h 147"/>
              <a:gd name="T8" fmla="*/ 2147483647 w 47"/>
              <a:gd name="T9" fmla="*/ 2147483647 h 147"/>
              <a:gd name="T10" fmla="*/ 2147483647 w 47"/>
              <a:gd name="T11" fmla="*/ 2147483647 h 147"/>
              <a:gd name="T12" fmla="*/ 2147483647 w 47"/>
              <a:gd name="T13" fmla="*/ 2147483647 h 147"/>
              <a:gd name="T14" fmla="*/ 2147483647 w 47"/>
              <a:gd name="T15" fmla="*/ 2147483647 h 147"/>
              <a:gd name="T16" fmla="*/ 2147483647 w 47"/>
              <a:gd name="T17" fmla="*/ 2147483647 h 147"/>
              <a:gd name="T18" fmla="*/ 2147483647 w 47"/>
              <a:gd name="T19" fmla="*/ 2147483647 h 147"/>
              <a:gd name="T20" fmla="*/ 2147483647 w 47"/>
              <a:gd name="T21" fmla="*/ 0 h 147"/>
              <a:gd name="T22" fmla="*/ 2147483647 w 47"/>
              <a:gd name="T23" fmla="*/ 2147483647 h 147"/>
              <a:gd name="T24" fmla="*/ 2147483647 w 47"/>
              <a:gd name="T25" fmla="*/ 2147483647 h 147"/>
              <a:gd name="T26" fmla="*/ 2147483647 w 47"/>
              <a:gd name="T27" fmla="*/ 2147483647 h 147"/>
              <a:gd name="T28" fmla="*/ 2147483647 w 47"/>
              <a:gd name="T29" fmla="*/ 2147483647 h 147"/>
              <a:gd name="T30" fmla="*/ 2147483647 w 47"/>
              <a:gd name="T31" fmla="*/ 2147483647 h 147"/>
              <a:gd name="T32" fmla="*/ 2147483647 w 47"/>
              <a:gd name="T33" fmla="*/ 2147483647 h 147"/>
              <a:gd name="T34" fmla="*/ 2147483647 w 47"/>
              <a:gd name="T35" fmla="*/ 2147483647 h 147"/>
              <a:gd name="T36" fmla="*/ 2147483647 w 47"/>
              <a:gd name="T37" fmla="*/ 2147483647 h 147"/>
              <a:gd name="T38" fmla="*/ 2147483647 w 47"/>
              <a:gd name="T39" fmla="*/ 2147483647 h 147"/>
              <a:gd name="T40" fmla="*/ 2147483647 w 47"/>
              <a:gd name="T41" fmla="*/ 2147483647 h 147"/>
              <a:gd name="T42" fmla="*/ 2147483647 w 47"/>
              <a:gd name="T43" fmla="*/ 2147483647 h 147"/>
              <a:gd name="T44" fmla="*/ 2147483647 w 47"/>
              <a:gd name="T45" fmla="*/ 2147483647 h 147"/>
              <a:gd name="T46" fmla="*/ 2147483647 w 47"/>
              <a:gd name="T47" fmla="*/ 2147483647 h 147"/>
              <a:gd name="T48" fmla="*/ 2147483647 w 47"/>
              <a:gd name="T49" fmla="*/ 2147483647 h 147"/>
              <a:gd name="T50" fmla="*/ 2147483647 w 47"/>
              <a:gd name="T51" fmla="*/ 2147483647 h 147"/>
              <a:gd name="T52" fmla="*/ 2147483647 w 47"/>
              <a:gd name="T53" fmla="*/ 2147483647 h 147"/>
              <a:gd name="T54" fmla="*/ 2147483647 w 47"/>
              <a:gd name="T55" fmla="*/ 2147483647 h 147"/>
              <a:gd name="T56" fmla="*/ 2147483647 w 47"/>
              <a:gd name="T57" fmla="*/ 2147483647 h 147"/>
              <a:gd name="T58" fmla="*/ 2147483647 w 47"/>
              <a:gd name="T59" fmla="*/ 2147483647 h 147"/>
              <a:gd name="T60" fmla="*/ 2147483647 w 47"/>
              <a:gd name="T61" fmla="*/ 2147483647 h 147"/>
              <a:gd name="T62" fmla="*/ 2147483647 w 47"/>
              <a:gd name="T63" fmla="*/ 2147483647 h 147"/>
              <a:gd name="T64" fmla="*/ 2147483647 w 47"/>
              <a:gd name="T65" fmla="*/ 2147483647 h 147"/>
              <a:gd name="T66" fmla="*/ 2147483647 w 47"/>
              <a:gd name="T67" fmla="*/ 2147483647 h 147"/>
              <a:gd name="T68" fmla="*/ 2147483647 w 47"/>
              <a:gd name="T69" fmla="*/ 2147483647 h 147"/>
              <a:gd name="T70" fmla="*/ 2147483647 w 47"/>
              <a:gd name="T71" fmla="*/ 2147483647 h 147"/>
              <a:gd name="T72" fmla="*/ 2147483647 w 47"/>
              <a:gd name="T73" fmla="*/ 2147483647 h 147"/>
              <a:gd name="T74" fmla="*/ 2147483647 w 47"/>
              <a:gd name="T75" fmla="*/ 2147483647 h 147"/>
              <a:gd name="T76" fmla="*/ 2147483647 w 47"/>
              <a:gd name="T77" fmla="*/ 2147483647 h 147"/>
              <a:gd name="T78" fmla="*/ 2147483647 w 47"/>
              <a:gd name="T79" fmla="*/ 2147483647 h 147"/>
              <a:gd name="T80" fmla="*/ 2147483647 w 47"/>
              <a:gd name="T81" fmla="*/ 2147483647 h 147"/>
              <a:gd name="T82" fmla="*/ 2147483647 w 47"/>
              <a:gd name="T83" fmla="*/ 2147483647 h 147"/>
              <a:gd name="T84" fmla="*/ 2147483647 w 47"/>
              <a:gd name="T85" fmla="*/ 2147483647 h 147"/>
              <a:gd name="T86" fmla="*/ 2147483647 w 47"/>
              <a:gd name="T87" fmla="*/ 2147483647 h 147"/>
              <a:gd name="T88" fmla="*/ 2147483647 w 47"/>
              <a:gd name="T89" fmla="*/ 2147483647 h 147"/>
              <a:gd name="T90" fmla="*/ 2147483647 w 47"/>
              <a:gd name="T91" fmla="*/ 2147483647 h 147"/>
              <a:gd name="T92" fmla="*/ 2147483647 w 47"/>
              <a:gd name="T93" fmla="*/ 2147483647 h 147"/>
              <a:gd name="T94" fmla="*/ 2147483647 w 47"/>
              <a:gd name="T95" fmla="*/ 2147483647 h 147"/>
              <a:gd name="T96" fmla="*/ 2147483647 w 47"/>
              <a:gd name="T97" fmla="*/ 2147483647 h 147"/>
              <a:gd name="T98" fmla="*/ 2147483647 w 47"/>
              <a:gd name="T99" fmla="*/ 2147483647 h 147"/>
              <a:gd name="T100" fmla="*/ 2147483647 w 47"/>
              <a:gd name="T101" fmla="*/ 2147483647 h 147"/>
              <a:gd name="T102" fmla="*/ 2147483647 w 47"/>
              <a:gd name="T103" fmla="*/ 2147483647 h 147"/>
              <a:gd name="T104" fmla="*/ 2147483647 w 47"/>
              <a:gd name="T105" fmla="*/ 2147483647 h 147"/>
              <a:gd name="T106" fmla="*/ 2147483647 w 47"/>
              <a:gd name="T107" fmla="*/ 2147483647 h 147"/>
              <a:gd name="T108" fmla="*/ 2147483647 w 47"/>
              <a:gd name="T109" fmla="*/ 2147483647 h 147"/>
              <a:gd name="T110" fmla="*/ 2147483647 w 47"/>
              <a:gd name="T111" fmla="*/ 2147483647 h 147"/>
              <a:gd name="T112" fmla="*/ 2147483647 w 47"/>
              <a:gd name="T113" fmla="*/ 2147483647 h 147"/>
              <a:gd name="T114" fmla="*/ 2147483647 w 47"/>
              <a:gd name="T115" fmla="*/ 2147483647 h 147"/>
              <a:gd name="T116" fmla="*/ 2147483647 w 47"/>
              <a:gd name="T117" fmla="*/ 2147483647 h 147"/>
              <a:gd name="T118" fmla="*/ 2147483647 w 47"/>
              <a:gd name="T119" fmla="*/ 2147483647 h 147"/>
              <a:gd name="T120" fmla="*/ 2147483647 w 47"/>
              <a:gd name="T121" fmla="*/ 2147483647 h 147"/>
              <a:gd name="T122" fmla="*/ 2147483647 w 47"/>
              <a:gd name="T123" fmla="*/ 2147483647 h 14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47"/>
              <a:gd name="T187" fmla="*/ 0 h 147"/>
              <a:gd name="T188" fmla="*/ 47 w 47"/>
              <a:gd name="T189" fmla="*/ 147 h 14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47" h="147">
                <a:moveTo>
                  <a:pt x="12" y="10"/>
                </a:moveTo>
                <a:lnTo>
                  <a:pt x="16" y="14"/>
                </a:lnTo>
                <a:lnTo>
                  <a:pt x="20" y="16"/>
                </a:lnTo>
                <a:lnTo>
                  <a:pt x="20" y="20"/>
                </a:lnTo>
                <a:lnTo>
                  <a:pt x="24" y="24"/>
                </a:lnTo>
                <a:lnTo>
                  <a:pt x="24" y="28"/>
                </a:lnTo>
                <a:lnTo>
                  <a:pt x="28" y="28"/>
                </a:lnTo>
                <a:lnTo>
                  <a:pt x="28" y="32"/>
                </a:lnTo>
                <a:lnTo>
                  <a:pt x="32" y="32"/>
                </a:lnTo>
                <a:lnTo>
                  <a:pt x="36" y="36"/>
                </a:lnTo>
                <a:lnTo>
                  <a:pt x="36" y="40"/>
                </a:lnTo>
                <a:lnTo>
                  <a:pt x="40" y="40"/>
                </a:lnTo>
                <a:lnTo>
                  <a:pt x="40" y="48"/>
                </a:lnTo>
                <a:lnTo>
                  <a:pt x="44" y="52"/>
                </a:lnTo>
                <a:lnTo>
                  <a:pt x="40" y="56"/>
                </a:lnTo>
                <a:lnTo>
                  <a:pt x="36" y="60"/>
                </a:lnTo>
                <a:lnTo>
                  <a:pt x="36" y="64"/>
                </a:lnTo>
                <a:lnTo>
                  <a:pt x="32" y="64"/>
                </a:lnTo>
                <a:lnTo>
                  <a:pt x="32" y="60"/>
                </a:lnTo>
                <a:lnTo>
                  <a:pt x="32" y="56"/>
                </a:lnTo>
                <a:lnTo>
                  <a:pt x="32" y="50"/>
                </a:lnTo>
                <a:lnTo>
                  <a:pt x="28" y="50"/>
                </a:lnTo>
                <a:lnTo>
                  <a:pt x="28" y="46"/>
                </a:lnTo>
                <a:lnTo>
                  <a:pt x="28" y="42"/>
                </a:lnTo>
                <a:lnTo>
                  <a:pt x="28" y="46"/>
                </a:lnTo>
                <a:lnTo>
                  <a:pt x="32" y="54"/>
                </a:lnTo>
                <a:lnTo>
                  <a:pt x="32" y="58"/>
                </a:lnTo>
                <a:lnTo>
                  <a:pt x="32" y="62"/>
                </a:lnTo>
                <a:lnTo>
                  <a:pt x="36" y="66"/>
                </a:lnTo>
                <a:lnTo>
                  <a:pt x="34" y="62"/>
                </a:lnTo>
                <a:lnTo>
                  <a:pt x="30" y="54"/>
                </a:lnTo>
                <a:lnTo>
                  <a:pt x="30" y="46"/>
                </a:lnTo>
                <a:lnTo>
                  <a:pt x="26" y="46"/>
                </a:lnTo>
                <a:lnTo>
                  <a:pt x="20" y="32"/>
                </a:lnTo>
                <a:lnTo>
                  <a:pt x="20" y="28"/>
                </a:lnTo>
                <a:lnTo>
                  <a:pt x="18" y="32"/>
                </a:lnTo>
                <a:lnTo>
                  <a:pt x="22" y="36"/>
                </a:lnTo>
                <a:lnTo>
                  <a:pt x="22" y="44"/>
                </a:lnTo>
                <a:lnTo>
                  <a:pt x="26" y="50"/>
                </a:lnTo>
                <a:lnTo>
                  <a:pt x="28" y="56"/>
                </a:lnTo>
                <a:lnTo>
                  <a:pt x="28" y="60"/>
                </a:lnTo>
                <a:lnTo>
                  <a:pt x="32" y="60"/>
                </a:lnTo>
                <a:lnTo>
                  <a:pt x="32" y="56"/>
                </a:lnTo>
                <a:lnTo>
                  <a:pt x="28" y="48"/>
                </a:lnTo>
                <a:lnTo>
                  <a:pt x="28" y="38"/>
                </a:lnTo>
                <a:lnTo>
                  <a:pt x="24" y="34"/>
                </a:lnTo>
                <a:lnTo>
                  <a:pt x="24" y="26"/>
                </a:lnTo>
                <a:lnTo>
                  <a:pt x="20" y="22"/>
                </a:lnTo>
                <a:lnTo>
                  <a:pt x="20" y="18"/>
                </a:lnTo>
                <a:lnTo>
                  <a:pt x="20" y="14"/>
                </a:lnTo>
                <a:lnTo>
                  <a:pt x="20" y="10"/>
                </a:lnTo>
                <a:lnTo>
                  <a:pt x="16" y="10"/>
                </a:lnTo>
                <a:lnTo>
                  <a:pt x="16" y="6"/>
                </a:lnTo>
                <a:lnTo>
                  <a:pt x="16" y="10"/>
                </a:lnTo>
                <a:lnTo>
                  <a:pt x="20" y="14"/>
                </a:lnTo>
                <a:lnTo>
                  <a:pt x="20" y="18"/>
                </a:lnTo>
                <a:lnTo>
                  <a:pt x="24" y="22"/>
                </a:lnTo>
                <a:lnTo>
                  <a:pt x="24" y="26"/>
                </a:lnTo>
                <a:lnTo>
                  <a:pt x="24" y="34"/>
                </a:lnTo>
                <a:lnTo>
                  <a:pt x="24" y="38"/>
                </a:lnTo>
                <a:lnTo>
                  <a:pt x="24" y="34"/>
                </a:lnTo>
                <a:lnTo>
                  <a:pt x="24" y="20"/>
                </a:lnTo>
                <a:lnTo>
                  <a:pt x="20" y="12"/>
                </a:lnTo>
                <a:lnTo>
                  <a:pt x="20" y="8"/>
                </a:lnTo>
                <a:lnTo>
                  <a:pt x="16" y="4"/>
                </a:lnTo>
                <a:lnTo>
                  <a:pt x="16" y="0"/>
                </a:lnTo>
                <a:lnTo>
                  <a:pt x="16" y="4"/>
                </a:lnTo>
                <a:lnTo>
                  <a:pt x="16" y="8"/>
                </a:lnTo>
                <a:lnTo>
                  <a:pt x="16" y="12"/>
                </a:lnTo>
                <a:lnTo>
                  <a:pt x="20" y="20"/>
                </a:lnTo>
                <a:lnTo>
                  <a:pt x="20" y="24"/>
                </a:lnTo>
                <a:lnTo>
                  <a:pt x="24" y="24"/>
                </a:lnTo>
                <a:lnTo>
                  <a:pt x="24" y="28"/>
                </a:lnTo>
                <a:lnTo>
                  <a:pt x="24" y="24"/>
                </a:lnTo>
                <a:lnTo>
                  <a:pt x="20" y="24"/>
                </a:lnTo>
                <a:lnTo>
                  <a:pt x="20" y="20"/>
                </a:lnTo>
                <a:lnTo>
                  <a:pt x="20" y="16"/>
                </a:lnTo>
                <a:lnTo>
                  <a:pt x="18" y="10"/>
                </a:lnTo>
                <a:lnTo>
                  <a:pt x="16" y="6"/>
                </a:lnTo>
                <a:lnTo>
                  <a:pt x="16" y="12"/>
                </a:lnTo>
                <a:lnTo>
                  <a:pt x="16" y="16"/>
                </a:lnTo>
                <a:lnTo>
                  <a:pt x="22" y="26"/>
                </a:lnTo>
                <a:lnTo>
                  <a:pt x="16" y="20"/>
                </a:lnTo>
                <a:lnTo>
                  <a:pt x="12" y="8"/>
                </a:lnTo>
                <a:lnTo>
                  <a:pt x="12" y="4"/>
                </a:lnTo>
                <a:lnTo>
                  <a:pt x="12" y="8"/>
                </a:lnTo>
                <a:lnTo>
                  <a:pt x="12" y="12"/>
                </a:lnTo>
                <a:lnTo>
                  <a:pt x="12" y="26"/>
                </a:lnTo>
                <a:lnTo>
                  <a:pt x="16" y="30"/>
                </a:lnTo>
                <a:lnTo>
                  <a:pt x="16" y="34"/>
                </a:lnTo>
                <a:lnTo>
                  <a:pt x="12" y="30"/>
                </a:lnTo>
                <a:lnTo>
                  <a:pt x="12" y="26"/>
                </a:lnTo>
                <a:lnTo>
                  <a:pt x="12" y="22"/>
                </a:lnTo>
                <a:lnTo>
                  <a:pt x="8" y="22"/>
                </a:lnTo>
                <a:lnTo>
                  <a:pt x="8" y="14"/>
                </a:lnTo>
                <a:lnTo>
                  <a:pt x="10" y="18"/>
                </a:lnTo>
                <a:lnTo>
                  <a:pt x="10" y="22"/>
                </a:lnTo>
                <a:lnTo>
                  <a:pt x="14" y="26"/>
                </a:lnTo>
                <a:lnTo>
                  <a:pt x="18" y="28"/>
                </a:lnTo>
                <a:lnTo>
                  <a:pt x="14" y="26"/>
                </a:lnTo>
                <a:lnTo>
                  <a:pt x="14" y="22"/>
                </a:lnTo>
                <a:lnTo>
                  <a:pt x="14" y="18"/>
                </a:lnTo>
                <a:lnTo>
                  <a:pt x="14" y="14"/>
                </a:lnTo>
                <a:lnTo>
                  <a:pt x="10" y="14"/>
                </a:lnTo>
                <a:lnTo>
                  <a:pt x="10" y="10"/>
                </a:lnTo>
                <a:lnTo>
                  <a:pt x="6" y="8"/>
                </a:lnTo>
                <a:lnTo>
                  <a:pt x="6" y="4"/>
                </a:lnTo>
                <a:lnTo>
                  <a:pt x="6" y="8"/>
                </a:lnTo>
                <a:lnTo>
                  <a:pt x="10" y="12"/>
                </a:lnTo>
                <a:lnTo>
                  <a:pt x="10" y="16"/>
                </a:lnTo>
                <a:lnTo>
                  <a:pt x="14" y="20"/>
                </a:lnTo>
                <a:lnTo>
                  <a:pt x="18" y="26"/>
                </a:lnTo>
                <a:lnTo>
                  <a:pt x="18" y="30"/>
                </a:lnTo>
                <a:lnTo>
                  <a:pt x="18" y="26"/>
                </a:lnTo>
                <a:lnTo>
                  <a:pt x="14" y="20"/>
                </a:lnTo>
                <a:lnTo>
                  <a:pt x="14" y="10"/>
                </a:lnTo>
                <a:lnTo>
                  <a:pt x="14" y="6"/>
                </a:lnTo>
                <a:lnTo>
                  <a:pt x="10" y="2"/>
                </a:lnTo>
                <a:lnTo>
                  <a:pt x="10" y="12"/>
                </a:lnTo>
                <a:lnTo>
                  <a:pt x="14" y="16"/>
                </a:lnTo>
                <a:lnTo>
                  <a:pt x="14" y="20"/>
                </a:lnTo>
                <a:lnTo>
                  <a:pt x="18" y="26"/>
                </a:lnTo>
                <a:lnTo>
                  <a:pt x="18" y="30"/>
                </a:lnTo>
                <a:lnTo>
                  <a:pt x="18" y="34"/>
                </a:lnTo>
                <a:lnTo>
                  <a:pt x="18" y="38"/>
                </a:lnTo>
                <a:lnTo>
                  <a:pt x="18" y="42"/>
                </a:lnTo>
                <a:lnTo>
                  <a:pt x="22" y="42"/>
                </a:lnTo>
                <a:lnTo>
                  <a:pt x="26" y="48"/>
                </a:lnTo>
                <a:lnTo>
                  <a:pt x="26" y="52"/>
                </a:lnTo>
                <a:lnTo>
                  <a:pt x="30" y="56"/>
                </a:lnTo>
                <a:lnTo>
                  <a:pt x="30" y="60"/>
                </a:lnTo>
                <a:lnTo>
                  <a:pt x="30" y="64"/>
                </a:lnTo>
                <a:lnTo>
                  <a:pt x="34" y="64"/>
                </a:lnTo>
                <a:lnTo>
                  <a:pt x="34" y="68"/>
                </a:lnTo>
                <a:lnTo>
                  <a:pt x="34" y="74"/>
                </a:lnTo>
                <a:lnTo>
                  <a:pt x="30" y="78"/>
                </a:lnTo>
                <a:lnTo>
                  <a:pt x="26" y="82"/>
                </a:lnTo>
                <a:lnTo>
                  <a:pt x="26" y="78"/>
                </a:lnTo>
                <a:lnTo>
                  <a:pt x="22" y="72"/>
                </a:lnTo>
                <a:lnTo>
                  <a:pt x="22" y="68"/>
                </a:lnTo>
                <a:lnTo>
                  <a:pt x="22" y="64"/>
                </a:lnTo>
                <a:lnTo>
                  <a:pt x="22" y="60"/>
                </a:lnTo>
                <a:lnTo>
                  <a:pt x="18" y="60"/>
                </a:lnTo>
                <a:lnTo>
                  <a:pt x="18" y="54"/>
                </a:lnTo>
                <a:lnTo>
                  <a:pt x="18" y="50"/>
                </a:lnTo>
                <a:lnTo>
                  <a:pt x="18" y="46"/>
                </a:lnTo>
                <a:lnTo>
                  <a:pt x="18" y="42"/>
                </a:lnTo>
                <a:lnTo>
                  <a:pt x="18" y="36"/>
                </a:lnTo>
                <a:lnTo>
                  <a:pt x="18" y="32"/>
                </a:lnTo>
                <a:lnTo>
                  <a:pt x="18" y="28"/>
                </a:lnTo>
                <a:lnTo>
                  <a:pt x="14" y="28"/>
                </a:lnTo>
                <a:lnTo>
                  <a:pt x="14" y="24"/>
                </a:lnTo>
                <a:lnTo>
                  <a:pt x="12" y="18"/>
                </a:lnTo>
                <a:lnTo>
                  <a:pt x="8" y="18"/>
                </a:lnTo>
                <a:lnTo>
                  <a:pt x="8" y="14"/>
                </a:lnTo>
                <a:lnTo>
                  <a:pt x="8" y="10"/>
                </a:lnTo>
                <a:lnTo>
                  <a:pt x="8" y="6"/>
                </a:lnTo>
                <a:lnTo>
                  <a:pt x="4" y="2"/>
                </a:lnTo>
                <a:lnTo>
                  <a:pt x="0" y="2"/>
                </a:lnTo>
                <a:lnTo>
                  <a:pt x="4" y="2"/>
                </a:lnTo>
                <a:lnTo>
                  <a:pt x="4" y="6"/>
                </a:lnTo>
                <a:lnTo>
                  <a:pt x="8" y="10"/>
                </a:lnTo>
                <a:lnTo>
                  <a:pt x="8" y="14"/>
                </a:lnTo>
                <a:lnTo>
                  <a:pt x="12" y="18"/>
                </a:lnTo>
                <a:lnTo>
                  <a:pt x="16" y="22"/>
                </a:lnTo>
                <a:lnTo>
                  <a:pt x="16" y="26"/>
                </a:lnTo>
                <a:lnTo>
                  <a:pt x="16" y="30"/>
                </a:lnTo>
                <a:lnTo>
                  <a:pt x="20" y="34"/>
                </a:lnTo>
                <a:lnTo>
                  <a:pt x="20" y="38"/>
                </a:lnTo>
                <a:lnTo>
                  <a:pt x="20" y="44"/>
                </a:lnTo>
                <a:lnTo>
                  <a:pt x="20" y="48"/>
                </a:lnTo>
                <a:lnTo>
                  <a:pt x="24" y="52"/>
                </a:lnTo>
                <a:lnTo>
                  <a:pt x="24" y="56"/>
                </a:lnTo>
                <a:lnTo>
                  <a:pt x="24" y="60"/>
                </a:lnTo>
                <a:lnTo>
                  <a:pt x="24" y="66"/>
                </a:lnTo>
                <a:lnTo>
                  <a:pt x="28" y="70"/>
                </a:lnTo>
                <a:lnTo>
                  <a:pt x="28" y="74"/>
                </a:lnTo>
                <a:lnTo>
                  <a:pt x="28" y="78"/>
                </a:lnTo>
                <a:lnTo>
                  <a:pt x="32" y="82"/>
                </a:lnTo>
                <a:lnTo>
                  <a:pt x="32" y="86"/>
                </a:lnTo>
                <a:lnTo>
                  <a:pt x="32" y="92"/>
                </a:lnTo>
                <a:lnTo>
                  <a:pt x="32" y="96"/>
                </a:lnTo>
                <a:lnTo>
                  <a:pt x="36" y="96"/>
                </a:lnTo>
                <a:lnTo>
                  <a:pt x="36" y="100"/>
                </a:lnTo>
                <a:lnTo>
                  <a:pt x="36" y="104"/>
                </a:lnTo>
                <a:lnTo>
                  <a:pt x="36" y="110"/>
                </a:lnTo>
                <a:lnTo>
                  <a:pt x="36" y="114"/>
                </a:lnTo>
                <a:lnTo>
                  <a:pt x="36" y="118"/>
                </a:lnTo>
                <a:lnTo>
                  <a:pt x="36" y="122"/>
                </a:lnTo>
                <a:lnTo>
                  <a:pt x="32" y="122"/>
                </a:lnTo>
                <a:lnTo>
                  <a:pt x="32" y="128"/>
                </a:lnTo>
                <a:lnTo>
                  <a:pt x="32" y="132"/>
                </a:lnTo>
                <a:lnTo>
                  <a:pt x="32" y="136"/>
                </a:lnTo>
                <a:lnTo>
                  <a:pt x="36" y="140"/>
                </a:lnTo>
                <a:lnTo>
                  <a:pt x="40" y="144"/>
                </a:lnTo>
                <a:lnTo>
                  <a:pt x="40" y="140"/>
                </a:lnTo>
                <a:lnTo>
                  <a:pt x="40" y="136"/>
                </a:lnTo>
                <a:lnTo>
                  <a:pt x="40" y="132"/>
                </a:lnTo>
                <a:lnTo>
                  <a:pt x="40" y="126"/>
                </a:lnTo>
                <a:lnTo>
                  <a:pt x="40" y="122"/>
                </a:lnTo>
                <a:lnTo>
                  <a:pt x="40" y="118"/>
                </a:lnTo>
                <a:lnTo>
                  <a:pt x="40" y="114"/>
                </a:lnTo>
                <a:lnTo>
                  <a:pt x="40" y="108"/>
                </a:lnTo>
                <a:lnTo>
                  <a:pt x="36" y="108"/>
                </a:lnTo>
                <a:lnTo>
                  <a:pt x="36" y="104"/>
                </a:lnTo>
                <a:lnTo>
                  <a:pt x="36" y="100"/>
                </a:lnTo>
                <a:lnTo>
                  <a:pt x="32" y="96"/>
                </a:lnTo>
                <a:lnTo>
                  <a:pt x="30" y="92"/>
                </a:lnTo>
                <a:lnTo>
                  <a:pt x="26" y="90"/>
                </a:lnTo>
                <a:lnTo>
                  <a:pt x="26" y="86"/>
                </a:lnTo>
                <a:lnTo>
                  <a:pt x="22" y="86"/>
                </a:lnTo>
                <a:lnTo>
                  <a:pt x="22" y="82"/>
                </a:lnTo>
                <a:lnTo>
                  <a:pt x="22" y="78"/>
                </a:lnTo>
                <a:lnTo>
                  <a:pt x="18" y="78"/>
                </a:lnTo>
                <a:lnTo>
                  <a:pt x="18" y="74"/>
                </a:lnTo>
                <a:lnTo>
                  <a:pt x="18" y="68"/>
                </a:lnTo>
                <a:lnTo>
                  <a:pt x="18" y="64"/>
                </a:lnTo>
                <a:lnTo>
                  <a:pt x="22" y="64"/>
                </a:lnTo>
                <a:lnTo>
                  <a:pt x="22" y="68"/>
                </a:lnTo>
                <a:lnTo>
                  <a:pt x="26" y="72"/>
                </a:lnTo>
                <a:lnTo>
                  <a:pt x="26" y="76"/>
                </a:lnTo>
                <a:lnTo>
                  <a:pt x="26" y="84"/>
                </a:lnTo>
                <a:lnTo>
                  <a:pt x="30" y="88"/>
                </a:lnTo>
                <a:lnTo>
                  <a:pt x="30" y="92"/>
                </a:lnTo>
                <a:lnTo>
                  <a:pt x="30" y="96"/>
                </a:lnTo>
                <a:lnTo>
                  <a:pt x="34" y="100"/>
                </a:lnTo>
                <a:lnTo>
                  <a:pt x="34" y="104"/>
                </a:lnTo>
                <a:lnTo>
                  <a:pt x="34" y="110"/>
                </a:lnTo>
                <a:lnTo>
                  <a:pt x="38" y="114"/>
                </a:lnTo>
                <a:lnTo>
                  <a:pt x="38" y="118"/>
                </a:lnTo>
                <a:lnTo>
                  <a:pt x="38" y="122"/>
                </a:lnTo>
                <a:lnTo>
                  <a:pt x="42" y="126"/>
                </a:lnTo>
                <a:lnTo>
                  <a:pt x="42" y="130"/>
                </a:lnTo>
                <a:lnTo>
                  <a:pt x="42" y="134"/>
                </a:lnTo>
                <a:lnTo>
                  <a:pt x="38" y="128"/>
                </a:lnTo>
                <a:lnTo>
                  <a:pt x="38" y="122"/>
                </a:lnTo>
                <a:lnTo>
                  <a:pt x="38" y="118"/>
                </a:lnTo>
                <a:lnTo>
                  <a:pt x="38" y="114"/>
                </a:lnTo>
                <a:lnTo>
                  <a:pt x="34" y="110"/>
                </a:lnTo>
                <a:lnTo>
                  <a:pt x="34" y="106"/>
                </a:lnTo>
                <a:lnTo>
                  <a:pt x="34" y="98"/>
                </a:lnTo>
                <a:lnTo>
                  <a:pt x="34" y="94"/>
                </a:lnTo>
                <a:lnTo>
                  <a:pt x="30" y="90"/>
                </a:lnTo>
                <a:lnTo>
                  <a:pt x="30" y="86"/>
                </a:lnTo>
                <a:lnTo>
                  <a:pt x="30" y="90"/>
                </a:lnTo>
                <a:lnTo>
                  <a:pt x="30" y="94"/>
                </a:lnTo>
                <a:lnTo>
                  <a:pt x="30" y="102"/>
                </a:lnTo>
                <a:lnTo>
                  <a:pt x="30" y="106"/>
                </a:lnTo>
                <a:lnTo>
                  <a:pt x="34" y="106"/>
                </a:lnTo>
                <a:lnTo>
                  <a:pt x="34" y="110"/>
                </a:lnTo>
                <a:lnTo>
                  <a:pt x="34" y="114"/>
                </a:lnTo>
                <a:lnTo>
                  <a:pt x="34" y="118"/>
                </a:lnTo>
                <a:lnTo>
                  <a:pt x="38" y="118"/>
                </a:lnTo>
                <a:lnTo>
                  <a:pt x="38" y="108"/>
                </a:lnTo>
                <a:lnTo>
                  <a:pt x="38" y="104"/>
                </a:lnTo>
                <a:lnTo>
                  <a:pt x="38" y="98"/>
                </a:lnTo>
                <a:lnTo>
                  <a:pt x="38" y="94"/>
                </a:lnTo>
                <a:lnTo>
                  <a:pt x="38" y="90"/>
                </a:lnTo>
                <a:lnTo>
                  <a:pt x="38" y="86"/>
                </a:lnTo>
                <a:lnTo>
                  <a:pt x="34" y="86"/>
                </a:lnTo>
                <a:lnTo>
                  <a:pt x="34" y="80"/>
                </a:lnTo>
                <a:lnTo>
                  <a:pt x="34" y="76"/>
                </a:lnTo>
                <a:lnTo>
                  <a:pt x="34" y="72"/>
                </a:lnTo>
                <a:lnTo>
                  <a:pt x="34" y="68"/>
                </a:lnTo>
                <a:lnTo>
                  <a:pt x="30" y="62"/>
                </a:lnTo>
                <a:lnTo>
                  <a:pt x="30" y="58"/>
                </a:lnTo>
                <a:lnTo>
                  <a:pt x="30" y="54"/>
                </a:lnTo>
                <a:lnTo>
                  <a:pt x="30" y="50"/>
                </a:lnTo>
                <a:lnTo>
                  <a:pt x="30" y="46"/>
                </a:lnTo>
                <a:lnTo>
                  <a:pt x="26" y="46"/>
                </a:lnTo>
                <a:lnTo>
                  <a:pt x="26" y="38"/>
                </a:lnTo>
                <a:lnTo>
                  <a:pt x="26" y="34"/>
                </a:lnTo>
                <a:lnTo>
                  <a:pt x="22" y="30"/>
                </a:lnTo>
                <a:lnTo>
                  <a:pt x="22" y="26"/>
                </a:lnTo>
                <a:lnTo>
                  <a:pt x="18" y="20"/>
                </a:lnTo>
                <a:lnTo>
                  <a:pt x="18" y="16"/>
                </a:lnTo>
                <a:lnTo>
                  <a:pt x="18" y="12"/>
                </a:lnTo>
                <a:lnTo>
                  <a:pt x="18" y="16"/>
                </a:lnTo>
                <a:lnTo>
                  <a:pt x="18" y="20"/>
                </a:lnTo>
                <a:lnTo>
                  <a:pt x="26" y="24"/>
                </a:lnTo>
                <a:lnTo>
                  <a:pt x="26" y="28"/>
                </a:lnTo>
                <a:lnTo>
                  <a:pt x="30" y="34"/>
                </a:lnTo>
                <a:lnTo>
                  <a:pt x="30" y="44"/>
                </a:lnTo>
                <a:lnTo>
                  <a:pt x="30" y="48"/>
                </a:lnTo>
                <a:lnTo>
                  <a:pt x="34" y="52"/>
                </a:lnTo>
                <a:lnTo>
                  <a:pt x="38" y="58"/>
                </a:lnTo>
                <a:lnTo>
                  <a:pt x="38" y="68"/>
                </a:lnTo>
                <a:lnTo>
                  <a:pt x="42" y="68"/>
                </a:lnTo>
                <a:lnTo>
                  <a:pt x="42" y="72"/>
                </a:lnTo>
                <a:lnTo>
                  <a:pt x="42" y="66"/>
                </a:lnTo>
                <a:lnTo>
                  <a:pt x="42" y="62"/>
                </a:lnTo>
                <a:lnTo>
                  <a:pt x="42" y="58"/>
                </a:lnTo>
                <a:lnTo>
                  <a:pt x="36" y="50"/>
                </a:lnTo>
                <a:lnTo>
                  <a:pt x="36" y="46"/>
                </a:lnTo>
                <a:lnTo>
                  <a:pt x="36" y="42"/>
                </a:lnTo>
                <a:lnTo>
                  <a:pt x="32" y="38"/>
                </a:lnTo>
                <a:lnTo>
                  <a:pt x="32" y="32"/>
                </a:lnTo>
                <a:lnTo>
                  <a:pt x="32" y="28"/>
                </a:lnTo>
                <a:lnTo>
                  <a:pt x="28" y="28"/>
                </a:lnTo>
                <a:lnTo>
                  <a:pt x="28" y="24"/>
                </a:lnTo>
                <a:lnTo>
                  <a:pt x="28" y="20"/>
                </a:lnTo>
                <a:lnTo>
                  <a:pt x="26" y="14"/>
                </a:lnTo>
                <a:lnTo>
                  <a:pt x="26" y="18"/>
                </a:lnTo>
                <a:lnTo>
                  <a:pt x="26" y="26"/>
                </a:lnTo>
                <a:lnTo>
                  <a:pt x="26" y="30"/>
                </a:lnTo>
                <a:lnTo>
                  <a:pt x="26" y="34"/>
                </a:lnTo>
                <a:lnTo>
                  <a:pt x="26" y="40"/>
                </a:lnTo>
                <a:lnTo>
                  <a:pt x="30" y="44"/>
                </a:lnTo>
                <a:lnTo>
                  <a:pt x="30" y="48"/>
                </a:lnTo>
                <a:lnTo>
                  <a:pt x="34" y="52"/>
                </a:lnTo>
                <a:lnTo>
                  <a:pt x="34" y="56"/>
                </a:lnTo>
                <a:lnTo>
                  <a:pt x="38" y="64"/>
                </a:lnTo>
                <a:lnTo>
                  <a:pt x="38" y="68"/>
                </a:lnTo>
                <a:lnTo>
                  <a:pt x="38" y="72"/>
                </a:lnTo>
                <a:lnTo>
                  <a:pt x="38" y="76"/>
                </a:lnTo>
                <a:lnTo>
                  <a:pt x="38" y="80"/>
                </a:lnTo>
                <a:lnTo>
                  <a:pt x="38" y="88"/>
                </a:lnTo>
                <a:lnTo>
                  <a:pt x="42" y="92"/>
                </a:lnTo>
                <a:lnTo>
                  <a:pt x="42" y="96"/>
                </a:lnTo>
                <a:lnTo>
                  <a:pt x="42" y="90"/>
                </a:lnTo>
                <a:lnTo>
                  <a:pt x="42" y="80"/>
                </a:lnTo>
                <a:lnTo>
                  <a:pt x="42" y="74"/>
                </a:lnTo>
                <a:lnTo>
                  <a:pt x="42" y="68"/>
                </a:lnTo>
                <a:lnTo>
                  <a:pt x="42" y="62"/>
                </a:lnTo>
                <a:lnTo>
                  <a:pt x="42" y="58"/>
                </a:lnTo>
                <a:lnTo>
                  <a:pt x="42" y="62"/>
                </a:lnTo>
                <a:lnTo>
                  <a:pt x="42" y="66"/>
                </a:lnTo>
                <a:lnTo>
                  <a:pt x="42" y="74"/>
                </a:lnTo>
                <a:lnTo>
                  <a:pt x="42" y="78"/>
                </a:lnTo>
                <a:lnTo>
                  <a:pt x="42" y="82"/>
                </a:lnTo>
                <a:lnTo>
                  <a:pt x="42" y="86"/>
                </a:lnTo>
                <a:lnTo>
                  <a:pt x="42" y="92"/>
                </a:lnTo>
                <a:lnTo>
                  <a:pt x="42" y="96"/>
                </a:lnTo>
                <a:lnTo>
                  <a:pt x="42" y="100"/>
                </a:lnTo>
                <a:lnTo>
                  <a:pt x="42" y="104"/>
                </a:lnTo>
                <a:lnTo>
                  <a:pt x="42" y="110"/>
                </a:lnTo>
                <a:lnTo>
                  <a:pt x="42" y="114"/>
                </a:lnTo>
                <a:lnTo>
                  <a:pt x="42" y="118"/>
                </a:lnTo>
                <a:lnTo>
                  <a:pt x="42" y="122"/>
                </a:lnTo>
                <a:lnTo>
                  <a:pt x="46" y="122"/>
                </a:lnTo>
                <a:lnTo>
                  <a:pt x="46" y="128"/>
                </a:lnTo>
                <a:lnTo>
                  <a:pt x="46" y="132"/>
                </a:lnTo>
                <a:lnTo>
                  <a:pt x="46" y="136"/>
                </a:lnTo>
                <a:lnTo>
                  <a:pt x="46" y="140"/>
                </a:lnTo>
                <a:lnTo>
                  <a:pt x="46" y="146"/>
                </a:lnTo>
                <a:lnTo>
                  <a:pt x="42" y="146"/>
                </a:lnTo>
                <a:lnTo>
                  <a:pt x="42" y="142"/>
                </a:lnTo>
                <a:lnTo>
                  <a:pt x="42" y="136"/>
                </a:lnTo>
                <a:lnTo>
                  <a:pt x="38" y="136"/>
                </a:lnTo>
                <a:lnTo>
                  <a:pt x="38" y="132"/>
                </a:lnTo>
                <a:lnTo>
                  <a:pt x="38" y="128"/>
                </a:lnTo>
                <a:lnTo>
                  <a:pt x="34" y="124"/>
                </a:lnTo>
                <a:lnTo>
                  <a:pt x="34" y="120"/>
                </a:lnTo>
                <a:lnTo>
                  <a:pt x="34" y="116"/>
                </a:lnTo>
                <a:lnTo>
                  <a:pt x="30" y="114"/>
                </a:lnTo>
                <a:lnTo>
                  <a:pt x="30" y="110"/>
                </a:lnTo>
                <a:lnTo>
                  <a:pt x="30" y="106"/>
                </a:lnTo>
                <a:lnTo>
                  <a:pt x="30" y="102"/>
                </a:lnTo>
                <a:lnTo>
                  <a:pt x="30" y="94"/>
                </a:lnTo>
                <a:lnTo>
                  <a:pt x="30" y="90"/>
                </a:lnTo>
                <a:lnTo>
                  <a:pt x="26" y="86"/>
                </a:lnTo>
                <a:lnTo>
                  <a:pt x="26" y="82"/>
                </a:lnTo>
                <a:lnTo>
                  <a:pt x="26" y="76"/>
                </a:lnTo>
                <a:lnTo>
                  <a:pt x="26" y="72"/>
                </a:lnTo>
                <a:lnTo>
                  <a:pt x="26" y="68"/>
                </a:lnTo>
                <a:lnTo>
                  <a:pt x="26" y="64"/>
                </a:lnTo>
                <a:lnTo>
                  <a:pt x="22" y="60"/>
                </a:lnTo>
                <a:lnTo>
                  <a:pt x="22" y="56"/>
                </a:lnTo>
                <a:lnTo>
                  <a:pt x="22" y="50"/>
                </a:lnTo>
                <a:lnTo>
                  <a:pt x="22" y="40"/>
                </a:lnTo>
                <a:lnTo>
                  <a:pt x="22" y="44"/>
                </a:lnTo>
                <a:lnTo>
                  <a:pt x="26" y="44"/>
                </a:lnTo>
                <a:lnTo>
                  <a:pt x="26" y="48"/>
                </a:lnTo>
                <a:lnTo>
                  <a:pt x="46" y="64"/>
                </a:lnTo>
                <a:lnTo>
                  <a:pt x="36" y="64"/>
                </a:lnTo>
                <a:lnTo>
                  <a:pt x="30" y="6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6" name="Freeform 26"/>
          <p:cNvSpPr>
            <a:spLocks/>
          </p:cNvSpPr>
          <p:nvPr/>
        </p:nvSpPr>
        <p:spPr bwMode="auto">
          <a:xfrm>
            <a:off x="7572375" y="5408613"/>
            <a:ext cx="130175" cy="115887"/>
          </a:xfrm>
          <a:custGeom>
            <a:avLst/>
            <a:gdLst>
              <a:gd name="T0" fmla="*/ 2147483647 w 75"/>
              <a:gd name="T1" fmla="*/ 2147483647 h 65"/>
              <a:gd name="T2" fmla="*/ 2147483647 w 75"/>
              <a:gd name="T3" fmla="*/ 2147483647 h 65"/>
              <a:gd name="T4" fmla="*/ 2147483647 w 75"/>
              <a:gd name="T5" fmla="*/ 2147483647 h 65"/>
              <a:gd name="T6" fmla="*/ 2147483647 w 75"/>
              <a:gd name="T7" fmla="*/ 2147483647 h 65"/>
              <a:gd name="T8" fmla="*/ 2147483647 w 75"/>
              <a:gd name="T9" fmla="*/ 2147483647 h 65"/>
              <a:gd name="T10" fmla="*/ 2147483647 w 75"/>
              <a:gd name="T11" fmla="*/ 2147483647 h 65"/>
              <a:gd name="T12" fmla="*/ 2147483647 w 75"/>
              <a:gd name="T13" fmla="*/ 2147483647 h 65"/>
              <a:gd name="T14" fmla="*/ 2147483647 w 75"/>
              <a:gd name="T15" fmla="*/ 2147483647 h 65"/>
              <a:gd name="T16" fmla="*/ 2147483647 w 75"/>
              <a:gd name="T17" fmla="*/ 2147483647 h 65"/>
              <a:gd name="T18" fmla="*/ 2147483647 w 75"/>
              <a:gd name="T19" fmla="*/ 2147483647 h 65"/>
              <a:gd name="T20" fmla="*/ 2147483647 w 75"/>
              <a:gd name="T21" fmla="*/ 2147483647 h 65"/>
              <a:gd name="T22" fmla="*/ 2147483647 w 75"/>
              <a:gd name="T23" fmla="*/ 2147483647 h 65"/>
              <a:gd name="T24" fmla="*/ 2147483647 w 75"/>
              <a:gd name="T25" fmla="*/ 2147483647 h 65"/>
              <a:gd name="T26" fmla="*/ 2147483647 w 75"/>
              <a:gd name="T27" fmla="*/ 2147483647 h 65"/>
              <a:gd name="T28" fmla="*/ 2147483647 w 75"/>
              <a:gd name="T29" fmla="*/ 2147483647 h 65"/>
              <a:gd name="T30" fmla="*/ 2147483647 w 75"/>
              <a:gd name="T31" fmla="*/ 2147483647 h 65"/>
              <a:gd name="T32" fmla="*/ 2147483647 w 75"/>
              <a:gd name="T33" fmla="*/ 2147483647 h 65"/>
              <a:gd name="T34" fmla="*/ 2147483647 w 75"/>
              <a:gd name="T35" fmla="*/ 2147483647 h 65"/>
              <a:gd name="T36" fmla="*/ 2147483647 w 75"/>
              <a:gd name="T37" fmla="*/ 2147483647 h 65"/>
              <a:gd name="T38" fmla="*/ 2147483647 w 75"/>
              <a:gd name="T39" fmla="*/ 2147483647 h 65"/>
              <a:gd name="T40" fmla="*/ 2147483647 w 75"/>
              <a:gd name="T41" fmla="*/ 2147483647 h 65"/>
              <a:gd name="T42" fmla="*/ 2147483647 w 75"/>
              <a:gd name="T43" fmla="*/ 2147483647 h 65"/>
              <a:gd name="T44" fmla="*/ 2147483647 w 75"/>
              <a:gd name="T45" fmla="*/ 2147483647 h 65"/>
              <a:gd name="T46" fmla="*/ 2147483647 w 75"/>
              <a:gd name="T47" fmla="*/ 2147483647 h 65"/>
              <a:gd name="T48" fmla="*/ 2147483647 w 75"/>
              <a:gd name="T49" fmla="*/ 2147483647 h 65"/>
              <a:gd name="T50" fmla="*/ 2147483647 w 75"/>
              <a:gd name="T51" fmla="*/ 2147483647 h 65"/>
              <a:gd name="T52" fmla="*/ 2147483647 w 75"/>
              <a:gd name="T53" fmla="*/ 2147483647 h 65"/>
              <a:gd name="T54" fmla="*/ 2147483647 w 75"/>
              <a:gd name="T55" fmla="*/ 2147483647 h 65"/>
              <a:gd name="T56" fmla="*/ 2147483647 w 75"/>
              <a:gd name="T57" fmla="*/ 2147483647 h 65"/>
              <a:gd name="T58" fmla="*/ 2147483647 w 75"/>
              <a:gd name="T59" fmla="*/ 2147483647 h 65"/>
              <a:gd name="T60" fmla="*/ 2147483647 w 75"/>
              <a:gd name="T61" fmla="*/ 2147483647 h 65"/>
              <a:gd name="T62" fmla="*/ 2147483647 w 75"/>
              <a:gd name="T63" fmla="*/ 2147483647 h 65"/>
              <a:gd name="T64" fmla="*/ 2147483647 w 75"/>
              <a:gd name="T65" fmla="*/ 2147483647 h 65"/>
              <a:gd name="T66" fmla="*/ 2147483647 w 75"/>
              <a:gd name="T67" fmla="*/ 2147483647 h 65"/>
              <a:gd name="T68" fmla="*/ 2147483647 w 75"/>
              <a:gd name="T69" fmla="*/ 2147483647 h 65"/>
              <a:gd name="T70" fmla="*/ 2147483647 w 75"/>
              <a:gd name="T71" fmla="*/ 2147483647 h 65"/>
              <a:gd name="T72" fmla="*/ 2147483647 w 75"/>
              <a:gd name="T73" fmla="*/ 2147483647 h 65"/>
              <a:gd name="T74" fmla="*/ 2147483647 w 75"/>
              <a:gd name="T75" fmla="*/ 2147483647 h 65"/>
              <a:gd name="T76" fmla="*/ 2147483647 w 75"/>
              <a:gd name="T77" fmla="*/ 2147483647 h 65"/>
              <a:gd name="T78" fmla="*/ 2147483647 w 75"/>
              <a:gd name="T79" fmla="*/ 2147483647 h 65"/>
              <a:gd name="T80" fmla="*/ 2147483647 w 75"/>
              <a:gd name="T81" fmla="*/ 2147483647 h 65"/>
              <a:gd name="T82" fmla="*/ 2147483647 w 75"/>
              <a:gd name="T83" fmla="*/ 2147483647 h 65"/>
              <a:gd name="T84" fmla="*/ 2147483647 w 75"/>
              <a:gd name="T85" fmla="*/ 2147483647 h 65"/>
              <a:gd name="T86" fmla="*/ 2147483647 w 75"/>
              <a:gd name="T87" fmla="*/ 2147483647 h 65"/>
              <a:gd name="T88" fmla="*/ 2147483647 w 75"/>
              <a:gd name="T89" fmla="*/ 2147483647 h 65"/>
              <a:gd name="T90" fmla="*/ 2147483647 w 75"/>
              <a:gd name="T91" fmla="*/ 2147483647 h 65"/>
              <a:gd name="T92" fmla="*/ 2147483647 w 75"/>
              <a:gd name="T93" fmla="*/ 2147483647 h 65"/>
              <a:gd name="T94" fmla="*/ 2147483647 w 75"/>
              <a:gd name="T95" fmla="*/ 2147483647 h 65"/>
              <a:gd name="T96" fmla="*/ 2147483647 w 75"/>
              <a:gd name="T97" fmla="*/ 2147483647 h 65"/>
              <a:gd name="T98" fmla="*/ 2147483647 w 75"/>
              <a:gd name="T99" fmla="*/ 2147483647 h 65"/>
              <a:gd name="T100" fmla="*/ 2147483647 w 75"/>
              <a:gd name="T101" fmla="*/ 2147483647 h 65"/>
              <a:gd name="T102" fmla="*/ 2147483647 w 75"/>
              <a:gd name="T103" fmla="*/ 2147483647 h 65"/>
              <a:gd name="T104" fmla="*/ 2147483647 w 75"/>
              <a:gd name="T105" fmla="*/ 2147483647 h 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75"/>
              <a:gd name="T160" fmla="*/ 0 h 65"/>
              <a:gd name="T161" fmla="*/ 75 w 75"/>
              <a:gd name="T162" fmla="*/ 65 h 6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75" h="65">
                <a:moveTo>
                  <a:pt x="58" y="32"/>
                </a:moveTo>
                <a:lnTo>
                  <a:pt x="52" y="32"/>
                </a:lnTo>
                <a:lnTo>
                  <a:pt x="48" y="32"/>
                </a:lnTo>
                <a:lnTo>
                  <a:pt x="42" y="36"/>
                </a:lnTo>
                <a:lnTo>
                  <a:pt x="36" y="36"/>
                </a:lnTo>
                <a:lnTo>
                  <a:pt x="32" y="36"/>
                </a:lnTo>
                <a:lnTo>
                  <a:pt x="32" y="40"/>
                </a:lnTo>
                <a:lnTo>
                  <a:pt x="28" y="40"/>
                </a:lnTo>
                <a:lnTo>
                  <a:pt x="24" y="40"/>
                </a:lnTo>
                <a:lnTo>
                  <a:pt x="34" y="40"/>
                </a:lnTo>
                <a:lnTo>
                  <a:pt x="42" y="40"/>
                </a:lnTo>
                <a:lnTo>
                  <a:pt x="52" y="36"/>
                </a:lnTo>
                <a:lnTo>
                  <a:pt x="58" y="36"/>
                </a:lnTo>
                <a:lnTo>
                  <a:pt x="58" y="32"/>
                </a:lnTo>
                <a:lnTo>
                  <a:pt x="62" y="32"/>
                </a:lnTo>
                <a:lnTo>
                  <a:pt x="58" y="32"/>
                </a:lnTo>
                <a:lnTo>
                  <a:pt x="54" y="36"/>
                </a:lnTo>
                <a:lnTo>
                  <a:pt x="50" y="36"/>
                </a:lnTo>
                <a:lnTo>
                  <a:pt x="50" y="40"/>
                </a:lnTo>
                <a:lnTo>
                  <a:pt x="44" y="40"/>
                </a:lnTo>
                <a:lnTo>
                  <a:pt x="40" y="40"/>
                </a:lnTo>
                <a:lnTo>
                  <a:pt x="36" y="40"/>
                </a:lnTo>
                <a:lnTo>
                  <a:pt x="28" y="44"/>
                </a:lnTo>
                <a:lnTo>
                  <a:pt x="28" y="48"/>
                </a:lnTo>
                <a:lnTo>
                  <a:pt x="24" y="48"/>
                </a:lnTo>
                <a:lnTo>
                  <a:pt x="24" y="52"/>
                </a:lnTo>
                <a:lnTo>
                  <a:pt x="28" y="48"/>
                </a:lnTo>
                <a:lnTo>
                  <a:pt x="32" y="48"/>
                </a:lnTo>
                <a:lnTo>
                  <a:pt x="40" y="48"/>
                </a:lnTo>
                <a:lnTo>
                  <a:pt x="44" y="44"/>
                </a:lnTo>
                <a:lnTo>
                  <a:pt x="48" y="44"/>
                </a:lnTo>
                <a:lnTo>
                  <a:pt x="52" y="44"/>
                </a:lnTo>
                <a:lnTo>
                  <a:pt x="56" y="40"/>
                </a:lnTo>
                <a:lnTo>
                  <a:pt x="64" y="34"/>
                </a:lnTo>
                <a:lnTo>
                  <a:pt x="68" y="34"/>
                </a:lnTo>
                <a:lnTo>
                  <a:pt x="64" y="32"/>
                </a:lnTo>
                <a:lnTo>
                  <a:pt x="62" y="38"/>
                </a:lnTo>
                <a:lnTo>
                  <a:pt x="58" y="38"/>
                </a:lnTo>
                <a:lnTo>
                  <a:pt x="54" y="38"/>
                </a:lnTo>
                <a:lnTo>
                  <a:pt x="50" y="38"/>
                </a:lnTo>
                <a:lnTo>
                  <a:pt x="42" y="42"/>
                </a:lnTo>
                <a:lnTo>
                  <a:pt x="32" y="42"/>
                </a:lnTo>
                <a:lnTo>
                  <a:pt x="28" y="42"/>
                </a:lnTo>
                <a:lnTo>
                  <a:pt x="22" y="48"/>
                </a:lnTo>
                <a:lnTo>
                  <a:pt x="18" y="48"/>
                </a:lnTo>
                <a:lnTo>
                  <a:pt x="22" y="48"/>
                </a:lnTo>
                <a:lnTo>
                  <a:pt x="34" y="46"/>
                </a:lnTo>
                <a:lnTo>
                  <a:pt x="40" y="46"/>
                </a:lnTo>
                <a:lnTo>
                  <a:pt x="46" y="42"/>
                </a:lnTo>
                <a:lnTo>
                  <a:pt x="50" y="38"/>
                </a:lnTo>
                <a:lnTo>
                  <a:pt x="54" y="38"/>
                </a:lnTo>
                <a:lnTo>
                  <a:pt x="58" y="38"/>
                </a:lnTo>
                <a:lnTo>
                  <a:pt x="62" y="38"/>
                </a:lnTo>
                <a:lnTo>
                  <a:pt x="66" y="34"/>
                </a:lnTo>
                <a:lnTo>
                  <a:pt x="72" y="34"/>
                </a:lnTo>
                <a:lnTo>
                  <a:pt x="68" y="34"/>
                </a:lnTo>
                <a:lnTo>
                  <a:pt x="68" y="38"/>
                </a:lnTo>
                <a:lnTo>
                  <a:pt x="62" y="42"/>
                </a:lnTo>
                <a:lnTo>
                  <a:pt x="56" y="46"/>
                </a:lnTo>
                <a:lnTo>
                  <a:pt x="44" y="46"/>
                </a:lnTo>
                <a:lnTo>
                  <a:pt x="36" y="46"/>
                </a:lnTo>
                <a:lnTo>
                  <a:pt x="32" y="50"/>
                </a:lnTo>
                <a:lnTo>
                  <a:pt x="28" y="50"/>
                </a:lnTo>
                <a:lnTo>
                  <a:pt x="24" y="50"/>
                </a:lnTo>
                <a:lnTo>
                  <a:pt x="20" y="50"/>
                </a:lnTo>
                <a:lnTo>
                  <a:pt x="18" y="54"/>
                </a:lnTo>
                <a:lnTo>
                  <a:pt x="24" y="54"/>
                </a:lnTo>
                <a:lnTo>
                  <a:pt x="34" y="54"/>
                </a:lnTo>
                <a:lnTo>
                  <a:pt x="42" y="50"/>
                </a:lnTo>
                <a:lnTo>
                  <a:pt x="46" y="50"/>
                </a:lnTo>
                <a:lnTo>
                  <a:pt x="50" y="50"/>
                </a:lnTo>
                <a:lnTo>
                  <a:pt x="58" y="44"/>
                </a:lnTo>
                <a:lnTo>
                  <a:pt x="62" y="40"/>
                </a:lnTo>
                <a:lnTo>
                  <a:pt x="66" y="40"/>
                </a:lnTo>
                <a:lnTo>
                  <a:pt x="70" y="40"/>
                </a:lnTo>
                <a:lnTo>
                  <a:pt x="74" y="40"/>
                </a:lnTo>
                <a:lnTo>
                  <a:pt x="70" y="40"/>
                </a:lnTo>
                <a:lnTo>
                  <a:pt x="66" y="40"/>
                </a:lnTo>
                <a:lnTo>
                  <a:pt x="66" y="44"/>
                </a:lnTo>
                <a:lnTo>
                  <a:pt x="58" y="44"/>
                </a:lnTo>
                <a:lnTo>
                  <a:pt x="54" y="48"/>
                </a:lnTo>
                <a:lnTo>
                  <a:pt x="50" y="48"/>
                </a:lnTo>
                <a:lnTo>
                  <a:pt x="46" y="48"/>
                </a:lnTo>
                <a:lnTo>
                  <a:pt x="42" y="48"/>
                </a:lnTo>
                <a:lnTo>
                  <a:pt x="52" y="48"/>
                </a:lnTo>
                <a:lnTo>
                  <a:pt x="56" y="48"/>
                </a:lnTo>
                <a:lnTo>
                  <a:pt x="62" y="44"/>
                </a:lnTo>
                <a:lnTo>
                  <a:pt x="66" y="44"/>
                </a:lnTo>
                <a:lnTo>
                  <a:pt x="70" y="44"/>
                </a:lnTo>
                <a:lnTo>
                  <a:pt x="74" y="44"/>
                </a:lnTo>
                <a:lnTo>
                  <a:pt x="64" y="48"/>
                </a:lnTo>
                <a:lnTo>
                  <a:pt x="60" y="54"/>
                </a:lnTo>
                <a:lnTo>
                  <a:pt x="56" y="54"/>
                </a:lnTo>
                <a:lnTo>
                  <a:pt x="52" y="54"/>
                </a:lnTo>
                <a:lnTo>
                  <a:pt x="44" y="54"/>
                </a:lnTo>
                <a:lnTo>
                  <a:pt x="38" y="58"/>
                </a:lnTo>
                <a:lnTo>
                  <a:pt x="34" y="58"/>
                </a:lnTo>
                <a:lnTo>
                  <a:pt x="30" y="58"/>
                </a:lnTo>
                <a:lnTo>
                  <a:pt x="26" y="58"/>
                </a:lnTo>
                <a:lnTo>
                  <a:pt x="20" y="58"/>
                </a:lnTo>
                <a:lnTo>
                  <a:pt x="16" y="60"/>
                </a:lnTo>
                <a:lnTo>
                  <a:pt x="12" y="60"/>
                </a:lnTo>
                <a:lnTo>
                  <a:pt x="8" y="60"/>
                </a:lnTo>
                <a:lnTo>
                  <a:pt x="8" y="64"/>
                </a:lnTo>
                <a:lnTo>
                  <a:pt x="4" y="64"/>
                </a:lnTo>
                <a:lnTo>
                  <a:pt x="0" y="64"/>
                </a:lnTo>
                <a:lnTo>
                  <a:pt x="8" y="56"/>
                </a:lnTo>
                <a:lnTo>
                  <a:pt x="12" y="56"/>
                </a:lnTo>
                <a:lnTo>
                  <a:pt x="16" y="52"/>
                </a:lnTo>
                <a:lnTo>
                  <a:pt x="20" y="52"/>
                </a:lnTo>
                <a:lnTo>
                  <a:pt x="24" y="48"/>
                </a:lnTo>
                <a:lnTo>
                  <a:pt x="28" y="48"/>
                </a:lnTo>
                <a:lnTo>
                  <a:pt x="36" y="44"/>
                </a:lnTo>
                <a:lnTo>
                  <a:pt x="40" y="44"/>
                </a:lnTo>
                <a:lnTo>
                  <a:pt x="44" y="44"/>
                </a:lnTo>
                <a:lnTo>
                  <a:pt x="50" y="44"/>
                </a:lnTo>
                <a:lnTo>
                  <a:pt x="50" y="40"/>
                </a:lnTo>
                <a:lnTo>
                  <a:pt x="46" y="40"/>
                </a:lnTo>
                <a:lnTo>
                  <a:pt x="42" y="44"/>
                </a:lnTo>
                <a:lnTo>
                  <a:pt x="34" y="44"/>
                </a:lnTo>
                <a:lnTo>
                  <a:pt x="28" y="48"/>
                </a:lnTo>
                <a:lnTo>
                  <a:pt x="32" y="48"/>
                </a:lnTo>
                <a:lnTo>
                  <a:pt x="42" y="48"/>
                </a:lnTo>
                <a:lnTo>
                  <a:pt x="38" y="54"/>
                </a:lnTo>
                <a:lnTo>
                  <a:pt x="34" y="54"/>
                </a:lnTo>
                <a:lnTo>
                  <a:pt x="40" y="54"/>
                </a:lnTo>
                <a:lnTo>
                  <a:pt x="44" y="12"/>
                </a:lnTo>
                <a:lnTo>
                  <a:pt x="38" y="12"/>
                </a:lnTo>
                <a:lnTo>
                  <a:pt x="34" y="12"/>
                </a:lnTo>
                <a:lnTo>
                  <a:pt x="28" y="12"/>
                </a:lnTo>
                <a:lnTo>
                  <a:pt x="24" y="12"/>
                </a:lnTo>
                <a:lnTo>
                  <a:pt x="28" y="18"/>
                </a:lnTo>
                <a:lnTo>
                  <a:pt x="32" y="18"/>
                </a:lnTo>
                <a:lnTo>
                  <a:pt x="40" y="18"/>
                </a:lnTo>
                <a:lnTo>
                  <a:pt x="44" y="18"/>
                </a:lnTo>
                <a:lnTo>
                  <a:pt x="48" y="18"/>
                </a:lnTo>
                <a:lnTo>
                  <a:pt x="52" y="18"/>
                </a:lnTo>
                <a:lnTo>
                  <a:pt x="46" y="24"/>
                </a:lnTo>
                <a:lnTo>
                  <a:pt x="38" y="34"/>
                </a:lnTo>
                <a:lnTo>
                  <a:pt x="38" y="38"/>
                </a:lnTo>
                <a:lnTo>
                  <a:pt x="38" y="42"/>
                </a:lnTo>
                <a:lnTo>
                  <a:pt x="42" y="44"/>
                </a:lnTo>
                <a:lnTo>
                  <a:pt x="46" y="50"/>
                </a:lnTo>
                <a:lnTo>
                  <a:pt x="50" y="50"/>
                </a:lnTo>
                <a:lnTo>
                  <a:pt x="52" y="46"/>
                </a:lnTo>
                <a:lnTo>
                  <a:pt x="48" y="42"/>
                </a:lnTo>
                <a:lnTo>
                  <a:pt x="50" y="46"/>
                </a:lnTo>
                <a:lnTo>
                  <a:pt x="52" y="42"/>
                </a:lnTo>
                <a:lnTo>
                  <a:pt x="48" y="46"/>
                </a:lnTo>
                <a:lnTo>
                  <a:pt x="36" y="46"/>
                </a:lnTo>
                <a:lnTo>
                  <a:pt x="36" y="42"/>
                </a:lnTo>
                <a:lnTo>
                  <a:pt x="40" y="42"/>
                </a:lnTo>
                <a:lnTo>
                  <a:pt x="40" y="38"/>
                </a:lnTo>
                <a:lnTo>
                  <a:pt x="44" y="38"/>
                </a:lnTo>
                <a:lnTo>
                  <a:pt x="44" y="34"/>
                </a:lnTo>
                <a:lnTo>
                  <a:pt x="44" y="28"/>
                </a:lnTo>
                <a:lnTo>
                  <a:pt x="40" y="28"/>
                </a:lnTo>
                <a:lnTo>
                  <a:pt x="36" y="24"/>
                </a:lnTo>
                <a:lnTo>
                  <a:pt x="32" y="24"/>
                </a:lnTo>
                <a:lnTo>
                  <a:pt x="28" y="24"/>
                </a:lnTo>
                <a:lnTo>
                  <a:pt x="28" y="20"/>
                </a:lnTo>
                <a:lnTo>
                  <a:pt x="24" y="20"/>
                </a:lnTo>
                <a:lnTo>
                  <a:pt x="26" y="16"/>
                </a:lnTo>
                <a:lnTo>
                  <a:pt x="34" y="16"/>
                </a:lnTo>
                <a:lnTo>
                  <a:pt x="38" y="16"/>
                </a:lnTo>
                <a:lnTo>
                  <a:pt x="38" y="12"/>
                </a:lnTo>
                <a:lnTo>
                  <a:pt x="52" y="8"/>
                </a:lnTo>
                <a:lnTo>
                  <a:pt x="56" y="8"/>
                </a:lnTo>
                <a:lnTo>
                  <a:pt x="60" y="8"/>
                </a:lnTo>
                <a:lnTo>
                  <a:pt x="64" y="4"/>
                </a:lnTo>
                <a:lnTo>
                  <a:pt x="72" y="0"/>
                </a:lnTo>
                <a:lnTo>
                  <a:pt x="66" y="4"/>
                </a:lnTo>
                <a:lnTo>
                  <a:pt x="58" y="4"/>
                </a:lnTo>
                <a:lnTo>
                  <a:pt x="54" y="4"/>
                </a:lnTo>
                <a:lnTo>
                  <a:pt x="54" y="8"/>
                </a:lnTo>
                <a:lnTo>
                  <a:pt x="50" y="8"/>
                </a:lnTo>
                <a:lnTo>
                  <a:pt x="46" y="8"/>
                </a:lnTo>
                <a:lnTo>
                  <a:pt x="50" y="8"/>
                </a:lnTo>
                <a:lnTo>
                  <a:pt x="54" y="8"/>
                </a:lnTo>
                <a:lnTo>
                  <a:pt x="58" y="8"/>
                </a:lnTo>
                <a:lnTo>
                  <a:pt x="62" y="8"/>
                </a:lnTo>
                <a:lnTo>
                  <a:pt x="66" y="2"/>
                </a:lnTo>
                <a:lnTo>
                  <a:pt x="62" y="2"/>
                </a:lnTo>
                <a:lnTo>
                  <a:pt x="58" y="2"/>
                </a:lnTo>
                <a:lnTo>
                  <a:pt x="54" y="8"/>
                </a:lnTo>
                <a:lnTo>
                  <a:pt x="50" y="8"/>
                </a:lnTo>
                <a:lnTo>
                  <a:pt x="38" y="8"/>
                </a:lnTo>
                <a:lnTo>
                  <a:pt x="34" y="12"/>
                </a:lnTo>
                <a:lnTo>
                  <a:pt x="30" y="12"/>
                </a:lnTo>
                <a:lnTo>
                  <a:pt x="34" y="12"/>
                </a:lnTo>
                <a:lnTo>
                  <a:pt x="38" y="12"/>
                </a:lnTo>
                <a:lnTo>
                  <a:pt x="42" y="12"/>
                </a:lnTo>
                <a:lnTo>
                  <a:pt x="46" y="12"/>
                </a:lnTo>
                <a:lnTo>
                  <a:pt x="54" y="8"/>
                </a:lnTo>
                <a:lnTo>
                  <a:pt x="56" y="10"/>
                </a:lnTo>
                <a:lnTo>
                  <a:pt x="62" y="18"/>
                </a:lnTo>
                <a:lnTo>
                  <a:pt x="58" y="14"/>
                </a:lnTo>
                <a:lnTo>
                  <a:pt x="58" y="18"/>
                </a:lnTo>
                <a:lnTo>
                  <a:pt x="54" y="12"/>
                </a:lnTo>
                <a:lnTo>
                  <a:pt x="50" y="12"/>
                </a:lnTo>
                <a:lnTo>
                  <a:pt x="46" y="12"/>
                </a:lnTo>
                <a:lnTo>
                  <a:pt x="46" y="16"/>
                </a:lnTo>
                <a:lnTo>
                  <a:pt x="46" y="20"/>
                </a:lnTo>
                <a:lnTo>
                  <a:pt x="50" y="20"/>
                </a:lnTo>
                <a:lnTo>
                  <a:pt x="50" y="24"/>
                </a:lnTo>
                <a:lnTo>
                  <a:pt x="46" y="24"/>
                </a:lnTo>
                <a:lnTo>
                  <a:pt x="46" y="20"/>
                </a:lnTo>
                <a:lnTo>
                  <a:pt x="46" y="24"/>
                </a:lnTo>
                <a:lnTo>
                  <a:pt x="50" y="30"/>
                </a:lnTo>
                <a:lnTo>
                  <a:pt x="50" y="34"/>
                </a:lnTo>
                <a:lnTo>
                  <a:pt x="54" y="40"/>
                </a:lnTo>
                <a:lnTo>
                  <a:pt x="50" y="30"/>
                </a:lnTo>
                <a:lnTo>
                  <a:pt x="50" y="26"/>
                </a:lnTo>
                <a:lnTo>
                  <a:pt x="58" y="32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7" name="Freeform 27"/>
          <p:cNvSpPr>
            <a:spLocks/>
          </p:cNvSpPr>
          <p:nvPr/>
        </p:nvSpPr>
        <p:spPr bwMode="auto">
          <a:xfrm>
            <a:off x="7753350" y="5375275"/>
            <a:ext cx="134938" cy="268288"/>
          </a:xfrm>
          <a:custGeom>
            <a:avLst/>
            <a:gdLst>
              <a:gd name="T0" fmla="*/ 2147483647 w 77"/>
              <a:gd name="T1" fmla="*/ 0 h 149"/>
              <a:gd name="T2" fmla="*/ 2147483647 w 77"/>
              <a:gd name="T3" fmla="*/ 2147483647 h 149"/>
              <a:gd name="T4" fmla="*/ 2147483647 w 77"/>
              <a:gd name="T5" fmla="*/ 2147483647 h 149"/>
              <a:gd name="T6" fmla="*/ 2147483647 w 77"/>
              <a:gd name="T7" fmla="*/ 2147483647 h 149"/>
              <a:gd name="T8" fmla="*/ 2147483647 w 77"/>
              <a:gd name="T9" fmla="*/ 2147483647 h 149"/>
              <a:gd name="T10" fmla="*/ 2147483647 w 77"/>
              <a:gd name="T11" fmla="*/ 2147483647 h 149"/>
              <a:gd name="T12" fmla="*/ 2147483647 w 77"/>
              <a:gd name="T13" fmla="*/ 2147483647 h 149"/>
              <a:gd name="T14" fmla="*/ 2147483647 w 77"/>
              <a:gd name="T15" fmla="*/ 2147483647 h 149"/>
              <a:gd name="T16" fmla="*/ 2147483647 w 77"/>
              <a:gd name="T17" fmla="*/ 2147483647 h 149"/>
              <a:gd name="T18" fmla="*/ 2147483647 w 77"/>
              <a:gd name="T19" fmla="*/ 2147483647 h 149"/>
              <a:gd name="T20" fmla="*/ 2147483647 w 77"/>
              <a:gd name="T21" fmla="*/ 2147483647 h 149"/>
              <a:gd name="T22" fmla="*/ 2147483647 w 77"/>
              <a:gd name="T23" fmla="*/ 2147483647 h 149"/>
              <a:gd name="T24" fmla="*/ 2147483647 w 77"/>
              <a:gd name="T25" fmla="*/ 2147483647 h 149"/>
              <a:gd name="T26" fmla="*/ 2147483647 w 77"/>
              <a:gd name="T27" fmla="*/ 2147483647 h 149"/>
              <a:gd name="T28" fmla="*/ 2147483647 w 77"/>
              <a:gd name="T29" fmla="*/ 2147483647 h 149"/>
              <a:gd name="T30" fmla="*/ 2147483647 w 77"/>
              <a:gd name="T31" fmla="*/ 2147483647 h 149"/>
              <a:gd name="T32" fmla="*/ 2147483647 w 77"/>
              <a:gd name="T33" fmla="*/ 2147483647 h 149"/>
              <a:gd name="T34" fmla="*/ 2147483647 w 77"/>
              <a:gd name="T35" fmla="*/ 2147483647 h 149"/>
              <a:gd name="T36" fmla="*/ 2147483647 w 77"/>
              <a:gd name="T37" fmla="*/ 2147483647 h 149"/>
              <a:gd name="T38" fmla="*/ 2147483647 w 77"/>
              <a:gd name="T39" fmla="*/ 2147483647 h 149"/>
              <a:gd name="T40" fmla="*/ 2147483647 w 77"/>
              <a:gd name="T41" fmla="*/ 2147483647 h 149"/>
              <a:gd name="T42" fmla="*/ 0 w 77"/>
              <a:gd name="T43" fmla="*/ 2147483647 h 149"/>
              <a:gd name="T44" fmla="*/ 2147483647 w 77"/>
              <a:gd name="T45" fmla="*/ 2147483647 h 149"/>
              <a:gd name="T46" fmla="*/ 2147483647 w 77"/>
              <a:gd name="T47" fmla="*/ 2147483647 h 149"/>
              <a:gd name="T48" fmla="*/ 2147483647 w 77"/>
              <a:gd name="T49" fmla="*/ 2147483647 h 149"/>
              <a:gd name="T50" fmla="*/ 2147483647 w 77"/>
              <a:gd name="T51" fmla="*/ 2147483647 h 149"/>
              <a:gd name="T52" fmla="*/ 2147483647 w 77"/>
              <a:gd name="T53" fmla="*/ 2147483647 h 149"/>
              <a:gd name="T54" fmla="*/ 2147483647 w 77"/>
              <a:gd name="T55" fmla="*/ 2147483647 h 149"/>
              <a:gd name="T56" fmla="*/ 2147483647 w 77"/>
              <a:gd name="T57" fmla="*/ 2147483647 h 149"/>
              <a:gd name="T58" fmla="*/ 2147483647 w 77"/>
              <a:gd name="T59" fmla="*/ 2147483647 h 149"/>
              <a:gd name="T60" fmla="*/ 2147483647 w 77"/>
              <a:gd name="T61" fmla="*/ 2147483647 h 149"/>
              <a:gd name="T62" fmla="*/ 2147483647 w 77"/>
              <a:gd name="T63" fmla="*/ 2147483647 h 149"/>
              <a:gd name="T64" fmla="*/ 2147483647 w 77"/>
              <a:gd name="T65" fmla="*/ 2147483647 h 149"/>
              <a:gd name="T66" fmla="*/ 2147483647 w 77"/>
              <a:gd name="T67" fmla="*/ 2147483647 h 149"/>
              <a:gd name="T68" fmla="*/ 2147483647 w 77"/>
              <a:gd name="T69" fmla="*/ 2147483647 h 149"/>
              <a:gd name="T70" fmla="*/ 2147483647 w 77"/>
              <a:gd name="T71" fmla="*/ 2147483647 h 149"/>
              <a:gd name="T72" fmla="*/ 2147483647 w 77"/>
              <a:gd name="T73" fmla="*/ 2147483647 h 149"/>
              <a:gd name="T74" fmla="*/ 2147483647 w 77"/>
              <a:gd name="T75" fmla="*/ 2147483647 h 149"/>
              <a:gd name="T76" fmla="*/ 2147483647 w 77"/>
              <a:gd name="T77" fmla="*/ 2147483647 h 149"/>
              <a:gd name="T78" fmla="*/ 2147483647 w 77"/>
              <a:gd name="T79" fmla="*/ 2147483647 h 149"/>
              <a:gd name="T80" fmla="*/ 2147483647 w 77"/>
              <a:gd name="T81" fmla="*/ 2147483647 h 149"/>
              <a:gd name="T82" fmla="*/ 2147483647 w 77"/>
              <a:gd name="T83" fmla="*/ 2147483647 h 149"/>
              <a:gd name="T84" fmla="*/ 2147483647 w 77"/>
              <a:gd name="T85" fmla="*/ 2147483647 h 149"/>
              <a:gd name="T86" fmla="*/ 2147483647 w 77"/>
              <a:gd name="T87" fmla="*/ 2147483647 h 149"/>
              <a:gd name="T88" fmla="*/ 2147483647 w 77"/>
              <a:gd name="T89" fmla="*/ 2147483647 h 149"/>
              <a:gd name="T90" fmla="*/ 2147483647 w 77"/>
              <a:gd name="T91" fmla="*/ 2147483647 h 149"/>
              <a:gd name="T92" fmla="*/ 2147483647 w 77"/>
              <a:gd name="T93" fmla="*/ 2147483647 h 149"/>
              <a:gd name="T94" fmla="*/ 2147483647 w 77"/>
              <a:gd name="T95" fmla="*/ 2147483647 h 149"/>
              <a:gd name="T96" fmla="*/ 2147483647 w 77"/>
              <a:gd name="T97" fmla="*/ 2147483647 h 149"/>
              <a:gd name="T98" fmla="*/ 2147483647 w 77"/>
              <a:gd name="T99" fmla="*/ 2147483647 h 149"/>
              <a:gd name="T100" fmla="*/ 2147483647 w 77"/>
              <a:gd name="T101" fmla="*/ 2147483647 h 149"/>
              <a:gd name="T102" fmla="*/ 2147483647 w 77"/>
              <a:gd name="T103" fmla="*/ 2147483647 h 149"/>
              <a:gd name="T104" fmla="*/ 2147483647 w 77"/>
              <a:gd name="T105" fmla="*/ 2147483647 h 149"/>
              <a:gd name="T106" fmla="*/ 2147483647 w 77"/>
              <a:gd name="T107" fmla="*/ 2147483647 h 149"/>
              <a:gd name="T108" fmla="*/ 2147483647 w 77"/>
              <a:gd name="T109" fmla="*/ 2147483647 h 149"/>
              <a:gd name="T110" fmla="*/ 2147483647 w 77"/>
              <a:gd name="T111" fmla="*/ 2147483647 h 149"/>
              <a:gd name="T112" fmla="*/ 2147483647 w 77"/>
              <a:gd name="T113" fmla="*/ 2147483647 h 149"/>
              <a:gd name="T114" fmla="*/ 2147483647 w 77"/>
              <a:gd name="T115" fmla="*/ 2147483647 h 149"/>
              <a:gd name="T116" fmla="*/ 2147483647 w 77"/>
              <a:gd name="T117" fmla="*/ 2147483647 h 149"/>
              <a:gd name="T118" fmla="*/ 2147483647 w 77"/>
              <a:gd name="T119" fmla="*/ 2147483647 h 14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77"/>
              <a:gd name="T181" fmla="*/ 0 h 149"/>
              <a:gd name="T182" fmla="*/ 77 w 77"/>
              <a:gd name="T183" fmla="*/ 149 h 14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77" h="149">
                <a:moveTo>
                  <a:pt x="16" y="0"/>
                </a:moveTo>
                <a:lnTo>
                  <a:pt x="12" y="0"/>
                </a:lnTo>
                <a:lnTo>
                  <a:pt x="16" y="0"/>
                </a:lnTo>
                <a:lnTo>
                  <a:pt x="16" y="4"/>
                </a:lnTo>
                <a:lnTo>
                  <a:pt x="16" y="8"/>
                </a:lnTo>
                <a:lnTo>
                  <a:pt x="16" y="14"/>
                </a:lnTo>
                <a:lnTo>
                  <a:pt x="18" y="18"/>
                </a:lnTo>
                <a:lnTo>
                  <a:pt x="22" y="18"/>
                </a:lnTo>
                <a:lnTo>
                  <a:pt x="22" y="22"/>
                </a:lnTo>
                <a:lnTo>
                  <a:pt x="22" y="26"/>
                </a:lnTo>
                <a:lnTo>
                  <a:pt x="26" y="28"/>
                </a:lnTo>
                <a:lnTo>
                  <a:pt x="26" y="32"/>
                </a:lnTo>
                <a:lnTo>
                  <a:pt x="26" y="36"/>
                </a:lnTo>
                <a:lnTo>
                  <a:pt x="26" y="40"/>
                </a:lnTo>
                <a:lnTo>
                  <a:pt x="26" y="44"/>
                </a:lnTo>
                <a:lnTo>
                  <a:pt x="30" y="48"/>
                </a:lnTo>
                <a:lnTo>
                  <a:pt x="30" y="54"/>
                </a:lnTo>
                <a:lnTo>
                  <a:pt x="30" y="58"/>
                </a:lnTo>
                <a:lnTo>
                  <a:pt x="34" y="62"/>
                </a:lnTo>
                <a:lnTo>
                  <a:pt x="34" y="66"/>
                </a:lnTo>
                <a:lnTo>
                  <a:pt x="38" y="66"/>
                </a:lnTo>
                <a:lnTo>
                  <a:pt x="38" y="70"/>
                </a:lnTo>
                <a:lnTo>
                  <a:pt x="42" y="74"/>
                </a:lnTo>
                <a:lnTo>
                  <a:pt x="42" y="78"/>
                </a:lnTo>
                <a:lnTo>
                  <a:pt x="42" y="84"/>
                </a:lnTo>
                <a:lnTo>
                  <a:pt x="42" y="88"/>
                </a:lnTo>
                <a:lnTo>
                  <a:pt x="46" y="92"/>
                </a:lnTo>
                <a:lnTo>
                  <a:pt x="46" y="96"/>
                </a:lnTo>
                <a:lnTo>
                  <a:pt x="50" y="98"/>
                </a:lnTo>
                <a:lnTo>
                  <a:pt x="50" y="102"/>
                </a:lnTo>
                <a:lnTo>
                  <a:pt x="56" y="106"/>
                </a:lnTo>
                <a:lnTo>
                  <a:pt x="56" y="110"/>
                </a:lnTo>
                <a:lnTo>
                  <a:pt x="60" y="110"/>
                </a:lnTo>
                <a:lnTo>
                  <a:pt x="60" y="114"/>
                </a:lnTo>
                <a:lnTo>
                  <a:pt x="56" y="114"/>
                </a:lnTo>
                <a:lnTo>
                  <a:pt x="56" y="110"/>
                </a:lnTo>
                <a:lnTo>
                  <a:pt x="56" y="106"/>
                </a:lnTo>
                <a:lnTo>
                  <a:pt x="56" y="102"/>
                </a:lnTo>
                <a:lnTo>
                  <a:pt x="50" y="100"/>
                </a:lnTo>
                <a:lnTo>
                  <a:pt x="50" y="96"/>
                </a:lnTo>
                <a:lnTo>
                  <a:pt x="50" y="92"/>
                </a:lnTo>
                <a:lnTo>
                  <a:pt x="50" y="88"/>
                </a:lnTo>
                <a:lnTo>
                  <a:pt x="46" y="88"/>
                </a:lnTo>
                <a:lnTo>
                  <a:pt x="46" y="84"/>
                </a:lnTo>
                <a:lnTo>
                  <a:pt x="42" y="78"/>
                </a:lnTo>
                <a:lnTo>
                  <a:pt x="42" y="74"/>
                </a:lnTo>
                <a:lnTo>
                  <a:pt x="42" y="70"/>
                </a:lnTo>
                <a:lnTo>
                  <a:pt x="38" y="70"/>
                </a:lnTo>
                <a:lnTo>
                  <a:pt x="38" y="66"/>
                </a:lnTo>
                <a:lnTo>
                  <a:pt x="38" y="62"/>
                </a:lnTo>
                <a:lnTo>
                  <a:pt x="34" y="62"/>
                </a:lnTo>
                <a:lnTo>
                  <a:pt x="34" y="56"/>
                </a:lnTo>
                <a:lnTo>
                  <a:pt x="32" y="52"/>
                </a:lnTo>
                <a:lnTo>
                  <a:pt x="32" y="48"/>
                </a:lnTo>
                <a:lnTo>
                  <a:pt x="32" y="44"/>
                </a:lnTo>
                <a:lnTo>
                  <a:pt x="28" y="42"/>
                </a:lnTo>
                <a:lnTo>
                  <a:pt x="24" y="36"/>
                </a:lnTo>
                <a:lnTo>
                  <a:pt x="20" y="36"/>
                </a:lnTo>
                <a:lnTo>
                  <a:pt x="16" y="32"/>
                </a:lnTo>
                <a:lnTo>
                  <a:pt x="12" y="26"/>
                </a:lnTo>
                <a:lnTo>
                  <a:pt x="12" y="22"/>
                </a:lnTo>
                <a:lnTo>
                  <a:pt x="8" y="22"/>
                </a:lnTo>
                <a:lnTo>
                  <a:pt x="4" y="22"/>
                </a:lnTo>
                <a:lnTo>
                  <a:pt x="4" y="18"/>
                </a:lnTo>
                <a:lnTo>
                  <a:pt x="4" y="14"/>
                </a:lnTo>
                <a:lnTo>
                  <a:pt x="0" y="14"/>
                </a:lnTo>
                <a:lnTo>
                  <a:pt x="0" y="10"/>
                </a:lnTo>
                <a:lnTo>
                  <a:pt x="4" y="10"/>
                </a:lnTo>
                <a:lnTo>
                  <a:pt x="8" y="10"/>
                </a:lnTo>
                <a:lnTo>
                  <a:pt x="12" y="8"/>
                </a:lnTo>
                <a:lnTo>
                  <a:pt x="16" y="8"/>
                </a:lnTo>
                <a:lnTo>
                  <a:pt x="24" y="36"/>
                </a:lnTo>
                <a:lnTo>
                  <a:pt x="28" y="40"/>
                </a:lnTo>
                <a:lnTo>
                  <a:pt x="28" y="44"/>
                </a:lnTo>
                <a:lnTo>
                  <a:pt x="30" y="48"/>
                </a:lnTo>
                <a:lnTo>
                  <a:pt x="30" y="52"/>
                </a:lnTo>
                <a:lnTo>
                  <a:pt x="34" y="52"/>
                </a:lnTo>
                <a:lnTo>
                  <a:pt x="34" y="56"/>
                </a:lnTo>
                <a:lnTo>
                  <a:pt x="38" y="60"/>
                </a:lnTo>
                <a:lnTo>
                  <a:pt x="38" y="66"/>
                </a:lnTo>
                <a:lnTo>
                  <a:pt x="38" y="70"/>
                </a:lnTo>
                <a:lnTo>
                  <a:pt x="42" y="74"/>
                </a:lnTo>
                <a:lnTo>
                  <a:pt x="42" y="78"/>
                </a:lnTo>
                <a:lnTo>
                  <a:pt x="42" y="82"/>
                </a:lnTo>
                <a:lnTo>
                  <a:pt x="46" y="90"/>
                </a:lnTo>
                <a:lnTo>
                  <a:pt x="46" y="96"/>
                </a:lnTo>
                <a:lnTo>
                  <a:pt x="50" y="100"/>
                </a:lnTo>
                <a:lnTo>
                  <a:pt x="54" y="100"/>
                </a:lnTo>
                <a:lnTo>
                  <a:pt x="54" y="104"/>
                </a:lnTo>
                <a:lnTo>
                  <a:pt x="54" y="108"/>
                </a:lnTo>
                <a:lnTo>
                  <a:pt x="58" y="108"/>
                </a:lnTo>
                <a:lnTo>
                  <a:pt x="58" y="112"/>
                </a:lnTo>
                <a:lnTo>
                  <a:pt x="62" y="114"/>
                </a:lnTo>
                <a:lnTo>
                  <a:pt x="62" y="118"/>
                </a:lnTo>
                <a:lnTo>
                  <a:pt x="62" y="122"/>
                </a:lnTo>
                <a:lnTo>
                  <a:pt x="66" y="122"/>
                </a:lnTo>
                <a:lnTo>
                  <a:pt x="66" y="126"/>
                </a:lnTo>
                <a:lnTo>
                  <a:pt x="68" y="130"/>
                </a:lnTo>
                <a:lnTo>
                  <a:pt x="72" y="134"/>
                </a:lnTo>
                <a:lnTo>
                  <a:pt x="76" y="140"/>
                </a:lnTo>
                <a:lnTo>
                  <a:pt x="76" y="144"/>
                </a:lnTo>
                <a:lnTo>
                  <a:pt x="76" y="148"/>
                </a:lnTo>
                <a:lnTo>
                  <a:pt x="50" y="148"/>
                </a:lnTo>
                <a:lnTo>
                  <a:pt x="50" y="144"/>
                </a:lnTo>
                <a:lnTo>
                  <a:pt x="46" y="140"/>
                </a:lnTo>
                <a:lnTo>
                  <a:pt x="46" y="136"/>
                </a:lnTo>
                <a:lnTo>
                  <a:pt x="38" y="132"/>
                </a:lnTo>
                <a:lnTo>
                  <a:pt x="36" y="126"/>
                </a:lnTo>
                <a:lnTo>
                  <a:pt x="36" y="122"/>
                </a:lnTo>
                <a:lnTo>
                  <a:pt x="36" y="118"/>
                </a:lnTo>
                <a:lnTo>
                  <a:pt x="36" y="114"/>
                </a:lnTo>
                <a:lnTo>
                  <a:pt x="32" y="112"/>
                </a:lnTo>
                <a:lnTo>
                  <a:pt x="28" y="108"/>
                </a:lnTo>
                <a:lnTo>
                  <a:pt x="28" y="104"/>
                </a:lnTo>
                <a:lnTo>
                  <a:pt x="28" y="100"/>
                </a:lnTo>
                <a:lnTo>
                  <a:pt x="28" y="96"/>
                </a:lnTo>
                <a:lnTo>
                  <a:pt x="24" y="96"/>
                </a:lnTo>
                <a:lnTo>
                  <a:pt x="24" y="92"/>
                </a:lnTo>
                <a:lnTo>
                  <a:pt x="24" y="88"/>
                </a:lnTo>
                <a:lnTo>
                  <a:pt x="24" y="82"/>
                </a:lnTo>
                <a:lnTo>
                  <a:pt x="24" y="78"/>
                </a:lnTo>
                <a:lnTo>
                  <a:pt x="24" y="74"/>
                </a:lnTo>
                <a:lnTo>
                  <a:pt x="24" y="70"/>
                </a:lnTo>
                <a:lnTo>
                  <a:pt x="20" y="66"/>
                </a:lnTo>
                <a:lnTo>
                  <a:pt x="20" y="60"/>
                </a:lnTo>
                <a:lnTo>
                  <a:pt x="20" y="56"/>
                </a:lnTo>
                <a:lnTo>
                  <a:pt x="20" y="52"/>
                </a:lnTo>
                <a:lnTo>
                  <a:pt x="20" y="48"/>
                </a:lnTo>
                <a:lnTo>
                  <a:pt x="16" y="48"/>
                </a:lnTo>
                <a:lnTo>
                  <a:pt x="12" y="44"/>
                </a:lnTo>
                <a:lnTo>
                  <a:pt x="8" y="44"/>
                </a:lnTo>
                <a:lnTo>
                  <a:pt x="10" y="54"/>
                </a:lnTo>
                <a:lnTo>
                  <a:pt x="14" y="58"/>
                </a:lnTo>
                <a:lnTo>
                  <a:pt x="18" y="62"/>
                </a:lnTo>
                <a:lnTo>
                  <a:pt x="22" y="62"/>
                </a:lnTo>
                <a:lnTo>
                  <a:pt x="22" y="66"/>
                </a:lnTo>
                <a:lnTo>
                  <a:pt x="22" y="70"/>
                </a:lnTo>
                <a:lnTo>
                  <a:pt x="26" y="72"/>
                </a:lnTo>
                <a:lnTo>
                  <a:pt x="26" y="76"/>
                </a:lnTo>
                <a:lnTo>
                  <a:pt x="30" y="84"/>
                </a:lnTo>
                <a:lnTo>
                  <a:pt x="30" y="88"/>
                </a:lnTo>
                <a:lnTo>
                  <a:pt x="30" y="92"/>
                </a:lnTo>
                <a:lnTo>
                  <a:pt x="32" y="98"/>
                </a:lnTo>
                <a:lnTo>
                  <a:pt x="32" y="102"/>
                </a:lnTo>
                <a:lnTo>
                  <a:pt x="36" y="102"/>
                </a:lnTo>
                <a:lnTo>
                  <a:pt x="36" y="106"/>
                </a:lnTo>
                <a:lnTo>
                  <a:pt x="40" y="106"/>
                </a:lnTo>
                <a:lnTo>
                  <a:pt x="44" y="106"/>
                </a:lnTo>
                <a:lnTo>
                  <a:pt x="44" y="110"/>
                </a:lnTo>
                <a:lnTo>
                  <a:pt x="48" y="110"/>
                </a:lnTo>
                <a:lnTo>
                  <a:pt x="44" y="112"/>
                </a:lnTo>
                <a:lnTo>
                  <a:pt x="40" y="112"/>
                </a:lnTo>
                <a:lnTo>
                  <a:pt x="36" y="106"/>
                </a:lnTo>
                <a:lnTo>
                  <a:pt x="36" y="102"/>
                </a:lnTo>
                <a:lnTo>
                  <a:pt x="36" y="98"/>
                </a:lnTo>
                <a:lnTo>
                  <a:pt x="32" y="94"/>
                </a:lnTo>
                <a:lnTo>
                  <a:pt x="32" y="88"/>
                </a:lnTo>
                <a:lnTo>
                  <a:pt x="32" y="84"/>
                </a:lnTo>
                <a:lnTo>
                  <a:pt x="28" y="84"/>
                </a:lnTo>
                <a:lnTo>
                  <a:pt x="28" y="80"/>
                </a:lnTo>
                <a:lnTo>
                  <a:pt x="28" y="76"/>
                </a:lnTo>
                <a:lnTo>
                  <a:pt x="26" y="70"/>
                </a:lnTo>
                <a:lnTo>
                  <a:pt x="26" y="66"/>
                </a:lnTo>
                <a:lnTo>
                  <a:pt x="26" y="62"/>
                </a:lnTo>
                <a:lnTo>
                  <a:pt x="26" y="58"/>
                </a:lnTo>
                <a:lnTo>
                  <a:pt x="22" y="58"/>
                </a:lnTo>
                <a:lnTo>
                  <a:pt x="22" y="52"/>
                </a:lnTo>
                <a:lnTo>
                  <a:pt x="18" y="52"/>
                </a:lnTo>
                <a:lnTo>
                  <a:pt x="14" y="52"/>
                </a:lnTo>
                <a:lnTo>
                  <a:pt x="14" y="48"/>
                </a:lnTo>
                <a:lnTo>
                  <a:pt x="10" y="48"/>
                </a:lnTo>
                <a:lnTo>
                  <a:pt x="8" y="44"/>
                </a:lnTo>
                <a:lnTo>
                  <a:pt x="4" y="44"/>
                </a:lnTo>
                <a:lnTo>
                  <a:pt x="4" y="40"/>
                </a:lnTo>
                <a:lnTo>
                  <a:pt x="0" y="40"/>
                </a:lnTo>
                <a:lnTo>
                  <a:pt x="4" y="40"/>
                </a:lnTo>
                <a:lnTo>
                  <a:pt x="8" y="40"/>
                </a:lnTo>
                <a:lnTo>
                  <a:pt x="12" y="44"/>
                </a:lnTo>
                <a:lnTo>
                  <a:pt x="42" y="120"/>
                </a:lnTo>
                <a:lnTo>
                  <a:pt x="60" y="14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8" name="Freeform 28"/>
          <p:cNvSpPr>
            <a:spLocks/>
          </p:cNvSpPr>
          <p:nvPr/>
        </p:nvSpPr>
        <p:spPr bwMode="auto">
          <a:xfrm>
            <a:off x="7165975" y="5948363"/>
            <a:ext cx="79375" cy="69850"/>
          </a:xfrm>
          <a:custGeom>
            <a:avLst/>
            <a:gdLst>
              <a:gd name="T0" fmla="*/ 2147483647 w 45"/>
              <a:gd name="T1" fmla="*/ 2147483647 h 39"/>
              <a:gd name="T2" fmla="*/ 2147483647 w 45"/>
              <a:gd name="T3" fmla="*/ 2147483647 h 39"/>
              <a:gd name="T4" fmla="*/ 2147483647 w 45"/>
              <a:gd name="T5" fmla="*/ 2147483647 h 39"/>
              <a:gd name="T6" fmla="*/ 2147483647 w 45"/>
              <a:gd name="T7" fmla="*/ 2147483647 h 39"/>
              <a:gd name="T8" fmla="*/ 0 w 45"/>
              <a:gd name="T9" fmla="*/ 2147483647 h 39"/>
              <a:gd name="T10" fmla="*/ 2147483647 w 45"/>
              <a:gd name="T11" fmla="*/ 2147483647 h 39"/>
              <a:gd name="T12" fmla="*/ 2147483647 w 45"/>
              <a:gd name="T13" fmla="*/ 2147483647 h 39"/>
              <a:gd name="T14" fmla="*/ 2147483647 w 45"/>
              <a:gd name="T15" fmla="*/ 2147483647 h 39"/>
              <a:gd name="T16" fmla="*/ 2147483647 w 45"/>
              <a:gd name="T17" fmla="*/ 2147483647 h 39"/>
              <a:gd name="T18" fmla="*/ 2147483647 w 45"/>
              <a:gd name="T19" fmla="*/ 2147483647 h 39"/>
              <a:gd name="T20" fmla="*/ 2147483647 w 45"/>
              <a:gd name="T21" fmla="*/ 2147483647 h 39"/>
              <a:gd name="T22" fmla="*/ 2147483647 w 45"/>
              <a:gd name="T23" fmla="*/ 2147483647 h 39"/>
              <a:gd name="T24" fmla="*/ 2147483647 w 45"/>
              <a:gd name="T25" fmla="*/ 2147483647 h 39"/>
              <a:gd name="T26" fmla="*/ 2147483647 w 45"/>
              <a:gd name="T27" fmla="*/ 2147483647 h 39"/>
              <a:gd name="T28" fmla="*/ 2147483647 w 45"/>
              <a:gd name="T29" fmla="*/ 0 h 39"/>
              <a:gd name="T30" fmla="*/ 2147483647 w 45"/>
              <a:gd name="T31" fmla="*/ 0 h 39"/>
              <a:gd name="T32" fmla="*/ 2147483647 w 45"/>
              <a:gd name="T33" fmla="*/ 2147483647 h 39"/>
              <a:gd name="T34" fmla="*/ 2147483647 w 45"/>
              <a:gd name="T35" fmla="*/ 2147483647 h 39"/>
              <a:gd name="T36" fmla="*/ 2147483647 w 45"/>
              <a:gd name="T37" fmla="*/ 2147483647 h 39"/>
              <a:gd name="T38" fmla="*/ 2147483647 w 45"/>
              <a:gd name="T39" fmla="*/ 2147483647 h 39"/>
              <a:gd name="T40" fmla="*/ 2147483647 w 45"/>
              <a:gd name="T41" fmla="*/ 2147483647 h 39"/>
              <a:gd name="T42" fmla="*/ 2147483647 w 45"/>
              <a:gd name="T43" fmla="*/ 2147483647 h 39"/>
              <a:gd name="T44" fmla="*/ 2147483647 w 45"/>
              <a:gd name="T45" fmla="*/ 2147483647 h 39"/>
              <a:gd name="T46" fmla="*/ 2147483647 w 45"/>
              <a:gd name="T47" fmla="*/ 2147483647 h 39"/>
              <a:gd name="T48" fmla="*/ 2147483647 w 45"/>
              <a:gd name="T49" fmla="*/ 2147483647 h 39"/>
              <a:gd name="T50" fmla="*/ 2147483647 w 45"/>
              <a:gd name="T51" fmla="*/ 2147483647 h 39"/>
              <a:gd name="T52" fmla="*/ 2147483647 w 45"/>
              <a:gd name="T53" fmla="*/ 2147483647 h 39"/>
              <a:gd name="T54" fmla="*/ 2147483647 w 45"/>
              <a:gd name="T55" fmla="*/ 2147483647 h 39"/>
              <a:gd name="T56" fmla="*/ 2147483647 w 45"/>
              <a:gd name="T57" fmla="*/ 2147483647 h 39"/>
              <a:gd name="T58" fmla="*/ 2147483647 w 45"/>
              <a:gd name="T59" fmla="*/ 2147483647 h 39"/>
              <a:gd name="T60" fmla="*/ 2147483647 w 45"/>
              <a:gd name="T61" fmla="*/ 2147483647 h 39"/>
              <a:gd name="T62" fmla="*/ 2147483647 w 45"/>
              <a:gd name="T63" fmla="*/ 2147483647 h 39"/>
              <a:gd name="T64" fmla="*/ 2147483647 w 45"/>
              <a:gd name="T65" fmla="*/ 2147483647 h 39"/>
              <a:gd name="T66" fmla="*/ 2147483647 w 45"/>
              <a:gd name="T67" fmla="*/ 2147483647 h 39"/>
              <a:gd name="T68" fmla="*/ 2147483647 w 45"/>
              <a:gd name="T69" fmla="*/ 2147483647 h 39"/>
              <a:gd name="T70" fmla="*/ 2147483647 w 45"/>
              <a:gd name="T71" fmla="*/ 2147483647 h 39"/>
              <a:gd name="T72" fmla="*/ 2147483647 w 45"/>
              <a:gd name="T73" fmla="*/ 2147483647 h 39"/>
              <a:gd name="T74" fmla="*/ 2147483647 w 45"/>
              <a:gd name="T75" fmla="*/ 2147483647 h 39"/>
              <a:gd name="T76" fmla="*/ 2147483647 w 45"/>
              <a:gd name="T77" fmla="*/ 2147483647 h 39"/>
              <a:gd name="T78" fmla="*/ 2147483647 w 45"/>
              <a:gd name="T79" fmla="*/ 2147483647 h 39"/>
              <a:gd name="T80" fmla="*/ 2147483647 w 45"/>
              <a:gd name="T81" fmla="*/ 2147483647 h 39"/>
              <a:gd name="T82" fmla="*/ 2147483647 w 45"/>
              <a:gd name="T83" fmla="*/ 2147483647 h 39"/>
              <a:gd name="T84" fmla="*/ 2147483647 w 45"/>
              <a:gd name="T85" fmla="*/ 2147483647 h 39"/>
              <a:gd name="T86" fmla="*/ 2147483647 w 45"/>
              <a:gd name="T87" fmla="*/ 2147483647 h 39"/>
              <a:gd name="T88" fmla="*/ 2147483647 w 45"/>
              <a:gd name="T89" fmla="*/ 2147483647 h 39"/>
              <a:gd name="T90" fmla="*/ 2147483647 w 45"/>
              <a:gd name="T91" fmla="*/ 2147483647 h 3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45"/>
              <a:gd name="T139" fmla="*/ 0 h 39"/>
              <a:gd name="T140" fmla="*/ 45 w 45"/>
              <a:gd name="T141" fmla="*/ 39 h 39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45" h="39">
                <a:moveTo>
                  <a:pt x="24" y="25"/>
                </a:moveTo>
                <a:lnTo>
                  <a:pt x="12" y="34"/>
                </a:lnTo>
                <a:lnTo>
                  <a:pt x="8" y="34"/>
                </a:lnTo>
                <a:lnTo>
                  <a:pt x="5" y="34"/>
                </a:lnTo>
                <a:lnTo>
                  <a:pt x="0" y="34"/>
                </a:lnTo>
                <a:lnTo>
                  <a:pt x="3" y="34"/>
                </a:lnTo>
                <a:lnTo>
                  <a:pt x="8" y="34"/>
                </a:lnTo>
                <a:lnTo>
                  <a:pt x="8" y="25"/>
                </a:lnTo>
                <a:lnTo>
                  <a:pt x="14" y="25"/>
                </a:lnTo>
                <a:lnTo>
                  <a:pt x="14" y="17"/>
                </a:lnTo>
                <a:lnTo>
                  <a:pt x="19" y="17"/>
                </a:lnTo>
                <a:lnTo>
                  <a:pt x="27" y="4"/>
                </a:lnTo>
                <a:lnTo>
                  <a:pt x="30" y="4"/>
                </a:lnTo>
                <a:lnTo>
                  <a:pt x="36" y="4"/>
                </a:lnTo>
                <a:lnTo>
                  <a:pt x="39" y="0"/>
                </a:lnTo>
                <a:lnTo>
                  <a:pt x="36" y="0"/>
                </a:lnTo>
                <a:lnTo>
                  <a:pt x="24" y="21"/>
                </a:lnTo>
                <a:lnTo>
                  <a:pt x="19" y="25"/>
                </a:lnTo>
                <a:lnTo>
                  <a:pt x="14" y="34"/>
                </a:lnTo>
                <a:lnTo>
                  <a:pt x="7" y="38"/>
                </a:lnTo>
                <a:lnTo>
                  <a:pt x="3" y="38"/>
                </a:lnTo>
                <a:lnTo>
                  <a:pt x="7" y="38"/>
                </a:lnTo>
                <a:lnTo>
                  <a:pt x="10" y="38"/>
                </a:lnTo>
                <a:lnTo>
                  <a:pt x="15" y="38"/>
                </a:lnTo>
                <a:lnTo>
                  <a:pt x="19" y="38"/>
                </a:lnTo>
                <a:lnTo>
                  <a:pt x="22" y="30"/>
                </a:lnTo>
                <a:lnTo>
                  <a:pt x="25" y="30"/>
                </a:lnTo>
                <a:lnTo>
                  <a:pt x="29" y="30"/>
                </a:lnTo>
                <a:lnTo>
                  <a:pt x="32" y="30"/>
                </a:lnTo>
                <a:lnTo>
                  <a:pt x="36" y="25"/>
                </a:lnTo>
                <a:lnTo>
                  <a:pt x="39" y="25"/>
                </a:lnTo>
                <a:lnTo>
                  <a:pt x="42" y="25"/>
                </a:lnTo>
                <a:lnTo>
                  <a:pt x="39" y="25"/>
                </a:lnTo>
                <a:lnTo>
                  <a:pt x="36" y="25"/>
                </a:lnTo>
                <a:lnTo>
                  <a:pt x="32" y="34"/>
                </a:lnTo>
                <a:lnTo>
                  <a:pt x="29" y="34"/>
                </a:lnTo>
                <a:lnTo>
                  <a:pt x="22" y="34"/>
                </a:lnTo>
                <a:lnTo>
                  <a:pt x="14" y="34"/>
                </a:lnTo>
                <a:lnTo>
                  <a:pt x="17" y="34"/>
                </a:lnTo>
                <a:lnTo>
                  <a:pt x="20" y="25"/>
                </a:lnTo>
                <a:lnTo>
                  <a:pt x="24" y="25"/>
                </a:lnTo>
                <a:lnTo>
                  <a:pt x="27" y="25"/>
                </a:lnTo>
                <a:lnTo>
                  <a:pt x="30" y="25"/>
                </a:lnTo>
                <a:lnTo>
                  <a:pt x="34" y="25"/>
                </a:lnTo>
                <a:lnTo>
                  <a:pt x="44" y="13"/>
                </a:lnTo>
                <a:lnTo>
                  <a:pt x="24" y="25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9" name="Freeform 29"/>
          <p:cNvSpPr>
            <a:spLocks/>
          </p:cNvSpPr>
          <p:nvPr/>
        </p:nvSpPr>
        <p:spPr bwMode="auto">
          <a:xfrm>
            <a:off x="7389813" y="5468938"/>
            <a:ext cx="61912" cy="46037"/>
          </a:xfrm>
          <a:custGeom>
            <a:avLst/>
            <a:gdLst>
              <a:gd name="T0" fmla="*/ 0 w 35"/>
              <a:gd name="T1" fmla="*/ 2147483647 h 25"/>
              <a:gd name="T2" fmla="*/ 2147483647 w 35"/>
              <a:gd name="T3" fmla="*/ 2147483647 h 25"/>
              <a:gd name="T4" fmla="*/ 2147483647 w 35"/>
              <a:gd name="T5" fmla="*/ 2147483647 h 25"/>
              <a:gd name="T6" fmla="*/ 2147483647 w 35"/>
              <a:gd name="T7" fmla="*/ 2147483647 h 25"/>
              <a:gd name="T8" fmla="*/ 2147483647 w 35"/>
              <a:gd name="T9" fmla="*/ 2147483647 h 25"/>
              <a:gd name="T10" fmla="*/ 2147483647 w 35"/>
              <a:gd name="T11" fmla="*/ 2147483647 h 25"/>
              <a:gd name="T12" fmla="*/ 2147483647 w 35"/>
              <a:gd name="T13" fmla="*/ 2147483647 h 25"/>
              <a:gd name="T14" fmla="*/ 2147483647 w 35"/>
              <a:gd name="T15" fmla="*/ 2147483647 h 25"/>
              <a:gd name="T16" fmla="*/ 2147483647 w 35"/>
              <a:gd name="T17" fmla="*/ 2147483647 h 25"/>
              <a:gd name="T18" fmla="*/ 2147483647 w 35"/>
              <a:gd name="T19" fmla="*/ 2147483647 h 25"/>
              <a:gd name="T20" fmla="*/ 2147483647 w 35"/>
              <a:gd name="T21" fmla="*/ 2147483647 h 25"/>
              <a:gd name="T22" fmla="*/ 2147483647 w 35"/>
              <a:gd name="T23" fmla="*/ 2147483647 h 25"/>
              <a:gd name="T24" fmla="*/ 2147483647 w 35"/>
              <a:gd name="T25" fmla="*/ 2147483647 h 25"/>
              <a:gd name="T26" fmla="*/ 2147483647 w 35"/>
              <a:gd name="T27" fmla="*/ 2147483647 h 25"/>
              <a:gd name="T28" fmla="*/ 2147483647 w 35"/>
              <a:gd name="T29" fmla="*/ 2147483647 h 25"/>
              <a:gd name="T30" fmla="*/ 2147483647 w 35"/>
              <a:gd name="T31" fmla="*/ 2147483647 h 25"/>
              <a:gd name="T32" fmla="*/ 0 w 35"/>
              <a:gd name="T33" fmla="*/ 2147483647 h 25"/>
              <a:gd name="T34" fmla="*/ 0 w 35"/>
              <a:gd name="T35" fmla="*/ 2147483647 h 25"/>
              <a:gd name="T36" fmla="*/ 2147483647 w 35"/>
              <a:gd name="T37" fmla="*/ 2147483647 h 25"/>
              <a:gd name="T38" fmla="*/ 2147483647 w 35"/>
              <a:gd name="T39" fmla="*/ 2147483647 h 25"/>
              <a:gd name="T40" fmla="*/ 2147483647 w 35"/>
              <a:gd name="T41" fmla="*/ 2147483647 h 25"/>
              <a:gd name="T42" fmla="*/ 2147483647 w 35"/>
              <a:gd name="T43" fmla="*/ 2147483647 h 25"/>
              <a:gd name="T44" fmla="*/ 2147483647 w 35"/>
              <a:gd name="T45" fmla="*/ 2147483647 h 25"/>
              <a:gd name="T46" fmla="*/ 2147483647 w 35"/>
              <a:gd name="T47" fmla="*/ 2147483647 h 25"/>
              <a:gd name="T48" fmla="*/ 2147483647 w 35"/>
              <a:gd name="T49" fmla="*/ 2147483647 h 25"/>
              <a:gd name="T50" fmla="*/ 2147483647 w 35"/>
              <a:gd name="T51" fmla="*/ 2147483647 h 25"/>
              <a:gd name="T52" fmla="*/ 2147483647 w 35"/>
              <a:gd name="T53" fmla="*/ 2147483647 h 25"/>
              <a:gd name="T54" fmla="*/ 2147483647 w 35"/>
              <a:gd name="T55" fmla="*/ 2147483647 h 25"/>
              <a:gd name="T56" fmla="*/ 2147483647 w 35"/>
              <a:gd name="T57" fmla="*/ 2147483647 h 25"/>
              <a:gd name="T58" fmla="*/ 2147483647 w 35"/>
              <a:gd name="T59" fmla="*/ 2147483647 h 25"/>
              <a:gd name="T60" fmla="*/ 2147483647 w 35"/>
              <a:gd name="T61" fmla="*/ 2147483647 h 25"/>
              <a:gd name="T62" fmla="*/ 2147483647 w 35"/>
              <a:gd name="T63" fmla="*/ 2147483647 h 25"/>
              <a:gd name="T64" fmla="*/ 2147483647 w 35"/>
              <a:gd name="T65" fmla="*/ 2147483647 h 25"/>
              <a:gd name="T66" fmla="*/ 2147483647 w 35"/>
              <a:gd name="T67" fmla="*/ 2147483647 h 25"/>
              <a:gd name="T68" fmla="*/ 2147483647 w 35"/>
              <a:gd name="T69" fmla="*/ 2147483647 h 25"/>
              <a:gd name="T70" fmla="*/ 2147483647 w 35"/>
              <a:gd name="T71" fmla="*/ 2147483647 h 25"/>
              <a:gd name="T72" fmla="*/ 2147483647 w 35"/>
              <a:gd name="T73" fmla="*/ 2147483647 h 25"/>
              <a:gd name="T74" fmla="*/ 2147483647 w 35"/>
              <a:gd name="T75" fmla="*/ 2147483647 h 25"/>
              <a:gd name="T76" fmla="*/ 2147483647 w 35"/>
              <a:gd name="T77" fmla="*/ 2147483647 h 25"/>
              <a:gd name="T78" fmla="*/ 2147483647 w 35"/>
              <a:gd name="T79" fmla="*/ 2147483647 h 25"/>
              <a:gd name="T80" fmla="*/ 2147483647 w 35"/>
              <a:gd name="T81" fmla="*/ 2147483647 h 25"/>
              <a:gd name="T82" fmla="*/ 2147483647 w 35"/>
              <a:gd name="T83" fmla="*/ 2147483647 h 25"/>
              <a:gd name="T84" fmla="*/ 2147483647 w 35"/>
              <a:gd name="T85" fmla="*/ 2147483647 h 25"/>
              <a:gd name="T86" fmla="*/ 2147483647 w 35"/>
              <a:gd name="T87" fmla="*/ 2147483647 h 25"/>
              <a:gd name="T88" fmla="*/ 2147483647 w 35"/>
              <a:gd name="T89" fmla="*/ 2147483647 h 25"/>
              <a:gd name="T90" fmla="*/ 2147483647 w 35"/>
              <a:gd name="T91" fmla="*/ 2147483647 h 25"/>
              <a:gd name="T92" fmla="*/ 2147483647 w 35"/>
              <a:gd name="T93" fmla="*/ 2147483647 h 25"/>
              <a:gd name="T94" fmla="*/ 2147483647 w 35"/>
              <a:gd name="T95" fmla="*/ 2147483647 h 25"/>
              <a:gd name="T96" fmla="*/ 2147483647 w 35"/>
              <a:gd name="T97" fmla="*/ 2147483647 h 25"/>
              <a:gd name="T98" fmla="*/ 2147483647 w 35"/>
              <a:gd name="T99" fmla="*/ 2147483647 h 25"/>
              <a:gd name="T100" fmla="*/ 2147483647 w 35"/>
              <a:gd name="T101" fmla="*/ 0 h 25"/>
              <a:gd name="T102" fmla="*/ 2147483647 w 35"/>
              <a:gd name="T103" fmla="*/ 2147483647 h 25"/>
              <a:gd name="T104" fmla="*/ 2147483647 w 35"/>
              <a:gd name="T105" fmla="*/ 0 h 25"/>
              <a:gd name="T106" fmla="*/ 2147483647 w 35"/>
              <a:gd name="T107" fmla="*/ 2147483647 h 25"/>
              <a:gd name="T108" fmla="*/ 2147483647 w 35"/>
              <a:gd name="T109" fmla="*/ 2147483647 h 25"/>
              <a:gd name="T110" fmla="*/ 2147483647 w 35"/>
              <a:gd name="T111" fmla="*/ 2147483647 h 25"/>
              <a:gd name="T112" fmla="*/ 2147483647 w 35"/>
              <a:gd name="T113" fmla="*/ 2147483647 h 25"/>
              <a:gd name="T114" fmla="*/ 2147483647 w 35"/>
              <a:gd name="T115" fmla="*/ 2147483647 h 25"/>
              <a:gd name="T116" fmla="*/ 2147483647 w 35"/>
              <a:gd name="T117" fmla="*/ 2147483647 h 25"/>
              <a:gd name="T118" fmla="*/ 0 w 35"/>
              <a:gd name="T119" fmla="*/ 2147483647 h 2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5"/>
              <a:gd name="T181" fmla="*/ 0 h 25"/>
              <a:gd name="T182" fmla="*/ 35 w 35"/>
              <a:gd name="T183" fmla="*/ 25 h 2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5" h="25">
                <a:moveTo>
                  <a:pt x="0" y="24"/>
                </a:moveTo>
                <a:lnTo>
                  <a:pt x="8" y="16"/>
                </a:lnTo>
                <a:lnTo>
                  <a:pt x="12" y="16"/>
                </a:lnTo>
                <a:lnTo>
                  <a:pt x="12" y="20"/>
                </a:lnTo>
                <a:lnTo>
                  <a:pt x="8" y="20"/>
                </a:lnTo>
                <a:lnTo>
                  <a:pt x="4" y="20"/>
                </a:lnTo>
                <a:lnTo>
                  <a:pt x="4" y="16"/>
                </a:lnTo>
                <a:lnTo>
                  <a:pt x="4" y="12"/>
                </a:lnTo>
                <a:lnTo>
                  <a:pt x="8" y="12"/>
                </a:lnTo>
                <a:lnTo>
                  <a:pt x="12" y="8"/>
                </a:lnTo>
                <a:lnTo>
                  <a:pt x="16" y="8"/>
                </a:lnTo>
                <a:lnTo>
                  <a:pt x="16" y="12"/>
                </a:lnTo>
                <a:lnTo>
                  <a:pt x="12" y="16"/>
                </a:lnTo>
                <a:lnTo>
                  <a:pt x="8" y="16"/>
                </a:lnTo>
                <a:lnTo>
                  <a:pt x="4" y="16"/>
                </a:lnTo>
                <a:lnTo>
                  <a:pt x="4" y="20"/>
                </a:lnTo>
                <a:lnTo>
                  <a:pt x="0" y="20"/>
                </a:lnTo>
                <a:lnTo>
                  <a:pt x="0" y="16"/>
                </a:lnTo>
                <a:lnTo>
                  <a:pt x="4" y="12"/>
                </a:lnTo>
                <a:lnTo>
                  <a:pt x="8" y="12"/>
                </a:lnTo>
                <a:lnTo>
                  <a:pt x="8" y="16"/>
                </a:lnTo>
                <a:lnTo>
                  <a:pt x="4" y="16"/>
                </a:lnTo>
                <a:lnTo>
                  <a:pt x="6" y="12"/>
                </a:lnTo>
                <a:lnTo>
                  <a:pt x="12" y="12"/>
                </a:lnTo>
                <a:lnTo>
                  <a:pt x="16" y="12"/>
                </a:lnTo>
                <a:lnTo>
                  <a:pt x="12" y="16"/>
                </a:lnTo>
                <a:lnTo>
                  <a:pt x="8" y="20"/>
                </a:lnTo>
                <a:lnTo>
                  <a:pt x="8" y="16"/>
                </a:lnTo>
                <a:lnTo>
                  <a:pt x="12" y="12"/>
                </a:lnTo>
                <a:lnTo>
                  <a:pt x="16" y="8"/>
                </a:lnTo>
                <a:lnTo>
                  <a:pt x="20" y="8"/>
                </a:lnTo>
                <a:lnTo>
                  <a:pt x="24" y="8"/>
                </a:lnTo>
                <a:lnTo>
                  <a:pt x="30" y="8"/>
                </a:lnTo>
                <a:lnTo>
                  <a:pt x="34" y="8"/>
                </a:lnTo>
                <a:lnTo>
                  <a:pt x="30" y="8"/>
                </a:lnTo>
                <a:lnTo>
                  <a:pt x="26" y="12"/>
                </a:lnTo>
                <a:lnTo>
                  <a:pt x="22" y="12"/>
                </a:lnTo>
                <a:lnTo>
                  <a:pt x="18" y="12"/>
                </a:lnTo>
                <a:lnTo>
                  <a:pt x="18" y="16"/>
                </a:lnTo>
                <a:lnTo>
                  <a:pt x="14" y="16"/>
                </a:lnTo>
                <a:lnTo>
                  <a:pt x="12" y="12"/>
                </a:lnTo>
                <a:lnTo>
                  <a:pt x="16" y="12"/>
                </a:lnTo>
                <a:lnTo>
                  <a:pt x="20" y="8"/>
                </a:lnTo>
                <a:lnTo>
                  <a:pt x="24" y="8"/>
                </a:lnTo>
                <a:lnTo>
                  <a:pt x="26" y="4"/>
                </a:lnTo>
                <a:lnTo>
                  <a:pt x="20" y="8"/>
                </a:lnTo>
                <a:lnTo>
                  <a:pt x="16" y="8"/>
                </a:lnTo>
                <a:lnTo>
                  <a:pt x="12" y="8"/>
                </a:lnTo>
                <a:lnTo>
                  <a:pt x="16" y="8"/>
                </a:lnTo>
                <a:lnTo>
                  <a:pt x="20" y="6"/>
                </a:lnTo>
                <a:lnTo>
                  <a:pt x="24" y="0"/>
                </a:lnTo>
                <a:lnTo>
                  <a:pt x="24" y="4"/>
                </a:lnTo>
                <a:lnTo>
                  <a:pt x="26" y="0"/>
                </a:lnTo>
                <a:lnTo>
                  <a:pt x="20" y="6"/>
                </a:lnTo>
                <a:lnTo>
                  <a:pt x="16" y="8"/>
                </a:lnTo>
                <a:lnTo>
                  <a:pt x="16" y="12"/>
                </a:lnTo>
                <a:lnTo>
                  <a:pt x="12" y="16"/>
                </a:lnTo>
                <a:lnTo>
                  <a:pt x="8" y="16"/>
                </a:lnTo>
                <a:lnTo>
                  <a:pt x="12" y="16"/>
                </a:lnTo>
                <a:lnTo>
                  <a:pt x="0" y="24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0" name="Freeform 30"/>
          <p:cNvSpPr>
            <a:spLocks/>
          </p:cNvSpPr>
          <p:nvPr/>
        </p:nvSpPr>
        <p:spPr bwMode="auto">
          <a:xfrm>
            <a:off x="7253288" y="5451475"/>
            <a:ext cx="146050" cy="88900"/>
          </a:xfrm>
          <a:custGeom>
            <a:avLst/>
            <a:gdLst>
              <a:gd name="T0" fmla="*/ 2147483647 w 83"/>
              <a:gd name="T1" fmla="*/ 2147483647 h 49"/>
              <a:gd name="T2" fmla="*/ 2147483647 w 83"/>
              <a:gd name="T3" fmla="*/ 2147483647 h 49"/>
              <a:gd name="T4" fmla="*/ 2147483647 w 83"/>
              <a:gd name="T5" fmla="*/ 2147483647 h 49"/>
              <a:gd name="T6" fmla="*/ 2147483647 w 83"/>
              <a:gd name="T7" fmla="*/ 2147483647 h 49"/>
              <a:gd name="T8" fmla="*/ 2147483647 w 83"/>
              <a:gd name="T9" fmla="*/ 2147483647 h 49"/>
              <a:gd name="T10" fmla="*/ 2147483647 w 83"/>
              <a:gd name="T11" fmla="*/ 2147483647 h 49"/>
              <a:gd name="T12" fmla="*/ 2147483647 w 83"/>
              <a:gd name="T13" fmla="*/ 2147483647 h 49"/>
              <a:gd name="T14" fmla="*/ 2147483647 w 83"/>
              <a:gd name="T15" fmla="*/ 2147483647 h 49"/>
              <a:gd name="T16" fmla="*/ 2147483647 w 83"/>
              <a:gd name="T17" fmla="*/ 2147483647 h 49"/>
              <a:gd name="T18" fmla="*/ 2147483647 w 83"/>
              <a:gd name="T19" fmla="*/ 2147483647 h 49"/>
              <a:gd name="T20" fmla="*/ 2147483647 w 83"/>
              <a:gd name="T21" fmla="*/ 2147483647 h 49"/>
              <a:gd name="T22" fmla="*/ 2147483647 w 83"/>
              <a:gd name="T23" fmla="*/ 2147483647 h 49"/>
              <a:gd name="T24" fmla="*/ 2147483647 w 83"/>
              <a:gd name="T25" fmla="*/ 2147483647 h 49"/>
              <a:gd name="T26" fmla="*/ 2147483647 w 83"/>
              <a:gd name="T27" fmla="*/ 2147483647 h 49"/>
              <a:gd name="T28" fmla="*/ 2147483647 w 83"/>
              <a:gd name="T29" fmla="*/ 2147483647 h 49"/>
              <a:gd name="T30" fmla="*/ 2147483647 w 83"/>
              <a:gd name="T31" fmla="*/ 0 h 49"/>
              <a:gd name="T32" fmla="*/ 2147483647 w 83"/>
              <a:gd name="T33" fmla="*/ 2147483647 h 49"/>
              <a:gd name="T34" fmla="*/ 2147483647 w 83"/>
              <a:gd name="T35" fmla="*/ 2147483647 h 49"/>
              <a:gd name="T36" fmla="*/ 2147483647 w 83"/>
              <a:gd name="T37" fmla="*/ 2147483647 h 49"/>
              <a:gd name="T38" fmla="*/ 2147483647 w 83"/>
              <a:gd name="T39" fmla="*/ 2147483647 h 49"/>
              <a:gd name="T40" fmla="*/ 2147483647 w 83"/>
              <a:gd name="T41" fmla="*/ 2147483647 h 49"/>
              <a:gd name="T42" fmla="*/ 2147483647 w 83"/>
              <a:gd name="T43" fmla="*/ 2147483647 h 49"/>
              <a:gd name="T44" fmla="*/ 2147483647 w 83"/>
              <a:gd name="T45" fmla="*/ 2147483647 h 49"/>
              <a:gd name="T46" fmla="*/ 2147483647 w 83"/>
              <a:gd name="T47" fmla="*/ 2147483647 h 49"/>
              <a:gd name="T48" fmla="*/ 2147483647 w 83"/>
              <a:gd name="T49" fmla="*/ 2147483647 h 49"/>
              <a:gd name="T50" fmla="*/ 2147483647 w 83"/>
              <a:gd name="T51" fmla="*/ 2147483647 h 49"/>
              <a:gd name="T52" fmla="*/ 2147483647 w 83"/>
              <a:gd name="T53" fmla="*/ 2147483647 h 49"/>
              <a:gd name="T54" fmla="*/ 2147483647 w 83"/>
              <a:gd name="T55" fmla="*/ 2147483647 h 49"/>
              <a:gd name="T56" fmla="*/ 2147483647 w 83"/>
              <a:gd name="T57" fmla="*/ 2147483647 h 49"/>
              <a:gd name="T58" fmla="*/ 2147483647 w 83"/>
              <a:gd name="T59" fmla="*/ 2147483647 h 49"/>
              <a:gd name="T60" fmla="*/ 2147483647 w 83"/>
              <a:gd name="T61" fmla="*/ 2147483647 h 49"/>
              <a:gd name="T62" fmla="*/ 0 w 83"/>
              <a:gd name="T63" fmla="*/ 2147483647 h 49"/>
              <a:gd name="T64" fmla="*/ 2147483647 w 83"/>
              <a:gd name="T65" fmla="*/ 2147483647 h 49"/>
              <a:gd name="T66" fmla="*/ 2147483647 w 83"/>
              <a:gd name="T67" fmla="*/ 2147483647 h 49"/>
              <a:gd name="T68" fmla="*/ 2147483647 w 83"/>
              <a:gd name="T69" fmla="*/ 2147483647 h 49"/>
              <a:gd name="T70" fmla="*/ 2147483647 w 83"/>
              <a:gd name="T71" fmla="*/ 2147483647 h 49"/>
              <a:gd name="T72" fmla="*/ 2147483647 w 83"/>
              <a:gd name="T73" fmla="*/ 2147483647 h 49"/>
              <a:gd name="T74" fmla="*/ 2147483647 w 83"/>
              <a:gd name="T75" fmla="*/ 2147483647 h 49"/>
              <a:gd name="T76" fmla="*/ 2147483647 w 83"/>
              <a:gd name="T77" fmla="*/ 2147483647 h 49"/>
              <a:gd name="T78" fmla="*/ 2147483647 w 83"/>
              <a:gd name="T79" fmla="*/ 2147483647 h 49"/>
              <a:gd name="T80" fmla="*/ 2147483647 w 83"/>
              <a:gd name="T81" fmla="*/ 2147483647 h 49"/>
              <a:gd name="T82" fmla="*/ 2147483647 w 83"/>
              <a:gd name="T83" fmla="*/ 2147483647 h 49"/>
              <a:gd name="T84" fmla="*/ 2147483647 w 83"/>
              <a:gd name="T85" fmla="*/ 2147483647 h 49"/>
              <a:gd name="T86" fmla="*/ 2147483647 w 83"/>
              <a:gd name="T87" fmla="*/ 2147483647 h 49"/>
              <a:gd name="T88" fmla="*/ 2147483647 w 83"/>
              <a:gd name="T89" fmla="*/ 2147483647 h 49"/>
              <a:gd name="T90" fmla="*/ 2147483647 w 83"/>
              <a:gd name="T91" fmla="*/ 2147483647 h 4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83"/>
              <a:gd name="T139" fmla="*/ 0 h 49"/>
              <a:gd name="T140" fmla="*/ 83 w 83"/>
              <a:gd name="T141" fmla="*/ 49 h 49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83" h="49">
                <a:moveTo>
                  <a:pt x="36" y="30"/>
                </a:moveTo>
                <a:lnTo>
                  <a:pt x="44" y="30"/>
                </a:lnTo>
                <a:lnTo>
                  <a:pt x="48" y="30"/>
                </a:lnTo>
                <a:lnTo>
                  <a:pt x="52" y="30"/>
                </a:lnTo>
                <a:lnTo>
                  <a:pt x="56" y="30"/>
                </a:lnTo>
                <a:lnTo>
                  <a:pt x="60" y="26"/>
                </a:lnTo>
                <a:lnTo>
                  <a:pt x="64" y="26"/>
                </a:lnTo>
                <a:lnTo>
                  <a:pt x="64" y="30"/>
                </a:lnTo>
                <a:lnTo>
                  <a:pt x="60" y="30"/>
                </a:lnTo>
                <a:lnTo>
                  <a:pt x="56" y="30"/>
                </a:lnTo>
                <a:lnTo>
                  <a:pt x="52" y="30"/>
                </a:lnTo>
                <a:lnTo>
                  <a:pt x="48" y="30"/>
                </a:lnTo>
                <a:lnTo>
                  <a:pt x="50" y="26"/>
                </a:lnTo>
                <a:lnTo>
                  <a:pt x="54" y="26"/>
                </a:lnTo>
                <a:lnTo>
                  <a:pt x="58" y="22"/>
                </a:lnTo>
                <a:lnTo>
                  <a:pt x="60" y="18"/>
                </a:lnTo>
                <a:lnTo>
                  <a:pt x="64" y="18"/>
                </a:lnTo>
                <a:lnTo>
                  <a:pt x="64" y="22"/>
                </a:lnTo>
                <a:lnTo>
                  <a:pt x="60" y="26"/>
                </a:lnTo>
                <a:lnTo>
                  <a:pt x="56" y="26"/>
                </a:lnTo>
                <a:lnTo>
                  <a:pt x="52" y="30"/>
                </a:lnTo>
                <a:lnTo>
                  <a:pt x="48" y="30"/>
                </a:lnTo>
                <a:lnTo>
                  <a:pt x="48" y="26"/>
                </a:lnTo>
                <a:lnTo>
                  <a:pt x="54" y="22"/>
                </a:lnTo>
                <a:lnTo>
                  <a:pt x="60" y="18"/>
                </a:lnTo>
                <a:lnTo>
                  <a:pt x="64" y="18"/>
                </a:lnTo>
                <a:lnTo>
                  <a:pt x="68" y="18"/>
                </a:lnTo>
                <a:lnTo>
                  <a:pt x="68" y="22"/>
                </a:lnTo>
                <a:lnTo>
                  <a:pt x="64" y="26"/>
                </a:lnTo>
                <a:lnTo>
                  <a:pt x="56" y="26"/>
                </a:lnTo>
                <a:lnTo>
                  <a:pt x="52" y="26"/>
                </a:lnTo>
                <a:lnTo>
                  <a:pt x="48" y="26"/>
                </a:lnTo>
                <a:lnTo>
                  <a:pt x="44" y="22"/>
                </a:lnTo>
                <a:lnTo>
                  <a:pt x="48" y="22"/>
                </a:lnTo>
                <a:lnTo>
                  <a:pt x="52" y="18"/>
                </a:lnTo>
                <a:lnTo>
                  <a:pt x="56" y="14"/>
                </a:lnTo>
                <a:lnTo>
                  <a:pt x="56" y="10"/>
                </a:lnTo>
                <a:lnTo>
                  <a:pt x="60" y="10"/>
                </a:lnTo>
                <a:lnTo>
                  <a:pt x="66" y="10"/>
                </a:lnTo>
                <a:lnTo>
                  <a:pt x="66" y="14"/>
                </a:lnTo>
                <a:lnTo>
                  <a:pt x="62" y="16"/>
                </a:lnTo>
                <a:lnTo>
                  <a:pt x="58" y="20"/>
                </a:lnTo>
                <a:lnTo>
                  <a:pt x="52" y="20"/>
                </a:lnTo>
                <a:lnTo>
                  <a:pt x="48" y="20"/>
                </a:lnTo>
                <a:lnTo>
                  <a:pt x="48" y="12"/>
                </a:lnTo>
                <a:lnTo>
                  <a:pt x="52" y="8"/>
                </a:lnTo>
                <a:lnTo>
                  <a:pt x="56" y="4"/>
                </a:lnTo>
                <a:lnTo>
                  <a:pt x="60" y="0"/>
                </a:lnTo>
                <a:lnTo>
                  <a:pt x="64" y="0"/>
                </a:lnTo>
                <a:lnTo>
                  <a:pt x="64" y="4"/>
                </a:lnTo>
                <a:lnTo>
                  <a:pt x="64" y="8"/>
                </a:lnTo>
                <a:lnTo>
                  <a:pt x="60" y="14"/>
                </a:lnTo>
                <a:lnTo>
                  <a:pt x="56" y="14"/>
                </a:lnTo>
                <a:lnTo>
                  <a:pt x="52" y="14"/>
                </a:lnTo>
                <a:lnTo>
                  <a:pt x="48" y="14"/>
                </a:lnTo>
                <a:lnTo>
                  <a:pt x="52" y="14"/>
                </a:lnTo>
                <a:lnTo>
                  <a:pt x="56" y="14"/>
                </a:lnTo>
                <a:lnTo>
                  <a:pt x="60" y="14"/>
                </a:lnTo>
                <a:lnTo>
                  <a:pt x="64" y="14"/>
                </a:lnTo>
                <a:lnTo>
                  <a:pt x="68" y="10"/>
                </a:lnTo>
                <a:lnTo>
                  <a:pt x="72" y="10"/>
                </a:lnTo>
                <a:lnTo>
                  <a:pt x="72" y="14"/>
                </a:lnTo>
                <a:lnTo>
                  <a:pt x="56" y="18"/>
                </a:lnTo>
                <a:lnTo>
                  <a:pt x="60" y="18"/>
                </a:lnTo>
                <a:lnTo>
                  <a:pt x="64" y="18"/>
                </a:lnTo>
                <a:lnTo>
                  <a:pt x="68" y="18"/>
                </a:lnTo>
                <a:lnTo>
                  <a:pt x="64" y="18"/>
                </a:lnTo>
                <a:lnTo>
                  <a:pt x="60" y="24"/>
                </a:lnTo>
                <a:lnTo>
                  <a:pt x="56" y="24"/>
                </a:lnTo>
                <a:lnTo>
                  <a:pt x="52" y="24"/>
                </a:lnTo>
                <a:lnTo>
                  <a:pt x="46" y="28"/>
                </a:lnTo>
                <a:lnTo>
                  <a:pt x="52" y="28"/>
                </a:lnTo>
                <a:lnTo>
                  <a:pt x="56" y="24"/>
                </a:lnTo>
                <a:lnTo>
                  <a:pt x="52" y="30"/>
                </a:lnTo>
                <a:lnTo>
                  <a:pt x="48" y="30"/>
                </a:lnTo>
                <a:lnTo>
                  <a:pt x="52" y="30"/>
                </a:lnTo>
                <a:lnTo>
                  <a:pt x="56" y="30"/>
                </a:lnTo>
                <a:lnTo>
                  <a:pt x="56" y="34"/>
                </a:lnTo>
                <a:lnTo>
                  <a:pt x="60" y="34"/>
                </a:lnTo>
                <a:lnTo>
                  <a:pt x="60" y="38"/>
                </a:lnTo>
                <a:lnTo>
                  <a:pt x="56" y="38"/>
                </a:lnTo>
                <a:lnTo>
                  <a:pt x="52" y="42"/>
                </a:lnTo>
                <a:lnTo>
                  <a:pt x="56" y="42"/>
                </a:lnTo>
                <a:lnTo>
                  <a:pt x="56" y="38"/>
                </a:lnTo>
                <a:lnTo>
                  <a:pt x="56" y="34"/>
                </a:lnTo>
                <a:lnTo>
                  <a:pt x="52" y="34"/>
                </a:lnTo>
                <a:lnTo>
                  <a:pt x="48" y="40"/>
                </a:lnTo>
                <a:lnTo>
                  <a:pt x="44" y="40"/>
                </a:lnTo>
                <a:lnTo>
                  <a:pt x="40" y="42"/>
                </a:lnTo>
                <a:lnTo>
                  <a:pt x="36" y="40"/>
                </a:lnTo>
                <a:lnTo>
                  <a:pt x="30" y="40"/>
                </a:lnTo>
                <a:lnTo>
                  <a:pt x="26" y="40"/>
                </a:lnTo>
                <a:lnTo>
                  <a:pt x="18" y="40"/>
                </a:lnTo>
                <a:lnTo>
                  <a:pt x="14" y="40"/>
                </a:lnTo>
                <a:lnTo>
                  <a:pt x="10" y="40"/>
                </a:lnTo>
                <a:lnTo>
                  <a:pt x="0" y="44"/>
                </a:lnTo>
                <a:lnTo>
                  <a:pt x="4" y="44"/>
                </a:lnTo>
                <a:lnTo>
                  <a:pt x="8" y="44"/>
                </a:lnTo>
                <a:lnTo>
                  <a:pt x="12" y="44"/>
                </a:lnTo>
                <a:lnTo>
                  <a:pt x="20" y="44"/>
                </a:lnTo>
                <a:lnTo>
                  <a:pt x="24" y="44"/>
                </a:lnTo>
                <a:lnTo>
                  <a:pt x="20" y="44"/>
                </a:lnTo>
                <a:lnTo>
                  <a:pt x="16" y="44"/>
                </a:lnTo>
                <a:lnTo>
                  <a:pt x="18" y="48"/>
                </a:lnTo>
                <a:lnTo>
                  <a:pt x="22" y="46"/>
                </a:lnTo>
                <a:lnTo>
                  <a:pt x="26" y="46"/>
                </a:lnTo>
                <a:lnTo>
                  <a:pt x="16" y="44"/>
                </a:lnTo>
                <a:lnTo>
                  <a:pt x="12" y="48"/>
                </a:lnTo>
                <a:lnTo>
                  <a:pt x="16" y="48"/>
                </a:lnTo>
                <a:lnTo>
                  <a:pt x="16" y="44"/>
                </a:lnTo>
                <a:lnTo>
                  <a:pt x="20" y="44"/>
                </a:lnTo>
                <a:lnTo>
                  <a:pt x="24" y="44"/>
                </a:lnTo>
                <a:lnTo>
                  <a:pt x="30" y="40"/>
                </a:lnTo>
                <a:lnTo>
                  <a:pt x="30" y="36"/>
                </a:lnTo>
                <a:lnTo>
                  <a:pt x="24" y="42"/>
                </a:lnTo>
                <a:lnTo>
                  <a:pt x="20" y="42"/>
                </a:lnTo>
                <a:lnTo>
                  <a:pt x="20" y="38"/>
                </a:lnTo>
                <a:lnTo>
                  <a:pt x="20" y="34"/>
                </a:lnTo>
                <a:lnTo>
                  <a:pt x="24" y="34"/>
                </a:lnTo>
                <a:lnTo>
                  <a:pt x="24" y="30"/>
                </a:lnTo>
                <a:lnTo>
                  <a:pt x="20" y="30"/>
                </a:lnTo>
                <a:lnTo>
                  <a:pt x="20" y="34"/>
                </a:lnTo>
                <a:lnTo>
                  <a:pt x="20" y="38"/>
                </a:lnTo>
                <a:lnTo>
                  <a:pt x="24" y="38"/>
                </a:lnTo>
                <a:lnTo>
                  <a:pt x="28" y="34"/>
                </a:lnTo>
                <a:lnTo>
                  <a:pt x="26" y="38"/>
                </a:lnTo>
                <a:lnTo>
                  <a:pt x="30" y="38"/>
                </a:lnTo>
                <a:lnTo>
                  <a:pt x="34" y="36"/>
                </a:lnTo>
                <a:lnTo>
                  <a:pt x="44" y="36"/>
                </a:lnTo>
                <a:lnTo>
                  <a:pt x="48" y="36"/>
                </a:lnTo>
                <a:lnTo>
                  <a:pt x="54" y="34"/>
                </a:lnTo>
                <a:lnTo>
                  <a:pt x="58" y="34"/>
                </a:lnTo>
                <a:lnTo>
                  <a:pt x="62" y="34"/>
                </a:lnTo>
                <a:lnTo>
                  <a:pt x="66" y="34"/>
                </a:lnTo>
                <a:lnTo>
                  <a:pt x="72" y="34"/>
                </a:lnTo>
                <a:lnTo>
                  <a:pt x="76" y="34"/>
                </a:lnTo>
                <a:lnTo>
                  <a:pt x="80" y="34"/>
                </a:lnTo>
                <a:lnTo>
                  <a:pt x="82" y="30"/>
                </a:lnTo>
                <a:lnTo>
                  <a:pt x="82" y="26"/>
                </a:lnTo>
                <a:lnTo>
                  <a:pt x="80" y="3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1" name="Freeform 33"/>
          <p:cNvSpPr>
            <a:spLocks/>
          </p:cNvSpPr>
          <p:nvPr/>
        </p:nvSpPr>
        <p:spPr bwMode="auto">
          <a:xfrm>
            <a:off x="3324225" y="5749925"/>
            <a:ext cx="107950" cy="26988"/>
          </a:xfrm>
          <a:custGeom>
            <a:avLst/>
            <a:gdLst>
              <a:gd name="T0" fmla="*/ 2147483647 w 61"/>
              <a:gd name="T1" fmla="*/ 2147483647 h 15"/>
              <a:gd name="T2" fmla="*/ 2147483647 w 61"/>
              <a:gd name="T3" fmla="*/ 2147483647 h 15"/>
              <a:gd name="T4" fmla="*/ 2147483647 w 61"/>
              <a:gd name="T5" fmla="*/ 2147483647 h 15"/>
              <a:gd name="T6" fmla="*/ 2147483647 w 61"/>
              <a:gd name="T7" fmla="*/ 2147483647 h 15"/>
              <a:gd name="T8" fmla="*/ 2147483647 w 61"/>
              <a:gd name="T9" fmla="*/ 2147483647 h 15"/>
              <a:gd name="T10" fmla="*/ 2147483647 w 61"/>
              <a:gd name="T11" fmla="*/ 2147483647 h 15"/>
              <a:gd name="T12" fmla="*/ 2147483647 w 61"/>
              <a:gd name="T13" fmla="*/ 2147483647 h 15"/>
              <a:gd name="T14" fmla="*/ 2147483647 w 61"/>
              <a:gd name="T15" fmla="*/ 2147483647 h 15"/>
              <a:gd name="T16" fmla="*/ 2147483647 w 61"/>
              <a:gd name="T17" fmla="*/ 2147483647 h 15"/>
              <a:gd name="T18" fmla="*/ 2147483647 w 61"/>
              <a:gd name="T19" fmla="*/ 2147483647 h 15"/>
              <a:gd name="T20" fmla="*/ 2147483647 w 61"/>
              <a:gd name="T21" fmla="*/ 2147483647 h 15"/>
              <a:gd name="T22" fmla="*/ 2147483647 w 61"/>
              <a:gd name="T23" fmla="*/ 2147483647 h 15"/>
              <a:gd name="T24" fmla="*/ 2147483647 w 61"/>
              <a:gd name="T25" fmla="*/ 2147483647 h 15"/>
              <a:gd name="T26" fmla="*/ 2147483647 w 61"/>
              <a:gd name="T27" fmla="*/ 2147483647 h 15"/>
              <a:gd name="T28" fmla="*/ 2147483647 w 61"/>
              <a:gd name="T29" fmla="*/ 2147483647 h 15"/>
              <a:gd name="T30" fmla="*/ 2147483647 w 61"/>
              <a:gd name="T31" fmla="*/ 2147483647 h 15"/>
              <a:gd name="T32" fmla="*/ 2147483647 w 61"/>
              <a:gd name="T33" fmla="*/ 2147483647 h 15"/>
              <a:gd name="T34" fmla="*/ 2147483647 w 61"/>
              <a:gd name="T35" fmla="*/ 2147483647 h 15"/>
              <a:gd name="T36" fmla="*/ 2147483647 w 61"/>
              <a:gd name="T37" fmla="*/ 2147483647 h 15"/>
              <a:gd name="T38" fmla="*/ 2147483647 w 61"/>
              <a:gd name="T39" fmla="*/ 2147483647 h 15"/>
              <a:gd name="T40" fmla="*/ 2147483647 w 61"/>
              <a:gd name="T41" fmla="*/ 2147483647 h 15"/>
              <a:gd name="T42" fmla="*/ 2147483647 w 61"/>
              <a:gd name="T43" fmla="*/ 2147483647 h 15"/>
              <a:gd name="T44" fmla="*/ 0 w 61"/>
              <a:gd name="T45" fmla="*/ 2147483647 h 15"/>
              <a:gd name="T46" fmla="*/ 2147483647 w 61"/>
              <a:gd name="T47" fmla="*/ 2147483647 h 15"/>
              <a:gd name="T48" fmla="*/ 2147483647 w 61"/>
              <a:gd name="T49" fmla="*/ 2147483647 h 15"/>
              <a:gd name="T50" fmla="*/ 2147483647 w 61"/>
              <a:gd name="T51" fmla="*/ 2147483647 h 15"/>
              <a:gd name="T52" fmla="*/ 2147483647 w 61"/>
              <a:gd name="T53" fmla="*/ 2147483647 h 15"/>
              <a:gd name="T54" fmla="*/ 2147483647 w 61"/>
              <a:gd name="T55" fmla="*/ 2147483647 h 15"/>
              <a:gd name="T56" fmla="*/ 2147483647 w 61"/>
              <a:gd name="T57" fmla="*/ 2147483647 h 15"/>
              <a:gd name="T58" fmla="*/ 2147483647 w 61"/>
              <a:gd name="T59" fmla="*/ 2147483647 h 15"/>
              <a:gd name="T60" fmla="*/ 2147483647 w 61"/>
              <a:gd name="T61" fmla="*/ 2147483647 h 15"/>
              <a:gd name="T62" fmla="*/ 2147483647 w 61"/>
              <a:gd name="T63" fmla="*/ 2147483647 h 15"/>
              <a:gd name="T64" fmla="*/ 2147483647 w 61"/>
              <a:gd name="T65" fmla="*/ 2147483647 h 15"/>
              <a:gd name="T66" fmla="*/ 2147483647 w 61"/>
              <a:gd name="T67" fmla="*/ 2147483647 h 15"/>
              <a:gd name="T68" fmla="*/ 2147483647 w 61"/>
              <a:gd name="T69" fmla="*/ 2147483647 h 15"/>
              <a:gd name="T70" fmla="*/ 2147483647 w 61"/>
              <a:gd name="T71" fmla="*/ 2147483647 h 15"/>
              <a:gd name="T72" fmla="*/ 2147483647 w 61"/>
              <a:gd name="T73" fmla="*/ 2147483647 h 15"/>
              <a:gd name="T74" fmla="*/ 2147483647 w 61"/>
              <a:gd name="T75" fmla="*/ 2147483647 h 15"/>
              <a:gd name="T76" fmla="*/ 2147483647 w 61"/>
              <a:gd name="T77" fmla="*/ 2147483647 h 15"/>
              <a:gd name="T78" fmla="*/ 2147483647 w 61"/>
              <a:gd name="T79" fmla="*/ 2147483647 h 15"/>
              <a:gd name="T80" fmla="*/ 2147483647 w 61"/>
              <a:gd name="T81" fmla="*/ 2147483647 h 15"/>
              <a:gd name="T82" fmla="*/ 2147483647 w 61"/>
              <a:gd name="T83" fmla="*/ 2147483647 h 15"/>
              <a:gd name="T84" fmla="*/ 2147483647 w 61"/>
              <a:gd name="T85" fmla="*/ 2147483647 h 15"/>
              <a:gd name="T86" fmla="*/ 2147483647 w 61"/>
              <a:gd name="T87" fmla="*/ 2147483647 h 15"/>
              <a:gd name="T88" fmla="*/ 2147483647 w 61"/>
              <a:gd name="T89" fmla="*/ 2147483647 h 15"/>
              <a:gd name="T90" fmla="*/ 2147483647 w 61"/>
              <a:gd name="T91" fmla="*/ 2147483647 h 1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61"/>
              <a:gd name="T139" fmla="*/ 0 h 15"/>
              <a:gd name="T140" fmla="*/ 61 w 61"/>
              <a:gd name="T141" fmla="*/ 15 h 15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61" h="15">
                <a:moveTo>
                  <a:pt x="12" y="8"/>
                </a:moveTo>
                <a:lnTo>
                  <a:pt x="16" y="8"/>
                </a:lnTo>
                <a:lnTo>
                  <a:pt x="20" y="10"/>
                </a:lnTo>
                <a:lnTo>
                  <a:pt x="16" y="10"/>
                </a:lnTo>
                <a:lnTo>
                  <a:pt x="12" y="10"/>
                </a:lnTo>
                <a:lnTo>
                  <a:pt x="16" y="12"/>
                </a:lnTo>
                <a:lnTo>
                  <a:pt x="20" y="12"/>
                </a:lnTo>
                <a:lnTo>
                  <a:pt x="24" y="12"/>
                </a:lnTo>
                <a:lnTo>
                  <a:pt x="28" y="12"/>
                </a:lnTo>
                <a:lnTo>
                  <a:pt x="32" y="12"/>
                </a:lnTo>
                <a:lnTo>
                  <a:pt x="36" y="10"/>
                </a:lnTo>
                <a:lnTo>
                  <a:pt x="40" y="10"/>
                </a:lnTo>
                <a:lnTo>
                  <a:pt x="44" y="10"/>
                </a:lnTo>
                <a:lnTo>
                  <a:pt x="40" y="10"/>
                </a:lnTo>
                <a:lnTo>
                  <a:pt x="36" y="10"/>
                </a:lnTo>
                <a:lnTo>
                  <a:pt x="32" y="10"/>
                </a:lnTo>
                <a:lnTo>
                  <a:pt x="28" y="10"/>
                </a:lnTo>
                <a:lnTo>
                  <a:pt x="24" y="8"/>
                </a:lnTo>
                <a:lnTo>
                  <a:pt x="28" y="8"/>
                </a:lnTo>
                <a:lnTo>
                  <a:pt x="32" y="8"/>
                </a:lnTo>
                <a:lnTo>
                  <a:pt x="26" y="6"/>
                </a:lnTo>
                <a:lnTo>
                  <a:pt x="30" y="2"/>
                </a:lnTo>
                <a:lnTo>
                  <a:pt x="34" y="2"/>
                </a:lnTo>
                <a:lnTo>
                  <a:pt x="38" y="2"/>
                </a:lnTo>
                <a:lnTo>
                  <a:pt x="34" y="4"/>
                </a:lnTo>
                <a:lnTo>
                  <a:pt x="28" y="4"/>
                </a:lnTo>
                <a:lnTo>
                  <a:pt x="22" y="4"/>
                </a:lnTo>
                <a:lnTo>
                  <a:pt x="18" y="4"/>
                </a:lnTo>
                <a:lnTo>
                  <a:pt x="22" y="6"/>
                </a:lnTo>
                <a:lnTo>
                  <a:pt x="26" y="6"/>
                </a:lnTo>
                <a:lnTo>
                  <a:pt x="22" y="6"/>
                </a:lnTo>
                <a:lnTo>
                  <a:pt x="18" y="6"/>
                </a:lnTo>
                <a:lnTo>
                  <a:pt x="22" y="6"/>
                </a:lnTo>
                <a:lnTo>
                  <a:pt x="26" y="8"/>
                </a:lnTo>
                <a:lnTo>
                  <a:pt x="30" y="10"/>
                </a:lnTo>
                <a:lnTo>
                  <a:pt x="26" y="10"/>
                </a:lnTo>
                <a:lnTo>
                  <a:pt x="22" y="12"/>
                </a:lnTo>
                <a:lnTo>
                  <a:pt x="18" y="12"/>
                </a:lnTo>
                <a:lnTo>
                  <a:pt x="14" y="12"/>
                </a:lnTo>
                <a:lnTo>
                  <a:pt x="10" y="12"/>
                </a:lnTo>
                <a:lnTo>
                  <a:pt x="14" y="10"/>
                </a:lnTo>
                <a:lnTo>
                  <a:pt x="18" y="8"/>
                </a:lnTo>
                <a:lnTo>
                  <a:pt x="12" y="8"/>
                </a:lnTo>
                <a:lnTo>
                  <a:pt x="8" y="8"/>
                </a:lnTo>
                <a:lnTo>
                  <a:pt x="4" y="8"/>
                </a:lnTo>
                <a:lnTo>
                  <a:pt x="0" y="8"/>
                </a:lnTo>
                <a:lnTo>
                  <a:pt x="6" y="8"/>
                </a:lnTo>
                <a:lnTo>
                  <a:pt x="10" y="8"/>
                </a:lnTo>
                <a:lnTo>
                  <a:pt x="14" y="10"/>
                </a:lnTo>
                <a:lnTo>
                  <a:pt x="18" y="10"/>
                </a:lnTo>
                <a:lnTo>
                  <a:pt x="22" y="10"/>
                </a:lnTo>
                <a:lnTo>
                  <a:pt x="26" y="10"/>
                </a:lnTo>
                <a:lnTo>
                  <a:pt x="30" y="10"/>
                </a:lnTo>
                <a:lnTo>
                  <a:pt x="34" y="12"/>
                </a:lnTo>
                <a:lnTo>
                  <a:pt x="38" y="12"/>
                </a:lnTo>
                <a:lnTo>
                  <a:pt x="42" y="14"/>
                </a:lnTo>
                <a:lnTo>
                  <a:pt x="46" y="14"/>
                </a:lnTo>
                <a:lnTo>
                  <a:pt x="48" y="10"/>
                </a:lnTo>
                <a:lnTo>
                  <a:pt x="44" y="10"/>
                </a:lnTo>
                <a:lnTo>
                  <a:pt x="40" y="10"/>
                </a:lnTo>
                <a:lnTo>
                  <a:pt x="36" y="10"/>
                </a:lnTo>
                <a:lnTo>
                  <a:pt x="32" y="8"/>
                </a:lnTo>
                <a:lnTo>
                  <a:pt x="24" y="6"/>
                </a:lnTo>
                <a:lnTo>
                  <a:pt x="20" y="6"/>
                </a:lnTo>
                <a:lnTo>
                  <a:pt x="16" y="6"/>
                </a:lnTo>
                <a:lnTo>
                  <a:pt x="12" y="4"/>
                </a:lnTo>
                <a:lnTo>
                  <a:pt x="8" y="4"/>
                </a:lnTo>
                <a:lnTo>
                  <a:pt x="4" y="4"/>
                </a:lnTo>
                <a:lnTo>
                  <a:pt x="0" y="6"/>
                </a:lnTo>
                <a:lnTo>
                  <a:pt x="4" y="8"/>
                </a:lnTo>
                <a:lnTo>
                  <a:pt x="8" y="8"/>
                </a:lnTo>
                <a:lnTo>
                  <a:pt x="12" y="8"/>
                </a:lnTo>
                <a:lnTo>
                  <a:pt x="16" y="8"/>
                </a:lnTo>
                <a:lnTo>
                  <a:pt x="20" y="8"/>
                </a:lnTo>
                <a:lnTo>
                  <a:pt x="24" y="8"/>
                </a:lnTo>
                <a:lnTo>
                  <a:pt x="28" y="8"/>
                </a:lnTo>
                <a:lnTo>
                  <a:pt x="32" y="8"/>
                </a:lnTo>
                <a:lnTo>
                  <a:pt x="36" y="8"/>
                </a:lnTo>
                <a:lnTo>
                  <a:pt x="40" y="6"/>
                </a:lnTo>
                <a:lnTo>
                  <a:pt x="44" y="6"/>
                </a:lnTo>
                <a:lnTo>
                  <a:pt x="48" y="6"/>
                </a:lnTo>
                <a:lnTo>
                  <a:pt x="52" y="6"/>
                </a:lnTo>
                <a:lnTo>
                  <a:pt x="56" y="6"/>
                </a:lnTo>
                <a:lnTo>
                  <a:pt x="60" y="6"/>
                </a:lnTo>
                <a:lnTo>
                  <a:pt x="56" y="8"/>
                </a:lnTo>
                <a:lnTo>
                  <a:pt x="50" y="8"/>
                </a:lnTo>
                <a:lnTo>
                  <a:pt x="46" y="10"/>
                </a:lnTo>
                <a:lnTo>
                  <a:pt x="42" y="8"/>
                </a:lnTo>
                <a:lnTo>
                  <a:pt x="42" y="4"/>
                </a:lnTo>
                <a:lnTo>
                  <a:pt x="38" y="2"/>
                </a:lnTo>
                <a:lnTo>
                  <a:pt x="34" y="2"/>
                </a:lnTo>
                <a:lnTo>
                  <a:pt x="30" y="2"/>
                </a:lnTo>
                <a:lnTo>
                  <a:pt x="26" y="0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2" name="Freeform 34"/>
          <p:cNvSpPr>
            <a:spLocks/>
          </p:cNvSpPr>
          <p:nvPr/>
        </p:nvSpPr>
        <p:spPr bwMode="auto">
          <a:xfrm>
            <a:off x="3146425" y="5854700"/>
            <a:ext cx="280988" cy="131763"/>
          </a:xfrm>
          <a:custGeom>
            <a:avLst/>
            <a:gdLst>
              <a:gd name="T0" fmla="*/ 2147483647 w 161"/>
              <a:gd name="T1" fmla="*/ 2147483647 h 73"/>
              <a:gd name="T2" fmla="*/ 2147483647 w 161"/>
              <a:gd name="T3" fmla="*/ 2147483647 h 73"/>
              <a:gd name="T4" fmla="*/ 2147483647 w 161"/>
              <a:gd name="T5" fmla="*/ 2147483647 h 73"/>
              <a:gd name="T6" fmla="*/ 2147483647 w 161"/>
              <a:gd name="T7" fmla="*/ 2147483647 h 73"/>
              <a:gd name="T8" fmla="*/ 2147483647 w 161"/>
              <a:gd name="T9" fmla="*/ 0 h 73"/>
              <a:gd name="T10" fmla="*/ 2147483647 w 161"/>
              <a:gd name="T11" fmla="*/ 2147483647 h 73"/>
              <a:gd name="T12" fmla="*/ 2147483647 w 161"/>
              <a:gd name="T13" fmla="*/ 0 h 73"/>
              <a:gd name="T14" fmla="*/ 2147483647 w 161"/>
              <a:gd name="T15" fmla="*/ 0 h 73"/>
              <a:gd name="T16" fmla="*/ 2147483647 w 161"/>
              <a:gd name="T17" fmla="*/ 0 h 73"/>
              <a:gd name="T18" fmla="*/ 2147483647 w 161"/>
              <a:gd name="T19" fmla="*/ 0 h 73"/>
              <a:gd name="T20" fmla="*/ 2147483647 w 161"/>
              <a:gd name="T21" fmla="*/ 2147483647 h 73"/>
              <a:gd name="T22" fmla="*/ 2147483647 w 161"/>
              <a:gd name="T23" fmla="*/ 2147483647 h 73"/>
              <a:gd name="T24" fmla="*/ 2147483647 w 161"/>
              <a:gd name="T25" fmla="*/ 0 h 73"/>
              <a:gd name="T26" fmla="*/ 2147483647 w 161"/>
              <a:gd name="T27" fmla="*/ 2147483647 h 73"/>
              <a:gd name="T28" fmla="*/ 2147483647 w 161"/>
              <a:gd name="T29" fmla="*/ 2147483647 h 73"/>
              <a:gd name="T30" fmla="*/ 2147483647 w 161"/>
              <a:gd name="T31" fmla="*/ 2147483647 h 73"/>
              <a:gd name="T32" fmla="*/ 2147483647 w 161"/>
              <a:gd name="T33" fmla="*/ 2147483647 h 73"/>
              <a:gd name="T34" fmla="*/ 2147483647 w 161"/>
              <a:gd name="T35" fmla="*/ 2147483647 h 73"/>
              <a:gd name="T36" fmla="*/ 2147483647 w 161"/>
              <a:gd name="T37" fmla="*/ 2147483647 h 73"/>
              <a:gd name="T38" fmla="*/ 2147483647 w 161"/>
              <a:gd name="T39" fmla="*/ 2147483647 h 73"/>
              <a:gd name="T40" fmla="*/ 2147483647 w 161"/>
              <a:gd name="T41" fmla="*/ 2147483647 h 73"/>
              <a:gd name="T42" fmla="*/ 2147483647 w 161"/>
              <a:gd name="T43" fmla="*/ 2147483647 h 73"/>
              <a:gd name="T44" fmla="*/ 2147483647 w 161"/>
              <a:gd name="T45" fmla="*/ 2147483647 h 73"/>
              <a:gd name="T46" fmla="*/ 2147483647 w 161"/>
              <a:gd name="T47" fmla="*/ 2147483647 h 73"/>
              <a:gd name="T48" fmla="*/ 2147483647 w 161"/>
              <a:gd name="T49" fmla="*/ 2147483647 h 73"/>
              <a:gd name="T50" fmla="*/ 2147483647 w 161"/>
              <a:gd name="T51" fmla="*/ 2147483647 h 73"/>
              <a:gd name="T52" fmla="*/ 2147483647 w 161"/>
              <a:gd name="T53" fmla="*/ 2147483647 h 73"/>
              <a:gd name="T54" fmla="*/ 2147483647 w 161"/>
              <a:gd name="T55" fmla="*/ 2147483647 h 73"/>
              <a:gd name="T56" fmla="*/ 2147483647 w 161"/>
              <a:gd name="T57" fmla="*/ 2147483647 h 73"/>
              <a:gd name="T58" fmla="*/ 2147483647 w 161"/>
              <a:gd name="T59" fmla="*/ 2147483647 h 73"/>
              <a:gd name="T60" fmla="*/ 2147483647 w 161"/>
              <a:gd name="T61" fmla="*/ 2147483647 h 73"/>
              <a:gd name="T62" fmla="*/ 2147483647 w 161"/>
              <a:gd name="T63" fmla="*/ 2147483647 h 73"/>
              <a:gd name="T64" fmla="*/ 2147483647 w 161"/>
              <a:gd name="T65" fmla="*/ 2147483647 h 73"/>
              <a:gd name="T66" fmla="*/ 2147483647 w 161"/>
              <a:gd name="T67" fmla="*/ 2147483647 h 73"/>
              <a:gd name="T68" fmla="*/ 2147483647 w 161"/>
              <a:gd name="T69" fmla="*/ 2147483647 h 73"/>
              <a:gd name="T70" fmla="*/ 2147483647 w 161"/>
              <a:gd name="T71" fmla="*/ 2147483647 h 73"/>
              <a:gd name="T72" fmla="*/ 2147483647 w 161"/>
              <a:gd name="T73" fmla="*/ 2147483647 h 73"/>
              <a:gd name="T74" fmla="*/ 2147483647 w 161"/>
              <a:gd name="T75" fmla="*/ 2147483647 h 73"/>
              <a:gd name="T76" fmla="*/ 2147483647 w 161"/>
              <a:gd name="T77" fmla="*/ 2147483647 h 73"/>
              <a:gd name="T78" fmla="*/ 2147483647 w 161"/>
              <a:gd name="T79" fmla="*/ 2147483647 h 73"/>
              <a:gd name="T80" fmla="*/ 2147483647 w 161"/>
              <a:gd name="T81" fmla="*/ 2147483647 h 73"/>
              <a:gd name="T82" fmla="*/ 2147483647 w 161"/>
              <a:gd name="T83" fmla="*/ 2147483647 h 73"/>
              <a:gd name="T84" fmla="*/ 2147483647 w 161"/>
              <a:gd name="T85" fmla="*/ 2147483647 h 73"/>
              <a:gd name="T86" fmla="*/ 2147483647 w 161"/>
              <a:gd name="T87" fmla="*/ 2147483647 h 73"/>
              <a:gd name="T88" fmla="*/ 2147483647 w 161"/>
              <a:gd name="T89" fmla="*/ 2147483647 h 73"/>
              <a:gd name="T90" fmla="*/ 2147483647 w 161"/>
              <a:gd name="T91" fmla="*/ 2147483647 h 73"/>
              <a:gd name="T92" fmla="*/ 2147483647 w 161"/>
              <a:gd name="T93" fmla="*/ 2147483647 h 73"/>
              <a:gd name="T94" fmla="*/ 2147483647 w 161"/>
              <a:gd name="T95" fmla="*/ 2147483647 h 73"/>
              <a:gd name="T96" fmla="*/ 2147483647 w 161"/>
              <a:gd name="T97" fmla="*/ 2147483647 h 73"/>
              <a:gd name="T98" fmla="*/ 2147483647 w 161"/>
              <a:gd name="T99" fmla="*/ 2147483647 h 73"/>
              <a:gd name="T100" fmla="*/ 2147483647 w 161"/>
              <a:gd name="T101" fmla="*/ 2147483647 h 73"/>
              <a:gd name="T102" fmla="*/ 2147483647 w 161"/>
              <a:gd name="T103" fmla="*/ 2147483647 h 73"/>
              <a:gd name="T104" fmla="*/ 2147483647 w 161"/>
              <a:gd name="T105" fmla="*/ 2147483647 h 7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61"/>
              <a:gd name="T160" fmla="*/ 0 h 73"/>
              <a:gd name="T161" fmla="*/ 161 w 161"/>
              <a:gd name="T162" fmla="*/ 73 h 7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61" h="73">
                <a:moveTo>
                  <a:pt x="74" y="4"/>
                </a:moveTo>
                <a:lnTo>
                  <a:pt x="78" y="4"/>
                </a:lnTo>
                <a:lnTo>
                  <a:pt x="82" y="4"/>
                </a:lnTo>
                <a:lnTo>
                  <a:pt x="86" y="6"/>
                </a:lnTo>
                <a:lnTo>
                  <a:pt x="90" y="6"/>
                </a:lnTo>
                <a:lnTo>
                  <a:pt x="86" y="4"/>
                </a:lnTo>
                <a:lnTo>
                  <a:pt x="82" y="4"/>
                </a:lnTo>
                <a:lnTo>
                  <a:pt x="78" y="4"/>
                </a:lnTo>
                <a:lnTo>
                  <a:pt x="80" y="0"/>
                </a:lnTo>
                <a:lnTo>
                  <a:pt x="84" y="0"/>
                </a:lnTo>
                <a:lnTo>
                  <a:pt x="88" y="0"/>
                </a:lnTo>
                <a:lnTo>
                  <a:pt x="92" y="2"/>
                </a:lnTo>
                <a:lnTo>
                  <a:pt x="96" y="2"/>
                </a:lnTo>
                <a:lnTo>
                  <a:pt x="100" y="0"/>
                </a:lnTo>
                <a:lnTo>
                  <a:pt x="104" y="0"/>
                </a:lnTo>
                <a:lnTo>
                  <a:pt x="108" y="0"/>
                </a:lnTo>
                <a:lnTo>
                  <a:pt x="112" y="0"/>
                </a:lnTo>
                <a:lnTo>
                  <a:pt x="116" y="0"/>
                </a:lnTo>
                <a:lnTo>
                  <a:pt x="120" y="0"/>
                </a:lnTo>
                <a:lnTo>
                  <a:pt x="124" y="0"/>
                </a:lnTo>
                <a:lnTo>
                  <a:pt x="128" y="0"/>
                </a:lnTo>
                <a:lnTo>
                  <a:pt x="132" y="2"/>
                </a:lnTo>
                <a:lnTo>
                  <a:pt x="136" y="2"/>
                </a:lnTo>
                <a:lnTo>
                  <a:pt x="140" y="2"/>
                </a:lnTo>
                <a:lnTo>
                  <a:pt x="144" y="2"/>
                </a:lnTo>
                <a:lnTo>
                  <a:pt x="148" y="0"/>
                </a:lnTo>
                <a:lnTo>
                  <a:pt x="152" y="0"/>
                </a:lnTo>
                <a:lnTo>
                  <a:pt x="156" y="2"/>
                </a:lnTo>
                <a:lnTo>
                  <a:pt x="160" y="2"/>
                </a:lnTo>
                <a:lnTo>
                  <a:pt x="160" y="6"/>
                </a:lnTo>
                <a:lnTo>
                  <a:pt x="158" y="10"/>
                </a:lnTo>
                <a:lnTo>
                  <a:pt x="158" y="14"/>
                </a:lnTo>
                <a:lnTo>
                  <a:pt x="156" y="18"/>
                </a:lnTo>
                <a:lnTo>
                  <a:pt x="156" y="22"/>
                </a:lnTo>
                <a:lnTo>
                  <a:pt x="154" y="26"/>
                </a:lnTo>
                <a:lnTo>
                  <a:pt x="152" y="30"/>
                </a:lnTo>
                <a:lnTo>
                  <a:pt x="150" y="34"/>
                </a:lnTo>
                <a:lnTo>
                  <a:pt x="148" y="38"/>
                </a:lnTo>
                <a:lnTo>
                  <a:pt x="148" y="44"/>
                </a:lnTo>
                <a:lnTo>
                  <a:pt x="146" y="48"/>
                </a:lnTo>
                <a:lnTo>
                  <a:pt x="144" y="52"/>
                </a:lnTo>
                <a:lnTo>
                  <a:pt x="144" y="56"/>
                </a:lnTo>
                <a:lnTo>
                  <a:pt x="144" y="60"/>
                </a:lnTo>
                <a:lnTo>
                  <a:pt x="142" y="64"/>
                </a:lnTo>
                <a:lnTo>
                  <a:pt x="142" y="68"/>
                </a:lnTo>
                <a:lnTo>
                  <a:pt x="140" y="72"/>
                </a:lnTo>
                <a:lnTo>
                  <a:pt x="136" y="72"/>
                </a:lnTo>
                <a:lnTo>
                  <a:pt x="132" y="70"/>
                </a:lnTo>
                <a:lnTo>
                  <a:pt x="128" y="70"/>
                </a:lnTo>
                <a:lnTo>
                  <a:pt x="124" y="70"/>
                </a:lnTo>
                <a:lnTo>
                  <a:pt x="120" y="70"/>
                </a:lnTo>
                <a:lnTo>
                  <a:pt x="116" y="70"/>
                </a:lnTo>
                <a:lnTo>
                  <a:pt x="112" y="70"/>
                </a:lnTo>
                <a:lnTo>
                  <a:pt x="108" y="70"/>
                </a:lnTo>
                <a:lnTo>
                  <a:pt x="104" y="70"/>
                </a:lnTo>
                <a:lnTo>
                  <a:pt x="100" y="72"/>
                </a:lnTo>
                <a:lnTo>
                  <a:pt x="96" y="72"/>
                </a:lnTo>
                <a:lnTo>
                  <a:pt x="92" y="72"/>
                </a:lnTo>
                <a:lnTo>
                  <a:pt x="88" y="72"/>
                </a:lnTo>
                <a:lnTo>
                  <a:pt x="84" y="72"/>
                </a:lnTo>
                <a:lnTo>
                  <a:pt x="80" y="72"/>
                </a:lnTo>
                <a:lnTo>
                  <a:pt x="76" y="72"/>
                </a:lnTo>
                <a:lnTo>
                  <a:pt x="72" y="72"/>
                </a:lnTo>
                <a:lnTo>
                  <a:pt x="68" y="72"/>
                </a:lnTo>
                <a:lnTo>
                  <a:pt x="64" y="72"/>
                </a:lnTo>
                <a:lnTo>
                  <a:pt x="60" y="72"/>
                </a:lnTo>
                <a:lnTo>
                  <a:pt x="56" y="72"/>
                </a:lnTo>
                <a:lnTo>
                  <a:pt x="52" y="72"/>
                </a:lnTo>
                <a:lnTo>
                  <a:pt x="48" y="72"/>
                </a:lnTo>
                <a:lnTo>
                  <a:pt x="44" y="72"/>
                </a:lnTo>
                <a:lnTo>
                  <a:pt x="40" y="72"/>
                </a:lnTo>
                <a:lnTo>
                  <a:pt x="36" y="72"/>
                </a:lnTo>
                <a:lnTo>
                  <a:pt x="32" y="72"/>
                </a:lnTo>
                <a:lnTo>
                  <a:pt x="28" y="70"/>
                </a:lnTo>
                <a:lnTo>
                  <a:pt x="24" y="70"/>
                </a:lnTo>
                <a:lnTo>
                  <a:pt x="20" y="70"/>
                </a:lnTo>
                <a:lnTo>
                  <a:pt x="16" y="70"/>
                </a:lnTo>
                <a:lnTo>
                  <a:pt x="12" y="70"/>
                </a:lnTo>
                <a:lnTo>
                  <a:pt x="8" y="70"/>
                </a:lnTo>
                <a:lnTo>
                  <a:pt x="4" y="70"/>
                </a:lnTo>
                <a:lnTo>
                  <a:pt x="0" y="70"/>
                </a:lnTo>
                <a:lnTo>
                  <a:pt x="4" y="66"/>
                </a:lnTo>
                <a:lnTo>
                  <a:pt x="8" y="66"/>
                </a:lnTo>
                <a:lnTo>
                  <a:pt x="12" y="64"/>
                </a:lnTo>
                <a:lnTo>
                  <a:pt x="14" y="60"/>
                </a:lnTo>
                <a:lnTo>
                  <a:pt x="18" y="58"/>
                </a:lnTo>
                <a:lnTo>
                  <a:pt x="22" y="54"/>
                </a:lnTo>
                <a:lnTo>
                  <a:pt x="26" y="52"/>
                </a:lnTo>
                <a:lnTo>
                  <a:pt x="28" y="48"/>
                </a:lnTo>
                <a:lnTo>
                  <a:pt x="32" y="46"/>
                </a:lnTo>
                <a:lnTo>
                  <a:pt x="32" y="42"/>
                </a:lnTo>
                <a:lnTo>
                  <a:pt x="36" y="40"/>
                </a:lnTo>
                <a:lnTo>
                  <a:pt x="40" y="38"/>
                </a:lnTo>
                <a:lnTo>
                  <a:pt x="44" y="34"/>
                </a:lnTo>
                <a:lnTo>
                  <a:pt x="48" y="32"/>
                </a:lnTo>
                <a:lnTo>
                  <a:pt x="50" y="28"/>
                </a:lnTo>
                <a:lnTo>
                  <a:pt x="54" y="26"/>
                </a:lnTo>
                <a:lnTo>
                  <a:pt x="56" y="22"/>
                </a:lnTo>
                <a:lnTo>
                  <a:pt x="56" y="18"/>
                </a:lnTo>
                <a:lnTo>
                  <a:pt x="60" y="16"/>
                </a:lnTo>
                <a:lnTo>
                  <a:pt x="62" y="12"/>
                </a:lnTo>
                <a:lnTo>
                  <a:pt x="66" y="12"/>
                </a:lnTo>
                <a:lnTo>
                  <a:pt x="68" y="8"/>
                </a:lnTo>
                <a:lnTo>
                  <a:pt x="72" y="8"/>
                </a:lnTo>
                <a:lnTo>
                  <a:pt x="76" y="6"/>
                </a:lnTo>
                <a:lnTo>
                  <a:pt x="80" y="4"/>
                </a:lnTo>
                <a:lnTo>
                  <a:pt x="74" y="4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3" name="Freeform 35"/>
          <p:cNvSpPr>
            <a:spLocks/>
          </p:cNvSpPr>
          <p:nvPr/>
        </p:nvSpPr>
        <p:spPr bwMode="auto">
          <a:xfrm>
            <a:off x="3248025" y="5865813"/>
            <a:ext cx="50800" cy="109537"/>
          </a:xfrm>
          <a:custGeom>
            <a:avLst/>
            <a:gdLst>
              <a:gd name="T0" fmla="*/ 2147483647 w 29"/>
              <a:gd name="T1" fmla="*/ 2147483647 h 61"/>
              <a:gd name="T2" fmla="*/ 2147483647 w 29"/>
              <a:gd name="T3" fmla="*/ 2147483647 h 61"/>
              <a:gd name="T4" fmla="*/ 2147483647 w 29"/>
              <a:gd name="T5" fmla="*/ 2147483647 h 61"/>
              <a:gd name="T6" fmla="*/ 2147483647 w 29"/>
              <a:gd name="T7" fmla="*/ 2147483647 h 61"/>
              <a:gd name="T8" fmla="*/ 2147483647 w 29"/>
              <a:gd name="T9" fmla="*/ 2147483647 h 61"/>
              <a:gd name="T10" fmla="*/ 2147483647 w 29"/>
              <a:gd name="T11" fmla="*/ 2147483647 h 61"/>
              <a:gd name="T12" fmla="*/ 2147483647 w 29"/>
              <a:gd name="T13" fmla="*/ 2147483647 h 61"/>
              <a:gd name="T14" fmla="*/ 2147483647 w 29"/>
              <a:gd name="T15" fmla="*/ 2147483647 h 61"/>
              <a:gd name="T16" fmla="*/ 2147483647 w 29"/>
              <a:gd name="T17" fmla="*/ 2147483647 h 61"/>
              <a:gd name="T18" fmla="*/ 2147483647 w 29"/>
              <a:gd name="T19" fmla="*/ 2147483647 h 61"/>
              <a:gd name="T20" fmla="*/ 2147483647 w 29"/>
              <a:gd name="T21" fmla="*/ 2147483647 h 61"/>
              <a:gd name="T22" fmla="*/ 2147483647 w 29"/>
              <a:gd name="T23" fmla="*/ 2147483647 h 61"/>
              <a:gd name="T24" fmla="*/ 2147483647 w 29"/>
              <a:gd name="T25" fmla="*/ 2147483647 h 61"/>
              <a:gd name="T26" fmla="*/ 0 w 29"/>
              <a:gd name="T27" fmla="*/ 2147483647 h 61"/>
              <a:gd name="T28" fmla="*/ 0 w 29"/>
              <a:gd name="T29" fmla="*/ 2147483647 h 61"/>
              <a:gd name="T30" fmla="*/ 2147483647 w 29"/>
              <a:gd name="T31" fmla="*/ 2147483647 h 61"/>
              <a:gd name="T32" fmla="*/ 2147483647 w 29"/>
              <a:gd name="T33" fmla="*/ 2147483647 h 61"/>
              <a:gd name="T34" fmla="*/ 2147483647 w 29"/>
              <a:gd name="T35" fmla="*/ 2147483647 h 61"/>
              <a:gd name="T36" fmla="*/ 2147483647 w 29"/>
              <a:gd name="T37" fmla="*/ 2147483647 h 61"/>
              <a:gd name="T38" fmla="*/ 2147483647 w 29"/>
              <a:gd name="T39" fmla="*/ 2147483647 h 61"/>
              <a:gd name="T40" fmla="*/ 2147483647 w 29"/>
              <a:gd name="T41" fmla="*/ 2147483647 h 61"/>
              <a:gd name="T42" fmla="*/ 2147483647 w 29"/>
              <a:gd name="T43" fmla="*/ 2147483647 h 61"/>
              <a:gd name="T44" fmla="*/ 2147483647 w 29"/>
              <a:gd name="T45" fmla="*/ 2147483647 h 61"/>
              <a:gd name="T46" fmla="*/ 2147483647 w 29"/>
              <a:gd name="T47" fmla="*/ 2147483647 h 61"/>
              <a:gd name="T48" fmla="*/ 2147483647 w 29"/>
              <a:gd name="T49" fmla="*/ 2147483647 h 61"/>
              <a:gd name="T50" fmla="*/ 2147483647 w 29"/>
              <a:gd name="T51" fmla="*/ 2147483647 h 61"/>
              <a:gd name="T52" fmla="*/ 2147483647 w 29"/>
              <a:gd name="T53" fmla="*/ 2147483647 h 61"/>
              <a:gd name="T54" fmla="*/ 2147483647 w 29"/>
              <a:gd name="T55" fmla="*/ 2147483647 h 61"/>
              <a:gd name="T56" fmla="*/ 2147483647 w 29"/>
              <a:gd name="T57" fmla="*/ 2147483647 h 61"/>
              <a:gd name="T58" fmla="*/ 2147483647 w 29"/>
              <a:gd name="T59" fmla="*/ 2147483647 h 61"/>
              <a:gd name="T60" fmla="*/ 2147483647 w 29"/>
              <a:gd name="T61" fmla="*/ 2147483647 h 61"/>
              <a:gd name="T62" fmla="*/ 2147483647 w 29"/>
              <a:gd name="T63" fmla="*/ 2147483647 h 61"/>
              <a:gd name="T64" fmla="*/ 2147483647 w 29"/>
              <a:gd name="T65" fmla="*/ 2147483647 h 61"/>
              <a:gd name="T66" fmla="*/ 2147483647 w 29"/>
              <a:gd name="T67" fmla="*/ 0 h 61"/>
              <a:gd name="T68" fmla="*/ 2147483647 w 29"/>
              <a:gd name="T69" fmla="*/ 0 h 61"/>
              <a:gd name="T70" fmla="*/ 2147483647 w 29"/>
              <a:gd name="T71" fmla="*/ 2147483647 h 6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9"/>
              <a:gd name="T109" fmla="*/ 0 h 61"/>
              <a:gd name="T110" fmla="*/ 29 w 29"/>
              <a:gd name="T111" fmla="*/ 61 h 61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9" h="61">
                <a:moveTo>
                  <a:pt x="20" y="2"/>
                </a:moveTo>
                <a:lnTo>
                  <a:pt x="18" y="6"/>
                </a:lnTo>
                <a:lnTo>
                  <a:pt x="16" y="10"/>
                </a:lnTo>
                <a:lnTo>
                  <a:pt x="16" y="14"/>
                </a:lnTo>
                <a:lnTo>
                  <a:pt x="14" y="18"/>
                </a:lnTo>
                <a:lnTo>
                  <a:pt x="12" y="22"/>
                </a:lnTo>
                <a:lnTo>
                  <a:pt x="12" y="26"/>
                </a:lnTo>
                <a:lnTo>
                  <a:pt x="10" y="30"/>
                </a:lnTo>
                <a:lnTo>
                  <a:pt x="8" y="34"/>
                </a:lnTo>
                <a:lnTo>
                  <a:pt x="6" y="38"/>
                </a:lnTo>
                <a:lnTo>
                  <a:pt x="6" y="42"/>
                </a:lnTo>
                <a:lnTo>
                  <a:pt x="4" y="46"/>
                </a:lnTo>
                <a:lnTo>
                  <a:pt x="2" y="50"/>
                </a:lnTo>
                <a:lnTo>
                  <a:pt x="0" y="54"/>
                </a:lnTo>
                <a:lnTo>
                  <a:pt x="0" y="58"/>
                </a:lnTo>
                <a:lnTo>
                  <a:pt x="4" y="60"/>
                </a:lnTo>
                <a:lnTo>
                  <a:pt x="8" y="60"/>
                </a:lnTo>
                <a:lnTo>
                  <a:pt x="10" y="56"/>
                </a:lnTo>
                <a:lnTo>
                  <a:pt x="10" y="52"/>
                </a:lnTo>
                <a:lnTo>
                  <a:pt x="12" y="48"/>
                </a:lnTo>
                <a:lnTo>
                  <a:pt x="14" y="44"/>
                </a:lnTo>
                <a:lnTo>
                  <a:pt x="16" y="40"/>
                </a:lnTo>
                <a:lnTo>
                  <a:pt x="18" y="36"/>
                </a:lnTo>
                <a:lnTo>
                  <a:pt x="20" y="32"/>
                </a:lnTo>
                <a:lnTo>
                  <a:pt x="20" y="28"/>
                </a:lnTo>
                <a:lnTo>
                  <a:pt x="20" y="24"/>
                </a:lnTo>
                <a:lnTo>
                  <a:pt x="22" y="20"/>
                </a:lnTo>
                <a:lnTo>
                  <a:pt x="24" y="16"/>
                </a:lnTo>
                <a:lnTo>
                  <a:pt x="28" y="14"/>
                </a:lnTo>
                <a:lnTo>
                  <a:pt x="28" y="10"/>
                </a:lnTo>
                <a:lnTo>
                  <a:pt x="28" y="6"/>
                </a:lnTo>
                <a:lnTo>
                  <a:pt x="28" y="2"/>
                </a:lnTo>
                <a:lnTo>
                  <a:pt x="24" y="2"/>
                </a:lnTo>
                <a:lnTo>
                  <a:pt x="20" y="0"/>
                </a:lnTo>
                <a:lnTo>
                  <a:pt x="16" y="0"/>
                </a:lnTo>
                <a:lnTo>
                  <a:pt x="20" y="2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4" name="Freeform 38"/>
          <p:cNvSpPr>
            <a:spLocks/>
          </p:cNvSpPr>
          <p:nvPr/>
        </p:nvSpPr>
        <p:spPr bwMode="auto">
          <a:xfrm>
            <a:off x="1489075" y="5049838"/>
            <a:ext cx="650875" cy="515937"/>
          </a:xfrm>
          <a:custGeom>
            <a:avLst/>
            <a:gdLst>
              <a:gd name="T0" fmla="*/ 2147483647 w 373"/>
              <a:gd name="T1" fmla="*/ 2147483647 h 287"/>
              <a:gd name="T2" fmla="*/ 2147483647 w 373"/>
              <a:gd name="T3" fmla="*/ 2147483647 h 287"/>
              <a:gd name="T4" fmla="*/ 2147483647 w 373"/>
              <a:gd name="T5" fmla="*/ 2147483647 h 287"/>
              <a:gd name="T6" fmla="*/ 2147483647 w 373"/>
              <a:gd name="T7" fmla="*/ 2147483647 h 287"/>
              <a:gd name="T8" fmla="*/ 2147483647 w 373"/>
              <a:gd name="T9" fmla="*/ 2147483647 h 287"/>
              <a:gd name="T10" fmla="*/ 2147483647 w 373"/>
              <a:gd name="T11" fmla="*/ 2147483647 h 287"/>
              <a:gd name="T12" fmla="*/ 2147483647 w 373"/>
              <a:gd name="T13" fmla="*/ 2147483647 h 287"/>
              <a:gd name="T14" fmla="*/ 2147483647 w 373"/>
              <a:gd name="T15" fmla="*/ 2147483647 h 287"/>
              <a:gd name="T16" fmla="*/ 2147483647 w 373"/>
              <a:gd name="T17" fmla="*/ 2147483647 h 287"/>
              <a:gd name="T18" fmla="*/ 2147483647 w 373"/>
              <a:gd name="T19" fmla="*/ 2147483647 h 287"/>
              <a:gd name="T20" fmla="*/ 2147483647 w 373"/>
              <a:gd name="T21" fmla="*/ 2147483647 h 287"/>
              <a:gd name="T22" fmla="*/ 2147483647 w 373"/>
              <a:gd name="T23" fmla="*/ 2147483647 h 287"/>
              <a:gd name="T24" fmla="*/ 2147483647 w 373"/>
              <a:gd name="T25" fmla="*/ 2147483647 h 287"/>
              <a:gd name="T26" fmla="*/ 2147483647 w 373"/>
              <a:gd name="T27" fmla="*/ 2147483647 h 287"/>
              <a:gd name="T28" fmla="*/ 2147483647 w 373"/>
              <a:gd name="T29" fmla="*/ 2147483647 h 287"/>
              <a:gd name="T30" fmla="*/ 2147483647 w 373"/>
              <a:gd name="T31" fmla="*/ 2147483647 h 287"/>
              <a:gd name="T32" fmla="*/ 2147483647 w 373"/>
              <a:gd name="T33" fmla="*/ 2147483647 h 287"/>
              <a:gd name="T34" fmla="*/ 2147483647 w 373"/>
              <a:gd name="T35" fmla="*/ 2147483647 h 287"/>
              <a:gd name="T36" fmla="*/ 2147483647 w 373"/>
              <a:gd name="T37" fmla="*/ 2147483647 h 287"/>
              <a:gd name="T38" fmla="*/ 2147483647 w 373"/>
              <a:gd name="T39" fmla="*/ 2147483647 h 287"/>
              <a:gd name="T40" fmla="*/ 2147483647 w 373"/>
              <a:gd name="T41" fmla="*/ 2147483647 h 287"/>
              <a:gd name="T42" fmla="*/ 2147483647 w 373"/>
              <a:gd name="T43" fmla="*/ 2147483647 h 287"/>
              <a:gd name="T44" fmla="*/ 2147483647 w 373"/>
              <a:gd name="T45" fmla="*/ 2147483647 h 287"/>
              <a:gd name="T46" fmla="*/ 2147483647 w 373"/>
              <a:gd name="T47" fmla="*/ 2147483647 h 287"/>
              <a:gd name="T48" fmla="*/ 2147483647 w 373"/>
              <a:gd name="T49" fmla="*/ 2147483647 h 287"/>
              <a:gd name="T50" fmla="*/ 2147483647 w 373"/>
              <a:gd name="T51" fmla="*/ 2147483647 h 287"/>
              <a:gd name="T52" fmla="*/ 2147483647 w 373"/>
              <a:gd name="T53" fmla="*/ 2147483647 h 287"/>
              <a:gd name="T54" fmla="*/ 2147483647 w 373"/>
              <a:gd name="T55" fmla="*/ 2147483647 h 287"/>
              <a:gd name="T56" fmla="*/ 2147483647 w 373"/>
              <a:gd name="T57" fmla="*/ 2147483647 h 287"/>
              <a:gd name="T58" fmla="*/ 2147483647 w 373"/>
              <a:gd name="T59" fmla="*/ 2147483647 h 287"/>
              <a:gd name="T60" fmla="*/ 2147483647 w 373"/>
              <a:gd name="T61" fmla="*/ 2147483647 h 287"/>
              <a:gd name="T62" fmla="*/ 2147483647 w 373"/>
              <a:gd name="T63" fmla="*/ 2147483647 h 287"/>
              <a:gd name="T64" fmla="*/ 2147483647 w 373"/>
              <a:gd name="T65" fmla="*/ 2147483647 h 287"/>
              <a:gd name="T66" fmla="*/ 2147483647 w 373"/>
              <a:gd name="T67" fmla="*/ 2147483647 h 287"/>
              <a:gd name="T68" fmla="*/ 2147483647 w 373"/>
              <a:gd name="T69" fmla="*/ 2147483647 h 287"/>
              <a:gd name="T70" fmla="*/ 0 w 373"/>
              <a:gd name="T71" fmla="*/ 2147483647 h 287"/>
              <a:gd name="T72" fmla="*/ 2147483647 w 373"/>
              <a:gd name="T73" fmla="*/ 2147483647 h 287"/>
              <a:gd name="T74" fmla="*/ 2147483647 w 373"/>
              <a:gd name="T75" fmla="*/ 2147483647 h 287"/>
              <a:gd name="T76" fmla="*/ 2147483647 w 373"/>
              <a:gd name="T77" fmla="*/ 2147483647 h 287"/>
              <a:gd name="T78" fmla="*/ 2147483647 w 373"/>
              <a:gd name="T79" fmla="*/ 2147483647 h 287"/>
              <a:gd name="T80" fmla="*/ 2147483647 w 373"/>
              <a:gd name="T81" fmla="*/ 2147483647 h 287"/>
              <a:gd name="T82" fmla="*/ 2147483647 w 373"/>
              <a:gd name="T83" fmla="*/ 2147483647 h 287"/>
              <a:gd name="T84" fmla="*/ 2147483647 w 373"/>
              <a:gd name="T85" fmla="*/ 2147483647 h 287"/>
              <a:gd name="T86" fmla="*/ 2147483647 w 373"/>
              <a:gd name="T87" fmla="*/ 2147483647 h 287"/>
              <a:gd name="T88" fmla="*/ 2147483647 w 373"/>
              <a:gd name="T89" fmla="*/ 2147483647 h 287"/>
              <a:gd name="T90" fmla="*/ 2147483647 w 373"/>
              <a:gd name="T91" fmla="*/ 2147483647 h 287"/>
              <a:gd name="T92" fmla="*/ 2147483647 w 373"/>
              <a:gd name="T93" fmla="*/ 2147483647 h 287"/>
              <a:gd name="T94" fmla="*/ 2147483647 w 373"/>
              <a:gd name="T95" fmla="*/ 2147483647 h 28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73"/>
              <a:gd name="T145" fmla="*/ 0 h 287"/>
              <a:gd name="T146" fmla="*/ 373 w 373"/>
              <a:gd name="T147" fmla="*/ 287 h 287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73" h="287">
                <a:moveTo>
                  <a:pt x="196" y="6"/>
                </a:moveTo>
                <a:lnTo>
                  <a:pt x="202" y="8"/>
                </a:lnTo>
                <a:lnTo>
                  <a:pt x="206" y="8"/>
                </a:lnTo>
                <a:lnTo>
                  <a:pt x="210" y="10"/>
                </a:lnTo>
                <a:lnTo>
                  <a:pt x="214" y="10"/>
                </a:lnTo>
                <a:lnTo>
                  <a:pt x="220" y="12"/>
                </a:lnTo>
                <a:lnTo>
                  <a:pt x="224" y="12"/>
                </a:lnTo>
                <a:lnTo>
                  <a:pt x="228" y="14"/>
                </a:lnTo>
                <a:lnTo>
                  <a:pt x="234" y="14"/>
                </a:lnTo>
                <a:lnTo>
                  <a:pt x="242" y="16"/>
                </a:lnTo>
                <a:lnTo>
                  <a:pt x="250" y="22"/>
                </a:lnTo>
                <a:lnTo>
                  <a:pt x="254" y="22"/>
                </a:lnTo>
                <a:lnTo>
                  <a:pt x="260" y="26"/>
                </a:lnTo>
                <a:lnTo>
                  <a:pt x="264" y="28"/>
                </a:lnTo>
                <a:lnTo>
                  <a:pt x="268" y="30"/>
                </a:lnTo>
                <a:lnTo>
                  <a:pt x="272" y="32"/>
                </a:lnTo>
                <a:lnTo>
                  <a:pt x="276" y="34"/>
                </a:lnTo>
                <a:lnTo>
                  <a:pt x="280" y="38"/>
                </a:lnTo>
                <a:lnTo>
                  <a:pt x="282" y="44"/>
                </a:lnTo>
                <a:lnTo>
                  <a:pt x="284" y="48"/>
                </a:lnTo>
                <a:lnTo>
                  <a:pt x="286" y="52"/>
                </a:lnTo>
                <a:lnTo>
                  <a:pt x="286" y="56"/>
                </a:lnTo>
                <a:lnTo>
                  <a:pt x="290" y="58"/>
                </a:lnTo>
                <a:lnTo>
                  <a:pt x="294" y="62"/>
                </a:lnTo>
                <a:lnTo>
                  <a:pt x="296" y="66"/>
                </a:lnTo>
                <a:lnTo>
                  <a:pt x="296" y="70"/>
                </a:lnTo>
                <a:lnTo>
                  <a:pt x="300" y="76"/>
                </a:lnTo>
                <a:lnTo>
                  <a:pt x="300" y="80"/>
                </a:lnTo>
                <a:lnTo>
                  <a:pt x="304" y="86"/>
                </a:lnTo>
                <a:lnTo>
                  <a:pt x="306" y="90"/>
                </a:lnTo>
                <a:lnTo>
                  <a:pt x="308" y="94"/>
                </a:lnTo>
                <a:lnTo>
                  <a:pt x="312" y="94"/>
                </a:lnTo>
                <a:lnTo>
                  <a:pt x="316" y="98"/>
                </a:lnTo>
                <a:lnTo>
                  <a:pt x="320" y="100"/>
                </a:lnTo>
                <a:lnTo>
                  <a:pt x="324" y="104"/>
                </a:lnTo>
                <a:lnTo>
                  <a:pt x="328" y="106"/>
                </a:lnTo>
                <a:lnTo>
                  <a:pt x="332" y="110"/>
                </a:lnTo>
                <a:lnTo>
                  <a:pt x="336" y="114"/>
                </a:lnTo>
                <a:lnTo>
                  <a:pt x="340" y="118"/>
                </a:lnTo>
                <a:lnTo>
                  <a:pt x="344" y="120"/>
                </a:lnTo>
                <a:lnTo>
                  <a:pt x="346" y="124"/>
                </a:lnTo>
                <a:lnTo>
                  <a:pt x="348" y="128"/>
                </a:lnTo>
                <a:lnTo>
                  <a:pt x="350" y="132"/>
                </a:lnTo>
                <a:lnTo>
                  <a:pt x="354" y="136"/>
                </a:lnTo>
                <a:lnTo>
                  <a:pt x="358" y="138"/>
                </a:lnTo>
                <a:lnTo>
                  <a:pt x="362" y="142"/>
                </a:lnTo>
                <a:lnTo>
                  <a:pt x="364" y="146"/>
                </a:lnTo>
                <a:lnTo>
                  <a:pt x="368" y="148"/>
                </a:lnTo>
                <a:lnTo>
                  <a:pt x="372" y="150"/>
                </a:lnTo>
                <a:lnTo>
                  <a:pt x="372" y="154"/>
                </a:lnTo>
                <a:lnTo>
                  <a:pt x="372" y="158"/>
                </a:lnTo>
                <a:lnTo>
                  <a:pt x="372" y="162"/>
                </a:lnTo>
                <a:lnTo>
                  <a:pt x="372" y="166"/>
                </a:lnTo>
                <a:lnTo>
                  <a:pt x="372" y="170"/>
                </a:lnTo>
                <a:lnTo>
                  <a:pt x="370" y="174"/>
                </a:lnTo>
                <a:lnTo>
                  <a:pt x="370" y="178"/>
                </a:lnTo>
                <a:lnTo>
                  <a:pt x="368" y="182"/>
                </a:lnTo>
                <a:lnTo>
                  <a:pt x="366" y="186"/>
                </a:lnTo>
                <a:lnTo>
                  <a:pt x="366" y="190"/>
                </a:lnTo>
                <a:lnTo>
                  <a:pt x="366" y="194"/>
                </a:lnTo>
                <a:lnTo>
                  <a:pt x="366" y="198"/>
                </a:lnTo>
                <a:lnTo>
                  <a:pt x="364" y="202"/>
                </a:lnTo>
                <a:lnTo>
                  <a:pt x="364" y="206"/>
                </a:lnTo>
                <a:lnTo>
                  <a:pt x="362" y="210"/>
                </a:lnTo>
                <a:lnTo>
                  <a:pt x="362" y="214"/>
                </a:lnTo>
                <a:lnTo>
                  <a:pt x="360" y="218"/>
                </a:lnTo>
                <a:lnTo>
                  <a:pt x="360" y="222"/>
                </a:lnTo>
                <a:lnTo>
                  <a:pt x="358" y="226"/>
                </a:lnTo>
                <a:lnTo>
                  <a:pt x="358" y="230"/>
                </a:lnTo>
                <a:lnTo>
                  <a:pt x="358" y="234"/>
                </a:lnTo>
                <a:lnTo>
                  <a:pt x="356" y="238"/>
                </a:lnTo>
                <a:lnTo>
                  <a:pt x="356" y="242"/>
                </a:lnTo>
                <a:lnTo>
                  <a:pt x="354" y="246"/>
                </a:lnTo>
                <a:lnTo>
                  <a:pt x="354" y="250"/>
                </a:lnTo>
                <a:lnTo>
                  <a:pt x="352" y="254"/>
                </a:lnTo>
                <a:lnTo>
                  <a:pt x="352" y="258"/>
                </a:lnTo>
                <a:lnTo>
                  <a:pt x="350" y="262"/>
                </a:lnTo>
                <a:lnTo>
                  <a:pt x="348" y="266"/>
                </a:lnTo>
                <a:lnTo>
                  <a:pt x="348" y="270"/>
                </a:lnTo>
                <a:lnTo>
                  <a:pt x="346" y="274"/>
                </a:lnTo>
                <a:lnTo>
                  <a:pt x="344" y="278"/>
                </a:lnTo>
                <a:lnTo>
                  <a:pt x="340" y="280"/>
                </a:lnTo>
                <a:lnTo>
                  <a:pt x="338" y="284"/>
                </a:lnTo>
                <a:lnTo>
                  <a:pt x="334" y="286"/>
                </a:lnTo>
                <a:lnTo>
                  <a:pt x="330" y="284"/>
                </a:lnTo>
                <a:lnTo>
                  <a:pt x="326" y="284"/>
                </a:lnTo>
                <a:lnTo>
                  <a:pt x="322" y="282"/>
                </a:lnTo>
                <a:lnTo>
                  <a:pt x="318" y="282"/>
                </a:lnTo>
                <a:lnTo>
                  <a:pt x="314" y="282"/>
                </a:lnTo>
                <a:lnTo>
                  <a:pt x="310" y="280"/>
                </a:lnTo>
                <a:lnTo>
                  <a:pt x="304" y="280"/>
                </a:lnTo>
                <a:lnTo>
                  <a:pt x="300" y="278"/>
                </a:lnTo>
                <a:lnTo>
                  <a:pt x="296" y="276"/>
                </a:lnTo>
                <a:lnTo>
                  <a:pt x="290" y="274"/>
                </a:lnTo>
                <a:lnTo>
                  <a:pt x="284" y="270"/>
                </a:lnTo>
                <a:lnTo>
                  <a:pt x="280" y="268"/>
                </a:lnTo>
                <a:lnTo>
                  <a:pt x="276" y="264"/>
                </a:lnTo>
                <a:lnTo>
                  <a:pt x="270" y="258"/>
                </a:lnTo>
                <a:lnTo>
                  <a:pt x="262" y="252"/>
                </a:lnTo>
                <a:lnTo>
                  <a:pt x="258" y="246"/>
                </a:lnTo>
                <a:lnTo>
                  <a:pt x="250" y="244"/>
                </a:lnTo>
                <a:lnTo>
                  <a:pt x="246" y="238"/>
                </a:lnTo>
                <a:lnTo>
                  <a:pt x="240" y="234"/>
                </a:lnTo>
                <a:lnTo>
                  <a:pt x="236" y="230"/>
                </a:lnTo>
                <a:lnTo>
                  <a:pt x="230" y="226"/>
                </a:lnTo>
                <a:lnTo>
                  <a:pt x="224" y="224"/>
                </a:lnTo>
                <a:lnTo>
                  <a:pt x="216" y="220"/>
                </a:lnTo>
                <a:lnTo>
                  <a:pt x="204" y="216"/>
                </a:lnTo>
                <a:lnTo>
                  <a:pt x="194" y="214"/>
                </a:lnTo>
                <a:lnTo>
                  <a:pt x="184" y="210"/>
                </a:lnTo>
                <a:lnTo>
                  <a:pt x="176" y="208"/>
                </a:lnTo>
                <a:lnTo>
                  <a:pt x="168" y="206"/>
                </a:lnTo>
                <a:lnTo>
                  <a:pt x="162" y="204"/>
                </a:lnTo>
                <a:lnTo>
                  <a:pt x="158" y="204"/>
                </a:lnTo>
                <a:lnTo>
                  <a:pt x="154" y="204"/>
                </a:lnTo>
                <a:lnTo>
                  <a:pt x="150" y="202"/>
                </a:lnTo>
                <a:lnTo>
                  <a:pt x="134" y="196"/>
                </a:lnTo>
                <a:lnTo>
                  <a:pt x="122" y="194"/>
                </a:lnTo>
                <a:lnTo>
                  <a:pt x="110" y="192"/>
                </a:lnTo>
                <a:lnTo>
                  <a:pt x="98" y="190"/>
                </a:lnTo>
                <a:lnTo>
                  <a:pt x="88" y="188"/>
                </a:lnTo>
                <a:lnTo>
                  <a:pt x="82" y="188"/>
                </a:lnTo>
                <a:lnTo>
                  <a:pt x="78" y="186"/>
                </a:lnTo>
                <a:lnTo>
                  <a:pt x="74" y="184"/>
                </a:lnTo>
                <a:lnTo>
                  <a:pt x="66" y="180"/>
                </a:lnTo>
                <a:lnTo>
                  <a:pt x="62" y="176"/>
                </a:lnTo>
                <a:lnTo>
                  <a:pt x="56" y="174"/>
                </a:lnTo>
                <a:lnTo>
                  <a:pt x="50" y="168"/>
                </a:lnTo>
                <a:lnTo>
                  <a:pt x="42" y="162"/>
                </a:lnTo>
                <a:lnTo>
                  <a:pt x="34" y="158"/>
                </a:lnTo>
                <a:lnTo>
                  <a:pt x="28" y="152"/>
                </a:lnTo>
                <a:lnTo>
                  <a:pt x="22" y="148"/>
                </a:lnTo>
                <a:lnTo>
                  <a:pt x="18" y="144"/>
                </a:lnTo>
                <a:lnTo>
                  <a:pt x="16" y="138"/>
                </a:lnTo>
                <a:lnTo>
                  <a:pt x="12" y="134"/>
                </a:lnTo>
                <a:lnTo>
                  <a:pt x="10" y="128"/>
                </a:lnTo>
                <a:lnTo>
                  <a:pt x="6" y="122"/>
                </a:lnTo>
                <a:lnTo>
                  <a:pt x="4" y="114"/>
                </a:lnTo>
                <a:lnTo>
                  <a:pt x="2" y="108"/>
                </a:lnTo>
                <a:lnTo>
                  <a:pt x="2" y="100"/>
                </a:lnTo>
                <a:lnTo>
                  <a:pt x="2" y="96"/>
                </a:lnTo>
                <a:lnTo>
                  <a:pt x="2" y="90"/>
                </a:lnTo>
                <a:lnTo>
                  <a:pt x="0" y="84"/>
                </a:lnTo>
                <a:lnTo>
                  <a:pt x="0" y="80"/>
                </a:lnTo>
                <a:lnTo>
                  <a:pt x="0" y="72"/>
                </a:lnTo>
                <a:lnTo>
                  <a:pt x="0" y="68"/>
                </a:lnTo>
                <a:lnTo>
                  <a:pt x="0" y="62"/>
                </a:lnTo>
                <a:lnTo>
                  <a:pt x="2" y="56"/>
                </a:lnTo>
                <a:lnTo>
                  <a:pt x="4" y="50"/>
                </a:lnTo>
                <a:lnTo>
                  <a:pt x="4" y="46"/>
                </a:lnTo>
                <a:lnTo>
                  <a:pt x="8" y="42"/>
                </a:lnTo>
                <a:lnTo>
                  <a:pt x="10" y="38"/>
                </a:lnTo>
                <a:lnTo>
                  <a:pt x="16" y="34"/>
                </a:lnTo>
                <a:lnTo>
                  <a:pt x="20" y="34"/>
                </a:lnTo>
                <a:lnTo>
                  <a:pt x="24" y="32"/>
                </a:lnTo>
                <a:lnTo>
                  <a:pt x="28" y="30"/>
                </a:lnTo>
                <a:lnTo>
                  <a:pt x="34" y="30"/>
                </a:lnTo>
                <a:lnTo>
                  <a:pt x="38" y="30"/>
                </a:lnTo>
                <a:lnTo>
                  <a:pt x="44" y="30"/>
                </a:lnTo>
                <a:lnTo>
                  <a:pt x="48" y="30"/>
                </a:lnTo>
                <a:lnTo>
                  <a:pt x="52" y="30"/>
                </a:lnTo>
                <a:lnTo>
                  <a:pt x="58" y="30"/>
                </a:lnTo>
                <a:lnTo>
                  <a:pt x="66" y="30"/>
                </a:lnTo>
                <a:lnTo>
                  <a:pt x="72" y="32"/>
                </a:lnTo>
                <a:lnTo>
                  <a:pt x="76" y="32"/>
                </a:lnTo>
                <a:lnTo>
                  <a:pt x="82" y="32"/>
                </a:lnTo>
                <a:lnTo>
                  <a:pt x="88" y="32"/>
                </a:lnTo>
                <a:lnTo>
                  <a:pt x="92" y="32"/>
                </a:lnTo>
                <a:lnTo>
                  <a:pt x="96" y="32"/>
                </a:lnTo>
                <a:lnTo>
                  <a:pt x="100" y="30"/>
                </a:lnTo>
                <a:lnTo>
                  <a:pt x="104" y="30"/>
                </a:lnTo>
                <a:lnTo>
                  <a:pt x="108" y="28"/>
                </a:lnTo>
                <a:lnTo>
                  <a:pt x="112" y="26"/>
                </a:lnTo>
                <a:lnTo>
                  <a:pt x="114" y="22"/>
                </a:lnTo>
                <a:lnTo>
                  <a:pt x="118" y="20"/>
                </a:lnTo>
                <a:lnTo>
                  <a:pt x="120" y="16"/>
                </a:lnTo>
                <a:lnTo>
                  <a:pt x="124" y="14"/>
                </a:lnTo>
                <a:lnTo>
                  <a:pt x="126" y="10"/>
                </a:lnTo>
                <a:lnTo>
                  <a:pt x="130" y="8"/>
                </a:lnTo>
                <a:lnTo>
                  <a:pt x="136" y="4"/>
                </a:lnTo>
                <a:lnTo>
                  <a:pt x="140" y="2"/>
                </a:lnTo>
                <a:lnTo>
                  <a:pt x="146" y="0"/>
                </a:lnTo>
                <a:lnTo>
                  <a:pt x="150" y="0"/>
                </a:lnTo>
                <a:lnTo>
                  <a:pt x="154" y="2"/>
                </a:lnTo>
                <a:lnTo>
                  <a:pt x="158" y="2"/>
                </a:lnTo>
                <a:lnTo>
                  <a:pt x="162" y="2"/>
                </a:lnTo>
                <a:lnTo>
                  <a:pt x="166" y="2"/>
                </a:lnTo>
                <a:lnTo>
                  <a:pt x="172" y="2"/>
                </a:lnTo>
                <a:lnTo>
                  <a:pt x="176" y="2"/>
                </a:lnTo>
                <a:lnTo>
                  <a:pt x="182" y="4"/>
                </a:lnTo>
                <a:lnTo>
                  <a:pt x="186" y="4"/>
                </a:lnTo>
                <a:lnTo>
                  <a:pt x="190" y="4"/>
                </a:lnTo>
                <a:lnTo>
                  <a:pt x="194" y="6"/>
                </a:lnTo>
                <a:lnTo>
                  <a:pt x="198" y="6"/>
                </a:lnTo>
                <a:lnTo>
                  <a:pt x="196" y="6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5" name="Freeform 39"/>
          <p:cNvSpPr>
            <a:spLocks/>
          </p:cNvSpPr>
          <p:nvPr/>
        </p:nvSpPr>
        <p:spPr bwMode="auto">
          <a:xfrm>
            <a:off x="2171700" y="5513388"/>
            <a:ext cx="160338" cy="238125"/>
          </a:xfrm>
          <a:custGeom>
            <a:avLst/>
            <a:gdLst>
              <a:gd name="T0" fmla="*/ 2147483647 w 91"/>
              <a:gd name="T1" fmla="*/ 2147483647 h 133"/>
              <a:gd name="T2" fmla="*/ 2147483647 w 91"/>
              <a:gd name="T3" fmla="*/ 2147483647 h 133"/>
              <a:gd name="T4" fmla="*/ 2147483647 w 91"/>
              <a:gd name="T5" fmla="*/ 2147483647 h 133"/>
              <a:gd name="T6" fmla="*/ 2147483647 w 91"/>
              <a:gd name="T7" fmla="*/ 2147483647 h 133"/>
              <a:gd name="T8" fmla="*/ 2147483647 w 91"/>
              <a:gd name="T9" fmla="*/ 2147483647 h 133"/>
              <a:gd name="T10" fmla="*/ 2147483647 w 91"/>
              <a:gd name="T11" fmla="*/ 2147483647 h 133"/>
              <a:gd name="T12" fmla="*/ 2147483647 w 91"/>
              <a:gd name="T13" fmla="*/ 2147483647 h 133"/>
              <a:gd name="T14" fmla="*/ 2147483647 w 91"/>
              <a:gd name="T15" fmla="*/ 2147483647 h 133"/>
              <a:gd name="T16" fmla="*/ 2147483647 w 91"/>
              <a:gd name="T17" fmla="*/ 2147483647 h 133"/>
              <a:gd name="T18" fmla="*/ 2147483647 w 91"/>
              <a:gd name="T19" fmla="*/ 2147483647 h 133"/>
              <a:gd name="T20" fmla="*/ 2147483647 w 91"/>
              <a:gd name="T21" fmla="*/ 2147483647 h 133"/>
              <a:gd name="T22" fmla="*/ 0 w 91"/>
              <a:gd name="T23" fmla="*/ 2147483647 h 133"/>
              <a:gd name="T24" fmla="*/ 0 w 91"/>
              <a:gd name="T25" fmla="*/ 2147483647 h 133"/>
              <a:gd name="T26" fmla="*/ 0 w 91"/>
              <a:gd name="T27" fmla="*/ 2147483647 h 133"/>
              <a:gd name="T28" fmla="*/ 2147483647 w 91"/>
              <a:gd name="T29" fmla="*/ 2147483647 h 133"/>
              <a:gd name="T30" fmla="*/ 2147483647 w 91"/>
              <a:gd name="T31" fmla="*/ 2147483647 h 133"/>
              <a:gd name="T32" fmla="*/ 2147483647 w 91"/>
              <a:gd name="T33" fmla="*/ 2147483647 h 133"/>
              <a:gd name="T34" fmla="*/ 2147483647 w 91"/>
              <a:gd name="T35" fmla="*/ 2147483647 h 133"/>
              <a:gd name="T36" fmla="*/ 2147483647 w 91"/>
              <a:gd name="T37" fmla="*/ 2147483647 h 133"/>
              <a:gd name="T38" fmla="*/ 2147483647 w 91"/>
              <a:gd name="T39" fmla="*/ 2147483647 h 133"/>
              <a:gd name="T40" fmla="*/ 2147483647 w 91"/>
              <a:gd name="T41" fmla="*/ 2147483647 h 133"/>
              <a:gd name="T42" fmla="*/ 2147483647 w 91"/>
              <a:gd name="T43" fmla="*/ 2147483647 h 133"/>
              <a:gd name="T44" fmla="*/ 2147483647 w 91"/>
              <a:gd name="T45" fmla="*/ 2147483647 h 133"/>
              <a:gd name="T46" fmla="*/ 2147483647 w 91"/>
              <a:gd name="T47" fmla="*/ 2147483647 h 133"/>
              <a:gd name="T48" fmla="*/ 2147483647 w 91"/>
              <a:gd name="T49" fmla="*/ 2147483647 h 133"/>
              <a:gd name="T50" fmla="*/ 2147483647 w 91"/>
              <a:gd name="T51" fmla="*/ 2147483647 h 133"/>
              <a:gd name="T52" fmla="*/ 2147483647 w 91"/>
              <a:gd name="T53" fmla="*/ 2147483647 h 133"/>
              <a:gd name="T54" fmla="*/ 2147483647 w 91"/>
              <a:gd name="T55" fmla="*/ 0 h 133"/>
              <a:gd name="T56" fmla="*/ 2147483647 w 91"/>
              <a:gd name="T57" fmla="*/ 2147483647 h 133"/>
              <a:gd name="T58" fmla="*/ 2147483647 w 91"/>
              <a:gd name="T59" fmla="*/ 2147483647 h 133"/>
              <a:gd name="T60" fmla="*/ 2147483647 w 91"/>
              <a:gd name="T61" fmla="*/ 2147483647 h 133"/>
              <a:gd name="T62" fmla="*/ 2147483647 w 91"/>
              <a:gd name="T63" fmla="*/ 2147483647 h 133"/>
              <a:gd name="T64" fmla="*/ 2147483647 w 91"/>
              <a:gd name="T65" fmla="*/ 2147483647 h 133"/>
              <a:gd name="T66" fmla="*/ 2147483647 w 91"/>
              <a:gd name="T67" fmla="*/ 2147483647 h 133"/>
              <a:gd name="T68" fmla="*/ 2147483647 w 91"/>
              <a:gd name="T69" fmla="*/ 2147483647 h 133"/>
              <a:gd name="T70" fmla="*/ 2147483647 w 91"/>
              <a:gd name="T71" fmla="*/ 2147483647 h 133"/>
              <a:gd name="T72" fmla="*/ 2147483647 w 91"/>
              <a:gd name="T73" fmla="*/ 2147483647 h 133"/>
              <a:gd name="T74" fmla="*/ 2147483647 w 91"/>
              <a:gd name="T75" fmla="*/ 2147483647 h 133"/>
              <a:gd name="T76" fmla="*/ 2147483647 w 91"/>
              <a:gd name="T77" fmla="*/ 2147483647 h 133"/>
              <a:gd name="T78" fmla="*/ 2147483647 w 91"/>
              <a:gd name="T79" fmla="*/ 2147483647 h 133"/>
              <a:gd name="T80" fmla="*/ 2147483647 w 91"/>
              <a:gd name="T81" fmla="*/ 2147483647 h 133"/>
              <a:gd name="T82" fmla="*/ 2147483647 w 91"/>
              <a:gd name="T83" fmla="*/ 2147483647 h 133"/>
              <a:gd name="T84" fmla="*/ 2147483647 w 91"/>
              <a:gd name="T85" fmla="*/ 2147483647 h 133"/>
              <a:gd name="T86" fmla="*/ 2147483647 w 91"/>
              <a:gd name="T87" fmla="*/ 2147483647 h 133"/>
              <a:gd name="T88" fmla="*/ 2147483647 w 91"/>
              <a:gd name="T89" fmla="*/ 2147483647 h 133"/>
              <a:gd name="T90" fmla="*/ 2147483647 w 91"/>
              <a:gd name="T91" fmla="*/ 2147483647 h 13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91"/>
              <a:gd name="T139" fmla="*/ 0 h 133"/>
              <a:gd name="T140" fmla="*/ 91 w 91"/>
              <a:gd name="T141" fmla="*/ 133 h 13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91" h="133">
                <a:moveTo>
                  <a:pt x="90" y="128"/>
                </a:moveTo>
                <a:lnTo>
                  <a:pt x="86" y="128"/>
                </a:lnTo>
                <a:lnTo>
                  <a:pt x="82" y="130"/>
                </a:lnTo>
                <a:lnTo>
                  <a:pt x="78" y="130"/>
                </a:lnTo>
                <a:lnTo>
                  <a:pt x="74" y="132"/>
                </a:lnTo>
                <a:lnTo>
                  <a:pt x="70" y="132"/>
                </a:lnTo>
                <a:lnTo>
                  <a:pt x="66" y="132"/>
                </a:lnTo>
                <a:lnTo>
                  <a:pt x="62" y="132"/>
                </a:lnTo>
                <a:lnTo>
                  <a:pt x="58" y="132"/>
                </a:lnTo>
                <a:lnTo>
                  <a:pt x="54" y="132"/>
                </a:lnTo>
                <a:lnTo>
                  <a:pt x="50" y="130"/>
                </a:lnTo>
                <a:lnTo>
                  <a:pt x="46" y="130"/>
                </a:lnTo>
                <a:lnTo>
                  <a:pt x="42" y="130"/>
                </a:lnTo>
                <a:lnTo>
                  <a:pt x="38" y="130"/>
                </a:lnTo>
                <a:lnTo>
                  <a:pt x="34" y="130"/>
                </a:lnTo>
                <a:lnTo>
                  <a:pt x="30" y="130"/>
                </a:lnTo>
                <a:lnTo>
                  <a:pt x="26" y="130"/>
                </a:lnTo>
                <a:lnTo>
                  <a:pt x="22" y="130"/>
                </a:lnTo>
                <a:lnTo>
                  <a:pt x="18" y="130"/>
                </a:lnTo>
                <a:lnTo>
                  <a:pt x="14" y="128"/>
                </a:lnTo>
                <a:lnTo>
                  <a:pt x="10" y="128"/>
                </a:lnTo>
                <a:lnTo>
                  <a:pt x="6" y="128"/>
                </a:lnTo>
                <a:lnTo>
                  <a:pt x="2" y="128"/>
                </a:lnTo>
                <a:lnTo>
                  <a:pt x="0" y="124"/>
                </a:lnTo>
                <a:lnTo>
                  <a:pt x="0" y="120"/>
                </a:lnTo>
                <a:lnTo>
                  <a:pt x="0" y="116"/>
                </a:lnTo>
                <a:lnTo>
                  <a:pt x="0" y="112"/>
                </a:lnTo>
                <a:lnTo>
                  <a:pt x="0" y="108"/>
                </a:lnTo>
                <a:lnTo>
                  <a:pt x="2" y="104"/>
                </a:lnTo>
                <a:lnTo>
                  <a:pt x="2" y="100"/>
                </a:lnTo>
                <a:lnTo>
                  <a:pt x="4" y="96"/>
                </a:lnTo>
                <a:lnTo>
                  <a:pt x="4" y="92"/>
                </a:lnTo>
                <a:lnTo>
                  <a:pt x="6" y="88"/>
                </a:lnTo>
                <a:lnTo>
                  <a:pt x="6" y="84"/>
                </a:lnTo>
                <a:lnTo>
                  <a:pt x="6" y="80"/>
                </a:lnTo>
                <a:lnTo>
                  <a:pt x="6" y="76"/>
                </a:lnTo>
                <a:lnTo>
                  <a:pt x="8" y="72"/>
                </a:lnTo>
                <a:lnTo>
                  <a:pt x="8" y="68"/>
                </a:lnTo>
                <a:lnTo>
                  <a:pt x="8" y="64"/>
                </a:lnTo>
                <a:lnTo>
                  <a:pt x="8" y="60"/>
                </a:lnTo>
                <a:lnTo>
                  <a:pt x="8" y="56"/>
                </a:lnTo>
                <a:lnTo>
                  <a:pt x="8" y="52"/>
                </a:lnTo>
                <a:lnTo>
                  <a:pt x="10" y="48"/>
                </a:lnTo>
                <a:lnTo>
                  <a:pt x="10" y="44"/>
                </a:lnTo>
                <a:lnTo>
                  <a:pt x="10" y="40"/>
                </a:lnTo>
                <a:lnTo>
                  <a:pt x="10" y="36"/>
                </a:lnTo>
                <a:lnTo>
                  <a:pt x="10" y="32"/>
                </a:lnTo>
                <a:lnTo>
                  <a:pt x="12" y="28"/>
                </a:lnTo>
                <a:lnTo>
                  <a:pt x="12" y="24"/>
                </a:lnTo>
                <a:lnTo>
                  <a:pt x="12" y="20"/>
                </a:lnTo>
                <a:lnTo>
                  <a:pt x="14" y="16"/>
                </a:lnTo>
                <a:lnTo>
                  <a:pt x="14" y="12"/>
                </a:lnTo>
                <a:lnTo>
                  <a:pt x="16" y="8"/>
                </a:lnTo>
                <a:lnTo>
                  <a:pt x="16" y="4"/>
                </a:lnTo>
                <a:lnTo>
                  <a:pt x="16" y="0"/>
                </a:lnTo>
                <a:lnTo>
                  <a:pt x="20" y="0"/>
                </a:lnTo>
                <a:lnTo>
                  <a:pt x="24" y="0"/>
                </a:lnTo>
                <a:lnTo>
                  <a:pt x="28" y="2"/>
                </a:lnTo>
                <a:lnTo>
                  <a:pt x="32" y="4"/>
                </a:lnTo>
                <a:lnTo>
                  <a:pt x="36" y="6"/>
                </a:lnTo>
                <a:lnTo>
                  <a:pt x="38" y="10"/>
                </a:lnTo>
                <a:lnTo>
                  <a:pt x="40" y="14"/>
                </a:lnTo>
                <a:lnTo>
                  <a:pt x="42" y="18"/>
                </a:lnTo>
                <a:lnTo>
                  <a:pt x="42" y="22"/>
                </a:lnTo>
                <a:lnTo>
                  <a:pt x="44" y="26"/>
                </a:lnTo>
                <a:lnTo>
                  <a:pt x="44" y="30"/>
                </a:lnTo>
                <a:lnTo>
                  <a:pt x="44" y="34"/>
                </a:lnTo>
                <a:lnTo>
                  <a:pt x="46" y="38"/>
                </a:lnTo>
                <a:lnTo>
                  <a:pt x="48" y="42"/>
                </a:lnTo>
                <a:lnTo>
                  <a:pt x="50" y="46"/>
                </a:lnTo>
                <a:lnTo>
                  <a:pt x="50" y="50"/>
                </a:lnTo>
                <a:lnTo>
                  <a:pt x="52" y="54"/>
                </a:lnTo>
                <a:lnTo>
                  <a:pt x="52" y="58"/>
                </a:lnTo>
                <a:lnTo>
                  <a:pt x="56" y="62"/>
                </a:lnTo>
                <a:lnTo>
                  <a:pt x="58" y="66"/>
                </a:lnTo>
                <a:lnTo>
                  <a:pt x="58" y="70"/>
                </a:lnTo>
                <a:lnTo>
                  <a:pt x="60" y="74"/>
                </a:lnTo>
                <a:lnTo>
                  <a:pt x="62" y="78"/>
                </a:lnTo>
                <a:lnTo>
                  <a:pt x="64" y="82"/>
                </a:lnTo>
                <a:lnTo>
                  <a:pt x="66" y="86"/>
                </a:lnTo>
                <a:lnTo>
                  <a:pt x="70" y="90"/>
                </a:lnTo>
                <a:lnTo>
                  <a:pt x="72" y="94"/>
                </a:lnTo>
                <a:lnTo>
                  <a:pt x="74" y="98"/>
                </a:lnTo>
                <a:lnTo>
                  <a:pt x="76" y="102"/>
                </a:lnTo>
                <a:lnTo>
                  <a:pt x="78" y="106"/>
                </a:lnTo>
                <a:lnTo>
                  <a:pt x="80" y="110"/>
                </a:lnTo>
                <a:lnTo>
                  <a:pt x="82" y="114"/>
                </a:lnTo>
                <a:lnTo>
                  <a:pt x="82" y="118"/>
                </a:lnTo>
                <a:lnTo>
                  <a:pt x="82" y="122"/>
                </a:lnTo>
                <a:lnTo>
                  <a:pt x="82" y="126"/>
                </a:lnTo>
                <a:lnTo>
                  <a:pt x="82" y="130"/>
                </a:lnTo>
                <a:lnTo>
                  <a:pt x="78" y="132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6" name="Freeform 40"/>
          <p:cNvSpPr>
            <a:spLocks/>
          </p:cNvSpPr>
          <p:nvPr/>
        </p:nvSpPr>
        <p:spPr bwMode="auto">
          <a:xfrm>
            <a:off x="2119313" y="5548313"/>
            <a:ext cx="58737" cy="203200"/>
          </a:xfrm>
          <a:custGeom>
            <a:avLst/>
            <a:gdLst>
              <a:gd name="T0" fmla="*/ 2147483647 w 33"/>
              <a:gd name="T1" fmla="*/ 2147483647 h 113"/>
              <a:gd name="T2" fmla="*/ 2147483647 w 33"/>
              <a:gd name="T3" fmla="*/ 2147483647 h 113"/>
              <a:gd name="T4" fmla="*/ 2147483647 w 33"/>
              <a:gd name="T5" fmla="*/ 2147483647 h 113"/>
              <a:gd name="T6" fmla="*/ 2147483647 w 33"/>
              <a:gd name="T7" fmla="*/ 2147483647 h 113"/>
              <a:gd name="T8" fmla="*/ 2147483647 w 33"/>
              <a:gd name="T9" fmla="*/ 2147483647 h 113"/>
              <a:gd name="T10" fmla="*/ 2147483647 w 33"/>
              <a:gd name="T11" fmla="*/ 2147483647 h 113"/>
              <a:gd name="T12" fmla="*/ 2147483647 w 33"/>
              <a:gd name="T13" fmla="*/ 2147483647 h 113"/>
              <a:gd name="T14" fmla="*/ 2147483647 w 33"/>
              <a:gd name="T15" fmla="*/ 2147483647 h 113"/>
              <a:gd name="T16" fmla="*/ 2147483647 w 33"/>
              <a:gd name="T17" fmla="*/ 2147483647 h 113"/>
              <a:gd name="T18" fmla="*/ 2147483647 w 33"/>
              <a:gd name="T19" fmla="*/ 2147483647 h 113"/>
              <a:gd name="T20" fmla="*/ 2147483647 w 33"/>
              <a:gd name="T21" fmla="*/ 2147483647 h 113"/>
              <a:gd name="T22" fmla="*/ 2147483647 w 33"/>
              <a:gd name="T23" fmla="*/ 2147483647 h 113"/>
              <a:gd name="T24" fmla="*/ 2147483647 w 33"/>
              <a:gd name="T25" fmla="*/ 2147483647 h 113"/>
              <a:gd name="T26" fmla="*/ 2147483647 w 33"/>
              <a:gd name="T27" fmla="*/ 0 h 113"/>
              <a:gd name="T28" fmla="*/ 2147483647 w 33"/>
              <a:gd name="T29" fmla="*/ 2147483647 h 113"/>
              <a:gd name="T30" fmla="*/ 2147483647 w 33"/>
              <a:gd name="T31" fmla="*/ 2147483647 h 113"/>
              <a:gd name="T32" fmla="*/ 2147483647 w 33"/>
              <a:gd name="T33" fmla="*/ 2147483647 h 113"/>
              <a:gd name="T34" fmla="*/ 2147483647 w 33"/>
              <a:gd name="T35" fmla="*/ 2147483647 h 113"/>
              <a:gd name="T36" fmla="*/ 2147483647 w 33"/>
              <a:gd name="T37" fmla="*/ 2147483647 h 113"/>
              <a:gd name="T38" fmla="*/ 2147483647 w 33"/>
              <a:gd name="T39" fmla="*/ 2147483647 h 113"/>
              <a:gd name="T40" fmla="*/ 2147483647 w 33"/>
              <a:gd name="T41" fmla="*/ 2147483647 h 113"/>
              <a:gd name="T42" fmla="*/ 2147483647 w 33"/>
              <a:gd name="T43" fmla="*/ 2147483647 h 113"/>
              <a:gd name="T44" fmla="*/ 0 w 33"/>
              <a:gd name="T45" fmla="*/ 2147483647 h 113"/>
              <a:gd name="T46" fmla="*/ 0 w 33"/>
              <a:gd name="T47" fmla="*/ 2147483647 h 113"/>
              <a:gd name="T48" fmla="*/ 0 w 33"/>
              <a:gd name="T49" fmla="*/ 2147483647 h 113"/>
              <a:gd name="T50" fmla="*/ 2147483647 w 33"/>
              <a:gd name="T51" fmla="*/ 2147483647 h 113"/>
              <a:gd name="T52" fmla="*/ 2147483647 w 33"/>
              <a:gd name="T53" fmla="*/ 2147483647 h 113"/>
              <a:gd name="T54" fmla="*/ 2147483647 w 33"/>
              <a:gd name="T55" fmla="*/ 2147483647 h 113"/>
              <a:gd name="T56" fmla="*/ 2147483647 w 33"/>
              <a:gd name="T57" fmla="*/ 2147483647 h 113"/>
              <a:gd name="T58" fmla="*/ 2147483647 w 33"/>
              <a:gd name="T59" fmla="*/ 2147483647 h 113"/>
              <a:gd name="T60" fmla="*/ 2147483647 w 33"/>
              <a:gd name="T61" fmla="*/ 2147483647 h 113"/>
              <a:gd name="T62" fmla="*/ 2147483647 w 33"/>
              <a:gd name="T63" fmla="*/ 214748364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3"/>
              <a:gd name="T97" fmla="*/ 0 h 113"/>
              <a:gd name="T98" fmla="*/ 33 w 33"/>
              <a:gd name="T99" fmla="*/ 113 h 11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3" h="113">
                <a:moveTo>
                  <a:pt x="12" y="102"/>
                </a:moveTo>
                <a:lnTo>
                  <a:pt x="16" y="102"/>
                </a:lnTo>
                <a:lnTo>
                  <a:pt x="18" y="98"/>
                </a:lnTo>
                <a:lnTo>
                  <a:pt x="16" y="94"/>
                </a:lnTo>
                <a:lnTo>
                  <a:pt x="18" y="90"/>
                </a:lnTo>
                <a:lnTo>
                  <a:pt x="18" y="86"/>
                </a:lnTo>
                <a:lnTo>
                  <a:pt x="18" y="82"/>
                </a:lnTo>
                <a:lnTo>
                  <a:pt x="20" y="78"/>
                </a:lnTo>
                <a:lnTo>
                  <a:pt x="20" y="74"/>
                </a:lnTo>
                <a:lnTo>
                  <a:pt x="22" y="70"/>
                </a:lnTo>
                <a:lnTo>
                  <a:pt x="22" y="66"/>
                </a:lnTo>
                <a:lnTo>
                  <a:pt x="22" y="62"/>
                </a:lnTo>
                <a:lnTo>
                  <a:pt x="22" y="58"/>
                </a:lnTo>
                <a:lnTo>
                  <a:pt x="24" y="54"/>
                </a:lnTo>
                <a:lnTo>
                  <a:pt x="24" y="50"/>
                </a:lnTo>
                <a:lnTo>
                  <a:pt x="24" y="46"/>
                </a:lnTo>
                <a:lnTo>
                  <a:pt x="28" y="42"/>
                </a:lnTo>
                <a:lnTo>
                  <a:pt x="28" y="38"/>
                </a:lnTo>
                <a:lnTo>
                  <a:pt x="28" y="34"/>
                </a:lnTo>
                <a:lnTo>
                  <a:pt x="28" y="30"/>
                </a:lnTo>
                <a:lnTo>
                  <a:pt x="28" y="26"/>
                </a:lnTo>
                <a:lnTo>
                  <a:pt x="28" y="22"/>
                </a:lnTo>
                <a:lnTo>
                  <a:pt x="28" y="18"/>
                </a:lnTo>
                <a:lnTo>
                  <a:pt x="28" y="14"/>
                </a:lnTo>
                <a:lnTo>
                  <a:pt x="28" y="10"/>
                </a:lnTo>
                <a:lnTo>
                  <a:pt x="30" y="6"/>
                </a:lnTo>
                <a:lnTo>
                  <a:pt x="32" y="2"/>
                </a:lnTo>
                <a:lnTo>
                  <a:pt x="28" y="0"/>
                </a:lnTo>
                <a:lnTo>
                  <a:pt x="24" y="0"/>
                </a:lnTo>
                <a:lnTo>
                  <a:pt x="22" y="4"/>
                </a:lnTo>
                <a:lnTo>
                  <a:pt x="18" y="4"/>
                </a:lnTo>
                <a:lnTo>
                  <a:pt x="14" y="4"/>
                </a:lnTo>
                <a:lnTo>
                  <a:pt x="10" y="4"/>
                </a:lnTo>
                <a:lnTo>
                  <a:pt x="8" y="8"/>
                </a:lnTo>
                <a:lnTo>
                  <a:pt x="8" y="12"/>
                </a:lnTo>
                <a:lnTo>
                  <a:pt x="6" y="16"/>
                </a:lnTo>
                <a:lnTo>
                  <a:pt x="6" y="20"/>
                </a:lnTo>
                <a:lnTo>
                  <a:pt x="4" y="24"/>
                </a:lnTo>
                <a:lnTo>
                  <a:pt x="4" y="28"/>
                </a:lnTo>
                <a:lnTo>
                  <a:pt x="4" y="32"/>
                </a:lnTo>
                <a:lnTo>
                  <a:pt x="4" y="36"/>
                </a:lnTo>
                <a:lnTo>
                  <a:pt x="4" y="40"/>
                </a:lnTo>
                <a:lnTo>
                  <a:pt x="4" y="44"/>
                </a:lnTo>
                <a:lnTo>
                  <a:pt x="2" y="48"/>
                </a:lnTo>
                <a:lnTo>
                  <a:pt x="0" y="52"/>
                </a:lnTo>
                <a:lnTo>
                  <a:pt x="0" y="56"/>
                </a:lnTo>
                <a:lnTo>
                  <a:pt x="0" y="60"/>
                </a:lnTo>
                <a:lnTo>
                  <a:pt x="0" y="64"/>
                </a:lnTo>
                <a:lnTo>
                  <a:pt x="0" y="68"/>
                </a:lnTo>
                <a:lnTo>
                  <a:pt x="0" y="72"/>
                </a:lnTo>
                <a:lnTo>
                  <a:pt x="2" y="76"/>
                </a:lnTo>
                <a:lnTo>
                  <a:pt x="2" y="80"/>
                </a:lnTo>
                <a:lnTo>
                  <a:pt x="4" y="84"/>
                </a:lnTo>
                <a:lnTo>
                  <a:pt x="6" y="88"/>
                </a:lnTo>
                <a:lnTo>
                  <a:pt x="6" y="92"/>
                </a:lnTo>
                <a:lnTo>
                  <a:pt x="6" y="96"/>
                </a:lnTo>
                <a:lnTo>
                  <a:pt x="4" y="100"/>
                </a:lnTo>
                <a:lnTo>
                  <a:pt x="4" y="104"/>
                </a:lnTo>
                <a:lnTo>
                  <a:pt x="6" y="108"/>
                </a:lnTo>
                <a:lnTo>
                  <a:pt x="8" y="112"/>
                </a:lnTo>
                <a:lnTo>
                  <a:pt x="12" y="110"/>
                </a:lnTo>
                <a:lnTo>
                  <a:pt x="16" y="108"/>
                </a:lnTo>
                <a:lnTo>
                  <a:pt x="16" y="104"/>
                </a:lnTo>
                <a:lnTo>
                  <a:pt x="12" y="102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7" name="Freeform 41"/>
          <p:cNvSpPr>
            <a:spLocks/>
          </p:cNvSpPr>
          <p:nvPr/>
        </p:nvSpPr>
        <p:spPr bwMode="auto">
          <a:xfrm>
            <a:off x="3227388" y="5954713"/>
            <a:ext cx="36512" cy="55562"/>
          </a:xfrm>
          <a:custGeom>
            <a:avLst/>
            <a:gdLst>
              <a:gd name="T0" fmla="*/ 2147483647 w 21"/>
              <a:gd name="T1" fmla="*/ 2147483647 h 31"/>
              <a:gd name="T2" fmla="*/ 2147483647 w 21"/>
              <a:gd name="T3" fmla="*/ 2147483647 h 31"/>
              <a:gd name="T4" fmla="*/ 2147483647 w 21"/>
              <a:gd name="T5" fmla="*/ 2147483647 h 31"/>
              <a:gd name="T6" fmla="*/ 2147483647 w 21"/>
              <a:gd name="T7" fmla="*/ 2147483647 h 31"/>
              <a:gd name="T8" fmla="*/ 2147483647 w 21"/>
              <a:gd name="T9" fmla="*/ 2147483647 h 31"/>
              <a:gd name="T10" fmla="*/ 2147483647 w 21"/>
              <a:gd name="T11" fmla="*/ 2147483647 h 31"/>
              <a:gd name="T12" fmla="*/ 2147483647 w 21"/>
              <a:gd name="T13" fmla="*/ 2147483647 h 31"/>
              <a:gd name="T14" fmla="*/ 2147483647 w 21"/>
              <a:gd name="T15" fmla="*/ 2147483647 h 31"/>
              <a:gd name="T16" fmla="*/ 2147483647 w 21"/>
              <a:gd name="T17" fmla="*/ 2147483647 h 31"/>
              <a:gd name="T18" fmla="*/ 2147483647 w 21"/>
              <a:gd name="T19" fmla="*/ 2147483647 h 31"/>
              <a:gd name="T20" fmla="*/ 2147483647 w 21"/>
              <a:gd name="T21" fmla="*/ 2147483647 h 31"/>
              <a:gd name="T22" fmla="*/ 2147483647 w 21"/>
              <a:gd name="T23" fmla="*/ 2147483647 h 31"/>
              <a:gd name="T24" fmla="*/ 2147483647 w 21"/>
              <a:gd name="T25" fmla="*/ 2147483647 h 31"/>
              <a:gd name="T26" fmla="*/ 2147483647 w 21"/>
              <a:gd name="T27" fmla="*/ 2147483647 h 31"/>
              <a:gd name="T28" fmla="*/ 2147483647 w 21"/>
              <a:gd name="T29" fmla="*/ 2147483647 h 31"/>
              <a:gd name="T30" fmla="*/ 2147483647 w 21"/>
              <a:gd name="T31" fmla="*/ 2147483647 h 31"/>
              <a:gd name="T32" fmla="*/ 2147483647 w 21"/>
              <a:gd name="T33" fmla="*/ 2147483647 h 31"/>
              <a:gd name="T34" fmla="*/ 2147483647 w 21"/>
              <a:gd name="T35" fmla="*/ 2147483647 h 31"/>
              <a:gd name="T36" fmla="*/ 2147483647 w 21"/>
              <a:gd name="T37" fmla="*/ 2147483647 h 31"/>
              <a:gd name="T38" fmla="*/ 2147483647 w 21"/>
              <a:gd name="T39" fmla="*/ 2147483647 h 31"/>
              <a:gd name="T40" fmla="*/ 2147483647 w 21"/>
              <a:gd name="T41" fmla="*/ 2147483647 h 31"/>
              <a:gd name="T42" fmla="*/ 2147483647 w 21"/>
              <a:gd name="T43" fmla="*/ 2147483647 h 31"/>
              <a:gd name="T44" fmla="*/ 2147483647 w 21"/>
              <a:gd name="T45" fmla="*/ 2147483647 h 31"/>
              <a:gd name="T46" fmla="*/ 2147483647 w 21"/>
              <a:gd name="T47" fmla="*/ 2147483647 h 31"/>
              <a:gd name="T48" fmla="*/ 2147483647 w 21"/>
              <a:gd name="T49" fmla="*/ 2147483647 h 31"/>
              <a:gd name="T50" fmla="*/ 2147483647 w 21"/>
              <a:gd name="T51" fmla="*/ 2147483647 h 31"/>
              <a:gd name="T52" fmla="*/ 2147483647 w 21"/>
              <a:gd name="T53" fmla="*/ 2147483647 h 31"/>
              <a:gd name="T54" fmla="*/ 2147483647 w 21"/>
              <a:gd name="T55" fmla="*/ 2147483647 h 31"/>
              <a:gd name="T56" fmla="*/ 2147483647 w 21"/>
              <a:gd name="T57" fmla="*/ 2147483647 h 31"/>
              <a:gd name="T58" fmla="*/ 2147483647 w 21"/>
              <a:gd name="T59" fmla="*/ 2147483647 h 31"/>
              <a:gd name="T60" fmla="*/ 2147483647 w 21"/>
              <a:gd name="T61" fmla="*/ 2147483647 h 31"/>
              <a:gd name="T62" fmla="*/ 2147483647 w 21"/>
              <a:gd name="T63" fmla="*/ 2147483647 h 31"/>
              <a:gd name="T64" fmla="*/ 2147483647 w 21"/>
              <a:gd name="T65" fmla="*/ 2147483647 h 31"/>
              <a:gd name="T66" fmla="*/ 2147483647 w 21"/>
              <a:gd name="T67" fmla="*/ 2147483647 h 31"/>
              <a:gd name="T68" fmla="*/ 2147483647 w 21"/>
              <a:gd name="T69" fmla="*/ 2147483647 h 31"/>
              <a:gd name="T70" fmla="*/ 2147483647 w 21"/>
              <a:gd name="T71" fmla="*/ 2147483647 h 31"/>
              <a:gd name="T72" fmla="*/ 2147483647 w 21"/>
              <a:gd name="T73" fmla="*/ 2147483647 h 31"/>
              <a:gd name="T74" fmla="*/ 2147483647 w 21"/>
              <a:gd name="T75" fmla="*/ 2147483647 h 31"/>
              <a:gd name="T76" fmla="*/ 2147483647 w 21"/>
              <a:gd name="T77" fmla="*/ 2147483647 h 31"/>
              <a:gd name="T78" fmla="*/ 2147483647 w 21"/>
              <a:gd name="T79" fmla="*/ 2147483647 h 31"/>
              <a:gd name="T80" fmla="*/ 2147483647 w 21"/>
              <a:gd name="T81" fmla="*/ 2147483647 h 31"/>
              <a:gd name="T82" fmla="*/ 2147483647 w 21"/>
              <a:gd name="T83" fmla="*/ 2147483647 h 31"/>
              <a:gd name="T84" fmla="*/ 2147483647 w 21"/>
              <a:gd name="T85" fmla="*/ 2147483647 h 31"/>
              <a:gd name="T86" fmla="*/ 2147483647 w 21"/>
              <a:gd name="T87" fmla="*/ 2147483647 h 31"/>
              <a:gd name="T88" fmla="*/ 2147483647 w 21"/>
              <a:gd name="T89" fmla="*/ 2147483647 h 31"/>
              <a:gd name="T90" fmla="*/ 2147483647 w 21"/>
              <a:gd name="T91" fmla="*/ 0 h 31"/>
              <a:gd name="T92" fmla="*/ 2147483647 w 21"/>
              <a:gd name="T93" fmla="*/ 2147483647 h 31"/>
              <a:gd name="T94" fmla="*/ 2147483647 w 21"/>
              <a:gd name="T95" fmla="*/ 2147483647 h 31"/>
              <a:gd name="T96" fmla="*/ 2147483647 w 21"/>
              <a:gd name="T97" fmla="*/ 2147483647 h 31"/>
              <a:gd name="T98" fmla="*/ 2147483647 w 21"/>
              <a:gd name="T99" fmla="*/ 2147483647 h 31"/>
              <a:gd name="T100" fmla="*/ 2147483647 w 21"/>
              <a:gd name="T101" fmla="*/ 2147483647 h 31"/>
              <a:gd name="T102" fmla="*/ 2147483647 w 21"/>
              <a:gd name="T103" fmla="*/ 2147483647 h 31"/>
              <a:gd name="T104" fmla="*/ 2147483647 w 21"/>
              <a:gd name="T105" fmla="*/ 2147483647 h 31"/>
              <a:gd name="T106" fmla="*/ 2147483647 w 21"/>
              <a:gd name="T107" fmla="*/ 2147483647 h 31"/>
              <a:gd name="T108" fmla="*/ 2147483647 w 21"/>
              <a:gd name="T109" fmla="*/ 2147483647 h 31"/>
              <a:gd name="T110" fmla="*/ 2147483647 w 21"/>
              <a:gd name="T111" fmla="*/ 2147483647 h 31"/>
              <a:gd name="T112" fmla="*/ 2147483647 w 21"/>
              <a:gd name="T113" fmla="*/ 2147483647 h 31"/>
              <a:gd name="T114" fmla="*/ 2147483647 w 21"/>
              <a:gd name="T115" fmla="*/ 2147483647 h 31"/>
              <a:gd name="T116" fmla="*/ 2147483647 w 21"/>
              <a:gd name="T117" fmla="*/ 2147483647 h 31"/>
              <a:gd name="T118" fmla="*/ 2147483647 w 21"/>
              <a:gd name="T119" fmla="*/ 2147483647 h 31"/>
              <a:gd name="T120" fmla="*/ 0 w 21"/>
              <a:gd name="T121" fmla="*/ 2147483647 h 3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1"/>
              <a:gd name="T184" fmla="*/ 0 h 31"/>
              <a:gd name="T185" fmla="*/ 21 w 21"/>
              <a:gd name="T186" fmla="*/ 31 h 3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1" h="31">
                <a:moveTo>
                  <a:pt x="18" y="4"/>
                </a:moveTo>
                <a:lnTo>
                  <a:pt x="16" y="8"/>
                </a:lnTo>
                <a:lnTo>
                  <a:pt x="16" y="12"/>
                </a:lnTo>
                <a:lnTo>
                  <a:pt x="12" y="16"/>
                </a:lnTo>
                <a:lnTo>
                  <a:pt x="12" y="20"/>
                </a:lnTo>
                <a:lnTo>
                  <a:pt x="14" y="16"/>
                </a:lnTo>
                <a:lnTo>
                  <a:pt x="16" y="12"/>
                </a:lnTo>
                <a:lnTo>
                  <a:pt x="16" y="16"/>
                </a:lnTo>
                <a:lnTo>
                  <a:pt x="14" y="20"/>
                </a:lnTo>
                <a:lnTo>
                  <a:pt x="16" y="16"/>
                </a:lnTo>
                <a:lnTo>
                  <a:pt x="16" y="20"/>
                </a:lnTo>
                <a:lnTo>
                  <a:pt x="18" y="16"/>
                </a:lnTo>
                <a:lnTo>
                  <a:pt x="14" y="18"/>
                </a:lnTo>
                <a:lnTo>
                  <a:pt x="12" y="14"/>
                </a:lnTo>
                <a:lnTo>
                  <a:pt x="8" y="20"/>
                </a:lnTo>
                <a:lnTo>
                  <a:pt x="6" y="24"/>
                </a:lnTo>
                <a:lnTo>
                  <a:pt x="2" y="30"/>
                </a:lnTo>
                <a:lnTo>
                  <a:pt x="2" y="24"/>
                </a:lnTo>
                <a:lnTo>
                  <a:pt x="4" y="20"/>
                </a:lnTo>
                <a:lnTo>
                  <a:pt x="6" y="16"/>
                </a:lnTo>
                <a:lnTo>
                  <a:pt x="4" y="20"/>
                </a:lnTo>
                <a:lnTo>
                  <a:pt x="4" y="24"/>
                </a:lnTo>
                <a:lnTo>
                  <a:pt x="6" y="20"/>
                </a:lnTo>
                <a:lnTo>
                  <a:pt x="8" y="16"/>
                </a:lnTo>
                <a:lnTo>
                  <a:pt x="12" y="12"/>
                </a:lnTo>
                <a:lnTo>
                  <a:pt x="14" y="8"/>
                </a:lnTo>
                <a:lnTo>
                  <a:pt x="12" y="14"/>
                </a:lnTo>
                <a:lnTo>
                  <a:pt x="10" y="18"/>
                </a:lnTo>
                <a:lnTo>
                  <a:pt x="10" y="12"/>
                </a:lnTo>
                <a:lnTo>
                  <a:pt x="12" y="8"/>
                </a:lnTo>
                <a:lnTo>
                  <a:pt x="10" y="12"/>
                </a:lnTo>
                <a:lnTo>
                  <a:pt x="8" y="16"/>
                </a:lnTo>
                <a:lnTo>
                  <a:pt x="6" y="20"/>
                </a:lnTo>
                <a:lnTo>
                  <a:pt x="6" y="16"/>
                </a:lnTo>
                <a:lnTo>
                  <a:pt x="6" y="12"/>
                </a:lnTo>
                <a:lnTo>
                  <a:pt x="10" y="8"/>
                </a:lnTo>
                <a:lnTo>
                  <a:pt x="10" y="4"/>
                </a:lnTo>
                <a:lnTo>
                  <a:pt x="10" y="8"/>
                </a:lnTo>
                <a:lnTo>
                  <a:pt x="8" y="12"/>
                </a:lnTo>
                <a:lnTo>
                  <a:pt x="6" y="16"/>
                </a:lnTo>
                <a:lnTo>
                  <a:pt x="6" y="20"/>
                </a:lnTo>
                <a:lnTo>
                  <a:pt x="10" y="14"/>
                </a:lnTo>
                <a:lnTo>
                  <a:pt x="12" y="8"/>
                </a:lnTo>
                <a:lnTo>
                  <a:pt x="16" y="6"/>
                </a:lnTo>
                <a:lnTo>
                  <a:pt x="16" y="2"/>
                </a:lnTo>
                <a:lnTo>
                  <a:pt x="20" y="0"/>
                </a:lnTo>
                <a:lnTo>
                  <a:pt x="20" y="4"/>
                </a:lnTo>
                <a:lnTo>
                  <a:pt x="20" y="8"/>
                </a:lnTo>
                <a:lnTo>
                  <a:pt x="18" y="12"/>
                </a:lnTo>
                <a:lnTo>
                  <a:pt x="16" y="16"/>
                </a:lnTo>
                <a:lnTo>
                  <a:pt x="14" y="20"/>
                </a:lnTo>
                <a:lnTo>
                  <a:pt x="12" y="24"/>
                </a:lnTo>
                <a:lnTo>
                  <a:pt x="10" y="20"/>
                </a:lnTo>
                <a:lnTo>
                  <a:pt x="10" y="16"/>
                </a:lnTo>
                <a:lnTo>
                  <a:pt x="12" y="12"/>
                </a:lnTo>
                <a:lnTo>
                  <a:pt x="12" y="8"/>
                </a:lnTo>
                <a:lnTo>
                  <a:pt x="8" y="10"/>
                </a:lnTo>
                <a:lnTo>
                  <a:pt x="6" y="14"/>
                </a:lnTo>
                <a:lnTo>
                  <a:pt x="4" y="18"/>
                </a:lnTo>
                <a:lnTo>
                  <a:pt x="2" y="22"/>
                </a:lnTo>
                <a:lnTo>
                  <a:pt x="0" y="26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8" name="Freeform 42"/>
          <p:cNvSpPr>
            <a:spLocks/>
          </p:cNvSpPr>
          <p:nvPr/>
        </p:nvSpPr>
        <p:spPr bwMode="auto">
          <a:xfrm>
            <a:off x="3181350" y="5911850"/>
            <a:ext cx="41275" cy="69850"/>
          </a:xfrm>
          <a:custGeom>
            <a:avLst/>
            <a:gdLst>
              <a:gd name="T0" fmla="*/ 2147483647 w 23"/>
              <a:gd name="T1" fmla="*/ 0 h 39"/>
              <a:gd name="T2" fmla="*/ 2147483647 w 23"/>
              <a:gd name="T3" fmla="*/ 2147483647 h 39"/>
              <a:gd name="T4" fmla="*/ 2147483647 w 23"/>
              <a:gd name="T5" fmla="*/ 2147483647 h 39"/>
              <a:gd name="T6" fmla="*/ 2147483647 w 23"/>
              <a:gd name="T7" fmla="*/ 2147483647 h 39"/>
              <a:gd name="T8" fmla="*/ 2147483647 w 23"/>
              <a:gd name="T9" fmla="*/ 2147483647 h 39"/>
              <a:gd name="T10" fmla="*/ 2147483647 w 23"/>
              <a:gd name="T11" fmla="*/ 2147483647 h 39"/>
              <a:gd name="T12" fmla="*/ 2147483647 w 23"/>
              <a:gd name="T13" fmla="*/ 2147483647 h 39"/>
              <a:gd name="T14" fmla="*/ 2147483647 w 23"/>
              <a:gd name="T15" fmla="*/ 2147483647 h 39"/>
              <a:gd name="T16" fmla="*/ 2147483647 w 23"/>
              <a:gd name="T17" fmla="*/ 2147483647 h 39"/>
              <a:gd name="T18" fmla="*/ 2147483647 w 23"/>
              <a:gd name="T19" fmla="*/ 2147483647 h 39"/>
              <a:gd name="T20" fmla="*/ 2147483647 w 23"/>
              <a:gd name="T21" fmla="*/ 2147483647 h 39"/>
              <a:gd name="T22" fmla="*/ 2147483647 w 23"/>
              <a:gd name="T23" fmla="*/ 2147483647 h 39"/>
              <a:gd name="T24" fmla="*/ 0 w 23"/>
              <a:gd name="T25" fmla="*/ 2147483647 h 39"/>
              <a:gd name="T26" fmla="*/ 0 w 23"/>
              <a:gd name="T27" fmla="*/ 2147483647 h 39"/>
              <a:gd name="T28" fmla="*/ 2147483647 w 23"/>
              <a:gd name="T29" fmla="*/ 2147483647 h 39"/>
              <a:gd name="T30" fmla="*/ 2147483647 w 23"/>
              <a:gd name="T31" fmla="*/ 2147483647 h 39"/>
              <a:gd name="T32" fmla="*/ 2147483647 w 23"/>
              <a:gd name="T33" fmla="*/ 2147483647 h 39"/>
              <a:gd name="T34" fmla="*/ 2147483647 w 23"/>
              <a:gd name="T35" fmla="*/ 2147483647 h 39"/>
              <a:gd name="T36" fmla="*/ 2147483647 w 23"/>
              <a:gd name="T37" fmla="*/ 2147483647 h 39"/>
              <a:gd name="T38" fmla="*/ 2147483647 w 23"/>
              <a:gd name="T39" fmla="*/ 2147483647 h 39"/>
              <a:gd name="T40" fmla="*/ 2147483647 w 23"/>
              <a:gd name="T41" fmla="*/ 2147483647 h 39"/>
              <a:gd name="T42" fmla="*/ 2147483647 w 23"/>
              <a:gd name="T43" fmla="*/ 2147483647 h 39"/>
              <a:gd name="T44" fmla="*/ 2147483647 w 23"/>
              <a:gd name="T45" fmla="*/ 2147483647 h 39"/>
              <a:gd name="T46" fmla="*/ 2147483647 w 23"/>
              <a:gd name="T47" fmla="*/ 2147483647 h 39"/>
              <a:gd name="T48" fmla="*/ 2147483647 w 23"/>
              <a:gd name="T49" fmla="*/ 2147483647 h 39"/>
              <a:gd name="T50" fmla="*/ 2147483647 w 23"/>
              <a:gd name="T51" fmla="*/ 2147483647 h 39"/>
              <a:gd name="T52" fmla="*/ 2147483647 w 23"/>
              <a:gd name="T53" fmla="*/ 2147483647 h 39"/>
              <a:gd name="T54" fmla="*/ 2147483647 w 23"/>
              <a:gd name="T55" fmla="*/ 2147483647 h 39"/>
              <a:gd name="T56" fmla="*/ 2147483647 w 23"/>
              <a:gd name="T57" fmla="*/ 2147483647 h 39"/>
              <a:gd name="T58" fmla="*/ 2147483647 w 23"/>
              <a:gd name="T59" fmla="*/ 2147483647 h 39"/>
              <a:gd name="T60" fmla="*/ 2147483647 w 23"/>
              <a:gd name="T61" fmla="*/ 2147483647 h 39"/>
              <a:gd name="T62" fmla="*/ 2147483647 w 23"/>
              <a:gd name="T63" fmla="*/ 2147483647 h 39"/>
              <a:gd name="T64" fmla="*/ 2147483647 w 23"/>
              <a:gd name="T65" fmla="*/ 2147483647 h 39"/>
              <a:gd name="T66" fmla="*/ 2147483647 w 23"/>
              <a:gd name="T67" fmla="*/ 2147483647 h 39"/>
              <a:gd name="T68" fmla="*/ 2147483647 w 23"/>
              <a:gd name="T69" fmla="*/ 2147483647 h 39"/>
              <a:gd name="T70" fmla="*/ 2147483647 w 23"/>
              <a:gd name="T71" fmla="*/ 2147483647 h 39"/>
              <a:gd name="T72" fmla="*/ 2147483647 w 23"/>
              <a:gd name="T73" fmla="*/ 2147483647 h 39"/>
              <a:gd name="T74" fmla="*/ 2147483647 w 23"/>
              <a:gd name="T75" fmla="*/ 2147483647 h 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3"/>
              <a:gd name="T115" fmla="*/ 0 h 39"/>
              <a:gd name="T116" fmla="*/ 23 w 23"/>
              <a:gd name="T117" fmla="*/ 39 h 3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3" h="39">
                <a:moveTo>
                  <a:pt x="20" y="0"/>
                </a:moveTo>
                <a:lnTo>
                  <a:pt x="20" y="4"/>
                </a:lnTo>
                <a:lnTo>
                  <a:pt x="20" y="8"/>
                </a:lnTo>
                <a:lnTo>
                  <a:pt x="18" y="12"/>
                </a:lnTo>
                <a:lnTo>
                  <a:pt x="16" y="16"/>
                </a:lnTo>
                <a:lnTo>
                  <a:pt x="14" y="20"/>
                </a:lnTo>
                <a:lnTo>
                  <a:pt x="12" y="24"/>
                </a:lnTo>
                <a:lnTo>
                  <a:pt x="10" y="28"/>
                </a:lnTo>
                <a:lnTo>
                  <a:pt x="10" y="32"/>
                </a:lnTo>
                <a:lnTo>
                  <a:pt x="8" y="36"/>
                </a:lnTo>
                <a:lnTo>
                  <a:pt x="4" y="38"/>
                </a:lnTo>
                <a:lnTo>
                  <a:pt x="2" y="34"/>
                </a:lnTo>
                <a:lnTo>
                  <a:pt x="0" y="30"/>
                </a:lnTo>
                <a:lnTo>
                  <a:pt x="0" y="26"/>
                </a:lnTo>
                <a:lnTo>
                  <a:pt x="4" y="24"/>
                </a:lnTo>
                <a:lnTo>
                  <a:pt x="8" y="20"/>
                </a:lnTo>
                <a:lnTo>
                  <a:pt x="12" y="18"/>
                </a:lnTo>
                <a:lnTo>
                  <a:pt x="12" y="14"/>
                </a:lnTo>
                <a:lnTo>
                  <a:pt x="12" y="10"/>
                </a:lnTo>
                <a:lnTo>
                  <a:pt x="12" y="6"/>
                </a:lnTo>
                <a:lnTo>
                  <a:pt x="12" y="10"/>
                </a:lnTo>
                <a:lnTo>
                  <a:pt x="12" y="14"/>
                </a:lnTo>
                <a:lnTo>
                  <a:pt x="10" y="18"/>
                </a:lnTo>
                <a:lnTo>
                  <a:pt x="8" y="22"/>
                </a:lnTo>
                <a:lnTo>
                  <a:pt x="8" y="26"/>
                </a:lnTo>
                <a:lnTo>
                  <a:pt x="8" y="30"/>
                </a:lnTo>
                <a:lnTo>
                  <a:pt x="8" y="34"/>
                </a:lnTo>
                <a:lnTo>
                  <a:pt x="4" y="32"/>
                </a:lnTo>
                <a:lnTo>
                  <a:pt x="6" y="28"/>
                </a:lnTo>
                <a:lnTo>
                  <a:pt x="10" y="24"/>
                </a:lnTo>
                <a:lnTo>
                  <a:pt x="14" y="22"/>
                </a:lnTo>
                <a:lnTo>
                  <a:pt x="16" y="18"/>
                </a:lnTo>
                <a:lnTo>
                  <a:pt x="20" y="14"/>
                </a:lnTo>
                <a:lnTo>
                  <a:pt x="22" y="10"/>
                </a:lnTo>
                <a:lnTo>
                  <a:pt x="18" y="8"/>
                </a:lnTo>
                <a:lnTo>
                  <a:pt x="18" y="12"/>
                </a:lnTo>
                <a:lnTo>
                  <a:pt x="16" y="16"/>
                </a:lnTo>
                <a:lnTo>
                  <a:pt x="14" y="2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6699" name="Rectangle 43"/>
          <p:cNvSpPr>
            <a:spLocks noChangeArrowheads="1"/>
          </p:cNvSpPr>
          <p:nvPr/>
        </p:nvSpPr>
        <p:spPr bwMode="auto">
          <a:xfrm rot="240000">
            <a:off x="2566988" y="5172075"/>
            <a:ext cx="1550987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 lIns="100821" tIns="49526" rIns="100821" bIns="49526">
            <a:spAutoFit/>
          </a:bodyPr>
          <a:lstStyle/>
          <a:p>
            <a:pPr algn="l" defTabSz="1019175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latin typeface="Helvetica BlackOblique" charset="0"/>
                <a:ea typeface="+mn-ea"/>
                <a:cs typeface="+mn-cs"/>
              </a:rPr>
              <a:t>La </a:t>
            </a:r>
            <a:r>
              <a:rPr lang="en-US" sz="2400" b="1" dirty="0" err="1">
                <a:solidFill>
                  <a:srgbClr val="FF0000"/>
                </a:solidFill>
                <a:latin typeface="Helvetica BlackOblique" charset="0"/>
                <a:ea typeface="+mn-ea"/>
                <a:cs typeface="+mn-cs"/>
              </a:rPr>
              <a:t>Ley</a:t>
            </a:r>
            <a:endParaRPr lang="en-US" sz="2400" b="1" dirty="0">
              <a:solidFill>
                <a:srgbClr val="FF0000"/>
              </a:solidFill>
              <a:latin typeface="Helvetica BlackOblique" charset="0"/>
              <a:ea typeface="+mn-ea"/>
              <a:cs typeface="+mn-cs"/>
            </a:endParaRPr>
          </a:p>
        </p:txBody>
      </p:sp>
      <p:sp>
        <p:nvSpPr>
          <p:cNvPr id="326700" name="Rectangle 44"/>
          <p:cNvSpPr>
            <a:spLocks noChangeArrowheads="1"/>
          </p:cNvSpPr>
          <p:nvPr/>
        </p:nvSpPr>
        <p:spPr bwMode="auto">
          <a:xfrm rot="3060000">
            <a:off x="3255169" y="4388644"/>
            <a:ext cx="2011362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 lIns="100821" tIns="49526" rIns="100821" bIns="49526">
            <a:spAutoFit/>
          </a:bodyPr>
          <a:lstStyle/>
          <a:p>
            <a:pPr algn="l" defTabSz="1019175"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latin typeface="Helvetica BlackOblique" charset="0"/>
                <a:ea typeface="+mn-ea"/>
                <a:cs typeface="+mn-cs"/>
              </a:rPr>
              <a:t>Poesía</a:t>
            </a:r>
          </a:p>
        </p:txBody>
      </p:sp>
      <p:sp>
        <p:nvSpPr>
          <p:cNvPr id="326707" name="Rectangle 51"/>
          <p:cNvSpPr>
            <a:spLocks noChangeArrowheads="1"/>
          </p:cNvSpPr>
          <p:nvPr/>
        </p:nvSpPr>
        <p:spPr bwMode="auto">
          <a:xfrm rot="1560000">
            <a:off x="2659063" y="4791075"/>
            <a:ext cx="2078037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 lIns="100821" tIns="49526" rIns="100821" bIns="49526">
            <a:spAutoFit/>
          </a:bodyPr>
          <a:lstStyle/>
          <a:p>
            <a:pPr algn="l" defTabSz="1019175"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latin typeface="Helvetica BlackOblique" charset="0"/>
                <a:ea typeface="+mn-ea"/>
                <a:cs typeface="+mn-cs"/>
              </a:rPr>
              <a:t>Historia</a:t>
            </a:r>
          </a:p>
        </p:txBody>
      </p:sp>
      <p:sp>
        <p:nvSpPr>
          <p:cNvPr id="10272" name="Rectangle 56"/>
          <p:cNvSpPr>
            <a:spLocks noChangeArrowheads="1"/>
          </p:cNvSpPr>
          <p:nvPr/>
        </p:nvSpPr>
        <p:spPr bwMode="auto">
          <a:xfrm>
            <a:off x="5435600" y="1566863"/>
            <a:ext cx="398463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3" name="Rectangle 57"/>
          <p:cNvSpPr>
            <a:spLocks noChangeArrowheads="1"/>
          </p:cNvSpPr>
          <p:nvPr/>
        </p:nvSpPr>
        <p:spPr bwMode="auto">
          <a:xfrm>
            <a:off x="8102600" y="1473200"/>
            <a:ext cx="398463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4" name="Rectangle 58"/>
          <p:cNvSpPr>
            <a:spLocks noChangeArrowheads="1"/>
          </p:cNvSpPr>
          <p:nvPr/>
        </p:nvSpPr>
        <p:spPr bwMode="auto">
          <a:xfrm>
            <a:off x="8321675" y="3124200"/>
            <a:ext cx="398463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5" name="Rectangle 63"/>
          <p:cNvSpPr>
            <a:spLocks noChangeArrowheads="1"/>
          </p:cNvSpPr>
          <p:nvPr/>
        </p:nvSpPr>
        <p:spPr bwMode="auto">
          <a:xfrm>
            <a:off x="7607300" y="7377113"/>
            <a:ext cx="2111375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6" name="Rectangle 68"/>
          <p:cNvSpPr>
            <a:spLocks noChangeArrowheads="1"/>
          </p:cNvSpPr>
          <p:nvPr/>
        </p:nvSpPr>
        <p:spPr bwMode="auto">
          <a:xfrm>
            <a:off x="0" y="9525"/>
            <a:ext cx="1243013" cy="7762875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7" name="Line 61"/>
          <p:cNvSpPr>
            <a:spLocks noChangeShapeType="1"/>
          </p:cNvSpPr>
          <p:nvPr/>
        </p:nvSpPr>
        <p:spPr bwMode="auto">
          <a:xfrm>
            <a:off x="508000" y="533400"/>
            <a:ext cx="9017000" cy="0"/>
          </a:xfrm>
          <a:prstGeom prst="line">
            <a:avLst/>
          </a:prstGeom>
          <a:noFill/>
          <a:ln w="381000" cmpd="tri">
            <a:solidFill>
              <a:srgbClr val="063D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8" name="Line 71"/>
          <p:cNvSpPr>
            <a:spLocks noChangeShapeType="1"/>
          </p:cNvSpPr>
          <p:nvPr/>
        </p:nvSpPr>
        <p:spPr bwMode="auto">
          <a:xfrm>
            <a:off x="525463" y="7137400"/>
            <a:ext cx="9004300" cy="0"/>
          </a:xfrm>
          <a:prstGeom prst="line">
            <a:avLst/>
          </a:prstGeom>
          <a:noFill/>
          <a:ln w="381000" cmpd="tri">
            <a:solidFill>
              <a:srgbClr val="063D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9" name="Rectangle 62"/>
          <p:cNvSpPr>
            <a:spLocks noChangeArrowheads="1"/>
          </p:cNvSpPr>
          <p:nvPr/>
        </p:nvSpPr>
        <p:spPr bwMode="auto">
          <a:xfrm>
            <a:off x="3506788" y="6880225"/>
            <a:ext cx="3041650" cy="5095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821" tIns="49526" rIns="100821" bIns="49526">
            <a:spAutoFit/>
          </a:bodyPr>
          <a:lstStyle/>
          <a:p>
            <a:pPr algn="ctr" defTabSz="1019175"/>
            <a:r>
              <a:rPr lang="en-US" sz="2700" b="1">
                <a:latin typeface="Times" charset="0"/>
              </a:rPr>
              <a:t>La Biblia </a:t>
            </a:r>
            <a:r>
              <a:rPr lang="ja-JP" altLang="en-US" sz="2700" b="1">
                <a:latin typeface="Times" charset="0"/>
              </a:rPr>
              <a:t>“</a:t>
            </a:r>
            <a:r>
              <a:rPr lang="en-US" altLang="ja-JP" sz="2700" b="1">
                <a:latin typeface="Times" charset="0"/>
              </a:rPr>
              <a:t>abierta</a:t>
            </a:r>
            <a:r>
              <a:rPr lang="ja-JP" altLang="en-US" sz="2700" b="1">
                <a:latin typeface="Times" charset="0"/>
              </a:rPr>
              <a:t>”</a:t>
            </a:r>
            <a:endParaRPr lang="en-US" sz="2700" b="1">
              <a:latin typeface="Times" charset="0"/>
            </a:endParaRPr>
          </a:p>
        </p:txBody>
      </p:sp>
      <p:sp>
        <p:nvSpPr>
          <p:cNvPr id="10280" name="Text Box 72"/>
          <p:cNvSpPr txBox="1">
            <a:spLocks noChangeArrowheads="1"/>
          </p:cNvSpPr>
          <p:nvPr/>
        </p:nvSpPr>
        <p:spPr bwMode="auto">
          <a:xfrm>
            <a:off x="9653588" y="6350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281" name="Text Box 78"/>
          <p:cNvSpPr txBox="1">
            <a:spLocks noChangeArrowheads="1"/>
          </p:cNvSpPr>
          <p:nvPr/>
        </p:nvSpPr>
        <p:spPr bwMode="auto">
          <a:xfrm>
            <a:off x="434975" y="7332663"/>
            <a:ext cx="10334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Arial" charset="0"/>
              </a:rPr>
              <a:t>© 2012 TBBMI</a:t>
            </a:r>
          </a:p>
        </p:txBody>
      </p:sp>
      <p:sp>
        <p:nvSpPr>
          <p:cNvPr id="10282" name="Text Box 81"/>
          <p:cNvSpPr txBox="1">
            <a:spLocks noChangeArrowheads="1"/>
          </p:cNvSpPr>
          <p:nvPr/>
        </p:nvSpPr>
        <p:spPr bwMode="auto">
          <a:xfrm>
            <a:off x="9017000" y="73437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04</a:t>
            </a:r>
          </a:p>
        </p:txBody>
      </p:sp>
      <p:sp>
        <p:nvSpPr>
          <p:cNvPr id="326739" name="Rectangle 83"/>
          <p:cNvSpPr>
            <a:spLocks noChangeArrowheads="1"/>
          </p:cNvSpPr>
          <p:nvPr/>
        </p:nvSpPr>
        <p:spPr bwMode="auto">
          <a:xfrm>
            <a:off x="8534400" y="7343775"/>
            <a:ext cx="65881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DDDDDD"/>
                  </a:outerShdw>
                </a:effectLst>
              </a:rPr>
              <a:t>9.6.07.</a:t>
            </a:r>
          </a:p>
        </p:txBody>
      </p:sp>
      <p:sp>
        <p:nvSpPr>
          <p:cNvPr id="10284" name="AutoShape 86"/>
          <p:cNvSpPr>
            <a:spLocks noChangeArrowheads="1"/>
          </p:cNvSpPr>
          <p:nvPr/>
        </p:nvSpPr>
        <p:spPr bwMode="auto">
          <a:xfrm flipH="1">
            <a:off x="7700963" y="4787900"/>
            <a:ext cx="1023937" cy="690563"/>
          </a:xfrm>
          <a:prstGeom prst="parallelogram">
            <a:avLst>
              <a:gd name="adj" fmla="val 25976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10285" name="Rectangle 87"/>
          <p:cNvSpPr>
            <a:spLocks noChangeArrowheads="1"/>
          </p:cNvSpPr>
          <p:nvPr/>
        </p:nvSpPr>
        <p:spPr bwMode="auto">
          <a:xfrm>
            <a:off x="2111375" y="5087938"/>
            <a:ext cx="898525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821" tIns="49526" rIns="100821" bIns="49526">
            <a:spAutoFit/>
          </a:bodyPr>
          <a:lstStyle/>
          <a:p>
            <a:pPr algn="l" defTabSz="1019175">
              <a:spcBef>
                <a:spcPct val="50000"/>
              </a:spcBef>
            </a:pPr>
            <a:r>
              <a:rPr lang="en-US" sz="2700" b="1">
                <a:latin typeface="Times" charset="0"/>
              </a:rPr>
              <a:t>1</a:t>
            </a:r>
          </a:p>
        </p:txBody>
      </p:sp>
      <p:sp>
        <p:nvSpPr>
          <p:cNvPr id="10286" name="Rectangle 88"/>
          <p:cNvSpPr>
            <a:spLocks noChangeArrowheads="1"/>
          </p:cNvSpPr>
          <p:nvPr/>
        </p:nvSpPr>
        <p:spPr bwMode="auto">
          <a:xfrm>
            <a:off x="2551113" y="4051300"/>
            <a:ext cx="9001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821" tIns="49526" rIns="100821" bIns="49526">
            <a:spAutoFit/>
          </a:bodyPr>
          <a:lstStyle/>
          <a:p>
            <a:pPr algn="l" defTabSz="1019175">
              <a:spcBef>
                <a:spcPct val="50000"/>
              </a:spcBef>
            </a:pPr>
            <a:r>
              <a:rPr lang="en-US" sz="3100" b="1">
                <a:latin typeface="Times" charset="0"/>
              </a:rPr>
              <a:t>2</a:t>
            </a:r>
          </a:p>
        </p:txBody>
      </p:sp>
      <p:sp>
        <p:nvSpPr>
          <p:cNvPr id="10287" name="Rectangle 89"/>
          <p:cNvSpPr>
            <a:spLocks noChangeArrowheads="1"/>
          </p:cNvSpPr>
          <p:nvPr/>
        </p:nvSpPr>
        <p:spPr bwMode="auto">
          <a:xfrm>
            <a:off x="3327400" y="3246438"/>
            <a:ext cx="8985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821" tIns="49526" rIns="100821" bIns="49526">
            <a:spAutoFit/>
          </a:bodyPr>
          <a:lstStyle/>
          <a:p>
            <a:pPr algn="l" defTabSz="1019175">
              <a:spcBef>
                <a:spcPct val="50000"/>
              </a:spcBef>
            </a:pPr>
            <a:r>
              <a:rPr lang="en-US" sz="3100" b="1">
                <a:latin typeface="Times" charset="0"/>
              </a:rPr>
              <a:t>3</a:t>
            </a:r>
          </a:p>
        </p:txBody>
      </p:sp>
      <p:sp>
        <p:nvSpPr>
          <p:cNvPr id="10288" name="Rectangle 90"/>
          <p:cNvSpPr>
            <a:spLocks noChangeArrowheads="1"/>
          </p:cNvSpPr>
          <p:nvPr/>
        </p:nvSpPr>
        <p:spPr bwMode="auto">
          <a:xfrm>
            <a:off x="4811713" y="2832100"/>
            <a:ext cx="8985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821" tIns="49526" rIns="100821" bIns="49526">
            <a:spAutoFit/>
          </a:bodyPr>
          <a:lstStyle/>
          <a:p>
            <a:pPr algn="l" defTabSz="1019175">
              <a:spcBef>
                <a:spcPct val="50000"/>
              </a:spcBef>
            </a:pPr>
            <a:r>
              <a:rPr lang="en-US" sz="3100" b="1">
                <a:latin typeface="Times" charset="0"/>
              </a:rPr>
              <a:t>4</a:t>
            </a:r>
          </a:p>
        </p:txBody>
      </p:sp>
      <p:sp>
        <p:nvSpPr>
          <p:cNvPr id="10289" name="Rectangle 91"/>
          <p:cNvSpPr>
            <a:spLocks noChangeArrowheads="1"/>
          </p:cNvSpPr>
          <p:nvPr/>
        </p:nvSpPr>
        <p:spPr bwMode="auto">
          <a:xfrm>
            <a:off x="5916613" y="3189288"/>
            <a:ext cx="8985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821" tIns="49526" rIns="100821" bIns="49526">
            <a:spAutoFit/>
          </a:bodyPr>
          <a:lstStyle/>
          <a:p>
            <a:pPr algn="l" defTabSz="1019175">
              <a:spcBef>
                <a:spcPct val="50000"/>
              </a:spcBef>
            </a:pPr>
            <a:r>
              <a:rPr lang="en-US" sz="3100" b="1">
                <a:latin typeface="Times" charset="0"/>
              </a:rPr>
              <a:t>5</a:t>
            </a:r>
          </a:p>
        </p:txBody>
      </p:sp>
      <p:sp>
        <p:nvSpPr>
          <p:cNvPr id="10290" name="Rectangle 92"/>
          <p:cNvSpPr>
            <a:spLocks noChangeArrowheads="1"/>
          </p:cNvSpPr>
          <p:nvPr/>
        </p:nvSpPr>
        <p:spPr bwMode="auto">
          <a:xfrm>
            <a:off x="6559550" y="3709988"/>
            <a:ext cx="8985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821" tIns="49526" rIns="100821" bIns="49526">
            <a:spAutoFit/>
          </a:bodyPr>
          <a:lstStyle/>
          <a:p>
            <a:pPr algn="l" defTabSz="1019175">
              <a:spcBef>
                <a:spcPct val="50000"/>
              </a:spcBef>
            </a:pPr>
            <a:r>
              <a:rPr lang="en-US" sz="3100" b="1">
                <a:latin typeface="Times" charset="0"/>
              </a:rPr>
              <a:t>6</a:t>
            </a:r>
          </a:p>
        </p:txBody>
      </p:sp>
      <p:sp>
        <p:nvSpPr>
          <p:cNvPr id="10291" name="Rectangle 93"/>
          <p:cNvSpPr>
            <a:spLocks noChangeArrowheads="1"/>
          </p:cNvSpPr>
          <p:nvPr/>
        </p:nvSpPr>
        <p:spPr bwMode="auto">
          <a:xfrm>
            <a:off x="7100888" y="4408488"/>
            <a:ext cx="8985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821" tIns="49526" rIns="100821" bIns="49526">
            <a:spAutoFit/>
          </a:bodyPr>
          <a:lstStyle/>
          <a:p>
            <a:pPr algn="l" defTabSz="1019175">
              <a:spcBef>
                <a:spcPct val="50000"/>
              </a:spcBef>
            </a:pPr>
            <a:r>
              <a:rPr lang="en-US" sz="3100" b="1">
                <a:latin typeface="Times" charset="0"/>
              </a:rPr>
              <a:t>7</a:t>
            </a:r>
          </a:p>
        </p:txBody>
      </p:sp>
      <p:sp>
        <p:nvSpPr>
          <p:cNvPr id="10292" name="Rectangle 95"/>
          <p:cNvSpPr>
            <a:spLocks noChangeArrowheads="1"/>
          </p:cNvSpPr>
          <p:nvPr/>
        </p:nvSpPr>
        <p:spPr bwMode="auto">
          <a:xfrm>
            <a:off x="7446963" y="5310188"/>
            <a:ext cx="6080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821" tIns="49526" rIns="100821" bIns="49526">
            <a:spAutoFit/>
          </a:bodyPr>
          <a:lstStyle/>
          <a:p>
            <a:pPr algn="l" defTabSz="1019175">
              <a:spcBef>
                <a:spcPct val="50000"/>
              </a:spcBef>
            </a:pPr>
            <a:r>
              <a:rPr lang="en-US" sz="3100" b="1">
                <a:latin typeface="Times" charset="0"/>
              </a:rPr>
              <a:t>8</a:t>
            </a:r>
          </a:p>
        </p:txBody>
      </p:sp>
      <p:sp>
        <p:nvSpPr>
          <p:cNvPr id="10293" name="Line 97"/>
          <p:cNvSpPr>
            <a:spLocks noChangeShapeType="1"/>
          </p:cNvSpPr>
          <p:nvPr/>
        </p:nvSpPr>
        <p:spPr bwMode="auto">
          <a:xfrm>
            <a:off x="2374900" y="5511800"/>
            <a:ext cx="1651000" cy="114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4" name="Rectangle 98"/>
          <p:cNvSpPr>
            <a:spLocks noChangeArrowheads="1"/>
          </p:cNvSpPr>
          <p:nvPr/>
        </p:nvSpPr>
        <p:spPr bwMode="auto">
          <a:xfrm>
            <a:off x="2900363" y="5969000"/>
            <a:ext cx="749300" cy="266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5" name="Line 100"/>
          <p:cNvSpPr>
            <a:spLocks noChangeShapeType="1"/>
          </p:cNvSpPr>
          <p:nvPr/>
        </p:nvSpPr>
        <p:spPr bwMode="auto">
          <a:xfrm flipV="1">
            <a:off x="3009900" y="5927725"/>
            <a:ext cx="777875" cy="95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6" name="Rectangle 101"/>
          <p:cNvSpPr>
            <a:spLocks noChangeArrowheads="1"/>
          </p:cNvSpPr>
          <p:nvPr/>
        </p:nvSpPr>
        <p:spPr bwMode="auto">
          <a:xfrm>
            <a:off x="3268663" y="5643563"/>
            <a:ext cx="269875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7" name="Line 12"/>
          <p:cNvSpPr>
            <a:spLocks noChangeShapeType="1"/>
          </p:cNvSpPr>
          <p:nvPr/>
        </p:nvSpPr>
        <p:spPr bwMode="auto">
          <a:xfrm>
            <a:off x="2517775" y="5680075"/>
            <a:ext cx="1436688" cy="238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8" name="Line 102"/>
          <p:cNvSpPr>
            <a:spLocks noChangeShapeType="1"/>
          </p:cNvSpPr>
          <p:nvPr/>
        </p:nvSpPr>
        <p:spPr bwMode="auto">
          <a:xfrm flipV="1">
            <a:off x="3114675" y="5749925"/>
            <a:ext cx="550863" cy="6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9" name="Freeform 103"/>
          <p:cNvSpPr>
            <a:spLocks/>
          </p:cNvSpPr>
          <p:nvPr/>
        </p:nvSpPr>
        <p:spPr bwMode="auto">
          <a:xfrm>
            <a:off x="3271838" y="5772150"/>
            <a:ext cx="25400" cy="90488"/>
          </a:xfrm>
          <a:custGeom>
            <a:avLst/>
            <a:gdLst>
              <a:gd name="T0" fmla="*/ 2147483647 w 16"/>
              <a:gd name="T1" fmla="*/ 0 h 57"/>
              <a:gd name="T2" fmla="*/ 2147483647 w 16"/>
              <a:gd name="T3" fmla="*/ 2147483647 h 57"/>
              <a:gd name="T4" fmla="*/ 0 w 16"/>
              <a:gd name="T5" fmla="*/ 2147483647 h 57"/>
              <a:gd name="T6" fmla="*/ 0 60000 65536"/>
              <a:gd name="T7" fmla="*/ 0 60000 65536"/>
              <a:gd name="T8" fmla="*/ 0 60000 65536"/>
              <a:gd name="T9" fmla="*/ 0 w 16"/>
              <a:gd name="T10" fmla="*/ 0 h 57"/>
              <a:gd name="T11" fmla="*/ 16 w 16"/>
              <a:gd name="T12" fmla="*/ 57 h 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" h="57">
                <a:moveTo>
                  <a:pt x="16" y="0"/>
                </a:moveTo>
                <a:cubicBezTo>
                  <a:pt x="11" y="17"/>
                  <a:pt x="9" y="39"/>
                  <a:pt x="3" y="56"/>
                </a:cubicBezTo>
                <a:cubicBezTo>
                  <a:pt x="2" y="57"/>
                  <a:pt x="1" y="54"/>
                  <a:pt x="0" y="54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0" name="Freeform 104"/>
          <p:cNvSpPr>
            <a:spLocks/>
          </p:cNvSpPr>
          <p:nvPr/>
        </p:nvSpPr>
        <p:spPr bwMode="auto">
          <a:xfrm>
            <a:off x="3478213" y="5776913"/>
            <a:ext cx="25400" cy="90487"/>
          </a:xfrm>
          <a:custGeom>
            <a:avLst/>
            <a:gdLst>
              <a:gd name="T0" fmla="*/ 2147483647 w 16"/>
              <a:gd name="T1" fmla="*/ 0 h 57"/>
              <a:gd name="T2" fmla="*/ 2147483647 w 16"/>
              <a:gd name="T3" fmla="*/ 2147483647 h 57"/>
              <a:gd name="T4" fmla="*/ 0 w 16"/>
              <a:gd name="T5" fmla="*/ 2147483647 h 57"/>
              <a:gd name="T6" fmla="*/ 0 60000 65536"/>
              <a:gd name="T7" fmla="*/ 0 60000 65536"/>
              <a:gd name="T8" fmla="*/ 0 60000 65536"/>
              <a:gd name="T9" fmla="*/ 0 w 16"/>
              <a:gd name="T10" fmla="*/ 0 h 57"/>
              <a:gd name="T11" fmla="*/ 16 w 16"/>
              <a:gd name="T12" fmla="*/ 57 h 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" h="57">
                <a:moveTo>
                  <a:pt x="16" y="0"/>
                </a:moveTo>
                <a:cubicBezTo>
                  <a:pt x="11" y="17"/>
                  <a:pt x="9" y="39"/>
                  <a:pt x="3" y="56"/>
                </a:cubicBezTo>
                <a:cubicBezTo>
                  <a:pt x="2" y="57"/>
                  <a:pt x="1" y="54"/>
                  <a:pt x="0" y="54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1" name="Freeform 105"/>
          <p:cNvSpPr>
            <a:spLocks/>
          </p:cNvSpPr>
          <p:nvPr/>
        </p:nvSpPr>
        <p:spPr bwMode="auto">
          <a:xfrm>
            <a:off x="3335338" y="5776913"/>
            <a:ext cx="25400" cy="90487"/>
          </a:xfrm>
          <a:custGeom>
            <a:avLst/>
            <a:gdLst>
              <a:gd name="T0" fmla="*/ 2147483647 w 16"/>
              <a:gd name="T1" fmla="*/ 0 h 57"/>
              <a:gd name="T2" fmla="*/ 2147483647 w 16"/>
              <a:gd name="T3" fmla="*/ 2147483647 h 57"/>
              <a:gd name="T4" fmla="*/ 0 w 16"/>
              <a:gd name="T5" fmla="*/ 2147483647 h 57"/>
              <a:gd name="T6" fmla="*/ 0 60000 65536"/>
              <a:gd name="T7" fmla="*/ 0 60000 65536"/>
              <a:gd name="T8" fmla="*/ 0 60000 65536"/>
              <a:gd name="T9" fmla="*/ 0 w 16"/>
              <a:gd name="T10" fmla="*/ 0 h 57"/>
              <a:gd name="T11" fmla="*/ 16 w 16"/>
              <a:gd name="T12" fmla="*/ 57 h 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" h="57">
                <a:moveTo>
                  <a:pt x="16" y="0"/>
                </a:moveTo>
                <a:cubicBezTo>
                  <a:pt x="11" y="17"/>
                  <a:pt x="9" y="39"/>
                  <a:pt x="3" y="56"/>
                </a:cubicBezTo>
                <a:cubicBezTo>
                  <a:pt x="2" y="57"/>
                  <a:pt x="1" y="54"/>
                  <a:pt x="0" y="54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2" name="Freeform 106"/>
          <p:cNvSpPr>
            <a:spLocks/>
          </p:cNvSpPr>
          <p:nvPr/>
        </p:nvSpPr>
        <p:spPr bwMode="auto">
          <a:xfrm>
            <a:off x="3406775" y="5767388"/>
            <a:ext cx="25400" cy="90487"/>
          </a:xfrm>
          <a:custGeom>
            <a:avLst/>
            <a:gdLst>
              <a:gd name="T0" fmla="*/ 2147483647 w 16"/>
              <a:gd name="T1" fmla="*/ 0 h 57"/>
              <a:gd name="T2" fmla="*/ 2147483647 w 16"/>
              <a:gd name="T3" fmla="*/ 2147483647 h 57"/>
              <a:gd name="T4" fmla="*/ 0 w 16"/>
              <a:gd name="T5" fmla="*/ 2147483647 h 57"/>
              <a:gd name="T6" fmla="*/ 0 60000 65536"/>
              <a:gd name="T7" fmla="*/ 0 60000 65536"/>
              <a:gd name="T8" fmla="*/ 0 60000 65536"/>
              <a:gd name="T9" fmla="*/ 0 w 16"/>
              <a:gd name="T10" fmla="*/ 0 h 57"/>
              <a:gd name="T11" fmla="*/ 16 w 16"/>
              <a:gd name="T12" fmla="*/ 57 h 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" h="57">
                <a:moveTo>
                  <a:pt x="16" y="0"/>
                </a:moveTo>
                <a:cubicBezTo>
                  <a:pt x="11" y="17"/>
                  <a:pt x="9" y="39"/>
                  <a:pt x="3" y="56"/>
                </a:cubicBezTo>
                <a:cubicBezTo>
                  <a:pt x="2" y="57"/>
                  <a:pt x="1" y="54"/>
                  <a:pt x="0" y="54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6711" name="Oval 55"/>
          <p:cNvSpPr>
            <a:spLocks noChangeArrowheads="1"/>
          </p:cNvSpPr>
          <p:nvPr/>
        </p:nvSpPr>
        <p:spPr bwMode="auto">
          <a:xfrm rot="3254610">
            <a:off x="2222500" y="2365375"/>
            <a:ext cx="3306763" cy="4437063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304" name="Rectangle 107"/>
          <p:cNvSpPr>
            <a:spLocks noChangeArrowheads="1"/>
          </p:cNvSpPr>
          <p:nvPr/>
        </p:nvSpPr>
        <p:spPr bwMode="auto">
          <a:xfrm>
            <a:off x="2070100" y="5334000"/>
            <a:ext cx="134938" cy="261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5" name="Line 108"/>
          <p:cNvSpPr>
            <a:spLocks noChangeShapeType="1"/>
          </p:cNvSpPr>
          <p:nvPr/>
        </p:nvSpPr>
        <p:spPr bwMode="auto">
          <a:xfrm flipH="1">
            <a:off x="2105025" y="5287963"/>
            <a:ext cx="79375" cy="315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6" name="Line 110"/>
          <p:cNvSpPr>
            <a:spLocks noChangeShapeType="1"/>
          </p:cNvSpPr>
          <p:nvPr/>
        </p:nvSpPr>
        <p:spPr bwMode="auto">
          <a:xfrm flipH="1">
            <a:off x="2168525" y="5156200"/>
            <a:ext cx="77788" cy="4683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307" name="Group 111"/>
          <p:cNvGrpSpPr>
            <a:grpSpLocks/>
          </p:cNvGrpSpPr>
          <p:nvPr/>
        </p:nvGrpSpPr>
        <p:grpSpPr bwMode="auto">
          <a:xfrm>
            <a:off x="6388100" y="1438275"/>
            <a:ext cx="779463" cy="1011238"/>
            <a:chOff x="4392" y="752"/>
            <a:chExt cx="576" cy="792"/>
          </a:xfrm>
        </p:grpSpPr>
        <p:sp>
          <p:nvSpPr>
            <p:cNvPr id="326768" name="Rectangle 112"/>
            <p:cNvSpPr>
              <a:spLocks noChangeArrowheads="1"/>
            </p:cNvSpPr>
            <p:nvPr/>
          </p:nvSpPr>
          <p:spPr bwMode="auto">
            <a:xfrm>
              <a:off x="4608" y="752"/>
              <a:ext cx="154" cy="792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326769" name="Rectangle 113"/>
            <p:cNvSpPr>
              <a:spLocks noChangeArrowheads="1"/>
            </p:cNvSpPr>
            <p:nvPr/>
          </p:nvSpPr>
          <p:spPr bwMode="auto">
            <a:xfrm>
              <a:off x="4392" y="888"/>
              <a:ext cx="576" cy="144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10308" name="Rectangle 114"/>
          <p:cNvSpPr>
            <a:spLocks noChangeArrowheads="1"/>
          </p:cNvSpPr>
          <p:nvPr/>
        </p:nvSpPr>
        <p:spPr bwMode="auto">
          <a:xfrm>
            <a:off x="6296025" y="5956300"/>
            <a:ext cx="1514475" cy="374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6772" name="Rectangle 116"/>
          <p:cNvSpPr>
            <a:spLocks noChangeArrowheads="1"/>
          </p:cNvSpPr>
          <p:nvPr/>
        </p:nvSpPr>
        <p:spPr bwMode="auto">
          <a:xfrm rot="4560000">
            <a:off x="3778250" y="4205288"/>
            <a:ext cx="2320925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 lIns="100821" tIns="49526" rIns="100821" bIns="49526">
            <a:spAutoFit/>
          </a:bodyPr>
          <a:lstStyle/>
          <a:p>
            <a:pPr algn="l" defTabSz="1019175"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latin typeface="Helvetica BlackOblique" charset="0"/>
                <a:ea typeface="+mn-ea"/>
                <a:cs typeface="+mn-cs"/>
              </a:rPr>
              <a:t>Profetas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6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6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6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6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6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6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6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6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6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6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6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6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6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6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6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6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6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6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699" grpId="0" autoUpdateAnimBg="0"/>
      <p:bldP spid="326700" grpId="0" autoUpdateAnimBg="0"/>
      <p:bldP spid="326707" grpId="0" autoUpdateAnimBg="0"/>
      <p:bldP spid="326711" grpId="0" animBg="1"/>
      <p:bldP spid="326772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Line 2"/>
          <p:cNvSpPr>
            <a:spLocks noChangeShapeType="1"/>
          </p:cNvSpPr>
          <p:nvPr/>
        </p:nvSpPr>
        <p:spPr bwMode="auto">
          <a:xfrm flipV="1">
            <a:off x="4038600" y="7037388"/>
            <a:ext cx="284163" cy="12700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0" name="Line 3"/>
          <p:cNvSpPr>
            <a:spLocks noChangeShapeType="1"/>
          </p:cNvSpPr>
          <p:nvPr/>
        </p:nvSpPr>
        <p:spPr bwMode="auto">
          <a:xfrm>
            <a:off x="3232150" y="4732338"/>
            <a:ext cx="752475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1" name="Line 4"/>
          <p:cNvSpPr>
            <a:spLocks noChangeShapeType="1"/>
          </p:cNvSpPr>
          <p:nvPr/>
        </p:nvSpPr>
        <p:spPr bwMode="auto">
          <a:xfrm flipV="1">
            <a:off x="1454150" y="7329488"/>
            <a:ext cx="2590800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2" name="Line 5"/>
          <p:cNvSpPr>
            <a:spLocks noChangeShapeType="1"/>
          </p:cNvSpPr>
          <p:nvPr/>
        </p:nvSpPr>
        <p:spPr bwMode="auto">
          <a:xfrm flipV="1">
            <a:off x="1444625" y="338138"/>
            <a:ext cx="1588" cy="70342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3" name="Line 6"/>
          <p:cNvSpPr>
            <a:spLocks noChangeShapeType="1"/>
          </p:cNvSpPr>
          <p:nvPr/>
        </p:nvSpPr>
        <p:spPr bwMode="auto">
          <a:xfrm>
            <a:off x="1409700" y="360363"/>
            <a:ext cx="2566988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4" name="Line 7"/>
          <p:cNvSpPr>
            <a:spLocks noChangeShapeType="1"/>
          </p:cNvSpPr>
          <p:nvPr/>
        </p:nvSpPr>
        <p:spPr bwMode="auto">
          <a:xfrm flipH="1" flipV="1">
            <a:off x="3948113" y="338138"/>
            <a:ext cx="1587" cy="438626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5" name="Freeform 8"/>
          <p:cNvSpPr>
            <a:spLocks/>
          </p:cNvSpPr>
          <p:nvPr/>
        </p:nvSpPr>
        <p:spPr bwMode="auto">
          <a:xfrm>
            <a:off x="3200400" y="4752975"/>
            <a:ext cx="738188" cy="2452688"/>
          </a:xfrm>
          <a:custGeom>
            <a:avLst/>
            <a:gdLst>
              <a:gd name="T0" fmla="*/ 2147483647 w 465"/>
              <a:gd name="T1" fmla="*/ 0 h 1561"/>
              <a:gd name="T2" fmla="*/ 2147483647 w 465"/>
              <a:gd name="T3" fmla="*/ 2147483647 h 1561"/>
              <a:gd name="T4" fmla="*/ 2147483647 w 465"/>
              <a:gd name="T5" fmla="*/ 2147483647 h 1561"/>
              <a:gd name="T6" fmla="*/ 0 w 465"/>
              <a:gd name="T7" fmla="*/ 2147483647 h 1561"/>
              <a:gd name="T8" fmla="*/ 2147483647 w 465"/>
              <a:gd name="T9" fmla="*/ 0 h 15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5"/>
              <a:gd name="T16" fmla="*/ 0 h 1561"/>
              <a:gd name="T17" fmla="*/ 465 w 465"/>
              <a:gd name="T18" fmla="*/ 1561 h 15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5" h="1561">
                <a:moveTo>
                  <a:pt x="50" y="0"/>
                </a:moveTo>
                <a:lnTo>
                  <a:pt x="465" y="1548"/>
                </a:lnTo>
                <a:lnTo>
                  <a:pt x="427" y="1561"/>
                </a:lnTo>
                <a:lnTo>
                  <a:pt x="0" y="12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6" name="Line 9"/>
          <p:cNvSpPr>
            <a:spLocks noChangeShapeType="1"/>
          </p:cNvSpPr>
          <p:nvPr/>
        </p:nvSpPr>
        <p:spPr bwMode="auto">
          <a:xfrm>
            <a:off x="3459163" y="4932363"/>
            <a:ext cx="798512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7" name="Line 10"/>
          <p:cNvSpPr>
            <a:spLocks noChangeShapeType="1"/>
          </p:cNvSpPr>
          <p:nvPr/>
        </p:nvSpPr>
        <p:spPr bwMode="auto">
          <a:xfrm flipV="1">
            <a:off x="1825625" y="352425"/>
            <a:ext cx="1588" cy="6988175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8" name="Freeform 11"/>
          <p:cNvSpPr>
            <a:spLocks/>
          </p:cNvSpPr>
          <p:nvPr/>
        </p:nvSpPr>
        <p:spPr bwMode="auto">
          <a:xfrm>
            <a:off x="3459163" y="4953000"/>
            <a:ext cx="638175" cy="2097088"/>
          </a:xfrm>
          <a:custGeom>
            <a:avLst/>
            <a:gdLst>
              <a:gd name="T0" fmla="*/ 2147483647 w 402"/>
              <a:gd name="T1" fmla="*/ 0 h 1321"/>
              <a:gd name="T2" fmla="*/ 2147483647 w 402"/>
              <a:gd name="T3" fmla="*/ 2147483647 h 1321"/>
              <a:gd name="T4" fmla="*/ 2147483647 w 402"/>
              <a:gd name="T5" fmla="*/ 2147483647 h 1321"/>
              <a:gd name="T6" fmla="*/ 0 w 402"/>
              <a:gd name="T7" fmla="*/ 2147483647 h 1321"/>
              <a:gd name="T8" fmla="*/ 2147483647 w 402"/>
              <a:gd name="T9" fmla="*/ 0 h 13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1321"/>
              <a:gd name="T17" fmla="*/ 402 w 402"/>
              <a:gd name="T18" fmla="*/ 1321 h 13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1321">
                <a:moveTo>
                  <a:pt x="51" y="0"/>
                </a:moveTo>
                <a:lnTo>
                  <a:pt x="402" y="1309"/>
                </a:lnTo>
                <a:lnTo>
                  <a:pt x="352" y="1321"/>
                </a:lnTo>
                <a:lnTo>
                  <a:pt x="0" y="12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9" name="Line 12"/>
          <p:cNvSpPr>
            <a:spLocks noChangeShapeType="1"/>
          </p:cNvSpPr>
          <p:nvPr/>
        </p:nvSpPr>
        <p:spPr bwMode="auto">
          <a:xfrm>
            <a:off x="3894138" y="7170738"/>
            <a:ext cx="192087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0" name="Line 13"/>
          <p:cNvSpPr>
            <a:spLocks noChangeShapeType="1"/>
          </p:cNvSpPr>
          <p:nvPr/>
        </p:nvSpPr>
        <p:spPr bwMode="auto">
          <a:xfrm flipV="1">
            <a:off x="4044950" y="7180263"/>
            <a:ext cx="1588" cy="1889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1" name="Line 14"/>
          <p:cNvSpPr>
            <a:spLocks noChangeShapeType="1"/>
          </p:cNvSpPr>
          <p:nvPr/>
        </p:nvSpPr>
        <p:spPr bwMode="auto">
          <a:xfrm>
            <a:off x="3949700" y="3638550"/>
            <a:ext cx="0" cy="1003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2" name="Line 15"/>
          <p:cNvSpPr>
            <a:spLocks noChangeShapeType="1"/>
          </p:cNvSpPr>
          <p:nvPr/>
        </p:nvSpPr>
        <p:spPr bwMode="auto">
          <a:xfrm>
            <a:off x="3200400" y="4730750"/>
            <a:ext cx="33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3" name="Rectangle 16"/>
          <p:cNvSpPr>
            <a:spLocks noChangeArrowheads="1"/>
          </p:cNvSpPr>
          <p:nvPr/>
        </p:nvSpPr>
        <p:spPr bwMode="auto">
          <a:xfrm>
            <a:off x="2532063" y="22669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83984" name="Line 17"/>
          <p:cNvSpPr>
            <a:spLocks noChangeShapeType="1"/>
          </p:cNvSpPr>
          <p:nvPr/>
        </p:nvSpPr>
        <p:spPr bwMode="auto">
          <a:xfrm>
            <a:off x="2044700" y="83661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5" name="Line 18"/>
          <p:cNvSpPr>
            <a:spLocks noChangeShapeType="1"/>
          </p:cNvSpPr>
          <p:nvPr/>
        </p:nvSpPr>
        <p:spPr bwMode="auto">
          <a:xfrm>
            <a:off x="2044700" y="221456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6" name="Line 19"/>
          <p:cNvSpPr>
            <a:spLocks noChangeShapeType="1"/>
          </p:cNvSpPr>
          <p:nvPr/>
        </p:nvSpPr>
        <p:spPr bwMode="auto">
          <a:xfrm>
            <a:off x="2044700" y="2633663"/>
            <a:ext cx="173355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7" name="Line 20"/>
          <p:cNvSpPr>
            <a:spLocks noChangeShapeType="1"/>
          </p:cNvSpPr>
          <p:nvPr/>
        </p:nvSpPr>
        <p:spPr bwMode="auto">
          <a:xfrm>
            <a:off x="1984375" y="7110413"/>
            <a:ext cx="1654175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8" name="Line 21"/>
          <p:cNvSpPr>
            <a:spLocks noChangeShapeType="1"/>
          </p:cNvSpPr>
          <p:nvPr/>
        </p:nvSpPr>
        <p:spPr bwMode="auto">
          <a:xfrm>
            <a:off x="2005013" y="6710363"/>
            <a:ext cx="153511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9" name="Line 22"/>
          <p:cNvSpPr>
            <a:spLocks noChangeShapeType="1"/>
          </p:cNvSpPr>
          <p:nvPr/>
        </p:nvSpPr>
        <p:spPr bwMode="auto">
          <a:xfrm>
            <a:off x="1984375" y="6291263"/>
            <a:ext cx="14557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0" name="Line 23"/>
          <p:cNvSpPr>
            <a:spLocks noChangeShapeType="1"/>
          </p:cNvSpPr>
          <p:nvPr/>
        </p:nvSpPr>
        <p:spPr bwMode="auto">
          <a:xfrm>
            <a:off x="2024063" y="5872163"/>
            <a:ext cx="123666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1" name="Line 24"/>
          <p:cNvSpPr>
            <a:spLocks noChangeShapeType="1"/>
          </p:cNvSpPr>
          <p:nvPr/>
        </p:nvSpPr>
        <p:spPr bwMode="auto">
          <a:xfrm>
            <a:off x="2044700" y="5511800"/>
            <a:ext cx="12160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2" name="Line 25"/>
          <p:cNvSpPr>
            <a:spLocks noChangeShapeType="1"/>
          </p:cNvSpPr>
          <p:nvPr/>
        </p:nvSpPr>
        <p:spPr bwMode="auto">
          <a:xfrm>
            <a:off x="2063750" y="5011738"/>
            <a:ext cx="111760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3" name="Line 26"/>
          <p:cNvSpPr>
            <a:spLocks noChangeShapeType="1"/>
          </p:cNvSpPr>
          <p:nvPr/>
        </p:nvSpPr>
        <p:spPr bwMode="auto">
          <a:xfrm>
            <a:off x="2063750" y="4532313"/>
            <a:ext cx="1376363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4" name="Line 27"/>
          <p:cNvSpPr>
            <a:spLocks noChangeShapeType="1"/>
          </p:cNvSpPr>
          <p:nvPr/>
        </p:nvSpPr>
        <p:spPr bwMode="auto">
          <a:xfrm>
            <a:off x="2044700" y="4213225"/>
            <a:ext cx="1414463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5" name="Line 28"/>
          <p:cNvSpPr>
            <a:spLocks noChangeShapeType="1"/>
          </p:cNvSpPr>
          <p:nvPr/>
        </p:nvSpPr>
        <p:spPr bwMode="auto">
          <a:xfrm>
            <a:off x="2063750" y="3673475"/>
            <a:ext cx="17748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6" name="Rectangle 29"/>
          <p:cNvSpPr>
            <a:spLocks noChangeArrowheads="1"/>
          </p:cNvSpPr>
          <p:nvPr/>
        </p:nvSpPr>
        <p:spPr bwMode="auto">
          <a:xfrm>
            <a:off x="1903413" y="34655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83997" name="Rectangle 30"/>
          <p:cNvSpPr>
            <a:spLocks noChangeArrowheads="1"/>
          </p:cNvSpPr>
          <p:nvPr/>
        </p:nvSpPr>
        <p:spPr bwMode="auto">
          <a:xfrm>
            <a:off x="1912938" y="43164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83998" name="Rectangle 31"/>
          <p:cNvSpPr>
            <a:spLocks noChangeArrowheads="1"/>
          </p:cNvSpPr>
          <p:nvPr/>
        </p:nvSpPr>
        <p:spPr bwMode="auto">
          <a:xfrm>
            <a:off x="1900238" y="4786313"/>
            <a:ext cx="3571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83999" name="Rectangle 32"/>
          <p:cNvSpPr>
            <a:spLocks noChangeArrowheads="1"/>
          </p:cNvSpPr>
          <p:nvPr/>
        </p:nvSpPr>
        <p:spPr bwMode="auto">
          <a:xfrm>
            <a:off x="1816100" y="3990975"/>
            <a:ext cx="7080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latin typeface="Helvetica" charset="0"/>
              </a:rPr>
              <a:t>(D)</a:t>
            </a:r>
          </a:p>
        </p:txBody>
      </p:sp>
      <p:sp>
        <p:nvSpPr>
          <p:cNvPr id="84000" name="Rectangle 33"/>
          <p:cNvSpPr>
            <a:spLocks noChangeArrowheads="1"/>
          </p:cNvSpPr>
          <p:nvPr/>
        </p:nvSpPr>
        <p:spPr bwMode="auto">
          <a:xfrm>
            <a:off x="3429000" y="404812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84001" name="AutoShape 34"/>
          <p:cNvSpPr>
            <a:spLocks noChangeArrowheads="1"/>
          </p:cNvSpPr>
          <p:nvPr/>
        </p:nvSpPr>
        <p:spPr bwMode="auto">
          <a:xfrm rot="16200000" flipH="1">
            <a:off x="2538413" y="4919662"/>
            <a:ext cx="241300" cy="479425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4002" name="Rectangle 35"/>
          <p:cNvSpPr>
            <a:spLocks noChangeArrowheads="1"/>
          </p:cNvSpPr>
          <p:nvPr/>
        </p:nvSpPr>
        <p:spPr bwMode="auto">
          <a:xfrm>
            <a:off x="2243138" y="468313"/>
            <a:ext cx="10271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Josué</a:t>
            </a:r>
            <a:endParaRPr lang="en-US" sz="2800">
              <a:latin typeface="Arial" charset="0"/>
            </a:endParaRPr>
          </a:p>
        </p:txBody>
      </p:sp>
      <p:sp>
        <p:nvSpPr>
          <p:cNvPr id="84003" name="Rectangle 36"/>
          <p:cNvSpPr>
            <a:spLocks noChangeArrowheads="1"/>
          </p:cNvSpPr>
          <p:nvPr/>
        </p:nvSpPr>
        <p:spPr bwMode="auto">
          <a:xfrm>
            <a:off x="2217738" y="1835150"/>
            <a:ext cx="12065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Jueces</a:t>
            </a:r>
            <a:endParaRPr lang="en-US" sz="2800">
              <a:latin typeface="Arial" charset="0"/>
            </a:endParaRPr>
          </a:p>
        </p:txBody>
      </p:sp>
      <p:sp>
        <p:nvSpPr>
          <p:cNvPr id="84004" name="Rectangle 37"/>
          <p:cNvSpPr>
            <a:spLocks noChangeArrowheads="1"/>
          </p:cNvSpPr>
          <p:nvPr/>
        </p:nvSpPr>
        <p:spPr bwMode="auto">
          <a:xfrm>
            <a:off x="2403475" y="2249488"/>
            <a:ext cx="5921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Rut</a:t>
            </a:r>
            <a:endParaRPr lang="en-US" sz="2800">
              <a:latin typeface="Arial" charset="0"/>
            </a:endParaRPr>
          </a:p>
        </p:txBody>
      </p:sp>
      <p:sp>
        <p:nvSpPr>
          <p:cNvPr id="84005" name="Rectangle 41"/>
          <p:cNvSpPr>
            <a:spLocks noChangeArrowheads="1"/>
          </p:cNvSpPr>
          <p:nvPr/>
        </p:nvSpPr>
        <p:spPr bwMode="auto">
          <a:xfrm>
            <a:off x="2057400" y="5151438"/>
            <a:ext cx="102711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I Crón</a:t>
            </a:r>
          </a:p>
        </p:txBody>
      </p:sp>
      <p:sp>
        <p:nvSpPr>
          <p:cNvPr id="84006" name="Rectangle 42"/>
          <p:cNvSpPr>
            <a:spLocks noChangeArrowheads="1"/>
          </p:cNvSpPr>
          <p:nvPr/>
        </p:nvSpPr>
        <p:spPr bwMode="auto">
          <a:xfrm>
            <a:off x="1982788" y="5510213"/>
            <a:ext cx="1125537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II Crón</a:t>
            </a:r>
          </a:p>
        </p:txBody>
      </p:sp>
      <p:sp>
        <p:nvSpPr>
          <p:cNvPr id="84007" name="Rectangle 44"/>
          <p:cNvSpPr>
            <a:spLocks noChangeArrowheads="1"/>
          </p:cNvSpPr>
          <p:nvPr/>
        </p:nvSpPr>
        <p:spPr bwMode="auto">
          <a:xfrm>
            <a:off x="1916113" y="6329363"/>
            <a:ext cx="21018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Nehemías</a:t>
            </a:r>
          </a:p>
        </p:txBody>
      </p:sp>
      <p:sp>
        <p:nvSpPr>
          <p:cNvPr id="890925" name="Rectangle 45"/>
          <p:cNvSpPr>
            <a:spLocks noChangeArrowheads="1"/>
          </p:cNvSpPr>
          <p:nvPr/>
        </p:nvSpPr>
        <p:spPr bwMode="auto">
          <a:xfrm>
            <a:off x="2263775" y="6737350"/>
            <a:ext cx="13271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hlink"/>
                </a:solidFill>
                <a:latin typeface="Arial" pitchFamily="1" charset="0"/>
                <a:ea typeface="+mn-ea"/>
                <a:cs typeface="+mn-cs"/>
              </a:rPr>
              <a:t>Ester</a:t>
            </a:r>
          </a:p>
        </p:txBody>
      </p:sp>
      <p:sp>
        <p:nvSpPr>
          <p:cNvPr id="84009" name="Rectangle 61"/>
          <p:cNvSpPr>
            <a:spLocks noChangeArrowheads="1"/>
          </p:cNvSpPr>
          <p:nvPr/>
        </p:nvSpPr>
        <p:spPr bwMode="auto">
          <a:xfrm>
            <a:off x="1808163" y="5091113"/>
            <a:ext cx="2365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2400">
              <a:latin typeface="Helvetica" charset="0"/>
            </a:endParaRPr>
          </a:p>
        </p:txBody>
      </p:sp>
      <p:sp>
        <p:nvSpPr>
          <p:cNvPr id="84010" name="Rectangle 62"/>
          <p:cNvSpPr>
            <a:spLocks noChangeArrowheads="1"/>
          </p:cNvSpPr>
          <p:nvPr/>
        </p:nvSpPr>
        <p:spPr bwMode="auto">
          <a:xfrm>
            <a:off x="3241675" y="5081588"/>
            <a:ext cx="2365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2400">
              <a:latin typeface="Helvetica" charset="0"/>
            </a:endParaRPr>
          </a:p>
        </p:txBody>
      </p:sp>
      <p:sp>
        <p:nvSpPr>
          <p:cNvPr id="84011" name="Rectangle 63"/>
          <p:cNvSpPr>
            <a:spLocks noChangeArrowheads="1"/>
          </p:cNvSpPr>
          <p:nvPr/>
        </p:nvSpPr>
        <p:spPr bwMode="auto">
          <a:xfrm>
            <a:off x="4979988" y="1119188"/>
            <a:ext cx="4708525" cy="6149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4012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15105"/>
          <a:stretch>
            <a:fillRect/>
          </a:stretch>
        </p:blipFill>
        <p:spPr bwMode="auto">
          <a:xfrm>
            <a:off x="4967288" y="404813"/>
            <a:ext cx="4738687" cy="69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013" name="Rectangle 65"/>
          <p:cNvSpPr>
            <a:spLocks noChangeArrowheads="1"/>
          </p:cNvSpPr>
          <p:nvPr/>
        </p:nvSpPr>
        <p:spPr bwMode="auto">
          <a:xfrm>
            <a:off x="4968875" y="404813"/>
            <a:ext cx="4706938" cy="6875462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4014" name="Rectangle 66"/>
          <p:cNvSpPr>
            <a:spLocks noChangeArrowheads="1"/>
          </p:cNvSpPr>
          <p:nvPr/>
        </p:nvSpPr>
        <p:spPr bwMode="auto">
          <a:xfrm>
            <a:off x="5011738" y="433388"/>
            <a:ext cx="4694237" cy="68214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15" name="Rectangle 68"/>
          <p:cNvSpPr>
            <a:spLocks noChangeArrowheads="1"/>
          </p:cNvSpPr>
          <p:nvPr/>
        </p:nvSpPr>
        <p:spPr bwMode="auto">
          <a:xfrm>
            <a:off x="2205038" y="3279775"/>
            <a:ext cx="1462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latin typeface="Arial" charset="0"/>
              </a:rPr>
              <a:t>I Samuel</a:t>
            </a:r>
            <a:endParaRPr lang="en-US" sz="2800">
              <a:latin typeface="Arial" charset="0"/>
            </a:endParaRPr>
          </a:p>
        </p:txBody>
      </p:sp>
      <p:sp>
        <p:nvSpPr>
          <p:cNvPr id="84016" name="Rectangle 69"/>
          <p:cNvSpPr>
            <a:spLocks noChangeArrowheads="1"/>
          </p:cNvSpPr>
          <p:nvPr/>
        </p:nvSpPr>
        <p:spPr bwMode="auto">
          <a:xfrm>
            <a:off x="2130425" y="3816350"/>
            <a:ext cx="1244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latin typeface="Arial" charset="0"/>
              </a:rPr>
              <a:t>II Sam</a:t>
            </a:r>
            <a:r>
              <a:rPr lang="ja-JP" altLang="en-US" sz="2800" b="1">
                <a:latin typeface="Arial" charset="0"/>
              </a:rPr>
              <a:t>’</a:t>
            </a:r>
            <a:r>
              <a:rPr lang="en-US" altLang="ja-JP" sz="2800" b="1">
                <a:latin typeface="Arial" charset="0"/>
              </a:rPr>
              <a:t>l</a:t>
            </a:r>
            <a:endParaRPr lang="en-US" sz="2800">
              <a:latin typeface="Arial" charset="0"/>
            </a:endParaRPr>
          </a:p>
        </p:txBody>
      </p:sp>
      <p:sp>
        <p:nvSpPr>
          <p:cNvPr id="84017" name="Rectangle 70"/>
          <p:cNvSpPr>
            <a:spLocks noChangeArrowheads="1"/>
          </p:cNvSpPr>
          <p:nvPr/>
        </p:nvSpPr>
        <p:spPr bwMode="auto">
          <a:xfrm>
            <a:off x="2225675" y="4573588"/>
            <a:ext cx="11334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Arial" charset="0"/>
              </a:rPr>
              <a:t>II Rey</a:t>
            </a:r>
          </a:p>
        </p:txBody>
      </p:sp>
      <p:sp>
        <p:nvSpPr>
          <p:cNvPr id="84018" name="Rectangle 71"/>
          <p:cNvSpPr>
            <a:spLocks noChangeArrowheads="1"/>
          </p:cNvSpPr>
          <p:nvPr/>
        </p:nvSpPr>
        <p:spPr bwMode="auto">
          <a:xfrm>
            <a:off x="2139950" y="4103688"/>
            <a:ext cx="14303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Arial" charset="0"/>
              </a:rPr>
              <a:t>I Reyes</a:t>
            </a:r>
          </a:p>
        </p:txBody>
      </p:sp>
      <p:sp>
        <p:nvSpPr>
          <p:cNvPr id="890952" name="Oval 72"/>
          <p:cNvSpPr>
            <a:spLocks noChangeArrowheads="1"/>
          </p:cNvSpPr>
          <p:nvPr/>
        </p:nvSpPr>
        <p:spPr bwMode="auto">
          <a:xfrm>
            <a:off x="1871663" y="6623050"/>
            <a:ext cx="1627187" cy="639763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020" name="Text Box 75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890966" name="Rectangle 86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84022" name="Text Box 90"/>
          <p:cNvSpPr txBox="1">
            <a:spLocks noChangeArrowheads="1"/>
          </p:cNvSpPr>
          <p:nvPr/>
        </p:nvSpPr>
        <p:spPr bwMode="auto">
          <a:xfrm>
            <a:off x="9078913" y="7467600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84023" name="Text Box 91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40</a:t>
            </a:r>
          </a:p>
        </p:txBody>
      </p:sp>
      <p:sp>
        <p:nvSpPr>
          <p:cNvPr id="890972" name="Rectangle 92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84025" name="Text Box 103"/>
          <p:cNvSpPr txBox="1">
            <a:spLocks noChangeArrowheads="1"/>
          </p:cNvSpPr>
          <p:nvPr/>
        </p:nvSpPr>
        <p:spPr bwMode="auto">
          <a:xfrm rot="-5400000">
            <a:off x="-1193006" y="3393281"/>
            <a:ext cx="5614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Historia (12)</a:t>
            </a:r>
            <a:endParaRPr lang="en-US" sz="1000">
              <a:latin typeface="Arial Black" charset="0"/>
            </a:endParaRPr>
          </a:p>
        </p:txBody>
      </p:sp>
      <p:sp>
        <p:nvSpPr>
          <p:cNvPr id="891011" name="AutoShape 131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91012" name="Rectangle 132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891014" name="Picture 134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891015" name="Text Box 135"/>
          <p:cNvSpPr txBox="1">
            <a:spLocks noChangeArrowheads="1"/>
          </p:cNvSpPr>
          <p:nvPr/>
        </p:nvSpPr>
        <p:spPr bwMode="auto">
          <a:xfrm>
            <a:off x="5194300" y="4519613"/>
            <a:ext cx="4330700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4400" b="1" smtClean="0">
                <a:solidFill>
                  <a:srgbClr val="FFEA18"/>
                </a:solidFill>
                <a:latin typeface="Helvetica" charset="0"/>
              </a:rPr>
              <a:t>Historia</a:t>
            </a: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z="4400" b="1" smtClean="0">
              <a:solidFill>
                <a:srgbClr val="FFEA18"/>
              </a:solidFill>
              <a:latin typeface="Helvetica" charset="0"/>
            </a:endParaRPr>
          </a:p>
        </p:txBody>
      </p:sp>
      <p:sp>
        <p:nvSpPr>
          <p:cNvPr id="891016" name="Text Box 136"/>
          <p:cNvSpPr txBox="1">
            <a:spLocks noChangeArrowheads="1"/>
          </p:cNvSpPr>
          <p:nvPr/>
        </p:nvSpPr>
        <p:spPr bwMode="auto">
          <a:xfrm>
            <a:off x="5586413" y="3654425"/>
            <a:ext cx="36210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latin typeface="Helvetica" pitchFamily="1" charset="0"/>
                <a:ea typeface="+mn-ea"/>
                <a:cs typeface="+mn-cs"/>
              </a:rPr>
              <a:t>Los  12  libros de</a:t>
            </a:r>
          </a:p>
        </p:txBody>
      </p:sp>
      <p:sp>
        <p:nvSpPr>
          <p:cNvPr id="891017" name="Rectangle 137"/>
          <p:cNvSpPr>
            <a:spLocks noChangeArrowheads="1"/>
          </p:cNvSpPr>
          <p:nvPr/>
        </p:nvSpPr>
        <p:spPr bwMode="auto">
          <a:xfrm>
            <a:off x="2197100" y="5918200"/>
            <a:ext cx="118586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2800" b="1">
                <a:latin typeface="Arial" charset="0"/>
              </a:rPr>
              <a:t>Esdras</a:t>
            </a:r>
            <a:endParaRPr lang="en-US" sz="2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91018" name="Text Box 138"/>
          <p:cNvSpPr txBox="1">
            <a:spLocks noChangeArrowheads="1"/>
          </p:cNvSpPr>
          <p:nvPr/>
        </p:nvSpPr>
        <p:spPr bwMode="auto">
          <a:xfrm>
            <a:off x="6067425" y="6246813"/>
            <a:ext cx="348773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Cronología</a:t>
            </a:r>
            <a:r>
              <a:rPr lang="en-US" sz="20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bíblica</a:t>
            </a:r>
            <a:r>
              <a:rPr lang="en-US" sz="20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aproximada</a:t>
            </a:r>
            <a:r>
              <a:rPr lang="en-US" sz="20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: 480 </a:t>
            </a: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a.C</a:t>
            </a:r>
            <a:r>
              <a:rPr lang="en-US" sz="20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.</a:t>
            </a:r>
          </a:p>
        </p:txBody>
      </p:sp>
      <p:sp>
        <p:nvSpPr>
          <p:cNvPr id="891020" name="Rectangle 140"/>
          <p:cNvSpPr>
            <a:spLocks noChangeArrowheads="1"/>
          </p:cNvSpPr>
          <p:nvPr/>
        </p:nvSpPr>
        <p:spPr bwMode="auto">
          <a:xfrm>
            <a:off x="5313363" y="2279650"/>
            <a:ext cx="4349750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Determinar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los libros</a:t>
            </a:r>
            <a:endParaRPr lang="en-US" sz="2000" b="1" u="sng">
              <a:solidFill>
                <a:schemeClr val="bg1"/>
              </a:solidFill>
              <a:latin typeface="Helvetica" charset="0"/>
            </a:endParaRPr>
          </a:p>
        </p:txBody>
      </p:sp>
      <p:grpSp>
        <p:nvGrpSpPr>
          <p:cNvPr id="84034" name="Group 260"/>
          <p:cNvGrpSpPr>
            <a:grpSpLocks/>
          </p:cNvGrpSpPr>
          <p:nvPr/>
        </p:nvGrpSpPr>
        <p:grpSpPr bwMode="auto">
          <a:xfrm>
            <a:off x="3683000" y="3867150"/>
            <a:ext cx="679450" cy="609600"/>
            <a:chOff x="7442200" y="1428761"/>
            <a:chExt cx="679465" cy="609604"/>
          </a:xfrm>
        </p:grpSpPr>
        <p:grpSp>
          <p:nvGrpSpPr>
            <p:cNvPr id="84035" name="Group 333"/>
            <p:cNvGrpSpPr>
              <a:grpSpLocks/>
            </p:cNvGrpSpPr>
            <p:nvPr/>
          </p:nvGrpSpPr>
          <p:grpSpPr bwMode="auto">
            <a:xfrm>
              <a:off x="7575564" y="1428769"/>
              <a:ext cx="546101" cy="609604"/>
              <a:chOff x="4780" y="860"/>
              <a:chExt cx="344" cy="384"/>
            </a:xfrm>
          </p:grpSpPr>
          <p:sp>
            <p:nvSpPr>
              <p:cNvPr id="84037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84038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4039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PD</a:t>
                </a:r>
              </a:p>
            </p:txBody>
          </p:sp>
          <p:sp>
            <p:nvSpPr>
              <p:cNvPr id="86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4036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5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Line 2"/>
          <p:cNvSpPr>
            <a:spLocks noChangeShapeType="1"/>
          </p:cNvSpPr>
          <p:nvPr/>
        </p:nvSpPr>
        <p:spPr bwMode="auto">
          <a:xfrm flipV="1">
            <a:off x="4038600" y="7037388"/>
            <a:ext cx="284163" cy="12700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18" name="Line 3"/>
          <p:cNvSpPr>
            <a:spLocks noChangeShapeType="1"/>
          </p:cNvSpPr>
          <p:nvPr/>
        </p:nvSpPr>
        <p:spPr bwMode="auto">
          <a:xfrm>
            <a:off x="3232150" y="4732338"/>
            <a:ext cx="752475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19" name="Line 4"/>
          <p:cNvSpPr>
            <a:spLocks noChangeShapeType="1"/>
          </p:cNvSpPr>
          <p:nvPr/>
        </p:nvSpPr>
        <p:spPr bwMode="auto">
          <a:xfrm flipV="1">
            <a:off x="1454150" y="7329488"/>
            <a:ext cx="2590800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0" name="Line 5"/>
          <p:cNvSpPr>
            <a:spLocks noChangeShapeType="1"/>
          </p:cNvSpPr>
          <p:nvPr/>
        </p:nvSpPr>
        <p:spPr bwMode="auto">
          <a:xfrm flipV="1">
            <a:off x="1444625" y="338138"/>
            <a:ext cx="1588" cy="70342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1" name="Line 6"/>
          <p:cNvSpPr>
            <a:spLocks noChangeShapeType="1"/>
          </p:cNvSpPr>
          <p:nvPr/>
        </p:nvSpPr>
        <p:spPr bwMode="auto">
          <a:xfrm>
            <a:off x="1409700" y="360363"/>
            <a:ext cx="2566988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2" name="Line 7"/>
          <p:cNvSpPr>
            <a:spLocks noChangeShapeType="1"/>
          </p:cNvSpPr>
          <p:nvPr/>
        </p:nvSpPr>
        <p:spPr bwMode="auto">
          <a:xfrm flipH="1" flipV="1">
            <a:off x="3948113" y="338138"/>
            <a:ext cx="1587" cy="438626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3" name="Freeform 8"/>
          <p:cNvSpPr>
            <a:spLocks/>
          </p:cNvSpPr>
          <p:nvPr/>
        </p:nvSpPr>
        <p:spPr bwMode="auto">
          <a:xfrm>
            <a:off x="3200400" y="4752975"/>
            <a:ext cx="738188" cy="2452688"/>
          </a:xfrm>
          <a:custGeom>
            <a:avLst/>
            <a:gdLst>
              <a:gd name="T0" fmla="*/ 2147483647 w 465"/>
              <a:gd name="T1" fmla="*/ 0 h 1561"/>
              <a:gd name="T2" fmla="*/ 2147483647 w 465"/>
              <a:gd name="T3" fmla="*/ 2147483647 h 1561"/>
              <a:gd name="T4" fmla="*/ 2147483647 w 465"/>
              <a:gd name="T5" fmla="*/ 2147483647 h 1561"/>
              <a:gd name="T6" fmla="*/ 0 w 465"/>
              <a:gd name="T7" fmla="*/ 2147483647 h 1561"/>
              <a:gd name="T8" fmla="*/ 2147483647 w 465"/>
              <a:gd name="T9" fmla="*/ 0 h 15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5"/>
              <a:gd name="T16" fmla="*/ 0 h 1561"/>
              <a:gd name="T17" fmla="*/ 465 w 465"/>
              <a:gd name="T18" fmla="*/ 1561 h 15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5" h="1561">
                <a:moveTo>
                  <a:pt x="50" y="0"/>
                </a:moveTo>
                <a:lnTo>
                  <a:pt x="465" y="1548"/>
                </a:lnTo>
                <a:lnTo>
                  <a:pt x="427" y="1561"/>
                </a:lnTo>
                <a:lnTo>
                  <a:pt x="0" y="12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4" name="Line 9"/>
          <p:cNvSpPr>
            <a:spLocks noChangeShapeType="1"/>
          </p:cNvSpPr>
          <p:nvPr/>
        </p:nvSpPr>
        <p:spPr bwMode="auto">
          <a:xfrm>
            <a:off x="3459163" y="4932363"/>
            <a:ext cx="798512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5" name="Line 10"/>
          <p:cNvSpPr>
            <a:spLocks noChangeShapeType="1"/>
          </p:cNvSpPr>
          <p:nvPr/>
        </p:nvSpPr>
        <p:spPr bwMode="auto">
          <a:xfrm flipV="1">
            <a:off x="1825625" y="352425"/>
            <a:ext cx="1588" cy="6988175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6" name="Freeform 11"/>
          <p:cNvSpPr>
            <a:spLocks/>
          </p:cNvSpPr>
          <p:nvPr/>
        </p:nvSpPr>
        <p:spPr bwMode="auto">
          <a:xfrm>
            <a:off x="3459163" y="4953000"/>
            <a:ext cx="638175" cy="2097088"/>
          </a:xfrm>
          <a:custGeom>
            <a:avLst/>
            <a:gdLst>
              <a:gd name="T0" fmla="*/ 2147483647 w 402"/>
              <a:gd name="T1" fmla="*/ 0 h 1321"/>
              <a:gd name="T2" fmla="*/ 2147483647 w 402"/>
              <a:gd name="T3" fmla="*/ 2147483647 h 1321"/>
              <a:gd name="T4" fmla="*/ 2147483647 w 402"/>
              <a:gd name="T5" fmla="*/ 2147483647 h 1321"/>
              <a:gd name="T6" fmla="*/ 0 w 402"/>
              <a:gd name="T7" fmla="*/ 2147483647 h 1321"/>
              <a:gd name="T8" fmla="*/ 2147483647 w 402"/>
              <a:gd name="T9" fmla="*/ 0 h 13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1321"/>
              <a:gd name="T17" fmla="*/ 402 w 402"/>
              <a:gd name="T18" fmla="*/ 1321 h 13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1321">
                <a:moveTo>
                  <a:pt x="51" y="0"/>
                </a:moveTo>
                <a:lnTo>
                  <a:pt x="402" y="1309"/>
                </a:lnTo>
                <a:lnTo>
                  <a:pt x="352" y="1321"/>
                </a:lnTo>
                <a:lnTo>
                  <a:pt x="0" y="12"/>
                </a:lnTo>
                <a:lnTo>
                  <a:pt x="5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7" name="Line 12"/>
          <p:cNvSpPr>
            <a:spLocks noChangeShapeType="1"/>
          </p:cNvSpPr>
          <p:nvPr/>
        </p:nvSpPr>
        <p:spPr bwMode="auto">
          <a:xfrm>
            <a:off x="3894138" y="7170738"/>
            <a:ext cx="192087" cy="1587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8" name="Line 13"/>
          <p:cNvSpPr>
            <a:spLocks noChangeShapeType="1"/>
          </p:cNvSpPr>
          <p:nvPr/>
        </p:nvSpPr>
        <p:spPr bwMode="auto">
          <a:xfrm flipV="1">
            <a:off x="4044950" y="7180263"/>
            <a:ext cx="1588" cy="188912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9" name="Line 14"/>
          <p:cNvSpPr>
            <a:spLocks noChangeShapeType="1"/>
          </p:cNvSpPr>
          <p:nvPr/>
        </p:nvSpPr>
        <p:spPr bwMode="auto">
          <a:xfrm>
            <a:off x="3949700" y="3638550"/>
            <a:ext cx="0" cy="1003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0" name="Line 15"/>
          <p:cNvSpPr>
            <a:spLocks noChangeShapeType="1"/>
          </p:cNvSpPr>
          <p:nvPr/>
        </p:nvSpPr>
        <p:spPr bwMode="auto">
          <a:xfrm>
            <a:off x="3200400" y="4730750"/>
            <a:ext cx="33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1" name="Rectangle 16"/>
          <p:cNvSpPr>
            <a:spLocks noChangeArrowheads="1"/>
          </p:cNvSpPr>
          <p:nvPr/>
        </p:nvSpPr>
        <p:spPr bwMode="auto">
          <a:xfrm>
            <a:off x="2532063" y="22669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86032" name="Line 17"/>
          <p:cNvSpPr>
            <a:spLocks noChangeShapeType="1"/>
          </p:cNvSpPr>
          <p:nvPr/>
        </p:nvSpPr>
        <p:spPr bwMode="auto">
          <a:xfrm>
            <a:off x="2044700" y="83661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33" name="Line 18"/>
          <p:cNvSpPr>
            <a:spLocks noChangeShapeType="1"/>
          </p:cNvSpPr>
          <p:nvPr/>
        </p:nvSpPr>
        <p:spPr bwMode="auto">
          <a:xfrm>
            <a:off x="2044700" y="2214563"/>
            <a:ext cx="17732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34" name="Line 19"/>
          <p:cNvSpPr>
            <a:spLocks noChangeShapeType="1"/>
          </p:cNvSpPr>
          <p:nvPr/>
        </p:nvSpPr>
        <p:spPr bwMode="auto">
          <a:xfrm>
            <a:off x="2044700" y="2633663"/>
            <a:ext cx="173355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35" name="Line 20"/>
          <p:cNvSpPr>
            <a:spLocks noChangeShapeType="1"/>
          </p:cNvSpPr>
          <p:nvPr/>
        </p:nvSpPr>
        <p:spPr bwMode="auto">
          <a:xfrm>
            <a:off x="1984375" y="7110413"/>
            <a:ext cx="1654175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36" name="Line 21"/>
          <p:cNvSpPr>
            <a:spLocks noChangeShapeType="1"/>
          </p:cNvSpPr>
          <p:nvPr/>
        </p:nvSpPr>
        <p:spPr bwMode="auto">
          <a:xfrm>
            <a:off x="2005013" y="6710363"/>
            <a:ext cx="153511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37" name="Line 22"/>
          <p:cNvSpPr>
            <a:spLocks noChangeShapeType="1"/>
          </p:cNvSpPr>
          <p:nvPr/>
        </p:nvSpPr>
        <p:spPr bwMode="auto">
          <a:xfrm>
            <a:off x="1984375" y="6291263"/>
            <a:ext cx="1455738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38" name="Line 23"/>
          <p:cNvSpPr>
            <a:spLocks noChangeShapeType="1"/>
          </p:cNvSpPr>
          <p:nvPr/>
        </p:nvSpPr>
        <p:spPr bwMode="auto">
          <a:xfrm>
            <a:off x="2024063" y="5872163"/>
            <a:ext cx="123666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39" name="Line 24"/>
          <p:cNvSpPr>
            <a:spLocks noChangeShapeType="1"/>
          </p:cNvSpPr>
          <p:nvPr/>
        </p:nvSpPr>
        <p:spPr bwMode="auto">
          <a:xfrm>
            <a:off x="2044700" y="5511800"/>
            <a:ext cx="12160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40" name="Line 25"/>
          <p:cNvSpPr>
            <a:spLocks noChangeShapeType="1"/>
          </p:cNvSpPr>
          <p:nvPr/>
        </p:nvSpPr>
        <p:spPr bwMode="auto">
          <a:xfrm>
            <a:off x="2063750" y="5011738"/>
            <a:ext cx="111760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41" name="Line 26"/>
          <p:cNvSpPr>
            <a:spLocks noChangeShapeType="1"/>
          </p:cNvSpPr>
          <p:nvPr/>
        </p:nvSpPr>
        <p:spPr bwMode="auto">
          <a:xfrm>
            <a:off x="2063750" y="4532313"/>
            <a:ext cx="1376363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42" name="Line 27"/>
          <p:cNvSpPr>
            <a:spLocks noChangeShapeType="1"/>
          </p:cNvSpPr>
          <p:nvPr/>
        </p:nvSpPr>
        <p:spPr bwMode="auto">
          <a:xfrm>
            <a:off x="2044700" y="4213225"/>
            <a:ext cx="1414463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43" name="Line 28"/>
          <p:cNvSpPr>
            <a:spLocks noChangeShapeType="1"/>
          </p:cNvSpPr>
          <p:nvPr/>
        </p:nvSpPr>
        <p:spPr bwMode="auto">
          <a:xfrm>
            <a:off x="2063750" y="3673475"/>
            <a:ext cx="1774825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44" name="Rectangle 29"/>
          <p:cNvSpPr>
            <a:spLocks noChangeArrowheads="1"/>
          </p:cNvSpPr>
          <p:nvPr/>
        </p:nvSpPr>
        <p:spPr bwMode="auto">
          <a:xfrm>
            <a:off x="1903413" y="34655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86045" name="Rectangle 30"/>
          <p:cNvSpPr>
            <a:spLocks noChangeArrowheads="1"/>
          </p:cNvSpPr>
          <p:nvPr/>
        </p:nvSpPr>
        <p:spPr bwMode="auto">
          <a:xfrm>
            <a:off x="1912938" y="4316413"/>
            <a:ext cx="2206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86046" name="Rectangle 31"/>
          <p:cNvSpPr>
            <a:spLocks noChangeArrowheads="1"/>
          </p:cNvSpPr>
          <p:nvPr/>
        </p:nvSpPr>
        <p:spPr bwMode="auto">
          <a:xfrm>
            <a:off x="1900238" y="4786313"/>
            <a:ext cx="3571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86047" name="Rectangle 32"/>
          <p:cNvSpPr>
            <a:spLocks noChangeArrowheads="1"/>
          </p:cNvSpPr>
          <p:nvPr/>
        </p:nvSpPr>
        <p:spPr bwMode="auto">
          <a:xfrm>
            <a:off x="1816100" y="3990975"/>
            <a:ext cx="7080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latin typeface="Helvetica" charset="0"/>
              </a:rPr>
              <a:t>(D)</a:t>
            </a:r>
          </a:p>
        </p:txBody>
      </p:sp>
      <p:sp>
        <p:nvSpPr>
          <p:cNvPr id="86048" name="Rectangle 33"/>
          <p:cNvSpPr>
            <a:spLocks noChangeArrowheads="1"/>
          </p:cNvSpPr>
          <p:nvPr/>
        </p:nvSpPr>
        <p:spPr bwMode="auto">
          <a:xfrm>
            <a:off x="3429000" y="404812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86049" name="AutoShape 34"/>
          <p:cNvSpPr>
            <a:spLocks noChangeArrowheads="1"/>
          </p:cNvSpPr>
          <p:nvPr/>
        </p:nvSpPr>
        <p:spPr bwMode="auto">
          <a:xfrm rot="16200000" flipH="1">
            <a:off x="2538413" y="4919662"/>
            <a:ext cx="241300" cy="479425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50" name="Rectangle 35"/>
          <p:cNvSpPr>
            <a:spLocks noChangeArrowheads="1"/>
          </p:cNvSpPr>
          <p:nvPr/>
        </p:nvSpPr>
        <p:spPr bwMode="auto">
          <a:xfrm>
            <a:off x="2243138" y="468313"/>
            <a:ext cx="10271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Josué</a:t>
            </a:r>
            <a:endParaRPr lang="en-US" sz="2800">
              <a:latin typeface="Arial" charset="0"/>
            </a:endParaRPr>
          </a:p>
        </p:txBody>
      </p:sp>
      <p:sp>
        <p:nvSpPr>
          <p:cNvPr id="86051" name="Rectangle 36"/>
          <p:cNvSpPr>
            <a:spLocks noChangeArrowheads="1"/>
          </p:cNvSpPr>
          <p:nvPr/>
        </p:nvSpPr>
        <p:spPr bwMode="auto">
          <a:xfrm>
            <a:off x="2217738" y="1835150"/>
            <a:ext cx="12065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Jueces</a:t>
            </a:r>
            <a:endParaRPr lang="en-US" sz="2800">
              <a:latin typeface="Arial" charset="0"/>
            </a:endParaRPr>
          </a:p>
        </p:txBody>
      </p:sp>
      <p:sp>
        <p:nvSpPr>
          <p:cNvPr id="86052" name="Rectangle 37"/>
          <p:cNvSpPr>
            <a:spLocks noChangeArrowheads="1"/>
          </p:cNvSpPr>
          <p:nvPr/>
        </p:nvSpPr>
        <p:spPr bwMode="auto">
          <a:xfrm>
            <a:off x="2403475" y="2249488"/>
            <a:ext cx="5921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Rut</a:t>
            </a:r>
            <a:endParaRPr lang="en-US" sz="2800">
              <a:latin typeface="Arial" charset="0"/>
            </a:endParaRPr>
          </a:p>
        </p:txBody>
      </p:sp>
      <p:sp>
        <p:nvSpPr>
          <p:cNvPr id="86053" name="Rectangle 38"/>
          <p:cNvSpPr>
            <a:spLocks noChangeArrowheads="1"/>
          </p:cNvSpPr>
          <p:nvPr/>
        </p:nvSpPr>
        <p:spPr bwMode="auto">
          <a:xfrm>
            <a:off x="2057400" y="5151438"/>
            <a:ext cx="102711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I Crón</a:t>
            </a:r>
          </a:p>
        </p:txBody>
      </p:sp>
      <p:sp>
        <p:nvSpPr>
          <p:cNvPr id="86054" name="Rectangle 39"/>
          <p:cNvSpPr>
            <a:spLocks noChangeArrowheads="1"/>
          </p:cNvSpPr>
          <p:nvPr/>
        </p:nvSpPr>
        <p:spPr bwMode="auto">
          <a:xfrm>
            <a:off x="1982788" y="5510213"/>
            <a:ext cx="1125537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II Crón</a:t>
            </a:r>
          </a:p>
        </p:txBody>
      </p:sp>
      <p:sp>
        <p:nvSpPr>
          <p:cNvPr id="86055" name="Rectangle 41"/>
          <p:cNvSpPr>
            <a:spLocks noChangeArrowheads="1"/>
          </p:cNvSpPr>
          <p:nvPr/>
        </p:nvSpPr>
        <p:spPr bwMode="auto">
          <a:xfrm>
            <a:off x="1916113" y="6329363"/>
            <a:ext cx="21018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/>
            <a:r>
              <a:rPr lang="en-US" sz="2800" b="1">
                <a:solidFill>
                  <a:srgbClr val="000000"/>
                </a:solidFill>
                <a:latin typeface="Arial" charset="0"/>
              </a:rPr>
              <a:t>Nehemías</a:t>
            </a:r>
          </a:p>
        </p:txBody>
      </p:sp>
      <p:sp>
        <p:nvSpPr>
          <p:cNvPr id="86056" name="Rectangle 42"/>
          <p:cNvSpPr>
            <a:spLocks noChangeArrowheads="1"/>
          </p:cNvSpPr>
          <p:nvPr/>
        </p:nvSpPr>
        <p:spPr bwMode="auto">
          <a:xfrm>
            <a:off x="2263775" y="6737350"/>
            <a:ext cx="13271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/>
            <a:r>
              <a:rPr lang="en-US" sz="2800" b="1">
                <a:latin typeface="Arial" charset="0"/>
              </a:rPr>
              <a:t>Ester</a:t>
            </a:r>
            <a:endParaRPr lang="en-US" sz="2800" b="1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86057" name="Rectangle 57"/>
          <p:cNvSpPr>
            <a:spLocks noChangeArrowheads="1"/>
          </p:cNvSpPr>
          <p:nvPr/>
        </p:nvSpPr>
        <p:spPr bwMode="auto">
          <a:xfrm>
            <a:off x="1808163" y="5091113"/>
            <a:ext cx="2365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2400">
              <a:latin typeface="Helvetica" charset="0"/>
            </a:endParaRPr>
          </a:p>
        </p:txBody>
      </p:sp>
      <p:sp>
        <p:nvSpPr>
          <p:cNvPr id="86058" name="Rectangle 58"/>
          <p:cNvSpPr>
            <a:spLocks noChangeArrowheads="1"/>
          </p:cNvSpPr>
          <p:nvPr/>
        </p:nvSpPr>
        <p:spPr bwMode="auto">
          <a:xfrm>
            <a:off x="3241675" y="5081588"/>
            <a:ext cx="2365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2400">
              <a:latin typeface="Helvetica" charset="0"/>
            </a:endParaRPr>
          </a:p>
        </p:txBody>
      </p:sp>
      <p:sp>
        <p:nvSpPr>
          <p:cNvPr id="86059" name="Rectangle 59"/>
          <p:cNvSpPr>
            <a:spLocks noChangeArrowheads="1"/>
          </p:cNvSpPr>
          <p:nvPr/>
        </p:nvSpPr>
        <p:spPr bwMode="auto">
          <a:xfrm>
            <a:off x="4979988" y="1119188"/>
            <a:ext cx="4708525" cy="6149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6060" name="Picture 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15105"/>
          <a:stretch>
            <a:fillRect/>
          </a:stretch>
        </p:blipFill>
        <p:spPr bwMode="auto">
          <a:xfrm>
            <a:off x="4967288" y="404813"/>
            <a:ext cx="4738687" cy="69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61" name="Rectangle 61"/>
          <p:cNvSpPr>
            <a:spLocks noChangeArrowheads="1"/>
          </p:cNvSpPr>
          <p:nvPr/>
        </p:nvSpPr>
        <p:spPr bwMode="auto">
          <a:xfrm>
            <a:off x="4954588" y="404813"/>
            <a:ext cx="4706937" cy="6875462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62" name="Rectangle 62"/>
          <p:cNvSpPr>
            <a:spLocks noChangeArrowheads="1"/>
          </p:cNvSpPr>
          <p:nvPr/>
        </p:nvSpPr>
        <p:spPr bwMode="auto">
          <a:xfrm>
            <a:off x="5011738" y="433388"/>
            <a:ext cx="4694237" cy="682148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3" name="Rectangle 63"/>
          <p:cNvSpPr>
            <a:spLocks noChangeArrowheads="1"/>
          </p:cNvSpPr>
          <p:nvPr/>
        </p:nvSpPr>
        <p:spPr bwMode="auto">
          <a:xfrm>
            <a:off x="2205038" y="3279775"/>
            <a:ext cx="1462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latin typeface="Arial" charset="0"/>
              </a:rPr>
              <a:t>I Samuel</a:t>
            </a:r>
            <a:endParaRPr lang="en-US" sz="2800">
              <a:latin typeface="Arial" charset="0"/>
            </a:endParaRPr>
          </a:p>
        </p:txBody>
      </p:sp>
      <p:sp>
        <p:nvSpPr>
          <p:cNvPr id="86064" name="Rectangle 64"/>
          <p:cNvSpPr>
            <a:spLocks noChangeArrowheads="1"/>
          </p:cNvSpPr>
          <p:nvPr/>
        </p:nvSpPr>
        <p:spPr bwMode="auto">
          <a:xfrm>
            <a:off x="2130425" y="3816350"/>
            <a:ext cx="15621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latin typeface="Arial" charset="0"/>
              </a:rPr>
              <a:t>II Samuel</a:t>
            </a:r>
            <a:endParaRPr lang="en-US" sz="2800">
              <a:latin typeface="Arial" charset="0"/>
            </a:endParaRPr>
          </a:p>
        </p:txBody>
      </p:sp>
      <p:sp>
        <p:nvSpPr>
          <p:cNvPr id="86065" name="Rectangle 65"/>
          <p:cNvSpPr>
            <a:spLocks noChangeArrowheads="1"/>
          </p:cNvSpPr>
          <p:nvPr/>
        </p:nvSpPr>
        <p:spPr bwMode="auto">
          <a:xfrm>
            <a:off x="2224088" y="4573588"/>
            <a:ext cx="11334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Arial" charset="0"/>
              </a:rPr>
              <a:t>II Rey</a:t>
            </a:r>
          </a:p>
        </p:txBody>
      </p:sp>
      <p:sp>
        <p:nvSpPr>
          <p:cNvPr id="86066" name="Rectangle 66"/>
          <p:cNvSpPr>
            <a:spLocks noChangeArrowheads="1"/>
          </p:cNvSpPr>
          <p:nvPr/>
        </p:nvSpPr>
        <p:spPr bwMode="auto">
          <a:xfrm>
            <a:off x="2138363" y="4103688"/>
            <a:ext cx="14303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Arial" charset="0"/>
              </a:rPr>
              <a:t>I Reyes</a:t>
            </a:r>
          </a:p>
        </p:txBody>
      </p:sp>
      <p:sp>
        <p:nvSpPr>
          <p:cNvPr id="86067" name="Text Box 69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1042511" name="Rectangle 79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042512" name="Rectangle 80"/>
          <p:cNvSpPr>
            <a:spLocks noChangeArrowheads="1"/>
          </p:cNvSpPr>
          <p:nvPr/>
        </p:nvSpPr>
        <p:spPr bwMode="auto">
          <a:xfrm>
            <a:off x="5313363" y="2279650"/>
            <a:ext cx="4349750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Determinar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los libros</a:t>
            </a:r>
            <a:endParaRPr lang="en-US" sz="2000" b="1" u="sng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86070" name="Text Box 83"/>
          <p:cNvSpPr txBox="1">
            <a:spLocks noChangeArrowheads="1"/>
          </p:cNvSpPr>
          <p:nvPr/>
        </p:nvSpPr>
        <p:spPr bwMode="auto">
          <a:xfrm>
            <a:off x="9078913" y="7467600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86071" name="Text Box 84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41</a:t>
            </a:r>
          </a:p>
        </p:txBody>
      </p:sp>
      <p:sp>
        <p:nvSpPr>
          <p:cNvPr id="1042519" name="Rectangle 87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86073" name="Text Box 98"/>
          <p:cNvSpPr txBox="1">
            <a:spLocks noChangeArrowheads="1"/>
          </p:cNvSpPr>
          <p:nvPr/>
        </p:nvSpPr>
        <p:spPr bwMode="auto">
          <a:xfrm rot="-5400000">
            <a:off x="-1193006" y="3394869"/>
            <a:ext cx="5614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Historia (12)</a:t>
            </a:r>
            <a:endParaRPr lang="en-US" sz="1000">
              <a:latin typeface="Arial Black" charset="0"/>
            </a:endParaRPr>
          </a:p>
        </p:txBody>
      </p:sp>
      <p:sp>
        <p:nvSpPr>
          <p:cNvPr id="1042557" name="Text Box 125"/>
          <p:cNvSpPr txBox="1">
            <a:spLocks noChangeArrowheads="1"/>
          </p:cNvSpPr>
          <p:nvPr/>
        </p:nvSpPr>
        <p:spPr bwMode="auto">
          <a:xfrm>
            <a:off x="6054725" y="6099175"/>
            <a:ext cx="3170238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Cronología</a:t>
            </a:r>
            <a:r>
              <a:rPr lang="en-US" sz="20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bíblica</a:t>
            </a:r>
            <a:r>
              <a:rPr lang="en-US" sz="20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aproximada</a:t>
            </a:r>
            <a:r>
              <a:rPr lang="en-US" sz="20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: 1400 </a:t>
            </a: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a.C</a:t>
            </a:r>
            <a:r>
              <a:rPr lang="en-US" sz="20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.           </a:t>
            </a: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hasta</a:t>
            </a:r>
            <a:r>
              <a:rPr lang="en-US" sz="20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 440 </a:t>
            </a: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a.C</a:t>
            </a:r>
            <a:r>
              <a:rPr lang="en-US" sz="20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. </a:t>
            </a:r>
          </a:p>
        </p:txBody>
      </p:sp>
      <p:sp>
        <p:nvSpPr>
          <p:cNvPr id="1042558" name="AutoShape 126"/>
          <p:cNvSpPr>
            <a:spLocks noChangeArrowheads="1"/>
          </p:cNvSpPr>
          <p:nvPr/>
        </p:nvSpPr>
        <p:spPr bwMode="auto">
          <a:xfrm>
            <a:off x="5348288" y="6086475"/>
            <a:ext cx="4010025" cy="1065213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42559" name="Rectangle 127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1042562" name="Picture 130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042563" name="Text Box 131"/>
          <p:cNvSpPr txBox="1">
            <a:spLocks noChangeArrowheads="1"/>
          </p:cNvSpPr>
          <p:nvPr/>
        </p:nvSpPr>
        <p:spPr bwMode="auto">
          <a:xfrm>
            <a:off x="5194300" y="4519613"/>
            <a:ext cx="4330700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4400" b="1" smtClean="0">
                <a:solidFill>
                  <a:srgbClr val="FFEA18"/>
                </a:solidFill>
                <a:latin typeface="Helvetica" charset="0"/>
              </a:rPr>
              <a:t>Historia</a:t>
            </a:r>
            <a:r>
              <a:rPr lang="ja-JP" altLang="en-US" sz="44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z="4400" b="1" smtClean="0">
              <a:solidFill>
                <a:srgbClr val="FFEA18"/>
              </a:solidFill>
              <a:latin typeface="Helvetica" charset="0"/>
            </a:endParaRPr>
          </a:p>
        </p:txBody>
      </p:sp>
      <p:sp>
        <p:nvSpPr>
          <p:cNvPr id="1042564" name="Text Box 132"/>
          <p:cNvSpPr txBox="1">
            <a:spLocks noChangeArrowheads="1"/>
          </p:cNvSpPr>
          <p:nvPr/>
        </p:nvSpPr>
        <p:spPr bwMode="auto">
          <a:xfrm>
            <a:off x="5586413" y="3654425"/>
            <a:ext cx="36210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latin typeface="Helvetica" pitchFamily="1" charset="0"/>
                <a:ea typeface="+mn-ea"/>
                <a:cs typeface="+mn-cs"/>
              </a:rPr>
              <a:t>Los  12  libros de</a:t>
            </a:r>
          </a:p>
        </p:txBody>
      </p:sp>
      <p:sp>
        <p:nvSpPr>
          <p:cNvPr id="86080" name="Rectangle 133"/>
          <p:cNvSpPr>
            <a:spLocks noChangeArrowheads="1"/>
          </p:cNvSpPr>
          <p:nvPr/>
        </p:nvSpPr>
        <p:spPr bwMode="auto">
          <a:xfrm>
            <a:off x="2197100" y="5918200"/>
            <a:ext cx="11858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latin typeface="Arial" charset="0"/>
              </a:rPr>
              <a:t>Esdras</a:t>
            </a:r>
          </a:p>
        </p:txBody>
      </p:sp>
      <p:grpSp>
        <p:nvGrpSpPr>
          <p:cNvPr id="86081" name="Group 260"/>
          <p:cNvGrpSpPr>
            <a:grpSpLocks/>
          </p:cNvGrpSpPr>
          <p:nvPr/>
        </p:nvGrpSpPr>
        <p:grpSpPr bwMode="auto">
          <a:xfrm>
            <a:off x="3683000" y="3867150"/>
            <a:ext cx="679450" cy="609600"/>
            <a:chOff x="7442200" y="1428761"/>
            <a:chExt cx="679465" cy="609604"/>
          </a:xfrm>
        </p:grpSpPr>
        <p:grpSp>
          <p:nvGrpSpPr>
            <p:cNvPr id="86083" name="Group 333"/>
            <p:cNvGrpSpPr>
              <a:grpSpLocks/>
            </p:cNvGrpSpPr>
            <p:nvPr/>
          </p:nvGrpSpPr>
          <p:grpSpPr bwMode="auto">
            <a:xfrm>
              <a:off x="7575564" y="1428769"/>
              <a:ext cx="546101" cy="609604"/>
              <a:chOff x="4780" y="860"/>
              <a:chExt cx="344" cy="384"/>
            </a:xfrm>
          </p:grpSpPr>
          <p:sp>
            <p:nvSpPr>
              <p:cNvPr id="86085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86086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6087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PD</a:t>
                </a:r>
              </a:p>
            </p:txBody>
          </p:sp>
          <p:sp>
            <p:nvSpPr>
              <p:cNvPr id="86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6084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42518" name="Rectangle 86"/>
          <p:cNvSpPr>
            <a:spLocks noChangeArrowheads="1"/>
          </p:cNvSpPr>
          <p:nvPr/>
        </p:nvSpPr>
        <p:spPr bwMode="auto">
          <a:xfrm>
            <a:off x="1338263" y="288925"/>
            <a:ext cx="2773362" cy="7145338"/>
          </a:xfrm>
          <a:prstGeom prst="rect">
            <a:avLst/>
          </a:prstGeom>
          <a:noFill/>
          <a:ln w="203200" cmpd="tri">
            <a:solidFill>
              <a:schemeClr val="hlink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800" b="1">
              <a:solidFill>
                <a:schemeClr val="hlink"/>
              </a:solidFill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4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25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8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288" y="492125"/>
            <a:ext cx="8996362" cy="6777038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40161" dir="1106097" algn="ctr" rotWithShape="0">
              <a:schemeClr val="tx1">
                <a:alpha val="74998"/>
              </a:schemeClr>
            </a:outerShdw>
          </a:effectLst>
        </p:spPr>
      </p:pic>
      <p:sp>
        <p:nvSpPr>
          <p:cNvPr id="88066" name="Rectangle 3"/>
          <p:cNvSpPr>
            <a:spLocks noChangeArrowheads="1"/>
          </p:cNvSpPr>
          <p:nvPr/>
        </p:nvSpPr>
        <p:spPr bwMode="auto">
          <a:xfrm>
            <a:off x="490538" y="476250"/>
            <a:ext cx="9021762" cy="6811963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3856" name="Text Box 48"/>
          <p:cNvSpPr txBox="1">
            <a:spLocks noChangeArrowheads="1"/>
          </p:cNvSpPr>
          <p:nvPr/>
        </p:nvSpPr>
        <p:spPr bwMode="auto">
          <a:xfrm>
            <a:off x="5172075" y="1790700"/>
            <a:ext cx="36830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THE CHRONOLOGY</a:t>
            </a:r>
          </a:p>
        </p:txBody>
      </p:sp>
      <p:sp>
        <p:nvSpPr>
          <p:cNvPr id="1143857" name="Text Box 49"/>
          <p:cNvSpPr txBox="1">
            <a:spLocks noChangeArrowheads="1"/>
          </p:cNvSpPr>
          <p:nvPr/>
        </p:nvSpPr>
        <p:spPr bwMode="auto">
          <a:xfrm>
            <a:off x="5146675" y="2882900"/>
            <a:ext cx="36195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LEY y  HISTORIES</a:t>
            </a:r>
          </a:p>
        </p:txBody>
      </p:sp>
      <p:sp>
        <p:nvSpPr>
          <p:cNvPr id="1143858" name="Text Box 50"/>
          <p:cNvSpPr txBox="1">
            <a:spLocks noChangeArrowheads="1"/>
          </p:cNvSpPr>
          <p:nvPr/>
        </p:nvSpPr>
        <p:spPr bwMode="auto">
          <a:xfrm>
            <a:off x="5146675" y="4165600"/>
            <a:ext cx="4406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POESIA y PROFETAS</a:t>
            </a:r>
          </a:p>
        </p:txBody>
      </p:sp>
      <p:sp>
        <p:nvSpPr>
          <p:cNvPr id="1143859" name="Text Box 51"/>
          <p:cNvSpPr txBox="1">
            <a:spLocks noChangeArrowheads="1"/>
          </p:cNvSpPr>
          <p:nvPr/>
        </p:nvSpPr>
        <p:spPr bwMode="auto">
          <a:xfrm>
            <a:off x="5133975" y="5372100"/>
            <a:ext cx="4038600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UNA HERRAMIENTA PARA MEMORIZAR</a:t>
            </a:r>
          </a:p>
        </p:txBody>
      </p:sp>
      <p:pic>
        <p:nvPicPr>
          <p:cNvPr id="1143840" name="Picture 32"/>
          <p:cNvPicPr>
            <a:picLocks noChangeAspect="1" noChangeArrowheads="1"/>
          </p:cNvPicPr>
          <p:nvPr/>
        </p:nvPicPr>
        <p:blipFill>
          <a:blip r:embed="rId4"/>
          <a:srcRect l="34766" t="16177" r="22917" b="8549"/>
          <a:stretch>
            <a:fillRect/>
          </a:stretch>
        </p:blipFill>
        <p:spPr bwMode="auto">
          <a:xfrm>
            <a:off x="1201738" y="1365250"/>
            <a:ext cx="3649662" cy="5059363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99190" dir="3011666" algn="ctr" rotWithShape="0">
              <a:schemeClr val="tx1">
                <a:alpha val="74998"/>
              </a:schemeClr>
            </a:outerShdw>
          </a:effectLst>
        </p:spPr>
      </p:pic>
      <p:pic>
        <p:nvPicPr>
          <p:cNvPr id="1143825" name="Picture 17"/>
          <p:cNvPicPr>
            <a:picLocks noChangeAspect="1" noChangeArrowheads="1"/>
          </p:cNvPicPr>
          <p:nvPr/>
        </p:nvPicPr>
        <p:blipFill>
          <a:blip r:embed="rId5"/>
          <a:srcRect l="5078" t="14502" r="21875" b="10156"/>
          <a:stretch>
            <a:fillRect/>
          </a:stretch>
        </p:blipFill>
        <p:spPr bwMode="auto">
          <a:xfrm>
            <a:off x="5232400" y="719138"/>
            <a:ext cx="4097338" cy="31686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</p:pic>
      <p:sp>
        <p:nvSpPr>
          <p:cNvPr id="88073" name="Text Box 18"/>
          <p:cNvSpPr txBox="1">
            <a:spLocks noChangeArrowheads="1"/>
          </p:cNvSpPr>
          <p:nvPr/>
        </p:nvSpPr>
        <p:spPr bwMode="auto">
          <a:xfrm>
            <a:off x="9653588" y="6350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8074" name="Text Box 19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88075" name="Text Box 24"/>
          <p:cNvSpPr txBox="1">
            <a:spLocks noChangeArrowheads="1"/>
          </p:cNvSpPr>
          <p:nvPr/>
        </p:nvSpPr>
        <p:spPr bwMode="auto">
          <a:xfrm>
            <a:off x="9078913" y="7467600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88076" name="Text Box 25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42</a:t>
            </a:r>
          </a:p>
        </p:txBody>
      </p:sp>
      <p:sp>
        <p:nvSpPr>
          <p:cNvPr id="88077" name="Rectangle 28"/>
          <p:cNvSpPr>
            <a:spLocks noChangeArrowheads="1"/>
          </p:cNvSpPr>
          <p:nvPr/>
        </p:nvSpPr>
        <p:spPr bwMode="auto">
          <a:xfrm>
            <a:off x="9594850" y="728027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3</a:t>
            </a:r>
          </a:p>
        </p:txBody>
      </p:sp>
      <p:sp>
        <p:nvSpPr>
          <p:cNvPr id="1143838" name="AutoShape 30"/>
          <p:cNvSpPr>
            <a:spLocks noChangeArrowheads="1"/>
          </p:cNvSpPr>
          <p:nvPr/>
        </p:nvSpPr>
        <p:spPr bwMode="auto">
          <a:xfrm>
            <a:off x="3203575" y="1892300"/>
            <a:ext cx="1001713" cy="44450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284538" y="1866900"/>
            <a:ext cx="3375025" cy="2822575"/>
            <a:chOff x="2088" y="1176"/>
            <a:chExt cx="2060" cy="1770"/>
          </a:xfrm>
        </p:grpSpPr>
        <p:sp>
          <p:nvSpPr>
            <p:cNvPr id="1143829" name="AutoShape 21"/>
            <p:cNvSpPr>
              <a:spLocks noChangeArrowheads="1"/>
            </p:cNvSpPr>
            <p:nvPr/>
          </p:nvSpPr>
          <p:spPr bwMode="auto">
            <a:xfrm>
              <a:off x="2088" y="1176"/>
              <a:ext cx="521" cy="1049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57501" dir="3723739" algn="ctr" rotWithShape="0">
                <a:schemeClr val="tx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143830" name="Oval 22"/>
            <p:cNvSpPr>
              <a:spLocks noChangeArrowheads="1"/>
            </p:cNvSpPr>
            <p:nvPr/>
          </p:nvSpPr>
          <p:spPr bwMode="auto">
            <a:xfrm>
              <a:off x="3128" y="2595"/>
              <a:ext cx="1020" cy="351"/>
            </a:xfrm>
            <a:prstGeom prst="ellips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143831" name="Line 23"/>
            <p:cNvSpPr>
              <a:spLocks noChangeShapeType="1"/>
            </p:cNvSpPr>
            <p:nvPr/>
          </p:nvSpPr>
          <p:spPr bwMode="auto">
            <a:xfrm flipH="1" flipV="1">
              <a:off x="2592" y="1756"/>
              <a:ext cx="890" cy="844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prstDash val="sysDot"/>
              <a:round/>
              <a:headEnd/>
              <a:tailEnd/>
            </a:ln>
            <a:effectLst>
              <a:outerShdw blurRad="63500" dist="57501" dir="3723739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pic>
        <p:nvPicPr>
          <p:cNvPr id="1143847" name="Picture 39"/>
          <p:cNvPicPr>
            <a:picLocks noChangeAspect="1" noChangeArrowheads="1"/>
          </p:cNvPicPr>
          <p:nvPr/>
        </p:nvPicPr>
        <p:blipFill>
          <a:blip r:embed="rId6"/>
          <a:srcRect l="15625" t="20313" r="22917" b="10156"/>
          <a:stretch>
            <a:fillRect/>
          </a:stretch>
        </p:blipFill>
        <p:spPr bwMode="auto">
          <a:xfrm>
            <a:off x="854075" y="4017963"/>
            <a:ext cx="3927475" cy="2962275"/>
          </a:xfrm>
          <a:prstGeom prst="rect">
            <a:avLst/>
          </a:prstGeom>
          <a:noFill/>
          <a:effectLst>
            <a:outerShdw blurRad="63500" dist="109250" dir="2132261" algn="ctr" rotWithShape="0">
              <a:schemeClr val="tx2">
                <a:alpha val="74998"/>
              </a:schemeClr>
            </a:outerShdw>
          </a:effectLst>
        </p:spPr>
      </p:pic>
      <p:sp>
        <p:nvSpPr>
          <p:cNvPr id="88081" name="Rectangle 40"/>
          <p:cNvSpPr>
            <a:spLocks noChangeArrowheads="1"/>
          </p:cNvSpPr>
          <p:nvPr/>
        </p:nvSpPr>
        <p:spPr bwMode="auto">
          <a:xfrm>
            <a:off x="2279650" y="4527550"/>
            <a:ext cx="127000" cy="152400"/>
          </a:xfrm>
          <a:prstGeom prst="rect">
            <a:avLst/>
          </a:prstGeom>
          <a:solidFill>
            <a:srgbClr val="00009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43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4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2"/>
          <p:cNvSpPr txBox="1">
            <a:spLocks noChangeArrowheads="1"/>
          </p:cNvSpPr>
          <p:nvPr/>
        </p:nvSpPr>
        <p:spPr bwMode="auto">
          <a:xfrm>
            <a:off x="9612313" y="735012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 </a:t>
            </a:r>
          </a:p>
        </p:txBody>
      </p:sp>
      <p:pic>
        <p:nvPicPr>
          <p:cNvPr id="901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7" r="29369" b="9608"/>
          <a:stretch>
            <a:fillRect/>
          </a:stretch>
        </p:blipFill>
        <p:spPr bwMode="auto">
          <a:xfrm>
            <a:off x="4937125" y="450850"/>
            <a:ext cx="4721225" cy="676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4"/>
          <p:cNvSpPr>
            <a:spLocks noChangeArrowheads="1"/>
          </p:cNvSpPr>
          <p:nvPr/>
        </p:nvSpPr>
        <p:spPr bwMode="auto">
          <a:xfrm>
            <a:off x="5000625" y="412750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16" name="Rectangle 5"/>
          <p:cNvSpPr>
            <a:spLocks noChangeArrowheads="1"/>
          </p:cNvSpPr>
          <p:nvPr/>
        </p:nvSpPr>
        <p:spPr bwMode="auto">
          <a:xfrm>
            <a:off x="4997450" y="398463"/>
            <a:ext cx="4694238" cy="6850062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06" name="Line 6"/>
          <p:cNvSpPr>
            <a:spLocks noChangeShapeType="1"/>
          </p:cNvSpPr>
          <p:nvPr/>
        </p:nvSpPr>
        <p:spPr bwMode="auto">
          <a:xfrm>
            <a:off x="5500688" y="2935288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77607" name="Line 7"/>
          <p:cNvSpPr>
            <a:spLocks noChangeShapeType="1"/>
          </p:cNvSpPr>
          <p:nvPr/>
        </p:nvSpPr>
        <p:spPr bwMode="auto">
          <a:xfrm>
            <a:off x="7129463" y="2933700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77608" name="Line 8"/>
          <p:cNvSpPr>
            <a:spLocks noChangeShapeType="1"/>
          </p:cNvSpPr>
          <p:nvPr/>
        </p:nvSpPr>
        <p:spPr bwMode="auto">
          <a:xfrm>
            <a:off x="5519738" y="3940175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77609" name="Line 9"/>
          <p:cNvSpPr>
            <a:spLocks noChangeShapeType="1"/>
          </p:cNvSpPr>
          <p:nvPr/>
        </p:nvSpPr>
        <p:spPr bwMode="auto">
          <a:xfrm>
            <a:off x="7148513" y="3940175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77610" name="Line 10"/>
          <p:cNvSpPr>
            <a:spLocks noChangeShapeType="1"/>
          </p:cNvSpPr>
          <p:nvPr/>
        </p:nvSpPr>
        <p:spPr bwMode="auto">
          <a:xfrm>
            <a:off x="5508625" y="4976813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77611" name="Line 11"/>
          <p:cNvSpPr>
            <a:spLocks noChangeShapeType="1"/>
          </p:cNvSpPr>
          <p:nvPr/>
        </p:nvSpPr>
        <p:spPr bwMode="auto">
          <a:xfrm>
            <a:off x="7137400" y="4976813"/>
            <a:ext cx="21129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77612" name="Line 12"/>
          <p:cNvSpPr>
            <a:spLocks noChangeShapeType="1"/>
          </p:cNvSpPr>
          <p:nvPr/>
        </p:nvSpPr>
        <p:spPr bwMode="auto">
          <a:xfrm>
            <a:off x="5503863" y="5986463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77613" name="Line 13"/>
          <p:cNvSpPr>
            <a:spLocks noChangeShapeType="1"/>
          </p:cNvSpPr>
          <p:nvPr/>
        </p:nvSpPr>
        <p:spPr bwMode="auto">
          <a:xfrm>
            <a:off x="7132638" y="5986463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77614" name="Line 14"/>
          <p:cNvSpPr>
            <a:spLocks noChangeShapeType="1"/>
          </p:cNvSpPr>
          <p:nvPr/>
        </p:nvSpPr>
        <p:spPr bwMode="auto">
          <a:xfrm>
            <a:off x="5508625" y="7004050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77615" name="Line 15"/>
          <p:cNvSpPr>
            <a:spLocks noChangeShapeType="1"/>
          </p:cNvSpPr>
          <p:nvPr/>
        </p:nvSpPr>
        <p:spPr bwMode="auto">
          <a:xfrm>
            <a:off x="7137400" y="6999288"/>
            <a:ext cx="21129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77616" name="Rectangle 16"/>
          <p:cNvSpPr>
            <a:spLocks noChangeArrowheads="1"/>
          </p:cNvSpPr>
          <p:nvPr/>
        </p:nvSpPr>
        <p:spPr bwMode="auto">
          <a:xfrm>
            <a:off x="5662613" y="2468563"/>
            <a:ext cx="8128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Job</a:t>
            </a:r>
          </a:p>
        </p:txBody>
      </p:sp>
      <p:sp>
        <p:nvSpPr>
          <p:cNvPr id="90128" name="Text Box 24"/>
          <p:cNvSpPr txBox="1">
            <a:spLocks noChangeArrowheads="1"/>
          </p:cNvSpPr>
          <p:nvPr/>
        </p:nvSpPr>
        <p:spPr bwMode="auto">
          <a:xfrm>
            <a:off x="4562475" y="7515225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>
              <a:solidFill>
                <a:schemeClr val="tx2"/>
              </a:solidFill>
            </a:endParaRPr>
          </a:p>
        </p:txBody>
      </p:sp>
      <p:sp>
        <p:nvSpPr>
          <p:cNvPr id="1177625" name="Rectangle 25"/>
          <p:cNvSpPr>
            <a:spLocks noChangeArrowheads="1"/>
          </p:cNvSpPr>
          <p:nvPr/>
        </p:nvSpPr>
        <p:spPr bwMode="auto">
          <a:xfrm>
            <a:off x="7259638" y="2284413"/>
            <a:ext cx="13398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Alrededor de:</a:t>
            </a:r>
          </a:p>
        </p:txBody>
      </p:sp>
      <p:sp>
        <p:nvSpPr>
          <p:cNvPr id="1177628" name="Rectangle 28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177629" name="Text Box 29"/>
          <p:cNvSpPr txBox="1">
            <a:spLocks noChangeArrowheads="1"/>
          </p:cNvSpPr>
          <p:nvPr/>
        </p:nvSpPr>
        <p:spPr bwMode="auto">
          <a:xfrm>
            <a:off x="5283200" y="1838325"/>
            <a:ext cx="411162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ja-JP" altLang="en-US" sz="3200" b="1" i="1" smtClean="0">
                <a:solidFill>
                  <a:srgbClr val="FFF819"/>
                </a:solidFill>
                <a:latin typeface="Helvetica" charset="0"/>
              </a:rPr>
              <a:t>“</a:t>
            </a:r>
            <a:r>
              <a:rPr lang="en-US" sz="3200" b="1" i="1" smtClean="0">
                <a:solidFill>
                  <a:srgbClr val="FFF819"/>
                </a:solidFill>
                <a:latin typeface="Helvetica" charset="0"/>
              </a:rPr>
              <a:t>Poesía</a:t>
            </a:r>
            <a:r>
              <a:rPr lang="ja-JP" altLang="en-US" sz="3200" b="1" i="1" smtClean="0">
                <a:solidFill>
                  <a:srgbClr val="FFF819"/>
                </a:solidFill>
                <a:latin typeface="Helvetica" charset="0"/>
              </a:rPr>
              <a:t>”</a:t>
            </a:r>
            <a:endParaRPr lang="en-US" sz="3200" b="1" i="1" smtClean="0">
              <a:solidFill>
                <a:srgbClr val="FFF819"/>
              </a:solidFill>
              <a:latin typeface="Helvetica" charset="0"/>
            </a:endParaRPr>
          </a:p>
        </p:txBody>
      </p:sp>
      <p:sp>
        <p:nvSpPr>
          <p:cNvPr id="90132" name="Text Box 31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43</a:t>
            </a:r>
          </a:p>
        </p:txBody>
      </p:sp>
      <p:sp>
        <p:nvSpPr>
          <p:cNvPr id="1177632" name="Rectangle 32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90134" name="Arc 35" descr="75%"/>
          <p:cNvSpPr>
            <a:spLocks/>
          </p:cNvSpPr>
          <p:nvPr/>
        </p:nvSpPr>
        <p:spPr bwMode="auto">
          <a:xfrm rot="-5466694">
            <a:off x="1031875" y="1385888"/>
            <a:ext cx="557213" cy="58578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pattFill prst="pct75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90135" name="Rectangle 36" descr="75%"/>
          <p:cNvSpPr>
            <a:spLocks noChangeArrowheads="1"/>
          </p:cNvSpPr>
          <p:nvPr/>
        </p:nvSpPr>
        <p:spPr bwMode="auto">
          <a:xfrm>
            <a:off x="1011238" y="1862138"/>
            <a:ext cx="542925" cy="4049712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36" name="Rectangle 37" descr="75%"/>
          <p:cNvSpPr>
            <a:spLocks noChangeArrowheads="1"/>
          </p:cNvSpPr>
          <p:nvPr/>
        </p:nvSpPr>
        <p:spPr bwMode="auto">
          <a:xfrm>
            <a:off x="1022350" y="5811838"/>
            <a:ext cx="366713" cy="992187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37" name="Line 38"/>
          <p:cNvSpPr>
            <a:spLocks noChangeShapeType="1"/>
          </p:cNvSpPr>
          <p:nvPr/>
        </p:nvSpPr>
        <p:spPr bwMode="auto">
          <a:xfrm flipH="1" flipV="1">
            <a:off x="3592513" y="1087438"/>
            <a:ext cx="0" cy="534035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38" name="Line 43"/>
          <p:cNvSpPr>
            <a:spLocks noChangeShapeType="1"/>
          </p:cNvSpPr>
          <p:nvPr/>
        </p:nvSpPr>
        <p:spPr bwMode="auto">
          <a:xfrm>
            <a:off x="1746250" y="1916113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39" name="Line 44"/>
          <p:cNvSpPr>
            <a:spLocks noChangeShapeType="1"/>
          </p:cNvSpPr>
          <p:nvPr/>
        </p:nvSpPr>
        <p:spPr bwMode="auto">
          <a:xfrm>
            <a:off x="2740025" y="1916113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40" name="Line 46"/>
          <p:cNvSpPr>
            <a:spLocks noChangeShapeType="1"/>
          </p:cNvSpPr>
          <p:nvPr/>
        </p:nvSpPr>
        <p:spPr bwMode="auto">
          <a:xfrm>
            <a:off x="17208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41" name="Line 47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42" name="Line 48"/>
          <p:cNvSpPr>
            <a:spLocks noChangeShapeType="1"/>
          </p:cNvSpPr>
          <p:nvPr/>
        </p:nvSpPr>
        <p:spPr bwMode="auto">
          <a:xfrm>
            <a:off x="2714625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43" name="Line 49"/>
          <p:cNvSpPr>
            <a:spLocks noChangeShapeType="1"/>
          </p:cNvSpPr>
          <p:nvPr/>
        </p:nvSpPr>
        <p:spPr bwMode="auto">
          <a:xfrm>
            <a:off x="1746250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44" name="Rectangle 50"/>
          <p:cNvSpPr>
            <a:spLocks noChangeArrowheads="1"/>
          </p:cNvSpPr>
          <p:nvPr/>
        </p:nvSpPr>
        <p:spPr bwMode="auto">
          <a:xfrm>
            <a:off x="1604963" y="1541463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2.</a:t>
            </a:r>
          </a:p>
        </p:txBody>
      </p:sp>
      <p:sp>
        <p:nvSpPr>
          <p:cNvPr id="90145" name="Line 51"/>
          <p:cNvSpPr>
            <a:spLocks noChangeShapeType="1"/>
          </p:cNvSpPr>
          <p:nvPr/>
        </p:nvSpPr>
        <p:spPr bwMode="auto">
          <a:xfrm>
            <a:off x="2714625" y="33972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46" name="Line 52"/>
          <p:cNvSpPr>
            <a:spLocks noChangeShapeType="1"/>
          </p:cNvSpPr>
          <p:nvPr/>
        </p:nvSpPr>
        <p:spPr bwMode="auto">
          <a:xfrm>
            <a:off x="2714625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47" name="Line 53"/>
          <p:cNvSpPr>
            <a:spLocks noChangeShapeType="1"/>
          </p:cNvSpPr>
          <p:nvPr/>
        </p:nvSpPr>
        <p:spPr bwMode="auto">
          <a:xfrm>
            <a:off x="1758950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48" name="Line 54"/>
          <p:cNvSpPr>
            <a:spLocks noChangeShapeType="1"/>
          </p:cNvSpPr>
          <p:nvPr/>
        </p:nvSpPr>
        <p:spPr bwMode="auto">
          <a:xfrm>
            <a:off x="17208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49" name="Line 55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50" name="Line 56"/>
          <p:cNvSpPr>
            <a:spLocks noChangeShapeType="1"/>
          </p:cNvSpPr>
          <p:nvPr/>
        </p:nvSpPr>
        <p:spPr bwMode="auto">
          <a:xfrm>
            <a:off x="17589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51" name="Line 57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52" name="Line 58"/>
          <p:cNvSpPr>
            <a:spLocks noChangeShapeType="1"/>
          </p:cNvSpPr>
          <p:nvPr/>
        </p:nvSpPr>
        <p:spPr bwMode="auto">
          <a:xfrm>
            <a:off x="1755775" y="512603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53" name="Line 59"/>
          <p:cNvSpPr>
            <a:spLocks noChangeShapeType="1"/>
          </p:cNvSpPr>
          <p:nvPr/>
        </p:nvSpPr>
        <p:spPr bwMode="auto">
          <a:xfrm>
            <a:off x="2736850" y="512603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54" name="Rectangle 65"/>
          <p:cNvSpPr>
            <a:spLocks noChangeArrowheads="1"/>
          </p:cNvSpPr>
          <p:nvPr/>
        </p:nvSpPr>
        <p:spPr bwMode="auto">
          <a:xfrm>
            <a:off x="2774950" y="130175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b="1">
              <a:latin typeface="Helvetica" charset="0"/>
            </a:endParaRPr>
          </a:p>
        </p:txBody>
      </p:sp>
      <p:sp>
        <p:nvSpPr>
          <p:cNvPr id="90155" name="Line 66"/>
          <p:cNvSpPr>
            <a:spLocks noChangeShapeType="1"/>
          </p:cNvSpPr>
          <p:nvPr/>
        </p:nvSpPr>
        <p:spPr bwMode="auto">
          <a:xfrm>
            <a:off x="1758950" y="33972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68" name="Rectangle 68"/>
          <p:cNvSpPr>
            <a:spLocks noChangeArrowheads="1"/>
          </p:cNvSpPr>
          <p:nvPr/>
        </p:nvSpPr>
        <p:spPr bwMode="auto">
          <a:xfrm>
            <a:off x="1912938" y="1544638"/>
            <a:ext cx="7223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hlink"/>
                </a:solidFill>
                <a:latin typeface="Helvetica" charset="0"/>
              </a:rPr>
              <a:t>Job</a:t>
            </a:r>
          </a:p>
        </p:txBody>
      </p:sp>
      <p:sp>
        <p:nvSpPr>
          <p:cNvPr id="90157" name="Rectangle 69"/>
          <p:cNvSpPr>
            <a:spLocks noChangeArrowheads="1"/>
          </p:cNvSpPr>
          <p:nvPr/>
        </p:nvSpPr>
        <p:spPr bwMode="auto">
          <a:xfrm>
            <a:off x="1798638" y="5738813"/>
            <a:ext cx="1809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2200" b="1">
              <a:latin typeface="Helvetica" charset="0"/>
            </a:endParaRPr>
          </a:p>
        </p:txBody>
      </p:sp>
      <p:sp>
        <p:nvSpPr>
          <p:cNvPr id="90158" name="Rectangle 70"/>
          <p:cNvSpPr>
            <a:spLocks noChangeArrowheads="1"/>
          </p:cNvSpPr>
          <p:nvPr/>
        </p:nvSpPr>
        <p:spPr bwMode="auto">
          <a:xfrm>
            <a:off x="1789113" y="4768850"/>
            <a:ext cx="180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2400" b="1">
              <a:latin typeface="Helvetica" charset="0"/>
            </a:endParaRPr>
          </a:p>
        </p:txBody>
      </p:sp>
      <p:sp>
        <p:nvSpPr>
          <p:cNvPr id="90159" name="Rectangle 71"/>
          <p:cNvSpPr>
            <a:spLocks noChangeArrowheads="1"/>
          </p:cNvSpPr>
          <p:nvPr/>
        </p:nvSpPr>
        <p:spPr bwMode="auto">
          <a:xfrm>
            <a:off x="1827213" y="3036888"/>
            <a:ext cx="180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2400" b="1">
              <a:latin typeface="Helvetica" charset="0"/>
            </a:endParaRPr>
          </a:p>
        </p:txBody>
      </p:sp>
      <p:grpSp>
        <p:nvGrpSpPr>
          <p:cNvPr id="90160" name="Group 72"/>
          <p:cNvGrpSpPr>
            <a:grpSpLocks/>
          </p:cNvGrpSpPr>
          <p:nvPr/>
        </p:nvGrpSpPr>
        <p:grpSpPr bwMode="auto">
          <a:xfrm>
            <a:off x="2624138" y="2978150"/>
            <a:ext cx="288925" cy="481013"/>
            <a:chOff x="1836" y="1501"/>
            <a:chExt cx="182" cy="303"/>
          </a:xfrm>
        </p:grpSpPr>
        <p:sp>
          <p:nvSpPr>
            <p:cNvPr id="90196" name="Rectangle 73"/>
            <p:cNvSpPr>
              <a:spLocks noChangeArrowheads="1"/>
            </p:cNvSpPr>
            <p:nvPr/>
          </p:nvSpPr>
          <p:spPr bwMode="auto">
            <a:xfrm>
              <a:off x="1904" y="1614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  <p:sp>
          <p:nvSpPr>
            <p:cNvPr id="90197" name="Rectangle 74"/>
            <p:cNvSpPr>
              <a:spLocks noChangeArrowheads="1"/>
            </p:cNvSpPr>
            <p:nvPr/>
          </p:nvSpPr>
          <p:spPr bwMode="auto">
            <a:xfrm>
              <a:off x="1836" y="1501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</p:grpSp>
      <p:grpSp>
        <p:nvGrpSpPr>
          <p:cNvPr id="90161" name="Group 75"/>
          <p:cNvGrpSpPr>
            <a:grpSpLocks/>
          </p:cNvGrpSpPr>
          <p:nvPr/>
        </p:nvGrpSpPr>
        <p:grpSpPr bwMode="auto">
          <a:xfrm>
            <a:off x="2652713" y="3794125"/>
            <a:ext cx="200025" cy="474663"/>
            <a:chOff x="1844" y="2025"/>
            <a:chExt cx="126" cy="299"/>
          </a:xfrm>
        </p:grpSpPr>
        <p:sp>
          <p:nvSpPr>
            <p:cNvPr id="90194" name="Rectangle 76"/>
            <p:cNvSpPr>
              <a:spLocks noChangeArrowheads="1"/>
            </p:cNvSpPr>
            <p:nvPr/>
          </p:nvSpPr>
          <p:spPr bwMode="auto">
            <a:xfrm>
              <a:off x="1844" y="2134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  <p:sp>
          <p:nvSpPr>
            <p:cNvPr id="90195" name="Rectangle 77"/>
            <p:cNvSpPr>
              <a:spLocks noChangeArrowheads="1"/>
            </p:cNvSpPr>
            <p:nvPr/>
          </p:nvSpPr>
          <p:spPr bwMode="auto">
            <a:xfrm>
              <a:off x="1856" y="2025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</p:grpSp>
      <p:sp>
        <p:nvSpPr>
          <p:cNvPr id="90162" name="Rectangle 78"/>
          <p:cNvSpPr>
            <a:spLocks noChangeArrowheads="1"/>
          </p:cNvSpPr>
          <p:nvPr/>
        </p:nvSpPr>
        <p:spPr bwMode="auto">
          <a:xfrm>
            <a:off x="1797050" y="3886200"/>
            <a:ext cx="180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2400" b="1">
              <a:latin typeface="Helvetica" charset="0"/>
            </a:endParaRPr>
          </a:p>
        </p:txBody>
      </p:sp>
      <p:grpSp>
        <p:nvGrpSpPr>
          <p:cNvPr id="90163" name="Group 79"/>
          <p:cNvGrpSpPr>
            <a:grpSpLocks/>
          </p:cNvGrpSpPr>
          <p:nvPr/>
        </p:nvGrpSpPr>
        <p:grpSpPr bwMode="auto">
          <a:xfrm>
            <a:off x="2649538" y="4721225"/>
            <a:ext cx="225425" cy="449263"/>
            <a:chOff x="1892" y="2617"/>
            <a:chExt cx="142" cy="283"/>
          </a:xfrm>
        </p:grpSpPr>
        <p:sp>
          <p:nvSpPr>
            <p:cNvPr id="90192" name="Rectangle 80"/>
            <p:cNvSpPr>
              <a:spLocks noChangeArrowheads="1"/>
            </p:cNvSpPr>
            <p:nvPr/>
          </p:nvSpPr>
          <p:spPr bwMode="auto">
            <a:xfrm>
              <a:off x="1920" y="2710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  <p:sp>
          <p:nvSpPr>
            <p:cNvPr id="90193" name="Rectangle 81"/>
            <p:cNvSpPr>
              <a:spLocks noChangeArrowheads="1"/>
            </p:cNvSpPr>
            <p:nvPr/>
          </p:nvSpPr>
          <p:spPr bwMode="auto">
            <a:xfrm>
              <a:off x="1892" y="2617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</p:grpSp>
      <p:grpSp>
        <p:nvGrpSpPr>
          <p:cNvPr id="90164" name="Group 82"/>
          <p:cNvGrpSpPr>
            <a:grpSpLocks/>
          </p:cNvGrpSpPr>
          <p:nvPr/>
        </p:nvGrpSpPr>
        <p:grpSpPr bwMode="auto">
          <a:xfrm>
            <a:off x="2670175" y="5673725"/>
            <a:ext cx="261938" cy="438150"/>
            <a:chOff x="1845" y="3227"/>
            <a:chExt cx="165" cy="276"/>
          </a:xfrm>
        </p:grpSpPr>
        <p:sp>
          <p:nvSpPr>
            <p:cNvPr id="90190" name="Rectangle 83"/>
            <p:cNvSpPr>
              <a:spLocks noChangeArrowheads="1"/>
            </p:cNvSpPr>
            <p:nvPr/>
          </p:nvSpPr>
          <p:spPr bwMode="auto">
            <a:xfrm>
              <a:off x="1896" y="3227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  <p:sp>
          <p:nvSpPr>
            <p:cNvPr id="90191" name="Rectangle 84"/>
            <p:cNvSpPr>
              <a:spLocks noChangeArrowheads="1"/>
            </p:cNvSpPr>
            <p:nvPr/>
          </p:nvSpPr>
          <p:spPr bwMode="auto">
            <a:xfrm>
              <a:off x="1845" y="3313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</p:grpSp>
      <p:grpSp>
        <p:nvGrpSpPr>
          <p:cNvPr id="6" name="Group 85"/>
          <p:cNvGrpSpPr>
            <a:grpSpLocks/>
          </p:cNvGrpSpPr>
          <p:nvPr/>
        </p:nvGrpSpPr>
        <p:grpSpPr bwMode="auto">
          <a:xfrm>
            <a:off x="2822575" y="1473200"/>
            <a:ext cx="644525" cy="498475"/>
            <a:chOff x="1952" y="554"/>
            <a:chExt cx="406" cy="314"/>
          </a:xfrm>
        </p:grpSpPr>
        <p:sp>
          <p:nvSpPr>
            <p:cNvPr id="90188" name="Rectangle 86"/>
            <p:cNvSpPr>
              <a:spLocks noChangeArrowheads="1"/>
            </p:cNvSpPr>
            <p:nvPr/>
          </p:nvSpPr>
          <p:spPr bwMode="auto">
            <a:xfrm>
              <a:off x="1952" y="554"/>
              <a:ext cx="40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hlink"/>
                  </a:solidFill>
                  <a:latin typeface="Helvetica" charset="0"/>
                </a:rPr>
                <a:t>Abra-</a:t>
              </a:r>
            </a:p>
          </p:txBody>
        </p:sp>
        <p:sp>
          <p:nvSpPr>
            <p:cNvPr id="90189" name="Rectangle 87"/>
            <p:cNvSpPr>
              <a:spLocks noChangeArrowheads="1"/>
            </p:cNvSpPr>
            <p:nvPr/>
          </p:nvSpPr>
          <p:spPr bwMode="auto">
            <a:xfrm>
              <a:off x="1960" y="678"/>
              <a:ext cx="34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hlink"/>
                  </a:solidFill>
                  <a:latin typeface="Helvetica" charset="0"/>
                </a:rPr>
                <a:t>ham</a:t>
              </a:r>
            </a:p>
          </p:txBody>
        </p:sp>
      </p:grpSp>
      <p:sp>
        <p:nvSpPr>
          <p:cNvPr id="90166" name="Rectangle 88"/>
          <p:cNvSpPr>
            <a:spLocks noChangeArrowheads="1"/>
          </p:cNvSpPr>
          <p:nvPr/>
        </p:nvSpPr>
        <p:spPr bwMode="auto">
          <a:xfrm>
            <a:off x="1543050" y="3049588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90167" name="Rectangle 89"/>
          <p:cNvSpPr>
            <a:spLocks noChangeArrowheads="1"/>
          </p:cNvSpPr>
          <p:nvPr/>
        </p:nvSpPr>
        <p:spPr bwMode="auto">
          <a:xfrm>
            <a:off x="1538288" y="3873500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90168" name="Rectangle 90"/>
          <p:cNvSpPr>
            <a:spLocks noChangeArrowheads="1"/>
          </p:cNvSpPr>
          <p:nvPr/>
        </p:nvSpPr>
        <p:spPr bwMode="auto">
          <a:xfrm>
            <a:off x="1541463" y="4752975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90169" name="Rectangle 91"/>
          <p:cNvSpPr>
            <a:spLocks noChangeArrowheads="1"/>
          </p:cNvSpPr>
          <p:nvPr/>
        </p:nvSpPr>
        <p:spPr bwMode="auto">
          <a:xfrm>
            <a:off x="1541463" y="5732463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90170" name="Rectangle 92"/>
          <p:cNvSpPr>
            <a:spLocks noChangeArrowheads="1"/>
          </p:cNvSpPr>
          <p:nvPr/>
        </p:nvSpPr>
        <p:spPr bwMode="auto">
          <a:xfrm>
            <a:off x="1576388" y="1063625"/>
            <a:ext cx="2551112" cy="532288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71" name="AutoShape 93"/>
          <p:cNvSpPr>
            <a:spLocks noChangeArrowheads="1"/>
          </p:cNvSpPr>
          <p:nvPr/>
        </p:nvSpPr>
        <p:spPr bwMode="auto">
          <a:xfrm rot="-5280000">
            <a:off x="289719" y="1269206"/>
            <a:ext cx="611188" cy="288925"/>
          </a:xfrm>
          <a:prstGeom prst="triangle">
            <a:avLst>
              <a:gd name="adj" fmla="val 49995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72" name="Rectangle 94" descr="Small grid"/>
          <p:cNvSpPr>
            <a:spLocks noChangeArrowheads="1"/>
          </p:cNvSpPr>
          <p:nvPr/>
        </p:nvSpPr>
        <p:spPr bwMode="auto">
          <a:xfrm>
            <a:off x="715963" y="1285875"/>
            <a:ext cx="1077912" cy="261938"/>
          </a:xfrm>
          <a:prstGeom prst="rect">
            <a:avLst/>
          </a:prstGeom>
          <a:pattFill prst="smGrid">
            <a:fgClr>
              <a:schemeClr val="tx1"/>
            </a:fgClr>
            <a:bgClr>
              <a:schemeClr val="bg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73" name="Text Box 95"/>
          <p:cNvSpPr txBox="1">
            <a:spLocks noChangeArrowheads="1"/>
          </p:cNvSpPr>
          <p:nvPr/>
        </p:nvSpPr>
        <p:spPr bwMode="auto">
          <a:xfrm rot="-5400000">
            <a:off x="1567656" y="3490119"/>
            <a:ext cx="4481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Poesía (5)</a:t>
            </a:r>
            <a:endParaRPr lang="en-US" sz="1000">
              <a:latin typeface="Arial Black" charset="0"/>
            </a:endParaRPr>
          </a:p>
        </p:txBody>
      </p:sp>
      <p:sp>
        <p:nvSpPr>
          <p:cNvPr id="1177698" name="AutoShape 98"/>
          <p:cNvSpPr>
            <a:spLocks noChangeArrowheads="1"/>
          </p:cNvSpPr>
          <p:nvPr/>
        </p:nvSpPr>
        <p:spPr bwMode="auto">
          <a:xfrm>
            <a:off x="5230813" y="2265363"/>
            <a:ext cx="4284662" cy="7366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77699" name="Line 99"/>
          <p:cNvSpPr>
            <a:spLocks noChangeShapeType="1"/>
          </p:cNvSpPr>
          <p:nvPr/>
        </p:nvSpPr>
        <p:spPr bwMode="auto">
          <a:xfrm>
            <a:off x="3813175" y="1585913"/>
            <a:ext cx="1400175" cy="1044575"/>
          </a:xfrm>
          <a:prstGeom prst="line">
            <a:avLst/>
          </a:prstGeom>
          <a:noFill/>
          <a:ln w="76200">
            <a:solidFill>
              <a:schemeClr val="hlink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7" name="Group 127"/>
          <p:cNvGrpSpPr>
            <a:grpSpLocks/>
          </p:cNvGrpSpPr>
          <p:nvPr/>
        </p:nvGrpSpPr>
        <p:grpSpPr bwMode="auto">
          <a:xfrm>
            <a:off x="2995613" y="3152775"/>
            <a:ext cx="4044950" cy="2366963"/>
            <a:chOff x="1096" y="1986"/>
            <a:chExt cx="2548" cy="1491"/>
          </a:xfrm>
        </p:grpSpPr>
        <p:sp>
          <p:nvSpPr>
            <p:cNvPr id="1177704" name="AutoShape 104"/>
            <p:cNvSpPr>
              <a:spLocks noChangeArrowheads="1"/>
            </p:cNvSpPr>
            <p:nvPr/>
          </p:nvSpPr>
          <p:spPr bwMode="auto">
            <a:xfrm>
              <a:off x="1096" y="1986"/>
              <a:ext cx="2548" cy="149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1822CD">
                    <a:gamma/>
                    <a:shade val="0"/>
                    <a:invGamma/>
                  </a:srgbClr>
                </a:gs>
                <a:gs pos="50000">
                  <a:srgbClr val="1822CD"/>
                </a:gs>
                <a:gs pos="100000">
                  <a:srgbClr val="1822CD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blurRad="63500" dist="63500" dir="3187806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177705" name="Text Box 105"/>
            <p:cNvSpPr txBox="1">
              <a:spLocks noChangeArrowheads="1"/>
            </p:cNvSpPr>
            <p:nvPr/>
          </p:nvSpPr>
          <p:spPr bwMode="auto">
            <a:xfrm>
              <a:off x="1105" y="2192"/>
              <a:ext cx="2507" cy="1009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3000" b="1">
                  <a:solidFill>
                    <a:srgbClr val="66FFFF"/>
                  </a:solidFill>
                  <a:latin typeface="Helvetica" pitchFamily="1" charset="0"/>
                  <a:ea typeface="+mn-ea"/>
                  <a:cs typeface="+mn-cs"/>
                </a:rPr>
                <a:t>“Job” fue escrito mucho antes del período de la realeza</a:t>
              </a:r>
            </a:p>
          </p:txBody>
        </p:sp>
      </p:grpSp>
      <p:sp>
        <p:nvSpPr>
          <p:cNvPr id="90177" name="Text Box 107"/>
          <p:cNvSpPr txBox="1">
            <a:spLocks noChangeArrowheads="1"/>
          </p:cNvSpPr>
          <p:nvPr/>
        </p:nvSpPr>
        <p:spPr bwMode="auto">
          <a:xfrm>
            <a:off x="9764713" y="73421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 </a:t>
            </a:r>
          </a:p>
        </p:txBody>
      </p:sp>
      <p:sp>
        <p:nvSpPr>
          <p:cNvPr id="90178" name="Text Box 108"/>
          <p:cNvSpPr txBox="1">
            <a:spLocks noChangeArrowheads="1"/>
          </p:cNvSpPr>
          <p:nvPr/>
        </p:nvSpPr>
        <p:spPr bwMode="auto">
          <a:xfrm>
            <a:off x="9612313" y="73421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 </a:t>
            </a:r>
          </a:p>
        </p:txBody>
      </p:sp>
      <p:sp>
        <p:nvSpPr>
          <p:cNvPr id="90179" name="Rectangle 111"/>
          <p:cNvSpPr>
            <a:spLocks noChangeArrowheads="1"/>
          </p:cNvSpPr>
          <p:nvPr/>
        </p:nvSpPr>
        <p:spPr bwMode="auto">
          <a:xfrm>
            <a:off x="9594850" y="72850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4</a:t>
            </a:r>
          </a:p>
        </p:txBody>
      </p:sp>
      <p:sp>
        <p:nvSpPr>
          <p:cNvPr id="1177723" name="Rectangle 123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1177724" name="Picture 124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90182" name="Rectangle 125"/>
          <p:cNvSpPr>
            <a:spLocks noChangeArrowheads="1"/>
          </p:cNvSpPr>
          <p:nvPr/>
        </p:nvSpPr>
        <p:spPr bwMode="auto">
          <a:xfrm>
            <a:off x="2651125" y="1101725"/>
            <a:ext cx="974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>
                <a:latin typeface="Helvetica" charset="0"/>
              </a:rPr>
              <a:t>Alrededor de:</a:t>
            </a:r>
          </a:p>
        </p:txBody>
      </p:sp>
      <p:sp>
        <p:nvSpPr>
          <p:cNvPr id="1177697" name="AutoShape 97"/>
          <p:cNvSpPr>
            <a:spLocks noChangeArrowheads="1"/>
          </p:cNvSpPr>
          <p:nvPr/>
        </p:nvSpPr>
        <p:spPr bwMode="auto">
          <a:xfrm>
            <a:off x="1474788" y="1257300"/>
            <a:ext cx="2351087" cy="7366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0184" name="Rectangle 126"/>
          <p:cNvSpPr>
            <a:spLocks noChangeArrowheads="1"/>
          </p:cNvSpPr>
          <p:nvPr/>
        </p:nvSpPr>
        <p:spPr bwMode="auto">
          <a:xfrm>
            <a:off x="1795463" y="1995488"/>
            <a:ext cx="1639887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b="1"/>
              <a:t>Todos los otros libros</a:t>
            </a:r>
          </a:p>
          <a:p>
            <a:pPr algn="ctr"/>
            <a:r>
              <a:rPr lang="ja-JP" altLang="en-US" b="1"/>
              <a:t>“</a:t>
            </a:r>
            <a:r>
              <a:rPr lang="en-US" altLang="ja-JP" b="1"/>
              <a:t>poéticos</a:t>
            </a:r>
            <a:r>
              <a:rPr lang="ja-JP" altLang="en-US" b="1"/>
              <a:t>”</a:t>
            </a:r>
            <a:r>
              <a:rPr lang="en-US" altLang="ja-JP" b="1"/>
              <a:t> son del </a:t>
            </a:r>
          </a:p>
          <a:p>
            <a:pPr algn="ctr"/>
            <a:r>
              <a:rPr lang="en-US" b="1"/>
              <a:t>período de la </a:t>
            </a:r>
            <a:r>
              <a:rPr lang="ja-JP" altLang="en-US" b="1"/>
              <a:t>“</a:t>
            </a:r>
            <a:r>
              <a:rPr lang="en-US" altLang="ja-JP" b="1"/>
              <a:t>realeza</a:t>
            </a:r>
            <a:r>
              <a:rPr lang="ja-JP" altLang="en-US" b="1"/>
              <a:t>”</a:t>
            </a:r>
            <a:endParaRPr lang="en-US" altLang="ja-JP" b="1"/>
          </a:p>
          <a:p>
            <a:pPr algn="ctr"/>
            <a:endParaRPr lang="en-US" sz="2400">
              <a:latin typeface="Times" charset="0"/>
            </a:endParaRPr>
          </a:p>
        </p:txBody>
      </p:sp>
      <p:sp>
        <p:nvSpPr>
          <p:cNvPr id="1177728" name="Rectangle 128"/>
          <p:cNvSpPr>
            <a:spLocks noChangeArrowheads="1"/>
          </p:cNvSpPr>
          <p:nvPr/>
        </p:nvSpPr>
        <p:spPr bwMode="auto">
          <a:xfrm>
            <a:off x="7431088" y="2301875"/>
            <a:ext cx="1501775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sz="2400" b="1">
              <a:solidFill>
                <a:schemeClr val="bg1"/>
              </a:solidFill>
              <a:latin typeface="Helvetica" pitchFamily="1" charset="0"/>
              <a:ea typeface="+mn-ea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Abraham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7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7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7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77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77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16" grpId="0" autoUpdateAnimBg="0"/>
      <p:bldP spid="1177668" grpId="0" autoUpdateAnimBg="0"/>
      <p:bldP spid="1177698" grpId="0" animBg="1"/>
      <p:bldP spid="1177697" grpId="0" animBg="1"/>
      <p:bldP spid="11777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2"/>
          <p:cNvSpPr txBox="1">
            <a:spLocks noChangeArrowheads="1"/>
          </p:cNvSpPr>
          <p:nvPr/>
        </p:nvSpPr>
        <p:spPr bwMode="auto">
          <a:xfrm>
            <a:off x="9612313" y="735012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 </a:t>
            </a:r>
          </a:p>
        </p:txBody>
      </p:sp>
      <p:pic>
        <p:nvPicPr>
          <p:cNvPr id="9216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7" r="29369" b="9608"/>
          <a:stretch>
            <a:fillRect/>
          </a:stretch>
        </p:blipFill>
        <p:spPr bwMode="auto">
          <a:xfrm>
            <a:off x="4937125" y="450850"/>
            <a:ext cx="4721225" cy="676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4"/>
          <p:cNvSpPr>
            <a:spLocks noChangeArrowheads="1"/>
          </p:cNvSpPr>
          <p:nvPr/>
        </p:nvSpPr>
        <p:spPr bwMode="auto">
          <a:xfrm>
            <a:off x="5000625" y="412750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4" name="Rectangle 5"/>
          <p:cNvSpPr>
            <a:spLocks noChangeArrowheads="1"/>
          </p:cNvSpPr>
          <p:nvPr/>
        </p:nvSpPr>
        <p:spPr bwMode="auto">
          <a:xfrm>
            <a:off x="4997450" y="398463"/>
            <a:ext cx="4694238" cy="6850062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9654" name="Line 6"/>
          <p:cNvSpPr>
            <a:spLocks noChangeShapeType="1"/>
          </p:cNvSpPr>
          <p:nvPr/>
        </p:nvSpPr>
        <p:spPr bwMode="auto">
          <a:xfrm>
            <a:off x="5500688" y="2935288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79655" name="Line 7"/>
          <p:cNvSpPr>
            <a:spLocks noChangeShapeType="1"/>
          </p:cNvSpPr>
          <p:nvPr/>
        </p:nvSpPr>
        <p:spPr bwMode="auto">
          <a:xfrm>
            <a:off x="7129463" y="2933700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79664" name="Rectangle 16"/>
          <p:cNvSpPr>
            <a:spLocks noChangeArrowheads="1"/>
          </p:cNvSpPr>
          <p:nvPr/>
        </p:nvSpPr>
        <p:spPr bwMode="auto">
          <a:xfrm>
            <a:off x="5662613" y="2468563"/>
            <a:ext cx="8128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Job</a:t>
            </a:r>
          </a:p>
        </p:txBody>
      </p:sp>
      <p:sp>
        <p:nvSpPr>
          <p:cNvPr id="92168" name="Text Box 24"/>
          <p:cNvSpPr txBox="1">
            <a:spLocks noChangeArrowheads="1"/>
          </p:cNvSpPr>
          <p:nvPr/>
        </p:nvSpPr>
        <p:spPr bwMode="auto">
          <a:xfrm>
            <a:off x="4562475" y="7515225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>
              <a:solidFill>
                <a:schemeClr val="tx2"/>
              </a:solidFill>
            </a:endParaRPr>
          </a:p>
        </p:txBody>
      </p:sp>
      <p:sp>
        <p:nvSpPr>
          <p:cNvPr id="1179673" name="Rectangle 25"/>
          <p:cNvSpPr>
            <a:spLocks noChangeArrowheads="1"/>
          </p:cNvSpPr>
          <p:nvPr/>
        </p:nvSpPr>
        <p:spPr bwMode="auto">
          <a:xfrm>
            <a:off x="7259638" y="2284413"/>
            <a:ext cx="13398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Alrededor de:</a:t>
            </a:r>
          </a:p>
        </p:txBody>
      </p:sp>
      <p:sp>
        <p:nvSpPr>
          <p:cNvPr id="1179676" name="Rectangle 28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179677" name="Text Box 29"/>
          <p:cNvSpPr txBox="1">
            <a:spLocks noChangeArrowheads="1"/>
          </p:cNvSpPr>
          <p:nvPr/>
        </p:nvSpPr>
        <p:spPr bwMode="auto">
          <a:xfrm>
            <a:off x="5283200" y="1838325"/>
            <a:ext cx="411162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ja-JP" altLang="en-US" sz="3200" b="1" i="1" smtClean="0">
                <a:solidFill>
                  <a:srgbClr val="FFF819"/>
                </a:solidFill>
                <a:latin typeface="Helvetica" charset="0"/>
              </a:rPr>
              <a:t>“</a:t>
            </a:r>
            <a:r>
              <a:rPr lang="en-US" sz="3200" b="1" i="1" smtClean="0">
                <a:solidFill>
                  <a:srgbClr val="FFF819"/>
                </a:solidFill>
                <a:latin typeface="Helvetica" charset="0"/>
              </a:rPr>
              <a:t>Poesía</a:t>
            </a:r>
            <a:r>
              <a:rPr lang="ja-JP" altLang="en-US" sz="3200" b="1" i="1" smtClean="0">
                <a:solidFill>
                  <a:srgbClr val="FFF819"/>
                </a:solidFill>
                <a:latin typeface="Helvetica" charset="0"/>
              </a:rPr>
              <a:t>”</a:t>
            </a:r>
            <a:endParaRPr lang="en-US" sz="3200" b="1" i="1" smtClean="0">
              <a:solidFill>
                <a:srgbClr val="FFF819"/>
              </a:solidFill>
              <a:latin typeface="Helvetica" charset="0"/>
            </a:endParaRPr>
          </a:p>
        </p:txBody>
      </p:sp>
      <p:sp>
        <p:nvSpPr>
          <p:cNvPr id="92172" name="Text Box 31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44</a:t>
            </a:r>
          </a:p>
        </p:txBody>
      </p:sp>
      <p:sp>
        <p:nvSpPr>
          <p:cNvPr id="1179680" name="Rectangle 32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92174" name="Arc 35" descr="75%"/>
          <p:cNvSpPr>
            <a:spLocks/>
          </p:cNvSpPr>
          <p:nvPr/>
        </p:nvSpPr>
        <p:spPr bwMode="auto">
          <a:xfrm rot="-5466694">
            <a:off x="1031875" y="1385888"/>
            <a:ext cx="557213" cy="58578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pattFill prst="pct75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92175" name="Rectangle 36" descr="75%"/>
          <p:cNvSpPr>
            <a:spLocks noChangeArrowheads="1"/>
          </p:cNvSpPr>
          <p:nvPr/>
        </p:nvSpPr>
        <p:spPr bwMode="auto">
          <a:xfrm>
            <a:off x="1011238" y="1862138"/>
            <a:ext cx="542925" cy="4049712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6" name="Rectangle 37" descr="75%"/>
          <p:cNvSpPr>
            <a:spLocks noChangeArrowheads="1"/>
          </p:cNvSpPr>
          <p:nvPr/>
        </p:nvSpPr>
        <p:spPr bwMode="auto">
          <a:xfrm>
            <a:off x="1008063" y="5811838"/>
            <a:ext cx="366712" cy="992187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7" name="Line 38"/>
          <p:cNvSpPr>
            <a:spLocks noChangeShapeType="1"/>
          </p:cNvSpPr>
          <p:nvPr/>
        </p:nvSpPr>
        <p:spPr bwMode="auto">
          <a:xfrm flipH="1" flipV="1">
            <a:off x="3592513" y="1087438"/>
            <a:ext cx="0" cy="534035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9688" name="Rectangle 40"/>
          <p:cNvSpPr>
            <a:spLocks noChangeArrowheads="1"/>
          </p:cNvSpPr>
          <p:nvPr/>
        </p:nvSpPr>
        <p:spPr bwMode="auto">
          <a:xfrm>
            <a:off x="2419350" y="2065338"/>
            <a:ext cx="223838" cy="271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rPr>
              <a:t> </a:t>
            </a:r>
          </a:p>
        </p:txBody>
      </p:sp>
      <p:sp>
        <p:nvSpPr>
          <p:cNvPr id="92179" name="Line 43"/>
          <p:cNvSpPr>
            <a:spLocks noChangeShapeType="1"/>
          </p:cNvSpPr>
          <p:nvPr/>
        </p:nvSpPr>
        <p:spPr bwMode="auto">
          <a:xfrm>
            <a:off x="1746250" y="1916113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0" name="Line 44"/>
          <p:cNvSpPr>
            <a:spLocks noChangeShapeType="1"/>
          </p:cNvSpPr>
          <p:nvPr/>
        </p:nvSpPr>
        <p:spPr bwMode="auto">
          <a:xfrm>
            <a:off x="2740025" y="1916113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1" name="Line 46"/>
          <p:cNvSpPr>
            <a:spLocks noChangeShapeType="1"/>
          </p:cNvSpPr>
          <p:nvPr/>
        </p:nvSpPr>
        <p:spPr bwMode="auto">
          <a:xfrm>
            <a:off x="17208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2" name="Line 47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3" name="Line 48"/>
          <p:cNvSpPr>
            <a:spLocks noChangeShapeType="1"/>
          </p:cNvSpPr>
          <p:nvPr/>
        </p:nvSpPr>
        <p:spPr bwMode="auto">
          <a:xfrm>
            <a:off x="2714625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4" name="Line 49"/>
          <p:cNvSpPr>
            <a:spLocks noChangeShapeType="1"/>
          </p:cNvSpPr>
          <p:nvPr/>
        </p:nvSpPr>
        <p:spPr bwMode="auto">
          <a:xfrm>
            <a:off x="1746250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5" name="Rectangle 50"/>
          <p:cNvSpPr>
            <a:spLocks noChangeArrowheads="1"/>
          </p:cNvSpPr>
          <p:nvPr/>
        </p:nvSpPr>
        <p:spPr bwMode="auto">
          <a:xfrm>
            <a:off x="1604963" y="1541463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2.</a:t>
            </a:r>
          </a:p>
        </p:txBody>
      </p:sp>
      <p:sp>
        <p:nvSpPr>
          <p:cNvPr id="92186" name="Line 51"/>
          <p:cNvSpPr>
            <a:spLocks noChangeShapeType="1"/>
          </p:cNvSpPr>
          <p:nvPr/>
        </p:nvSpPr>
        <p:spPr bwMode="auto">
          <a:xfrm>
            <a:off x="2714625" y="33972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7" name="Line 52"/>
          <p:cNvSpPr>
            <a:spLocks noChangeShapeType="1"/>
          </p:cNvSpPr>
          <p:nvPr/>
        </p:nvSpPr>
        <p:spPr bwMode="auto">
          <a:xfrm>
            <a:off x="2714625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8" name="Line 53"/>
          <p:cNvSpPr>
            <a:spLocks noChangeShapeType="1"/>
          </p:cNvSpPr>
          <p:nvPr/>
        </p:nvSpPr>
        <p:spPr bwMode="auto">
          <a:xfrm>
            <a:off x="1758950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9" name="Line 54"/>
          <p:cNvSpPr>
            <a:spLocks noChangeShapeType="1"/>
          </p:cNvSpPr>
          <p:nvPr/>
        </p:nvSpPr>
        <p:spPr bwMode="auto">
          <a:xfrm>
            <a:off x="17208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90" name="Line 55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91" name="Line 56"/>
          <p:cNvSpPr>
            <a:spLocks noChangeShapeType="1"/>
          </p:cNvSpPr>
          <p:nvPr/>
        </p:nvSpPr>
        <p:spPr bwMode="auto">
          <a:xfrm>
            <a:off x="17589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92" name="Line 57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93" name="Line 58"/>
          <p:cNvSpPr>
            <a:spLocks noChangeShapeType="1"/>
          </p:cNvSpPr>
          <p:nvPr/>
        </p:nvSpPr>
        <p:spPr bwMode="auto">
          <a:xfrm>
            <a:off x="1755775" y="512603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94" name="Line 59"/>
          <p:cNvSpPr>
            <a:spLocks noChangeShapeType="1"/>
          </p:cNvSpPr>
          <p:nvPr/>
        </p:nvSpPr>
        <p:spPr bwMode="auto">
          <a:xfrm>
            <a:off x="2736850" y="512603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95" name="Rectangle 65"/>
          <p:cNvSpPr>
            <a:spLocks noChangeArrowheads="1"/>
          </p:cNvSpPr>
          <p:nvPr/>
        </p:nvSpPr>
        <p:spPr bwMode="auto">
          <a:xfrm>
            <a:off x="2774950" y="130175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b="1">
              <a:latin typeface="Helvetica" charset="0"/>
            </a:endParaRPr>
          </a:p>
        </p:txBody>
      </p:sp>
      <p:sp>
        <p:nvSpPr>
          <p:cNvPr id="92196" name="Line 66"/>
          <p:cNvSpPr>
            <a:spLocks noChangeShapeType="1"/>
          </p:cNvSpPr>
          <p:nvPr/>
        </p:nvSpPr>
        <p:spPr bwMode="auto">
          <a:xfrm>
            <a:off x="1758950" y="33972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97" name="Rectangle 68"/>
          <p:cNvSpPr>
            <a:spLocks noChangeArrowheads="1"/>
          </p:cNvSpPr>
          <p:nvPr/>
        </p:nvSpPr>
        <p:spPr bwMode="auto">
          <a:xfrm>
            <a:off x="1912938" y="1544638"/>
            <a:ext cx="7223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Job</a:t>
            </a:r>
          </a:p>
        </p:txBody>
      </p:sp>
      <p:sp>
        <p:nvSpPr>
          <p:cNvPr id="92198" name="Rectangle 69"/>
          <p:cNvSpPr>
            <a:spLocks noChangeArrowheads="1"/>
          </p:cNvSpPr>
          <p:nvPr/>
        </p:nvSpPr>
        <p:spPr bwMode="auto">
          <a:xfrm>
            <a:off x="1798638" y="5738813"/>
            <a:ext cx="1809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2200" b="1">
              <a:latin typeface="Helvetica" charset="0"/>
            </a:endParaRPr>
          </a:p>
        </p:txBody>
      </p:sp>
      <p:sp>
        <p:nvSpPr>
          <p:cNvPr id="92199" name="Rectangle 70"/>
          <p:cNvSpPr>
            <a:spLocks noChangeArrowheads="1"/>
          </p:cNvSpPr>
          <p:nvPr/>
        </p:nvSpPr>
        <p:spPr bwMode="auto">
          <a:xfrm>
            <a:off x="1789113" y="4768850"/>
            <a:ext cx="180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2400" b="1">
              <a:latin typeface="Helvetica" charset="0"/>
            </a:endParaRPr>
          </a:p>
        </p:txBody>
      </p:sp>
      <p:sp>
        <p:nvSpPr>
          <p:cNvPr id="92200" name="Rectangle 71"/>
          <p:cNvSpPr>
            <a:spLocks noChangeArrowheads="1"/>
          </p:cNvSpPr>
          <p:nvPr/>
        </p:nvSpPr>
        <p:spPr bwMode="auto">
          <a:xfrm>
            <a:off x="1827213" y="3036888"/>
            <a:ext cx="180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2400" b="1">
              <a:latin typeface="Helvetica" charset="0"/>
            </a:endParaRPr>
          </a:p>
        </p:txBody>
      </p:sp>
      <p:grpSp>
        <p:nvGrpSpPr>
          <p:cNvPr id="92201" name="Group 72"/>
          <p:cNvGrpSpPr>
            <a:grpSpLocks/>
          </p:cNvGrpSpPr>
          <p:nvPr/>
        </p:nvGrpSpPr>
        <p:grpSpPr bwMode="auto">
          <a:xfrm>
            <a:off x="2624138" y="2978150"/>
            <a:ext cx="288925" cy="481013"/>
            <a:chOff x="1836" y="1501"/>
            <a:chExt cx="182" cy="303"/>
          </a:xfrm>
        </p:grpSpPr>
        <p:sp>
          <p:nvSpPr>
            <p:cNvPr id="92244" name="Rectangle 73"/>
            <p:cNvSpPr>
              <a:spLocks noChangeArrowheads="1"/>
            </p:cNvSpPr>
            <p:nvPr/>
          </p:nvSpPr>
          <p:spPr bwMode="auto">
            <a:xfrm>
              <a:off x="1904" y="1614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  <p:sp>
          <p:nvSpPr>
            <p:cNvPr id="92245" name="Rectangle 74"/>
            <p:cNvSpPr>
              <a:spLocks noChangeArrowheads="1"/>
            </p:cNvSpPr>
            <p:nvPr/>
          </p:nvSpPr>
          <p:spPr bwMode="auto">
            <a:xfrm>
              <a:off x="1836" y="1501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</p:grpSp>
      <p:grpSp>
        <p:nvGrpSpPr>
          <p:cNvPr id="92202" name="Group 75"/>
          <p:cNvGrpSpPr>
            <a:grpSpLocks/>
          </p:cNvGrpSpPr>
          <p:nvPr/>
        </p:nvGrpSpPr>
        <p:grpSpPr bwMode="auto">
          <a:xfrm>
            <a:off x="2652713" y="3794125"/>
            <a:ext cx="200025" cy="474663"/>
            <a:chOff x="1844" y="2025"/>
            <a:chExt cx="126" cy="299"/>
          </a:xfrm>
        </p:grpSpPr>
        <p:sp>
          <p:nvSpPr>
            <p:cNvPr id="92242" name="Rectangle 76"/>
            <p:cNvSpPr>
              <a:spLocks noChangeArrowheads="1"/>
            </p:cNvSpPr>
            <p:nvPr/>
          </p:nvSpPr>
          <p:spPr bwMode="auto">
            <a:xfrm>
              <a:off x="1844" y="2134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  <p:sp>
          <p:nvSpPr>
            <p:cNvPr id="92243" name="Rectangle 77"/>
            <p:cNvSpPr>
              <a:spLocks noChangeArrowheads="1"/>
            </p:cNvSpPr>
            <p:nvPr/>
          </p:nvSpPr>
          <p:spPr bwMode="auto">
            <a:xfrm>
              <a:off x="1856" y="2025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</p:grpSp>
      <p:sp>
        <p:nvSpPr>
          <p:cNvPr id="92203" name="Rectangle 78"/>
          <p:cNvSpPr>
            <a:spLocks noChangeArrowheads="1"/>
          </p:cNvSpPr>
          <p:nvPr/>
        </p:nvSpPr>
        <p:spPr bwMode="auto">
          <a:xfrm>
            <a:off x="1797050" y="3886200"/>
            <a:ext cx="180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2400" b="1">
              <a:latin typeface="Helvetica" charset="0"/>
            </a:endParaRPr>
          </a:p>
        </p:txBody>
      </p:sp>
      <p:grpSp>
        <p:nvGrpSpPr>
          <p:cNvPr id="92204" name="Group 79"/>
          <p:cNvGrpSpPr>
            <a:grpSpLocks/>
          </p:cNvGrpSpPr>
          <p:nvPr/>
        </p:nvGrpSpPr>
        <p:grpSpPr bwMode="auto">
          <a:xfrm>
            <a:off x="2649538" y="4721225"/>
            <a:ext cx="225425" cy="449263"/>
            <a:chOff x="1892" y="2617"/>
            <a:chExt cx="142" cy="283"/>
          </a:xfrm>
        </p:grpSpPr>
        <p:sp>
          <p:nvSpPr>
            <p:cNvPr id="92240" name="Rectangle 80"/>
            <p:cNvSpPr>
              <a:spLocks noChangeArrowheads="1"/>
            </p:cNvSpPr>
            <p:nvPr/>
          </p:nvSpPr>
          <p:spPr bwMode="auto">
            <a:xfrm>
              <a:off x="1920" y="2710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  <p:sp>
          <p:nvSpPr>
            <p:cNvPr id="92241" name="Rectangle 81"/>
            <p:cNvSpPr>
              <a:spLocks noChangeArrowheads="1"/>
            </p:cNvSpPr>
            <p:nvPr/>
          </p:nvSpPr>
          <p:spPr bwMode="auto">
            <a:xfrm>
              <a:off x="1892" y="2617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</p:grpSp>
      <p:grpSp>
        <p:nvGrpSpPr>
          <p:cNvPr id="92205" name="Group 82"/>
          <p:cNvGrpSpPr>
            <a:grpSpLocks/>
          </p:cNvGrpSpPr>
          <p:nvPr/>
        </p:nvGrpSpPr>
        <p:grpSpPr bwMode="auto">
          <a:xfrm>
            <a:off x="2670175" y="5673725"/>
            <a:ext cx="311150" cy="438150"/>
            <a:chOff x="1845" y="3227"/>
            <a:chExt cx="196" cy="276"/>
          </a:xfrm>
        </p:grpSpPr>
        <p:sp>
          <p:nvSpPr>
            <p:cNvPr id="92238" name="Rectangle 83"/>
            <p:cNvSpPr>
              <a:spLocks noChangeArrowheads="1"/>
            </p:cNvSpPr>
            <p:nvPr/>
          </p:nvSpPr>
          <p:spPr bwMode="auto">
            <a:xfrm>
              <a:off x="1896" y="3227"/>
              <a:ext cx="1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.</a:t>
              </a:r>
            </a:p>
          </p:txBody>
        </p:sp>
        <p:sp>
          <p:nvSpPr>
            <p:cNvPr id="92239" name="Rectangle 84"/>
            <p:cNvSpPr>
              <a:spLocks noChangeArrowheads="1"/>
            </p:cNvSpPr>
            <p:nvPr/>
          </p:nvSpPr>
          <p:spPr bwMode="auto">
            <a:xfrm>
              <a:off x="1845" y="3313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</p:grpSp>
      <p:grpSp>
        <p:nvGrpSpPr>
          <p:cNvPr id="92206" name="Group 85"/>
          <p:cNvGrpSpPr>
            <a:grpSpLocks/>
          </p:cNvGrpSpPr>
          <p:nvPr/>
        </p:nvGrpSpPr>
        <p:grpSpPr bwMode="auto">
          <a:xfrm>
            <a:off x="2822575" y="1473200"/>
            <a:ext cx="644525" cy="498475"/>
            <a:chOff x="1952" y="554"/>
            <a:chExt cx="406" cy="314"/>
          </a:xfrm>
        </p:grpSpPr>
        <p:sp>
          <p:nvSpPr>
            <p:cNvPr id="92236" name="Rectangle 86"/>
            <p:cNvSpPr>
              <a:spLocks noChangeArrowheads="1"/>
            </p:cNvSpPr>
            <p:nvPr/>
          </p:nvSpPr>
          <p:spPr bwMode="auto">
            <a:xfrm>
              <a:off x="1952" y="554"/>
              <a:ext cx="40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Abra-</a:t>
              </a:r>
            </a:p>
          </p:txBody>
        </p:sp>
        <p:sp>
          <p:nvSpPr>
            <p:cNvPr id="92237" name="Rectangle 87"/>
            <p:cNvSpPr>
              <a:spLocks noChangeArrowheads="1"/>
            </p:cNvSpPr>
            <p:nvPr/>
          </p:nvSpPr>
          <p:spPr bwMode="auto">
            <a:xfrm>
              <a:off x="1960" y="678"/>
              <a:ext cx="34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ham</a:t>
              </a:r>
            </a:p>
          </p:txBody>
        </p:sp>
      </p:grpSp>
      <p:sp>
        <p:nvSpPr>
          <p:cNvPr id="92207" name="Rectangle 88"/>
          <p:cNvSpPr>
            <a:spLocks noChangeArrowheads="1"/>
          </p:cNvSpPr>
          <p:nvPr/>
        </p:nvSpPr>
        <p:spPr bwMode="auto">
          <a:xfrm>
            <a:off x="1543050" y="3049588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92208" name="Rectangle 89"/>
          <p:cNvSpPr>
            <a:spLocks noChangeArrowheads="1"/>
          </p:cNvSpPr>
          <p:nvPr/>
        </p:nvSpPr>
        <p:spPr bwMode="auto">
          <a:xfrm>
            <a:off x="1538288" y="3873500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92209" name="Rectangle 90"/>
          <p:cNvSpPr>
            <a:spLocks noChangeArrowheads="1"/>
          </p:cNvSpPr>
          <p:nvPr/>
        </p:nvSpPr>
        <p:spPr bwMode="auto">
          <a:xfrm>
            <a:off x="1541463" y="4752975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92210" name="Rectangle 91"/>
          <p:cNvSpPr>
            <a:spLocks noChangeArrowheads="1"/>
          </p:cNvSpPr>
          <p:nvPr/>
        </p:nvSpPr>
        <p:spPr bwMode="auto">
          <a:xfrm>
            <a:off x="1541463" y="5732463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92211" name="Rectangle 92"/>
          <p:cNvSpPr>
            <a:spLocks noChangeArrowheads="1"/>
          </p:cNvSpPr>
          <p:nvPr/>
        </p:nvSpPr>
        <p:spPr bwMode="auto">
          <a:xfrm>
            <a:off x="1576388" y="1063625"/>
            <a:ext cx="2551112" cy="532288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12" name="AutoShape 93"/>
          <p:cNvSpPr>
            <a:spLocks noChangeArrowheads="1"/>
          </p:cNvSpPr>
          <p:nvPr/>
        </p:nvSpPr>
        <p:spPr bwMode="auto">
          <a:xfrm rot="-5280000">
            <a:off x="289719" y="1269206"/>
            <a:ext cx="611188" cy="288925"/>
          </a:xfrm>
          <a:prstGeom prst="triangle">
            <a:avLst>
              <a:gd name="adj" fmla="val 49995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13" name="Rectangle 94" descr="Small grid"/>
          <p:cNvSpPr>
            <a:spLocks noChangeArrowheads="1"/>
          </p:cNvSpPr>
          <p:nvPr/>
        </p:nvSpPr>
        <p:spPr bwMode="auto">
          <a:xfrm>
            <a:off x="715963" y="1285875"/>
            <a:ext cx="1077912" cy="261938"/>
          </a:xfrm>
          <a:prstGeom prst="rect">
            <a:avLst/>
          </a:prstGeom>
          <a:pattFill prst="smGrid">
            <a:fgClr>
              <a:schemeClr val="tx1"/>
            </a:fgClr>
            <a:bgClr>
              <a:schemeClr val="bg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14" name="Text Box 95"/>
          <p:cNvSpPr txBox="1">
            <a:spLocks noChangeArrowheads="1"/>
          </p:cNvSpPr>
          <p:nvPr/>
        </p:nvSpPr>
        <p:spPr bwMode="auto">
          <a:xfrm rot="-5400000">
            <a:off x="1567656" y="3490119"/>
            <a:ext cx="4481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Poesía (5)</a:t>
            </a:r>
            <a:endParaRPr lang="en-US" sz="1000">
              <a:latin typeface="Arial Black" charset="0"/>
            </a:endParaRPr>
          </a:p>
        </p:txBody>
      </p:sp>
      <p:sp>
        <p:nvSpPr>
          <p:cNvPr id="1179773" name="Rectangle 125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1179775" name="Picture 127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92217" name="Rectangle 129"/>
          <p:cNvSpPr>
            <a:spLocks noChangeArrowheads="1"/>
          </p:cNvSpPr>
          <p:nvPr/>
        </p:nvSpPr>
        <p:spPr bwMode="auto">
          <a:xfrm>
            <a:off x="2651125" y="1101725"/>
            <a:ext cx="974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>
                <a:latin typeface="Helvetica" charset="0"/>
              </a:rPr>
              <a:t>Alrededor de:</a:t>
            </a:r>
          </a:p>
        </p:txBody>
      </p:sp>
      <p:sp>
        <p:nvSpPr>
          <p:cNvPr id="92218" name="Rectangle 147"/>
          <p:cNvSpPr>
            <a:spLocks noChangeArrowheads="1"/>
          </p:cNvSpPr>
          <p:nvPr/>
        </p:nvSpPr>
        <p:spPr bwMode="auto">
          <a:xfrm>
            <a:off x="1795463" y="1995488"/>
            <a:ext cx="1639887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b="1"/>
              <a:t>Todos los otros libros</a:t>
            </a:r>
          </a:p>
          <a:p>
            <a:pPr algn="ctr"/>
            <a:r>
              <a:rPr lang="ja-JP" altLang="en-US" b="1"/>
              <a:t>“</a:t>
            </a:r>
            <a:r>
              <a:rPr lang="en-US" altLang="ja-JP" b="1"/>
              <a:t>poéticos</a:t>
            </a:r>
            <a:r>
              <a:rPr lang="ja-JP" altLang="en-US" b="1"/>
              <a:t>”</a:t>
            </a:r>
            <a:r>
              <a:rPr lang="en-US" altLang="ja-JP" b="1"/>
              <a:t> son del </a:t>
            </a:r>
          </a:p>
          <a:p>
            <a:pPr algn="ctr"/>
            <a:r>
              <a:rPr lang="en-US" b="1"/>
              <a:t>período de la </a:t>
            </a:r>
            <a:r>
              <a:rPr lang="ja-JP" altLang="en-US" b="1"/>
              <a:t>“</a:t>
            </a:r>
            <a:r>
              <a:rPr lang="en-US" altLang="ja-JP" b="1"/>
              <a:t>realeza</a:t>
            </a:r>
            <a:r>
              <a:rPr lang="ja-JP" altLang="en-US" b="1"/>
              <a:t>”</a:t>
            </a:r>
            <a:endParaRPr lang="en-US" altLang="ja-JP" b="1"/>
          </a:p>
          <a:p>
            <a:pPr algn="ctr"/>
            <a:endParaRPr lang="en-US" sz="2400">
              <a:latin typeface="Times" charset="0"/>
            </a:endParaRPr>
          </a:p>
        </p:txBody>
      </p:sp>
      <p:sp>
        <p:nvSpPr>
          <p:cNvPr id="1179804" name="Rectangle 156"/>
          <p:cNvSpPr>
            <a:spLocks noChangeArrowheads="1"/>
          </p:cNvSpPr>
          <p:nvPr/>
        </p:nvSpPr>
        <p:spPr bwMode="auto">
          <a:xfrm>
            <a:off x="7431088" y="2301875"/>
            <a:ext cx="1501775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sz="2400" b="1">
              <a:solidFill>
                <a:schemeClr val="bg1"/>
              </a:solidFill>
              <a:latin typeface="Helvetica" pitchFamily="1" charset="0"/>
              <a:ea typeface="+mn-ea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Abraham</a:t>
            </a:r>
          </a:p>
        </p:txBody>
      </p:sp>
      <p:sp>
        <p:nvSpPr>
          <p:cNvPr id="1179808" name="Line 160"/>
          <p:cNvSpPr>
            <a:spLocks noChangeShapeType="1"/>
          </p:cNvSpPr>
          <p:nvPr/>
        </p:nvSpPr>
        <p:spPr bwMode="auto">
          <a:xfrm>
            <a:off x="5519738" y="3940175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79809" name="Line 161"/>
          <p:cNvSpPr>
            <a:spLocks noChangeShapeType="1"/>
          </p:cNvSpPr>
          <p:nvPr/>
        </p:nvSpPr>
        <p:spPr bwMode="auto">
          <a:xfrm>
            <a:off x="7148513" y="3940175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79810" name="Line 162"/>
          <p:cNvSpPr>
            <a:spLocks noChangeShapeType="1"/>
          </p:cNvSpPr>
          <p:nvPr/>
        </p:nvSpPr>
        <p:spPr bwMode="auto">
          <a:xfrm>
            <a:off x="5508625" y="4976813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79811" name="Line 163"/>
          <p:cNvSpPr>
            <a:spLocks noChangeShapeType="1"/>
          </p:cNvSpPr>
          <p:nvPr/>
        </p:nvSpPr>
        <p:spPr bwMode="auto">
          <a:xfrm>
            <a:off x="7137400" y="4976813"/>
            <a:ext cx="21129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79812" name="Line 164"/>
          <p:cNvSpPr>
            <a:spLocks noChangeShapeType="1"/>
          </p:cNvSpPr>
          <p:nvPr/>
        </p:nvSpPr>
        <p:spPr bwMode="auto">
          <a:xfrm>
            <a:off x="5503863" y="5986463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79813" name="Line 165"/>
          <p:cNvSpPr>
            <a:spLocks noChangeShapeType="1"/>
          </p:cNvSpPr>
          <p:nvPr/>
        </p:nvSpPr>
        <p:spPr bwMode="auto">
          <a:xfrm>
            <a:off x="7132638" y="5986463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79814" name="Line 166"/>
          <p:cNvSpPr>
            <a:spLocks noChangeShapeType="1"/>
          </p:cNvSpPr>
          <p:nvPr/>
        </p:nvSpPr>
        <p:spPr bwMode="auto">
          <a:xfrm>
            <a:off x="5508625" y="7004050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79815" name="Line 167"/>
          <p:cNvSpPr>
            <a:spLocks noChangeShapeType="1"/>
          </p:cNvSpPr>
          <p:nvPr/>
        </p:nvSpPr>
        <p:spPr bwMode="auto">
          <a:xfrm>
            <a:off x="7137400" y="6999288"/>
            <a:ext cx="21129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7" name="Group 175"/>
          <p:cNvGrpSpPr>
            <a:grpSpLocks/>
          </p:cNvGrpSpPr>
          <p:nvPr/>
        </p:nvGrpSpPr>
        <p:grpSpPr bwMode="auto">
          <a:xfrm>
            <a:off x="1814513" y="1897063"/>
            <a:ext cx="7756525" cy="4545012"/>
            <a:chOff x="1143" y="1195"/>
            <a:chExt cx="4886" cy="2863"/>
          </a:xfrm>
        </p:grpSpPr>
        <p:sp>
          <p:nvSpPr>
            <p:cNvPr id="1179816" name="AutoShape 168"/>
            <p:cNvSpPr>
              <a:spLocks noChangeArrowheads="1"/>
            </p:cNvSpPr>
            <p:nvPr/>
          </p:nvSpPr>
          <p:spPr bwMode="auto">
            <a:xfrm>
              <a:off x="1143" y="1195"/>
              <a:ext cx="1012" cy="72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63500" dir="2212194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179817" name="Line 169"/>
            <p:cNvSpPr>
              <a:spLocks noChangeShapeType="1"/>
            </p:cNvSpPr>
            <p:nvPr/>
          </p:nvSpPr>
          <p:spPr bwMode="auto">
            <a:xfrm>
              <a:off x="2161" y="1596"/>
              <a:ext cx="1186" cy="1545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prstDash val="sysDot"/>
              <a:round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grpSp>
          <p:nvGrpSpPr>
            <p:cNvPr id="92231" name="Group 174"/>
            <p:cNvGrpSpPr>
              <a:grpSpLocks/>
            </p:cNvGrpSpPr>
            <p:nvPr/>
          </p:nvGrpSpPr>
          <p:grpSpPr bwMode="auto">
            <a:xfrm>
              <a:off x="3266" y="2266"/>
              <a:ext cx="2763" cy="1792"/>
              <a:chOff x="3266" y="2266"/>
              <a:chExt cx="2763" cy="1792"/>
            </a:xfrm>
          </p:grpSpPr>
          <p:grpSp>
            <p:nvGrpSpPr>
              <p:cNvPr id="92232" name="Group 170"/>
              <p:cNvGrpSpPr>
                <a:grpSpLocks/>
              </p:cNvGrpSpPr>
              <p:nvPr/>
            </p:nvGrpSpPr>
            <p:grpSpPr bwMode="auto">
              <a:xfrm>
                <a:off x="3365" y="2368"/>
                <a:ext cx="2548" cy="1690"/>
                <a:chOff x="361" y="2800"/>
                <a:chExt cx="2548" cy="1690"/>
              </a:xfrm>
            </p:grpSpPr>
            <p:sp>
              <p:nvSpPr>
                <p:cNvPr id="1179819" name="AutoShape 171"/>
                <p:cNvSpPr>
                  <a:spLocks noChangeArrowheads="1"/>
                </p:cNvSpPr>
                <p:nvPr/>
              </p:nvSpPr>
              <p:spPr bwMode="auto">
                <a:xfrm>
                  <a:off x="361" y="2800"/>
                  <a:ext cx="2548" cy="1491"/>
                </a:xfrm>
                <a:prstGeom prst="roundRect">
                  <a:avLst>
                    <a:gd name="adj" fmla="val 16667"/>
                  </a:avLst>
                </a:prstGeom>
                <a:gradFill rotWithShape="0">
                  <a:gsLst>
                    <a:gs pos="0">
                      <a:srgbClr val="1822CD">
                        <a:gamma/>
                        <a:shade val="0"/>
                        <a:invGamma/>
                      </a:srgbClr>
                    </a:gs>
                    <a:gs pos="50000">
                      <a:srgbClr val="1822CD"/>
                    </a:gs>
                    <a:gs pos="100000">
                      <a:srgbClr val="1822CD">
                        <a:gamma/>
                        <a:shade val="0"/>
                        <a:invGamma/>
                      </a:srgbClr>
                    </a:gs>
                  </a:gsLst>
                  <a:lin ang="5400000" scaled="1"/>
                </a:gradFill>
                <a:ln w="762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blurRad="63500" dist="63500" dir="3187806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79820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361" y="2952"/>
                  <a:ext cx="2507" cy="1538"/>
                </a:xfrm>
                <a:prstGeom prst="rect">
                  <a:avLst/>
                </a:prstGeom>
                <a:noFill/>
                <a:ln w="76200">
                  <a:noFill/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>
                  <a:lvl1pPr>
                    <a:defRPr sz="12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12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12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12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12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>
                    <a:lnSpc>
                      <a:spcPct val="70000"/>
                    </a:lnSpc>
                    <a:spcBef>
                      <a:spcPct val="50000"/>
                    </a:spcBef>
                    <a:defRPr/>
                  </a:pPr>
                  <a:r>
                    <a:rPr lang="es-ES" sz="2800" b="1" smtClean="0">
                      <a:solidFill>
                        <a:srgbClr val="66FFFF"/>
                      </a:solidFill>
                      <a:latin typeface="Helvetica" charset="0"/>
                    </a:rPr>
                    <a:t>Todos los otros libros</a:t>
                  </a:r>
                </a:p>
                <a:p>
                  <a:pPr algn="ctr">
                    <a:lnSpc>
                      <a:spcPct val="70000"/>
                    </a:lnSpc>
                    <a:spcBef>
                      <a:spcPct val="50000"/>
                    </a:spcBef>
                    <a:defRPr/>
                  </a:pPr>
                  <a:r>
                    <a:rPr lang="es-ES" sz="2800" b="1" smtClean="0">
                      <a:solidFill>
                        <a:srgbClr val="66FFFF"/>
                      </a:solidFill>
                      <a:latin typeface="Helvetica" charset="0"/>
                    </a:rPr>
                    <a:t>“poéticos” son del </a:t>
                  </a:r>
                </a:p>
                <a:p>
                  <a:pPr algn="ctr">
                    <a:lnSpc>
                      <a:spcPct val="70000"/>
                    </a:lnSpc>
                    <a:spcBef>
                      <a:spcPct val="50000"/>
                    </a:spcBef>
                    <a:defRPr/>
                  </a:pPr>
                  <a:r>
                    <a:rPr lang="es-ES" sz="2800" b="1" smtClean="0">
                      <a:solidFill>
                        <a:srgbClr val="66FFFF"/>
                      </a:solidFill>
                      <a:latin typeface="Helvetica" charset="0"/>
                    </a:rPr>
                    <a:t>período de la</a:t>
                  </a:r>
                </a:p>
                <a:p>
                  <a:pPr algn="ctr">
                    <a:lnSpc>
                      <a:spcPct val="70000"/>
                    </a:lnSpc>
                    <a:spcBef>
                      <a:spcPct val="50000"/>
                    </a:spcBef>
                    <a:defRPr/>
                  </a:pPr>
                  <a:r>
                    <a:rPr lang="es-ES" sz="2800" b="1" smtClean="0">
                      <a:solidFill>
                        <a:srgbClr val="66FFFF"/>
                      </a:solidFill>
                      <a:latin typeface="Helvetica" charset="0"/>
                    </a:rPr>
                    <a:t> “realeza”</a:t>
                  </a:r>
                </a:p>
                <a:p>
                  <a:pPr algn="ctr">
                    <a:lnSpc>
                      <a:spcPct val="70000"/>
                    </a:lnSpc>
                    <a:spcBef>
                      <a:spcPct val="50000"/>
                    </a:spcBef>
                    <a:defRPr/>
                  </a:pPr>
                  <a:endParaRPr lang="en-US" sz="2800" b="1" smtClean="0">
                    <a:solidFill>
                      <a:srgbClr val="66FFFF"/>
                    </a:solidFill>
                    <a:latin typeface="Helvetica" charset="0"/>
                  </a:endParaRPr>
                </a:p>
              </p:txBody>
            </p:sp>
          </p:grpSp>
          <p:sp>
            <p:nvSpPr>
              <p:cNvPr id="1179821" name="AutoShape 173"/>
              <p:cNvSpPr>
                <a:spLocks noChangeArrowheads="1"/>
              </p:cNvSpPr>
              <p:nvPr/>
            </p:nvSpPr>
            <p:spPr bwMode="auto">
              <a:xfrm>
                <a:off x="3266" y="2266"/>
                <a:ext cx="2763" cy="1701"/>
              </a:xfrm>
              <a:prstGeom prst="roundRect">
                <a:avLst>
                  <a:gd name="adj" fmla="val 16667"/>
                </a:avLst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63500" dir="2212194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94210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94211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94212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94213" name="Rectangle 81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94214" name="Rectangle 8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94215" name="Rectangle 8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94216" name="Rectangle 9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94217" name="Rectangle 9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94218" name="Rectangle 9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94219" name="Rectangle 9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94220" name="Rectangle 9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94221" name="Rectangle 9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94222" name="Rectangle 9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94223" name="Rectangle 9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94224" name="Rectangle 9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94225" name="Rectangle 9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94226" name="Rectangle 101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94227" name="Rectangle 102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94228" name="Rectangle 103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94229" name="Rectangle 104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94230" name="Rectangle 106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94231" name="Rectangle 125"/>
          <p:cNvSpPr>
            <a:spLocks noChangeArrowheads="1"/>
          </p:cNvSpPr>
          <p:nvPr/>
        </p:nvSpPr>
        <p:spPr bwMode="auto">
          <a:xfrm>
            <a:off x="3825875" y="16129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94232" name="Rectangle 126"/>
          <p:cNvSpPr>
            <a:spLocks noChangeArrowheads="1"/>
          </p:cNvSpPr>
          <p:nvPr/>
        </p:nvSpPr>
        <p:spPr bwMode="auto">
          <a:xfrm>
            <a:off x="3821113" y="22733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94233" name="Rectangle 127"/>
          <p:cNvSpPr>
            <a:spLocks noChangeArrowheads="1"/>
          </p:cNvSpPr>
          <p:nvPr/>
        </p:nvSpPr>
        <p:spPr bwMode="auto">
          <a:xfrm>
            <a:off x="3822700" y="32559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94234" name="Rectangle 128"/>
          <p:cNvSpPr>
            <a:spLocks noChangeArrowheads="1"/>
          </p:cNvSpPr>
          <p:nvPr/>
        </p:nvSpPr>
        <p:spPr bwMode="auto">
          <a:xfrm>
            <a:off x="3808413" y="457993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017985" name="Rectangle 129"/>
          <p:cNvSpPr>
            <a:spLocks noChangeArrowheads="1"/>
          </p:cNvSpPr>
          <p:nvPr/>
        </p:nvSpPr>
        <p:spPr bwMode="auto">
          <a:xfrm>
            <a:off x="3806825" y="5153025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94236" name="Rectangle 148"/>
          <p:cNvSpPr>
            <a:spLocks noChangeArrowheads="1"/>
          </p:cNvSpPr>
          <p:nvPr/>
        </p:nvSpPr>
        <p:spPr bwMode="auto">
          <a:xfrm>
            <a:off x="2813050" y="6426200"/>
            <a:ext cx="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800" b="1">
              <a:latin typeface="Helvetica" charset="0"/>
            </a:endParaRPr>
          </a:p>
        </p:txBody>
      </p:sp>
      <p:sp>
        <p:nvSpPr>
          <p:cNvPr id="94237" name="Rectangle 150"/>
          <p:cNvSpPr>
            <a:spLocks noChangeArrowheads="1"/>
          </p:cNvSpPr>
          <p:nvPr/>
        </p:nvSpPr>
        <p:spPr bwMode="auto">
          <a:xfrm>
            <a:off x="2774950" y="6983413"/>
            <a:ext cx="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800" b="1">
              <a:latin typeface="Helvetica" charset="0"/>
            </a:endParaRPr>
          </a:p>
        </p:txBody>
      </p:sp>
      <p:sp>
        <p:nvSpPr>
          <p:cNvPr id="94238" name="Rectangle 157"/>
          <p:cNvSpPr>
            <a:spLocks noChangeArrowheads="1"/>
          </p:cNvSpPr>
          <p:nvPr/>
        </p:nvSpPr>
        <p:spPr bwMode="auto">
          <a:xfrm>
            <a:off x="2900363" y="2162175"/>
            <a:ext cx="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000">
              <a:latin typeface="Arial" charset="0"/>
            </a:endParaRPr>
          </a:p>
        </p:txBody>
      </p:sp>
      <p:sp>
        <p:nvSpPr>
          <p:cNvPr id="94239" name="Text Box 204"/>
          <p:cNvSpPr txBox="1">
            <a:spLocks noChangeArrowheads="1"/>
          </p:cNvSpPr>
          <p:nvPr/>
        </p:nvSpPr>
        <p:spPr bwMode="auto">
          <a:xfrm>
            <a:off x="9612313" y="735012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 </a:t>
            </a:r>
          </a:p>
        </p:txBody>
      </p:sp>
      <p:sp>
        <p:nvSpPr>
          <p:cNvPr id="94240" name="Text Box 223"/>
          <p:cNvSpPr txBox="1">
            <a:spLocks noChangeArrowheads="1"/>
          </p:cNvSpPr>
          <p:nvPr/>
        </p:nvSpPr>
        <p:spPr bwMode="auto">
          <a:xfrm>
            <a:off x="4562475" y="7515225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000" b="1">
              <a:solidFill>
                <a:schemeClr val="tx2"/>
              </a:solidFill>
            </a:endParaRPr>
          </a:p>
        </p:txBody>
      </p:sp>
      <p:sp>
        <p:nvSpPr>
          <p:cNvPr id="94241" name="Text Box 241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45</a:t>
            </a:r>
          </a:p>
        </p:txBody>
      </p:sp>
      <p:grpSp>
        <p:nvGrpSpPr>
          <p:cNvPr id="94242" name="Group 260"/>
          <p:cNvGrpSpPr>
            <a:grpSpLocks/>
          </p:cNvGrpSpPr>
          <p:nvPr/>
        </p:nvGrpSpPr>
        <p:grpSpPr bwMode="auto">
          <a:xfrm>
            <a:off x="5321300" y="3275013"/>
            <a:ext cx="4044950" cy="2366962"/>
            <a:chOff x="361" y="2800"/>
            <a:chExt cx="2548" cy="1491"/>
          </a:xfrm>
        </p:grpSpPr>
        <p:sp>
          <p:nvSpPr>
            <p:cNvPr id="1018117" name="AutoShape 261"/>
            <p:cNvSpPr>
              <a:spLocks noChangeArrowheads="1"/>
            </p:cNvSpPr>
            <p:nvPr/>
          </p:nvSpPr>
          <p:spPr bwMode="auto">
            <a:xfrm>
              <a:off x="361" y="2800"/>
              <a:ext cx="2548" cy="149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1822CD">
                    <a:gamma/>
                    <a:shade val="0"/>
                    <a:invGamma/>
                  </a:srgbClr>
                </a:gs>
                <a:gs pos="50000">
                  <a:srgbClr val="1822CD"/>
                </a:gs>
                <a:gs pos="100000">
                  <a:srgbClr val="1822CD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blurRad="63500" dist="63500" dir="3187806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18118" name="Text Box 262"/>
            <p:cNvSpPr txBox="1">
              <a:spLocks noChangeArrowheads="1"/>
            </p:cNvSpPr>
            <p:nvPr/>
          </p:nvSpPr>
          <p:spPr bwMode="auto">
            <a:xfrm>
              <a:off x="361" y="2952"/>
              <a:ext cx="2507" cy="1215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66FFFF"/>
                  </a:solidFill>
                  <a:latin typeface="Helvetica" pitchFamily="1" charset="0"/>
                  <a:ea typeface="+mn-ea"/>
                  <a:cs typeface="+mn-cs"/>
                </a:rPr>
                <a:t>ALL OTHER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66FFFF"/>
                  </a:solidFill>
                  <a:latin typeface="Helvetica" pitchFamily="1" charset="0"/>
                  <a:ea typeface="+mn-ea"/>
                  <a:cs typeface="+mn-cs"/>
                </a:rPr>
                <a:t>“WRITINGS” ARE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66FFFF"/>
                  </a:solidFill>
                  <a:latin typeface="Helvetica" pitchFamily="1" charset="0"/>
                  <a:ea typeface="+mn-ea"/>
                  <a:cs typeface="+mn-cs"/>
                </a:rPr>
                <a:t>FROM THE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66FFFF"/>
                  </a:solidFill>
                  <a:latin typeface="Helvetica" pitchFamily="1" charset="0"/>
                  <a:ea typeface="+mn-ea"/>
                  <a:cs typeface="+mn-cs"/>
                </a:rPr>
                <a:t>“ROYALTY” PERIOD</a:t>
              </a:r>
            </a:p>
          </p:txBody>
        </p:sp>
      </p:grpSp>
      <p:sp>
        <p:nvSpPr>
          <p:cNvPr id="1018119" name="AutoShape 263"/>
          <p:cNvSpPr>
            <a:spLocks noChangeArrowheads="1"/>
          </p:cNvSpPr>
          <p:nvPr/>
        </p:nvSpPr>
        <p:spPr bwMode="auto">
          <a:xfrm>
            <a:off x="5157788" y="3111500"/>
            <a:ext cx="4386262" cy="2700338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94244" name="Picture 2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7" r="29369" b="9608"/>
          <a:stretch>
            <a:fillRect/>
          </a:stretch>
        </p:blipFill>
        <p:spPr bwMode="auto">
          <a:xfrm>
            <a:off x="4937125" y="450850"/>
            <a:ext cx="4721225" cy="676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45" name="Rectangle 265"/>
          <p:cNvSpPr>
            <a:spLocks noChangeArrowheads="1"/>
          </p:cNvSpPr>
          <p:nvPr/>
        </p:nvSpPr>
        <p:spPr bwMode="auto">
          <a:xfrm>
            <a:off x="5000625" y="412750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46" name="Rectangle 266"/>
          <p:cNvSpPr>
            <a:spLocks noChangeArrowheads="1"/>
          </p:cNvSpPr>
          <p:nvPr/>
        </p:nvSpPr>
        <p:spPr bwMode="auto">
          <a:xfrm>
            <a:off x="4997450" y="398463"/>
            <a:ext cx="4694238" cy="6850062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8123" name="Line 267"/>
          <p:cNvSpPr>
            <a:spLocks noChangeShapeType="1"/>
          </p:cNvSpPr>
          <p:nvPr/>
        </p:nvSpPr>
        <p:spPr bwMode="auto">
          <a:xfrm>
            <a:off x="5500688" y="2935288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18124" name="Line 268"/>
          <p:cNvSpPr>
            <a:spLocks noChangeShapeType="1"/>
          </p:cNvSpPr>
          <p:nvPr/>
        </p:nvSpPr>
        <p:spPr bwMode="auto">
          <a:xfrm>
            <a:off x="7129463" y="2933700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18133" name="Rectangle 277"/>
          <p:cNvSpPr>
            <a:spLocks noChangeArrowheads="1"/>
          </p:cNvSpPr>
          <p:nvPr/>
        </p:nvSpPr>
        <p:spPr bwMode="auto">
          <a:xfrm>
            <a:off x="5662613" y="2468563"/>
            <a:ext cx="8128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Job</a:t>
            </a:r>
          </a:p>
        </p:txBody>
      </p:sp>
      <p:sp>
        <p:nvSpPr>
          <p:cNvPr id="1018136" name="Rectangle 280"/>
          <p:cNvSpPr>
            <a:spLocks noChangeArrowheads="1"/>
          </p:cNvSpPr>
          <p:nvPr/>
        </p:nvSpPr>
        <p:spPr bwMode="auto">
          <a:xfrm>
            <a:off x="7259638" y="2284413"/>
            <a:ext cx="13398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Alrededor de:</a:t>
            </a:r>
          </a:p>
        </p:txBody>
      </p:sp>
      <p:sp>
        <p:nvSpPr>
          <p:cNvPr id="1018137" name="Rectangle 281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018138" name="Text Box 282"/>
          <p:cNvSpPr txBox="1">
            <a:spLocks noChangeArrowheads="1"/>
          </p:cNvSpPr>
          <p:nvPr/>
        </p:nvSpPr>
        <p:spPr bwMode="auto">
          <a:xfrm>
            <a:off x="5283200" y="1838325"/>
            <a:ext cx="411162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ja-JP" altLang="en-US" sz="3200" b="1" i="1" smtClean="0">
                <a:solidFill>
                  <a:srgbClr val="FFF819"/>
                </a:solidFill>
                <a:latin typeface="Helvetica" charset="0"/>
              </a:rPr>
              <a:t>“</a:t>
            </a:r>
            <a:r>
              <a:rPr lang="en-US" sz="3200" b="1" i="1" smtClean="0">
                <a:solidFill>
                  <a:srgbClr val="FFF819"/>
                </a:solidFill>
                <a:latin typeface="Helvetica" charset="0"/>
              </a:rPr>
              <a:t>Poesía</a:t>
            </a:r>
            <a:r>
              <a:rPr lang="ja-JP" altLang="en-US" sz="3200" b="1" i="1" smtClean="0">
                <a:solidFill>
                  <a:srgbClr val="FFF819"/>
                </a:solidFill>
                <a:latin typeface="Helvetica" charset="0"/>
              </a:rPr>
              <a:t>”</a:t>
            </a:r>
            <a:endParaRPr lang="en-US" sz="3200" b="1" i="1" smtClean="0">
              <a:solidFill>
                <a:srgbClr val="FFF819"/>
              </a:solidFill>
              <a:latin typeface="Helvetica" charset="0"/>
            </a:endParaRPr>
          </a:p>
        </p:txBody>
      </p:sp>
      <p:sp>
        <p:nvSpPr>
          <p:cNvPr id="1018139" name="Rectangle 283"/>
          <p:cNvSpPr>
            <a:spLocks noChangeArrowheads="1"/>
          </p:cNvSpPr>
          <p:nvPr/>
        </p:nvSpPr>
        <p:spPr bwMode="auto">
          <a:xfrm>
            <a:off x="7431088" y="2301875"/>
            <a:ext cx="1501775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sz="2400" b="1">
              <a:solidFill>
                <a:schemeClr val="bg1"/>
              </a:solidFill>
              <a:latin typeface="Helvetica" pitchFamily="1" charset="0"/>
              <a:ea typeface="+mn-ea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Abraham</a:t>
            </a:r>
          </a:p>
        </p:txBody>
      </p:sp>
      <p:sp>
        <p:nvSpPr>
          <p:cNvPr id="1018140" name="Rectangle 284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94255" name="Rectangle 356"/>
          <p:cNvSpPr>
            <a:spLocks noChangeArrowheads="1"/>
          </p:cNvSpPr>
          <p:nvPr/>
        </p:nvSpPr>
        <p:spPr bwMode="auto">
          <a:xfrm>
            <a:off x="652463" y="1174750"/>
            <a:ext cx="1592262" cy="37734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7027" tIns="48513" rIns="97027" bIns="48513" anchor="ctr"/>
          <a:lstStyle/>
          <a:p>
            <a:pPr algn="ctr" defTabSz="969963"/>
            <a:endParaRPr lang="en-US" sz="2500">
              <a:latin typeface="Times" charset="0"/>
            </a:endParaRPr>
          </a:p>
        </p:txBody>
      </p:sp>
      <p:sp>
        <p:nvSpPr>
          <p:cNvPr id="94256" name="AutoShape 357"/>
          <p:cNvSpPr>
            <a:spLocks noChangeArrowheads="1"/>
          </p:cNvSpPr>
          <p:nvPr/>
        </p:nvSpPr>
        <p:spPr bwMode="auto">
          <a:xfrm>
            <a:off x="1722438" y="3506788"/>
            <a:ext cx="1751012" cy="13271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9 w 21600"/>
              <a:gd name="T13" fmla="*/ 4169 h 21600"/>
              <a:gd name="T14" fmla="*/ 17431 w 21600"/>
              <a:gd name="T15" fmla="*/ 174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738" y="21600"/>
                </a:lnTo>
                <a:lnTo>
                  <a:pt x="1686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57" name="AutoShape 359"/>
          <p:cNvSpPr>
            <a:spLocks noChangeArrowheads="1"/>
          </p:cNvSpPr>
          <p:nvPr/>
        </p:nvSpPr>
        <p:spPr bwMode="auto">
          <a:xfrm>
            <a:off x="1871663" y="3608388"/>
            <a:ext cx="1751012" cy="11430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846 w 21600"/>
              <a:gd name="T13" fmla="*/ 3846 h 21600"/>
              <a:gd name="T14" fmla="*/ 17754 w 21600"/>
              <a:gd name="T15" fmla="*/ 1775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092" y="21600"/>
                </a:lnTo>
                <a:lnTo>
                  <a:pt x="1750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58" name="Rectangle 360"/>
          <p:cNvSpPr>
            <a:spLocks noChangeArrowheads="1"/>
          </p:cNvSpPr>
          <p:nvPr/>
        </p:nvSpPr>
        <p:spPr bwMode="auto">
          <a:xfrm>
            <a:off x="2579688" y="1541463"/>
            <a:ext cx="1257300" cy="44100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7027" tIns="48513" rIns="97027" bIns="48513" anchor="ctr"/>
          <a:lstStyle/>
          <a:p>
            <a:pPr algn="ctr" defTabSz="969963"/>
            <a:endParaRPr lang="en-US" sz="2500">
              <a:latin typeface="Times" charset="0"/>
            </a:endParaRPr>
          </a:p>
        </p:txBody>
      </p:sp>
      <p:sp>
        <p:nvSpPr>
          <p:cNvPr id="94259" name="Line 361"/>
          <p:cNvSpPr>
            <a:spLocks noChangeShapeType="1"/>
          </p:cNvSpPr>
          <p:nvPr/>
        </p:nvSpPr>
        <p:spPr bwMode="auto">
          <a:xfrm>
            <a:off x="2581275" y="3630613"/>
            <a:ext cx="0" cy="61118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0" name="Line 362"/>
          <p:cNvSpPr>
            <a:spLocks noChangeShapeType="1"/>
          </p:cNvSpPr>
          <p:nvPr/>
        </p:nvSpPr>
        <p:spPr bwMode="auto">
          <a:xfrm>
            <a:off x="2576513" y="4124325"/>
            <a:ext cx="0" cy="61118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1" name="Text Box 363"/>
          <p:cNvSpPr txBox="1">
            <a:spLocks noChangeArrowheads="1"/>
          </p:cNvSpPr>
          <p:nvPr/>
        </p:nvSpPr>
        <p:spPr bwMode="auto">
          <a:xfrm rot="-5388474">
            <a:off x="-1000124" y="2560637"/>
            <a:ext cx="36322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>
                <a:latin typeface="Arial" charset="0"/>
              </a:rPr>
              <a:t> Historia (12)</a:t>
            </a:r>
          </a:p>
        </p:txBody>
      </p:sp>
      <p:sp>
        <p:nvSpPr>
          <p:cNvPr id="94262" name="Line 364"/>
          <p:cNvSpPr>
            <a:spLocks noChangeShapeType="1"/>
          </p:cNvSpPr>
          <p:nvPr/>
        </p:nvSpPr>
        <p:spPr bwMode="auto">
          <a:xfrm>
            <a:off x="952500" y="1177925"/>
            <a:ext cx="0" cy="3773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3" name="Text Box 365"/>
          <p:cNvSpPr txBox="1">
            <a:spLocks noChangeArrowheads="1"/>
          </p:cNvSpPr>
          <p:nvPr/>
        </p:nvSpPr>
        <p:spPr bwMode="auto">
          <a:xfrm rot="-5414778">
            <a:off x="1798638" y="3451225"/>
            <a:ext cx="37750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>
                <a:latin typeface="Arial" charset="0"/>
              </a:rPr>
              <a:t>  </a:t>
            </a:r>
          </a:p>
        </p:txBody>
      </p:sp>
      <p:sp>
        <p:nvSpPr>
          <p:cNvPr id="94264" name="Line 366"/>
          <p:cNvSpPr>
            <a:spLocks noChangeShapeType="1"/>
          </p:cNvSpPr>
          <p:nvPr/>
        </p:nvSpPr>
        <p:spPr bwMode="auto">
          <a:xfrm>
            <a:off x="3532188" y="1541463"/>
            <a:ext cx="0" cy="44116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5" name="Line 367"/>
          <p:cNvSpPr>
            <a:spLocks noChangeShapeType="1"/>
          </p:cNvSpPr>
          <p:nvPr/>
        </p:nvSpPr>
        <p:spPr bwMode="auto">
          <a:xfrm>
            <a:off x="1054100" y="1416050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6" name="Line 368"/>
          <p:cNvSpPr>
            <a:spLocks noChangeShapeType="1"/>
          </p:cNvSpPr>
          <p:nvPr/>
        </p:nvSpPr>
        <p:spPr bwMode="auto">
          <a:xfrm>
            <a:off x="1054100" y="2392363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7" name="Line 369"/>
          <p:cNvSpPr>
            <a:spLocks noChangeShapeType="1"/>
          </p:cNvSpPr>
          <p:nvPr/>
        </p:nvSpPr>
        <p:spPr bwMode="auto">
          <a:xfrm>
            <a:off x="1054100" y="2949575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8" name="Line 370"/>
          <p:cNvSpPr>
            <a:spLocks noChangeShapeType="1"/>
          </p:cNvSpPr>
          <p:nvPr/>
        </p:nvSpPr>
        <p:spPr bwMode="auto">
          <a:xfrm>
            <a:off x="1054100" y="3232150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9" name="Line 371"/>
          <p:cNvSpPr>
            <a:spLocks noChangeShapeType="1"/>
          </p:cNvSpPr>
          <p:nvPr/>
        </p:nvSpPr>
        <p:spPr bwMode="auto">
          <a:xfrm>
            <a:off x="1046163" y="3408363"/>
            <a:ext cx="10937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70" name="Line 372"/>
          <p:cNvSpPr>
            <a:spLocks noChangeShapeType="1"/>
          </p:cNvSpPr>
          <p:nvPr/>
        </p:nvSpPr>
        <p:spPr bwMode="auto">
          <a:xfrm>
            <a:off x="1054100" y="3690938"/>
            <a:ext cx="652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71" name="Line 373"/>
          <p:cNvSpPr>
            <a:spLocks noChangeShapeType="1"/>
          </p:cNvSpPr>
          <p:nvPr/>
        </p:nvSpPr>
        <p:spPr bwMode="auto">
          <a:xfrm>
            <a:off x="1060450" y="3959225"/>
            <a:ext cx="723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72" name="Line 374"/>
          <p:cNvSpPr>
            <a:spLocks noChangeShapeType="1"/>
          </p:cNvSpPr>
          <p:nvPr/>
        </p:nvSpPr>
        <p:spPr bwMode="auto">
          <a:xfrm>
            <a:off x="1060450" y="4149725"/>
            <a:ext cx="771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73" name="Line 375"/>
          <p:cNvSpPr>
            <a:spLocks noChangeShapeType="1"/>
          </p:cNvSpPr>
          <p:nvPr/>
        </p:nvSpPr>
        <p:spPr bwMode="auto">
          <a:xfrm>
            <a:off x="1054100" y="4378325"/>
            <a:ext cx="847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74" name="Line 376"/>
          <p:cNvSpPr>
            <a:spLocks noChangeShapeType="1"/>
          </p:cNvSpPr>
          <p:nvPr/>
        </p:nvSpPr>
        <p:spPr bwMode="auto">
          <a:xfrm>
            <a:off x="1060450" y="4608513"/>
            <a:ext cx="898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75" name="Line 377"/>
          <p:cNvSpPr>
            <a:spLocks noChangeShapeType="1"/>
          </p:cNvSpPr>
          <p:nvPr/>
        </p:nvSpPr>
        <p:spPr bwMode="auto">
          <a:xfrm>
            <a:off x="1060450" y="4811713"/>
            <a:ext cx="946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76" name="Line 378"/>
          <p:cNvSpPr>
            <a:spLocks noChangeShapeType="1"/>
          </p:cNvSpPr>
          <p:nvPr/>
        </p:nvSpPr>
        <p:spPr bwMode="auto">
          <a:xfrm>
            <a:off x="1054100" y="2151063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77" name="Line 379"/>
          <p:cNvSpPr>
            <a:spLocks noChangeShapeType="1"/>
          </p:cNvSpPr>
          <p:nvPr/>
        </p:nvSpPr>
        <p:spPr bwMode="auto">
          <a:xfrm>
            <a:off x="2686050" y="1906588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78" name="Line 380"/>
          <p:cNvSpPr>
            <a:spLocks noChangeShapeType="1"/>
          </p:cNvSpPr>
          <p:nvPr/>
        </p:nvSpPr>
        <p:spPr bwMode="auto">
          <a:xfrm>
            <a:off x="2686050" y="1622425"/>
            <a:ext cx="8128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79" name="Line 381"/>
          <p:cNvSpPr>
            <a:spLocks noChangeShapeType="1"/>
          </p:cNvSpPr>
          <p:nvPr/>
        </p:nvSpPr>
        <p:spPr bwMode="auto">
          <a:xfrm>
            <a:off x="2686050" y="2078038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80" name="Line 382"/>
          <p:cNvSpPr>
            <a:spLocks noChangeShapeType="1"/>
          </p:cNvSpPr>
          <p:nvPr/>
        </p:nvSpPr>
        <p:spPr bwMode="auto">
          <a:xfrm>
            <a:off x="2695575" y="2290763"/>
            <a:ext cx="814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81" name="Line 383"/>
          <p:cNvSpPr>
            <a:spLocks noChangeShapeType="1"/>
          </p:cNvSpPr>
          <p:nvPr/>
        </p:nvSpPr>
        <p:spPr bwMode="auto">
          <a:xfrm>
            <a:off x="2686050" y="2670175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82" name="Line 384"/>
          <p:cNvSpPr>
            <a:spLocks noChangeShapeType="1"/>
          </p:cNvSpPr>
          <p:nvPr/>
        </p:nvSpPr>
        <p:spPr bwMode="auto">
          <a:xfrm>
            <a:off x="2687638" y="2852738"/>
            <a:ext cx="814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83" name="Line 385"/>
          <p:cNvSpPr>
            <a:spLocks noChangeShapeType="1"/>
          </p:cNvSpPr>
          <p:nvPr/>
        </p:nvSpPr>
        <p:spPr bwMode="auto">
          <a:xfrm>
            <a:off x="2689225" y="3043238"/>
            <a:ext cx="814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84" name="Line 386"/>
          <p:cNvSpPr>
            <a:spLocks noChangeShapeType="1"/>
          </p:cNvSpPr>
          <p:nvPr/>
        </p:nvSpPr>
        <p:spPr bwMode="auto">
          <a:xfrm>
            <a:off x="2690813" y="3230563"/>
            <a:ext cx="814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85" name="Line 387"/>
          <p:cNvSpPr>
            <a:spLocks noChangeShapeType="1"/>
          </p:cNvSpPr>
          <p:nvPr/>
        </p:nvSpPr>
        <p:spPr bwMode="auto">
          <a:xfrm>
            <a:off x="2689225" y="3606800"/>
            <a:ext cx="814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86" name="Line 388"/>
          <p:cNvSpPr>
            <a:spLocks noChangeShapeType="1"/>
          </p:cNvSpPr>
          <p:nvPr/>
        </p:nvSpPr>
        <p:spPr bwMode="auto">
          <a:xfrm>
            <a:off x="2660650" y="4083050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87" name="Line 389"/>
          <p:cNvSpPr>
            <a:spLocks noChangeShapeType="1"/>
          </p:cNvSpPr>
          <p:nvPr/>
        </p:nvSpPr>
        <p:spPr bwMode="auto">
          <a:xfrm>
            <a:off x="2660650" y="4319588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88" name="Line 390"/>
          <p:cNvSpPr>
            <a:spLocks noChangeShapeType="1"/>
          </p:cNvSpPr>
          <p:nvPr/>
        </p:nvSpPr>
        <p:spPr bwMode="auto">
          <a:xfrm>
            <a:off x="2662238" y="4548188"/>
            <a:ext cx="814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89" name="Line 391"/>
          <p:cNvSpPr>
            <a:spLocks noChangeShapeType="1"/>
          </p:cNvSpPr>
          <p:nvPr/>
        </p:nvSpPr>
        <p:spPr bwMode="auto">
          <a:xfrm>
            <a:off x="2663825" y="4910138"/>
            <a:ext cx="814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90" name="Line 392"/>
          <p:cNvSpPr>
            <a:spLocks noChangeShapeType="1"/>
          </p:cNvSpPr>
          <p:nvPr/>
        </p:nvSpPr>
        <p:spPr bwMode="auto">
          <a:xfrm>
            <a:off x="2674938" y="5132388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91" name="Line 393"/>
          <p:cNvSpPr>
            <a:spLocks noChangeShapeType="1"/>
          </p:cNvSpPr>
          <p:nvPr/>
        </p:nvSpPr>
        <p:spPr bwMode="auto">
          <a:xfrm>
            <a:off x="2667000" y="5527675"/>
            <a:ext cx="814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92" name="Line 394"/>
          <p:cNvSpPr>
            <a:spLocks noChangeShapeType="1"/>
          </p:cNvSpPr>
          <p:nvPr/>
        </p:nvSpPr>
        <p:spPr bwMode="auto">
          <a:xfrm>
            <a:off x="2660650" y="5708650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93" name="Line 395"/>
          <p:cNvSpPr>
            <a:spLocks noChangeShapeType="1"/>
          </p:cNvSpPr>
          <p:nvPr/>
        </p:nvSpPr>
        <p:spPr bwMode="auto">
          <a:xfrm>
            <a:off x="2662238" y="5891213"/>
            <a:ext cx="814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94" name="Text Box 396"/>
          <p:cNvSpPr txBox="1">
            <a:spLocks noChangeArrowheads="1"/>
          </p:cNvSpPr>
          <p:nvPr/>
        </p:nvSpPr>
        <p:spPr bwMode="auto">
          <a:xfrm>
            <a:off x="2595563" y="1614488"/>
            <a:ext cx="982662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00" b="1">
                <a:latin typeface="Arial" charset="0"/>
              </a:rPr>
              <a:t>A Israel (Reino N)</a:t>
            </a:r>
          </a:p>
        </p:txBody>
      </p:sp>
      <p:sp>
        <p:nvSpPr>
          <p:cNvPr id="94295" name="Text Box 397"/>
          <p:cNvSpPr txBox="1">
            <a:spLocks noChangeArrowheads="1"/>
          </p:cNvSpPr>
          <p:nvPr/>
        </p:nvSpPr>
        <p:spPr bwMode="auto">
          <a:xfrm>
            <a:off x="2420938" y="2332038"/>
            <a:ext cx="12239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00" b="1">
                <a:latin typeface="Arial" charset="0"/>
              </a:rPr>
              <a:t>A Judá:                                                                                        (En la </a:t>
            </a:r>
            <a:r>
              <a:rPr lang="en-US" sz="500" b="1" i="1" u="sng">
                <a:latin typeface="Arial" charset="0"/>
              </a:rPr>
              <a:t>decadencia</a:t>
            </a:r>
            <a:r>
              <a:rPr lang="en-US" sz="500" b="1">
                <a:latin typeface="Arial" charset="0"/>
              </a:rPr>
              <a:t>)                 </a:t>
            </a:r>
          </a:p>
        </p:txBody>
      </p:sp>
      <p:sp>
        <p:nvSpPr>
          <p:cNvPr id="94296" name="Line 398"/>
          <p:cNvSpPr>
            <a:spLocks noChangeShapeType="1"/>
          </p:cNvSpPr>
          <p:nvPr/>
        </p:nvSpPr>
        <p:spPr bwMode="auto">
          <a:xfrm>
            <a:off x="2708275" y="2347913"/>
            <a:ext cx="782638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97" name="Text Box 399"/>
          <p:cNvSpPr txBox="1">
            <a:spLocks noChangeArrowheads="1"/>
          </p:cNvSpPr>
          <p:nvPr/>
        </p:nvSpPr>
        <p:spPr bwMode="auto">
          <a:xfrm>
            <a:off x="2320925" y="3271838"/>
            <a:ext cx="15462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00" b="1">
                <a:latin typeface="Arial" charset="0"/>
              </a:rPr>
              <a:t>A Judá:   (IN </a:t>
            </a:r>
            <a:r>
              <a:rPr lang="en-US" sz="500" b="1" i="1" u="sng">
                <a:latin typeface="Arial" charset="0"/>
              </a:rPr>
              <a:t>Crisis</a:t>
            </a:r>
            <a:r>
              <a:rPr lang="en-US" sz="500" b="1">
                <a:latin typeface="Arial" charset="0"/>
              </a:rPr>
              <a:t>)                                                                                      </a:t>
            </a:r>
          </a:p>
        </p:txBody>
      </p:sp>
      <p:sp>
        <p:nvSpPr>
          <p:cNvPr id="94298" name="Text Box 400"/>
          <p:cNvSpPr txBox="1">
            <a:spLocks noChangeArrowheads="1"/>
          </p:cNvSpPr>
          <p:nvPr/>
        </p:nvSpPr>
        <p:spPr bwMode="auto">
          <a:xfrm>
            <a:off x="2366963" y="4579938"/>
            <a:ext cx="12239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00" b="1">
                <a:latin typeface="Arial" charset="0"/>
              </a:rPr>
              <a:t>A  </a:t>
            </a:r>
            <a:r>
              <a:rPr lang="en-US" sz="500" b="1" i="1">
                <a:latin typeface="Arial" charset="0"/>
              </a:rPr>
              <a:t>Judá</a:t>
            </a:r>
            <a:r>
              <a:rPr lang="en-US" sz="500" b="1">
                <a:latin typeface="Arial" charset="0"/>
              </a:rPr>
              <a:t>:                                                                                        (En la  </a:t>
            </a:r>
            <a:r>
              <a:rPr lang="en-US" sz="500" b="1" i="1" u="sng">
                <a:latin typeface="Arial" charset="0"/>
              </a:rPr>
              <a:t>cautividad</a:t>
            </a:r>
            <a:r>
              <a:rPr lang="en-US" sz="500" b="1">
                <a:latin typeface="Arial" charset="0"/>
              </a:rPr>
              <a:t>)                 </a:t>
            </a:r>
          </a:p>
        </p:txBody>
      </p:sp>
      <p:sp>
        <p:nvSpPr>
          <p:cNvPr id="94299" name="Text Box 401"/>
          <p:cNvSpPr txBox="1">
            <a:spLocks noChangeArrowheads="1"/>
          </p:cNvSpPr>
          <p:nvPr/>
        </p:nvSpPr>
        <p:spPr bwMode="auto">
          <a:xfrm>
            <a:off x="2359025" y="5154613"/>
            <a:ext cx="12239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00" b="1">
                <a:latin typeface="Arial" charset="0"/>
              </a:rPr>
              <a:t>A  </a:t>
            </a:r>
            <a:r>
              <a:rPr lang="en-US" sz="500" b="1" i="1">
                <a:latin typeface="Arial" charset="0"/>
              </a:rPr>
              <a:t>Judá</a:t>
            </a:r>
            <a:r>
              <a:rPr lang="en-US" sz="500" b="1">
                <a:latin typeface="Arial" charset="0"/>
              </a:rPr>
              <a:t>:                                                                                        (En el  </a:t>
            </a:r>
            <a:r>
              <a:rPr lang="en-US" sz="500" b="1" i="1" u="sng">
                <a:latin typeface="Arial" charset="0"/>
              </a:rPr>
              <a:t>regreso</a:t>
            </a:r>
            <a:r>
              <a:rPr lang="en-US" sz="500" b="1">
                <a:latin typeface="Arial" charset="0"/>
              </a:rPr>
              <a:t>)                 </a:t>
            </a:r>
          </a:p>
        </p:txBody>
      </p:sp>
      <p:sp>
        <p:nvSpPr>
          <p:cNvPr id="94300" name="Text Box 402"/>
          <p:cNvSpPr txBox="1">
            <a:spLocks noChangeArrowheads="1"/>
          </p:cNvSpPr>
          <p:nvPr/>
        </p:nvSpPr>
        <p:spPr bwMode="auto">
          <a:xfrm>
            <a:off x="2578100" y="2317750"/>
            <a:ext cx="600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>
                <a:latin typeface="Arial" charset="0"/>
              </a:rPr>
              <a:t>*</a:t>
            </a:r>
            <a:endParaRPr lang="en-US" sz="2500">
              <a:latin typeface="Arial" charset="0"/>
            </a:endParaRPr>
          </a:p>
        </p:txBody>
      </p:sp>
      <p:sp>
        <p:nvSpPr>
          <p:cNvPr id="94301" name="Text Box 403"/>
          <p:cNvSpPr txBox="1">
            <a:spLocks noChangeArrowheads="1"/>
          </p:cNvSpPr>
          <p:nvPr/>
        </p:nvSpPr>
        <p:spPr bwMode="auto">
          <a:xfrm>
            <a:off x="2538413" y="3225800"/>
            <a:ext cx="600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>
                <a:latin typeface="Arial" charset="0"/>
              </a:rPr>
              <a:t>*</a:t>
            </a:r>
            <a:endParaRPr lang="en-US" sz="2500">
              <a:latin typeface="Arial" charset="0"/>
            </a:endParaRPr>
          </a:p>
        </p:txBody>
      </p:sp>
      <p:sp>
        <p:nvSpPr>
          <p:cNvPr id="94302" name="Text Box 404"/>
          <p:cNvSpPr txBox="1">
            <a:spLocks noChangeArrowheads="1"/>
          </p:cNvSpPr>
          <p:nvPr/>
        </p:nvSpPr>
        <p:spPr bwMode="auto">
          <a:xfrm>
            <a:off x="2538413" y="4556125"/>
            <a:ext cx="600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>
                <a:latin typeface="Arial" charset="0"/>
              </a:rPr>
              <a:t>*</a:t>
            </a:r>
            <a:endParaRPr lang="en-US" sz="2500">
              <a:latin typeface="Arial" charset="0"/>
            </a:endParaRPr>
          </a:p>
        </p:txBody>
      </p:sp>
      <p:sp>
        <p:nvSpPr>
          <p:cNvPr id="94303" name="Text Box 405"/>
          <p:cNvSpPr txBox="1">
            <a:spLocks noChangeArrowheads="1"/>
          </p:cNvSpPr>
          <p:nvPr/>
        </p:nvSpPr>
        <p:spPr bwMode="auto">
          <a:xfrm>
            <a:off x="2538413" y="4778375"/>
            <a:ext cx="600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>
                <a:latin typeface="Arial" charset="0"/>
              </a:rPr>
              <a:t>*</a:t>
            </a:r>
            <a:endParaRPr lang="en-US" sz="2500">
              <a:latin typeface="Arial" charset="0"/>
            </a:endParaRPr>
          </a:p>
        </p:txBody>
      </p:sp>
      <p:sp>
        <p:nvSpPr>
          <p:cNvPr id="94304" name="Line 406"/>
          <p:cNvSpPr>
            <a:spLocks noChangeShapeType="1"/>
          </p:cNvSpPr>
          <p:nvPr/>
        </p:nvSpPr>
        <p:spPr bwMode="auto">
          <a:xfrm>
            <a:off x="2635250" y="3297238"/>
            <a:ext cx="884238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305" name="Line 407"/>
          <p:cNvSpPr>
            <a:spLocks noChangeShapeType="1"/>
          </p:cNvSpPr>
          <p:nvPr/>
        </p:nvSpPr>
        <p:spPr bwMode="auto">
          <a:xfrm>
            <a:off x="2651125" y="4605338"/>
            <a:ext cx="884238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306" name="Line 408"/>
          <p:cNvSpPr>
            <a:spLocks noChangeShapeType="1"/>
          </p:cNvSpPr>
          <p:nvPr/>
        </p:nvSpPr>
        <p:spPr bwMode="auto">
          <a:xfrm>
            <a:off x="2651125" y="5194300"/>
            <a:ext cx="884238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307" name="Text Box 410"/>
          <p:cNvSpPr txBox="1">
            <a:spLocks noChangeArrowheads="1"/>
          </p:cNvSpPr>
          <p:nvPr/>
        </p:nvSpPr>
        <p:spPr bwMode="auto">
          <a:xfrm>
            <a:off x="876300" y="2786063"/>
            <a:ext cx="495300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700" b="1">
                <a:latin typeface="Arial" charset="0"/>
              </a:rPr>
              <a:t>(S)</a:t>
            </a:r>
          </a:p>
        </p:txBody>
      </p:sp>
      <p:sp>
        <p:nvSpPr>
          <p:cNvPr id="94308" name="Text Box 411"/>
          <p:cNvSpPr txBox="1">
            <a:spLocks noChangeArrowheads="1"/>
          </p:cNvSpPr>
          <p:nvPr/>
        </p:nvSpPr>
        <p:spPr bwMode="auto">
          <a:xfrm>
            <a:off x="876300" y="3068638"/>
            <a:ext cx="495300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700" b="1">
                <a:latin typeface="Arial" charset="0"/>
              </a:rPr>
              <a:t>(D)</a:t>
            </a:r>
          </a:p>
        </p:txBody>
      </p:sp>
      <p:sp>
        <p:nvSpPr>
          <p:cNvPr id="94309" name="Text Box 412"/>
          <p:cNvSpPr txBox="1">
            <a:spLocks noChangeArrowheads="1"/>
          </p:cNvSpPr>
          <p:nvPr/>
        </p:nvSpPr>
        <p:spPr bwMode="auto">
          <a:xfrm>
            <a:off x="868363" y="3257550"/>
            <a:ext cx="496887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700" b="1">
                <a:latin typeface="Arial" charset="0"/>
              </a:rPr>
              <a:t>(S)</a:t>
            </a:r>
          </a:p>
        </p:txBody>
      </p:sp>
      <p:sp>
        <p:nvSpPr>
          <p:cNvPr id="94310" name="Text Box 413"/>
          <p:cNvSpPr txBox="1">
            <a:spLocks noChangeArrowheads="1"/>
          </p:cNvSpPr>
          <p:nvPr/>
        </p:nvSpPr>
        <p:spPr bwMode="auto">
          <a:xfrm>
            <a:off x="868363" y="3527425"/>
            <a:ext cx="496887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700" b="1">
                <a:latin typeface="Arial" charset="0"/>
              </a:rPr>
              <a:t>(GC)</a:t>
            </a:r>
          </a:p>
        </p:txBody>
      </p:sp>
      <p:sp>
        <p:nvSpPr>
          <p:cNvPr id="94311" name="Text Box 414"/>
          <p:cNvSpPr txBox="1">
            <a:spLocks noChangeArrowheads="1"/>
          </p:cNvSpPr>
          <p:nvPr/>
        </p:nvSpPr>
        <p:spPr bwMode="auto">
          <a:xfrm>
            <a:off x="1763713" y="2900363"/>
            <a:ext cx="5794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300" b="1">
                <a:latin typeface="Arial" charset="0"/>
              </a:rPr>
              <a:t>}</a:t>
            </a:r>
          </a:p>
        </p:txBody>
      </p:sp>
      <p:sp>
        <p:nvSpPr>
          <p:cNvPr id="94312" name="Text Box 415"/>
          <p:cNvSpPr txBox="1">
            <a:spLocks noChangeArrowheads="1"/>
          </p:cNvSpPr>
          <p:nvPr/>
        </p:nvSpPr>
        <p:spPr bwMode="auto">
          <a:xfrm>
            <a:off x="966788" y="2222500"/>
            <a:ext cx="5238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2500">
              <a:latin typeface="Arial" charset="0"/>
            </a:endParaRPr>
          </a:p>
        </p:txBody>
      </p:sp>
      <p:sp>
        <p:nvSpPr>
          <p:cNvPr id="94313" name="Text Box 416"/>
          <p:cNvSpPr txBox="1">
            <a:spLocks noChangeArrowheads="1"/>
          </p:cNvSpPr>
          <p:nvPr/>
        </p:nvSpPr>
        <p:spPr bwMode="auto">
          <a:xfrm>
            <a:off x="1543050" y="1595438"/>
            <a:ext cx="1936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 sz="2500">
              <a:latin typeface="Arial" charset="0"/>
            </a:endParaRPr>
          </a:p>
        </p:txBody>
      </p:sp>
      <p:sp>
        <p:nvSpPr>
          <p:cNvPr id="94314" name="Text Box 417"/>
          <p:cNvSpPr txBox="1">
            <a:spLocks noChangeArrowheads="1"/>
          </p:cNvSpPr>
          <p:nvPr/>
        </p:nvSpPr>
        <p:spPr bwMode="auto">
          <a:xfrm>
            <a:off x="1116013" y="1339850"/>
            <a:ext cx="1936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 sz="2500">
              <a:latin typeface="Arial" charset="0"/>
            </a:endParaRPr>
          </a:p>
        </p:txBody>
      </p:sp>
      <p:sp>
        <p:nvSpPr>
          <p:cNvPr id="94315" name="AutoShape 418"/>
          <p:cNvSpPr>
            <a:spLocks noChangeArrowheads="1"/>
          </p:cNvSpPr>
          <p:nvPr/>
        </p:nvSpPr>
        <p:spPr bwMode="auto">
          <a:xfrm>
            <a:off x="1330325" y="3697288"/>
            <a:ext cx="211138" cy="15081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316" name="Text Box 419"/>
          <p:cNvSpPr txBox="1">
            <a:spLocks noChangeArrowheads="1"/>
          </p:cNvSpPr>
          <p:nvPr/>
        </p:nvSpPr>
        <p:spPr bwMode="auto">
          <a:xfrm>
            <a:off x="874713" y="3706813"/>
            <a:ext cx="1265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500" b="1">
                <a:latin typeface="Arial" charset="0"/>
              </a:rPr>
              <a:t>(       )</a:t>
            </a:r>
          </a:p>
        </p:txBody>
      </p:sp>
      <p:sp>
        <p:nvSpPr>
          <p:cNvPr id="94317" name="Text Box 420"/>
          <p:cNvSpPr txBox="1">
            <a:spLocks noChangeArrowheads="1"/>
          </p:cNvSpPr>
          <p:nvPr/>
        </p:nvSpPr>
        <p:spPr bwMode="auto">
          <a:xfrm>
            <a:off x="1104900" y="1214438"/>
            <a:ext cx="99853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Josué</a:t>
            </a:r>
          </a:p>
        </p:txBody>
      </p:sp>
      <p:sp>
        <p:nvSpPr>
          <p:cNvPr id="94318" name="Text Box 421"/>
          <p:cNvSpPr txBox="1">
            <a:spLocks noChangeArrowheads="1"/>
          </p:cNvSpPr>
          <p:nvPr/>
        </p:nvSpPr>
        <p:spPr bwMode="auto">
          <a:xfrm>
            <a:off x="1096963" y="1957388"/>
            <a:ext cx="9985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Jueces</a:t>
            </a:r>
          </a:p>
        </p:txBody>
      </p:sp>
      <p:sp>
        <p:nvSpPr>
          <p:cNvPr id="94319" name="Text Box 422"/>
          <p:cNvSpPr txBox="1">
            <a:spLocks noChangeArrowheads="1"/>
          </p:cNvSpPr>
          <p:nvPr/>
        </p:nvSpPr>
        <p:spPr bwMode="auto">
          <a:xfrm>
            <a:off x="1098550" y="2192338"/>
            <a:ext cx="99853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Rut</a:t>
            </a:r>
          </a:p>
        </p:txBody>
      </p:sp>
      <p:sp>
        <p:nvSpPr>
          <p:cNvPr id="94320" name="Text Box 423"/>
          <p:cNvSpPr txBox="1">
            <a:spLocks noChangeArrowheads="1"/>
          </p:cNvSpPr>
          <p:nvPr/>
        </p:nvSpPr>
        <p:spPr bwMode="auto">
          <a:xfrm>
            <a:off x="993775" y="2751138"/>
            <a:ext cx="122713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1 Samuel</a:t>
            </a:r>
          </a:p>
        </p:txBody>
      </p:sp>
      <p:sp>
        <p:nvSpPr>
          <p:cNvPr id="94321" name="Text Box 424"/>
          <p:cNvSpPr txBox="1">
            <a:spLocks noChangeArrowheads="1"/>
          </p:cNvSpPr>
          <p:nvPr/>
        </p:nvSpPr>
        <p:spPr bwMode="auto">
          <a:xfrm>
            <a:off x="993775" y="3048000"/>
            <a:ext cx="1000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300" b="1">
                <a:latin typeface="Arial" charset="0"/>
              </a:rPr>
              <a:t>2 Samuel</a:t>
            </a:r>
          </a:p>
        </p:txBody>
      </p:sp>
      <p:sp>
        <p:nvSpPr>
          <p:cNvPr id="94322" name="Text Box 425"/>
          <p:cNvSpPr txBox="1">
            <a:spLocks noChangeArrowheads="1"/>
          </p:cNvSpPr>
          <p:nvPr/>
        </p:nvSpPr>
        <p:spPr bwMode="auto">
          <a:xfrm>
            <a:off x="1016000" y="3232150"/>
            <a:ext cx="998538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300" b="1">
                <a:latin typeface="Arial" charset="0"/>
              </a:rPr>
              <a:t>1 Reyes</a:t>
            </a:r>
          </a:p>
        </p:txBody>
      </p:sp>
      <p:sp>
        <p:nvSpPr>
          <p:cNvPr id="94323" name="Text Box 426"/>
          <p:cNvSpPr txBox="1">
            <a:spLocks noChangeArrowheads="1"/>
          </p:cNvSpPr>
          <p:nvPr/>
        </p:nvSpPr>
        <p:spPr bwMode="auto">
          <a:xfrm>
            <a:off x="952500" y="3517900"/>
            <a:ext cx="1000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300" b="1">
                <a:latin typeface="Arial" charset="0"/>
              </a:rPr>
              <a:t>2 Reyes</a:t>
            </a:r>
          </a:p>
        </p:txBody>
      </p:sp>
      <p:sp>
        <p:nvSpPr>
          <p:cNvPr id="94324" name="Text Box 427"/>
          <p:cNvSpPr txBox="1">
            <a:spLocks noChangeArrowheads="1"/>
          </p:cNvSpPr>
          <p:nvPr/>
        </p:nvSpPr>
        <p:spPr bwMode="auto">
          <a:xfrm>
            <a:off x="911225" y="3783013"/>
            <a:ext cx="998538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300" b="1">
                <a:latin typeface="Arial" charset="0"/>
              </a:rPr>
              <a:t>1 Crón.</a:t>
            </a:r>
          </a:p>
        </p:txBody>
      </p:sp>
      <p:sp>
        <p:nvSpPr>
          <p:cNvPr id="94325" name="Text Box 428"/>
          <p:cNvSpPr txBox="1">
            <a:spLocks noChangeArrowheads="1"/>
          </p:cNvSpPr>
          <p:nvPr/>
        </p:nvSpPr>
        <p:spPr bwMode="auto">
          <a:xfrm>
            <a:off x="906463" y="3971925"/>
            <a:ext cx="1000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300" b="1">
                <a:latin typeface="Arial" charset="0"/>
              </a:rPr>
              <a:t>2 Crón.</a:t>
            </a:r>
          </a:p>
        </p:txBody>
      </p:sp>
      <p:sp>
        <p:nvSpPr>
          <p:cNvPr id="94326" name="Text Box 429"/>
          <p:cNvSpPr txBox="1">
            <a:spLocks noChangeArrowheads="1"/>
          </p:cNvSpPr>
          <p:nvPr/>
        </p:nvSpPr>
        <p:spPr bwMode="auto">
          <a:xfrm>
            <a:off x="987425" y="4179888"/>
            <a:ext cx="99853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Esdras</a:t>
            </a:r>
          </a:p>
        </p:txBody>
      </p:sp>
      <p:sp>
        <p:nvSpPr>
          <p:cNvPr id="94327" name="Text Box 430"/>
          <p:cNvSpPr txBox="1">
            <a:spLocks noChangeArrowheads="1"/>
          </p:cNvSpPr>
          <p:nvPr/>
        </p:nvSpPr>
        <p:spPr bwMode="auto">
          <a:xfrm>
            <a:off x="828675" y="4408488"/>
            <a:ext cx="132873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Nehemías</a:t>
            </a:r>
          </a:p>
        </p:txBody>
      </p:sp>
      <p:sp>
        <p:nvSpPr>
          <p:cNvPr id="94328" name="Text Box 431"/>
          <p:cNvSpPr txBox="1">
            <a:spLocks noChangeArrowheads="1"/>
          </p:cNvSpPr>
          <p:nvPr/>
        </p:nvSpPr>
        <p:spPr bwMode="auto">
          <a:xfrm>
            <a:off x="1036638" y="4610100"/>
            <a:ext cx="9985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Ester</a:t>
            </a:r>
          </a:p>
        </p:txBody>
      </p:sp>
      <p:sp>
        <p:nvSpPr>
          <p:cNvPr id="94329" name="Text Box 432"/>
          <p:cNvSpPr txBox="1">
            <a:spLocks noChangeArrowheads="1"/>
          </p:cNvSpPr>
          <p:nvPr/>
        </p:nvSpPr>
        <p:spPr bwMode="auto">
          <a:xfrm>
            <a:off x="2595563" y="1735138"/>
            <a:ext cx="10001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100" b="1">
                <a:latin typeface="Arial" charset="0"/>
              </a:rPr>
              <a:t>Amós</a:t>
            </a:r>
          </a:p>
        </p:txBody>
      </p:sp>
      <p:sp>
        <p:nvSpPr>
          <p:cNvPr id="94330" name="Text Box 433"/>
          <p:cNvSpPr txBox="1">
            <a:spLocks noChangeArrowheads="1"/>
          </p:cNvSpPr>
          <p:nvPr/>
        </p:nvSpPr>
        <p:spPr bwMode="auto">
          <a:xfrm>
            <a:off x="2597150" y="1901825"/>
            <a:ext cx="9985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100" b="1">
                <a:latin typeface="Arial" charset="0"/>
              </a:rPr>
              <a:t>Oseas</a:t>
            </a:r>
          </a:p>
        </p:txBody>
      </p:sp>
      <p:sp>
        <p:nvSpPr>
          <p:cNvPr id="94331" name="Text Box 434"/>
          <p:cNvSpPr txBox="1">
            <a:spLocks noChangeArrowheads="1"/>
          </p:cNvSpPr>
          <p:nvPr/>
        </p:nvSpPr>
        <p:spPr bwMode="auto">
          <a:xfrm>
            <a:off x="2633663" y="2132013"/>
            <a:ext cx="11382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100" b="1">
                <a:latin typeface="Arial" charset="0"/>
              </a:rPr>
              <a:t>Jonás</a:t>
            </a:r>
            <a:endParaRPr lang="en-US" sz="1000" b="1">
              <a:latin typeface="Arial" charset="0"/>
            </a:endParaRPr>
          </a:p>
        </p:txBody>
      </p:sp>
      <p:sp>
        <p:nvSpPr>
          <p:cNvPr id="94332" name="Text Box 435"/>
          <p:cNvSpPr txBox="1">
            <a:spLocks noChangeArrowheads="1"/>
          </p:cNvSpPr>
          <p:nvPr/>
        </p:nvSpPr>
        <p:spPr bwMode="auto">
          <a:xfrm>
            <a:off x="2613025" y="2514600"/>
            <a:ext cx="9985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100" b="1">
                <a:latin typeface="Arial" charset="0"/>
              </a:rPr>
              <a:t>Isaías</a:t>
            </a:r>
          </a:p>
        </p:txBody>
      </p:sp>
      <p:sp>
        <p:nvSpPr>
          <p:cNvPr id="94333" name="Text Box 436"/>
          <p:cNvSpPr txBox="1">
            <a:spLocks noChangeArrowheads="1"/>
          </p:cNvSpPr>
          <p:nvPr/>
        </p:nvSpPr>
        <p:spPr bwMode="auto">
          <a:xfrm>
            <a:off x="2613025" y="2692400"/>
            <a:ext cx="9985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100" b="1">
                <a:latin typeface="Arial" charset="0"/>
              </a:rPr>
              <a:t>Joel</a:t>
            </a:r>
          </a:p>
        </p:txBody>
      </p:sp>
      <p:sp>
        <p:nvSpPr>
          <p:cNvPr id="94334" name="Text Box 437"/>
          <p:cNvSpPr txBox="1">
            <a:spLocks noChangeArrowheads="1"/>
          </p:cNvSpPr>
          <p:nvPr/>
        </p:nvSpPr>
        <p:spPr bwMode="auto">
          <a:xfrm>
            <a:off x="2595563" y="2882900"/>
            <a:ext cx="10001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100" b="1">
                <a:latin typeface="Arial" charset="0"/>
              </a:rPr>
              <a:t>Miqueas</a:t>
            </a:r>
          </a:p>
        </p:txBody>
      </p:sp>
      <p:sp>
        <p:nvSpPr>
          <p:cNvPr id="94335" name="Text Box 438"/>
          <p:cNvSpPr txBox="1">
            <a:spLocks noChangeArrowheads="1"/>
          </p:cNvSpPr>
          <p:nvPr/>
        </p:nvSpPr>
        <p:spPr bwMode="auto">
          <a:xfrm>
            <a:off x="2757488" y="3335338"/>
            <a:ext cx="5921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100" b="1">
                <a:latin typeface="Arial" charset="0"/>
              </a:rPr>
              <a:t>Jeremías</a:t>
            </a:r>
          </a:p>
        </p:txBody>
      </p:sp>
      <p:sp>
        <p:nvSpPr>
          <p:cNvPr id="94336" name="Text Box 439"/>
          <p:cNvSpPr txBox="1">
            <a:spLocks noChangeArrowheads="1"/>
          </p:cNvSpPr>
          <p:nvPr/>
        </p:nvSpPr>
        <p:spPr bwMode="auto">
          <a:xfrm>
            <a:off x="2544763" y="3921125"/>
            <a:ext cx="998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100" b="1">
                <a:latin typeface="Arial" charset="0"/>
              </a:rPr>
              <a:t>Habacuc</a:t>
            </a:r>
          </a:p>
        </p:txBody>
      </p:sp>
      <p:sp>
        <p:nvSpPr>
          <p:cNvPr id="94337" name="Text Box 440"/>
          <p:cNvSpPr txBox="1">
            <a:spLocks noChangeArrowheads="1"/>
          </p:cNvSpPr>
          <p:nvPr/>
        </p:nvSpPr>
        <p:spPr bwMode="auto">
          <a:xfrm>
            <a:off x="2513013" y="4386263"/>
            <a:ext cx="11001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100" b="1">
                <a:latin typeface="Arial" charset="0"/>
              </a:rPr>
              <a:t>Sofonías</a:t>
            </a:r>
          </a:p>
        </p:txBody>
      </p:sp>
      <p:sp>
        <p:nvSpPr>
          <p:cNvPr id="94338" name="Text Box 441"/>
          <p:cNvSpPr txBox="1">
            <a:spLocks noChangeArrowheads="1"/>
          </p:cNvSpPr>
          <p:nvPr/>
        </p:nvSpPr>
        <p:spPr bwMode="auto">
          <a:xfrm>
            <a:off x="2636838" y="4730750"/>
            <a:ext cx="998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100" b="1">
                <a:latin typeface="Arial" charset="0"/>
              </a:rPr>
              <a:t>Ezequiel</a:t>
            </a:r>
          </a:p>
        </p:txBody>
      </p:sp>
      <p:sp>
        <p:nvSpPr>
          <p:cNvPr id="94339" name="Text Box 442"/>
          <p:cNvSpPr txBox="1">
            <a:spLocks noChangeArrowheads="1"/>
          </p:cNvSpPr>
          <p:nvPr/>
        </p:nvSpPr>
        <p:spPr bwMode="auto">
          <a:xfrm>
            <a:off x="2649538" y="4968875"/>
            <a:ext cx="998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100" b="1">
                <a:latin typeface="Arial" charset="0"/>
              </a:rPr>
              <a:t>Daniel</a:t>
            </a:r>
          </a:p>
        </p:txBody>
      </p:sp>
      <p:sp>
        <p:nvSpPr>
          <p:cNvPr id="94340" name="Text Box 443"/>
          <p:cNvSpPr txBox="1">
            <a:spLocks noChangeArrowheads="1"/>
          </p:cNvSpPr>
          <p:nvPr/>
        </p:nvSpPr>
        <p:spPr bwMode="auto">
          <a:xfrm>
            <a:off x="2520950" y="5359400"/>
            <a:ext cx="9985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100" b="1">
                <a:latin typeface="Arial" charset="0"/>
              </a:rPr>
              <a:t>Hageo</a:t>
            </a:r>
          </a:p>
        </p:txBody>
      </p:sp>
      <p:sp>
        <p:nvSpPr>
          <p:cNvPr id="94341" name="Text Box 444"/>
          <p:cNvSpPr txBox="1">
            <a:spLocks noChangeArrowheads="1"/>
          </p:cNvSpPr>
          <p:nvPr/>
        </p:nvSpPr>
        <p:spPr bwMode="auto">
          <a:xfrm>
            <a:off x="2571750" y="5548313"/>
            <a:ext cx="9985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100" b="1">
                <a:latin typeface="Arial" charset="0"/>
              </a:rPr>
              <a:t>Zacarías</a:t>
            </a:r>
          </a:p>
        </p:txBody>
      </p:sp>
      <p:sp>
        <p:nvSpPr>
          <p:cNvPr id="94342" name="Text Box 445"/>
          <p:cNvSpPr txBox="1">
            <a:spLocks noChangeArrowheads="1"/>
          </p:cNvSpPr>
          <p:nvPr/>
        </p:nvSpPr>
        <p:spPr bwMode="auto">
          <a:xfrm>
            <a:off x="2571750" y="5730875"/>
            <a:ext cx="9985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100" b="1">
                <a:latin typeface="Arial" charset="0"/>
              </a:rPr>
              <a:t>Malaquías</a:t>
            </a:r>
          </a:p>
        </p:txBody>
      </p:sp>
      <p:sp>
        <p:nvSpPr>
          <p:cNvPr id="94343" name="Text Box 446"/>
          <p:cNvSpPr txBox="1">
            <a:spLocks noChangeArrowheads="1"/>
          </p:cNvSpPr>
          <p:nvPr/>
        </p:nvSpPr>
        <p:spPr bwMode="auto">
          <a:xfrm>
            <a:off x="2589213" y="3065463"/>
            <a:ext cx="11382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100" b="1">
                <a:latin typeface="Arial" charset="0"/>
              </a:rPr>
              <a:t>Abdías</a:t>
            </a:r>
          </a:p>
        </p:txBody>
      </p:sp>
      <p:sp>
        <p:nvSpPr>
          <p:cNvPr id="94344" name="Text Box 447"/>
          <p:cNvSpPr txBox="1">
            <a:spLocks noChangeArrowheads="1"/>
          </p:cNvSpPr>
          <p:nvPr/>
        </p:nvSpPr>
        <p:spPr bwMode="auto">
          <a:xfrm>
            <a:off x="2901950" y="4064000"/>
            <a:ext cx="77152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900" b="1">
                <a:latin typeface="Arial" charset="0"/>
              </a:rPr>
              <a:t> </a:t>
            </a:r>
            <a:r>
              <a:rPr lang="en-US" sz="800" b="1">
                <a:latin typeface="Arial" charset="0"/>
              </a:rPr>
              <a:t>(Nínive)</a:t>
            </a:r>
            <a:endParaRPr lang="en-US" sz="900" b="1">
              <a:latin typeface="Arial" charset="0"/>
            </a:endParaRPr>
          </a:p>
        </p:txBody>
      </p:sp>
      <p:sp>
        <p:nvSpPr>
          <p:cNvPr id="94345" name="Line 448"/>
          <p:cNvSpPr>
            <a:spLocks noChangeShapeType="1"/>
          </p:cNvSpPr>
          <p:nvPr/>
        </p:nvSpPr>
        <p:spPr bwMode="auto">
          <a:xfrm>
            <a:off x="2671763" y="3852863"/>
            <a:ext cx="814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346" name="Text Box 449"/>
          <p:cNvSpPr txBox="1">
            <a:spLocks noChangeArrowheads="1"/>
          </p:cNvSpPr>
          <p:nvPr/>
        </p:nvSpPr>
        <p:spPr bwMode="auto">
          <a:xfrm>
            <a:off x="2605088" y="3581400"/>
            <a:ext cx="9985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100" b="1">
                <a:latin typeface="Arial" charset="0"/>
              </a:rPr>
              <a:t>Lamenta-tions</a:t>
            </a:r>
          </a:p>
        </p:txBody>
      </p:sp>
      <p:sp>
        <p:nvSpPr>
          <p:cNvPr id="94347" name="AutoShape 452" descr="75%"/>
          <p:cNvSpPr>
            <a:spLocks noChangeArrowheads="1"/>
          </p:cNvSpPr>
          <p:nvPr/>
        </p:nvSpPr>
        <p:spPr bwMode="auto">
          <a:xfrm>
            <a:off x="2017713" y="3092450"/>
            <a:ext cx="341312" cy="295275"/>
          </a:xfrm>
          <a:prstGeom prst="leftArrow">
            <a:avLst>
              <a:gd name="adj1" fmla="val 50000"/>
              <a:gd name="adj2" fmla="val 28898"/>
            </a:avLst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348" name="Arc 458" descr="75%"/>
          <p:cNvSpPr>
            <a:spLocks/>
          </p:cNvSpPr>
          <p:nvPr/>
        </p:nvSpPr>
        <p:spPr bwMode="auto">
          <a:xfrm rot="5351927">
            <a:off x="2328069" y="3156744"/>
            <a:ext cx="142875" cy="157163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pattFill prst="pct75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4349" name="Group 459"/>
          <p:cNvGrpSpPr>
            <a:grpSpLocks/>
          </p:cNvGrpSpPr>
          <p:nvPr/>
        </p:nvGrpSpPr>
        <p:grpSpPr bwMode="auto">
          <a:xfrm>
            <a:off x="3106738" y="3346450"/>
            <a:ext cx="534987" cy="379413"/>
            <a:chOff x="2375" y="3471"/>
            <a:chExt cx="337" cy="239"/>
          </a:xfrm>
        </p:grpSpPr>
        <p:grpSp>
          <p:nvGrpSpPr>
            <p:cNvPr id="94382" name="Group 460"/>
            <p:cNvGrpSpPr>
              <a:grpSpLocks/>
            </p:cNvGrpSpPr>
            <p:nvPr/>
          </p:nvGrpSpPr>
          <p:grpSpPr bwMode="auto">
            <a:xfrm>
              <a:off x="2466" y="3471"/>
              <a:ext cx="166" cy="239"/>
              <a:chOff x="1005" y="2648"/>
              <a:chExt cx="342" cy="448"/>
            </a:xfrm>
          </p:grpSpPr>
          <p:pic>
            <p:nvPicPr>
              <p:cNvPr id="94384" name="Picture 461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5" y="2648"/>
                <a:ext cx="342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385" name="Rectangle 462"/>
              <p:cNvSpPr>
                <a:spLocks noChangeArrowheads="1"/>
              </p:cNvSpPr>
              <p:nvPr/>
            </p:nvSpPr>
            <p:spPr bwMode="auto">
              <a:xfrm>
                <a:off x="1057" y="2764"/>
                <a:ext cx="251" cy="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7027" tIns="48513" rIns="97027" bIns="48513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94383" name="Text Box 463"/>
            <p:cNvSpPr txBox="1">
              <a:spLocks noChangeArrowheads="1"/>
            </p:cNvSpPr>
            <p:nvPr/>
          </p:nvSpPr>
          <p:spPr bwMode="auto">
            <a:xfrm>
              <a:off x="2375" y="3507"/>
              <a:ext cx="337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7" tIns="48513" rIns="97027" bIns="48513">
              <a:spAutoFit/>
            </a:bodyPr>
            <a:lstStyle>
              <a:lvl1pPr defTabSz="96996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96996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96996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96996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600" b="1">
                  <a:latin typeface="Arial" charset="0"/>
                </a:rPr>
                <a:t>NP</a:t>
              </a:r>
              <a:endParaRPr lang="en-US" sz="500" b="1">
                <a:latin typeface="Arial" charset="0"/>
              </a:endParaRPr>
            </a:p>
          </p:txBody>
        </p:sp>
      </p:grpSp>
      <p:sp>
        <p:nvSpPr>
          <p:cNvPr id="94350" name="Text Box 464"/>
          <p:cNvSpPr txBox="1">
            <a:spLocks noChangeArrowheads="1"/>
          </p:cNvSpPr>
          <p:nvPr/>
        </p:nvSpPr>
        <p:spPr bwMode="auto">
          <a:xfrm>
            <a:off x="2774950" y="4114800"/>
            <a:ext cx="812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100" b="1">
                <a:latin typeface="Arial" charset="0"/>
              </a:rPr>
              <a:t>Nahúm</a:t>
            </a:r>
          </a:p>
        </p:txBody>
      </p:sp>
      <p:sp>
        <p:nvSpPr>
          <p:cNvPr id="94351" name="Text Box 465"/>
          <p:cNvSpPr txBox="1">
            <a:spLocks noChangeArrowheads="1"/>
          </p:cNvSpPr>
          <p:nvPr/>
        </p:nvSpPr>
        <p:spPr bwMode="auto">
          <a:xfrm>
            <a:off x="3121025" y="3016250"/>
            <a:ext cx="931863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700" b="1">
                <a:latin typeface="Arial" charset="0"/>
              </a:rPr>
              <a:t>(Edom)</a:t>
            </a:r>
            <a:endParaRPr lang="en-US" sz="800" b="1">
              <a:latin typeface="Arial" charset="0"/>
            </a:endParaRPr>
          </a:p>
          <a:p>
            <a:pPr algn="l">
              <a:spcBef>
                <a:spcPct val="50000"/>
              </a:spcBef>
            </a:pPr>
            <a:endParaRPr lang="en-US" sz="500">
              <a:latin typeface="Century Gothic" charset="0"/>
            </a:endParaRPr>
          </a:p>
        </p:txBody>
      </p:sp>
      <p:sp>
        <p:nvSpPr>
          <p:cNvPr id="94352" name="Text Box 466"/>
          <p:cNvSpPr txBox="1">
            <a:spLocks noChangeArrowheads="1"/>
          </p:cNvSpPr>
          <p:nvPr/>
        </p:nvSpPr>
        <p:spPr bwMode="auto">
          <a:xfrm>
            <a:off x="3003550" y="2035175"/>
            <a:ext cx="5937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700" b="1">
                <a:latin typeface="Arial" charset="0"/>
              </a:rPr>
              <a:t>(Nínive)</a:t>
            </a:r>
          </a:p>
        </p:txBody>
      </p:sp>
      <p:sp>
        <p:nvSpPr>
          <p:cNvPr id="1018327" name="Oval 471"/>
          <p:cNvSpPr>
            <a:spLocks noChangeArrowheads="1"/>
          </p:cNvSpPr>
          <p:nvPr/>
        </p:nvSpPr>
        <p:spPr bwMode="auto">
          <a:xfrm>
            <a:off x="1584325" y="2870200"/>
            <a:ext cx="941388" cy="698500"/>
          </a:xfrm>
          <a:prstGeom prst="ellipse">
            <a:avLst/>
          </a:prstGeom>
          <a:noFill/>
          <a:ln w="76200">
            <a:solidFill>
              <a:srgbClr val="FFE957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18329" name="Rectangle 473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1018330" name="Picture 474" descr="Picture 2"/>
          <p:cNvPicPr>
            <a:picLocks noChangeAspect="1" noChangeArrowheads="1"/>
          </p:cNvPicPr>
          <p:nvPr/>
        </p:nvPicPr>
        <p:blipFill>
          <a:blip r:embed="rId5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018354" name="Line 498"/>
          <p:cNvSpPr>
            <a:spLocks noChangeShapeType="1"/>
          </p:cNvSpPr>
          <p:nvPr/>
        </p:nvSpPr>
        <p:spPr bwMode="auto">
          <a:xfrm>
            <a:off x="5519738" y="3940175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18355" name="Line 499"/>
          <p:cNvSpPr>
            <a:spLocks noChangeShapeType="1"/>
          </p:cNvSpPr>
          <p:nvPr/>
        </p:nvSpPr>
        <p:spPr bwMode="auto">
          <a:xfrm>
            <a:off x="7148513" y="3940175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18356" name="Line 500"/>
          <p:cNvSpPr>
            <a:spLocks noChangeShapeType="1"/>
          </p:cNvSpPr>
          <p:nvPr/>
        </p:nvSpPr>
        <p:spPr bwMode="auto">
          <a:xfrm>
            <a:off x="5508625" y="4976813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18357" name="Line 501"/>
          <p:cNvSpPr>
            <a:spLocks noChangeShapeType="1"/>
          </p:cNvSpPr>
          <p:nvPr/>
        </p:nvSpPr>
        <p:spPr bwMode="auto">
          <a:xfrm>
            <a:off x="7137400" y="4976813"/>
            <a:ext cx="21129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18358" name="Line 502"/>
          <p:cNvSpPr>
            <a:spLocks noChangeShapeType="1"/>
          </p:cNvSpPr>
          <p:nvPr/>
        </p:nvSpPr>
        <p:spPr bwMode="auto">
          <a:xfrm>
            <a:off x="5503863" y="5986463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18359" name="Line 503"/>
          <p:cNvSpPr>
            <a:spLocks noChangeShapeType="1"/>
          </p:cNvSpPr>
          <p:nvPr/>
        </p:nvSpPr>
        <p:spPr bwMode="auto">
          <a:xfrm>
            <a:off x="7132638" y="5986463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18360" name="Line 504"/>
          <p:cNvSpPr>
            <a:spLocks noChangeShapeType="1"/>
          </p:cNvSpPr>
          <p:nvPr/>
        </p:nvSpPr>
        <p:spPr bwMode="auto">
          <a:xfrm>
            <a:off x="5508625" y="7004050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18361" name="Line 505"/>
          <p:cNvSpPr>
            <a:spLocks noChangeShapeType="1"/>
          </p:cNvSpPr>
          <p:nvPr/>
        </p:nvSpPr>
        <p:spPr bwMode="auto">
          <a:xfrm>
            <a:off x="7137400" y="6999288"/>
            <a:ext cx="21129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94364" name="Group 509"/>
          <p:cNvGrpSpPr>
            <a:grpSpLocks/>
          </p:cNvGrpSpPr>
          <p:nvPr/>
        </p:nvGrpSpPr>
        <p:grpSpPr bwMode="auto">
          <a:xfrm>
            <a:off x="5184775" y="3597275"/>
            <a:ext cx="4386263" cy="2844800"/>
            <a:chOff x="3266" y="2266"/>
            <a:chExt cx="2763" cy="1792"/>
          </a:xfrm>
        </p:grpSpPr>
        <p:grpSp>
          <p:nvGrpSpPr>
            <p:cNvPr id="94378" name="Group 510"/>
            <p:cNvGrpSpPr>
              <a:grpSpLocks/>
            </p:cNvGrpSpPr>
            <p:nvPr/>
          </p:nvGrpSpPr>
          <p:grpSpPr bwMode="auto">
            <a:xfrm>
              <a:off x="3365" y="2368"/>
              <a:ext cx="2548" cy="1690"/>
              <a:chOff x="361" y="2800"/>
              <a:chExt cx="2548" cy="1690"/>
            </a:xfrm>
          </p:grpSpPr>
          <p:sp>
            <p:nvSpPr>
              <p:cNvPr id="1018367" name="AutoShape 511"/>
              <p:cNvSpPr>
                <a:spLocks noChangeArrowheads="1"/>
              </p:cNvSpPr>
              <p:nvPr/>
            </p:nvSpPr>
            <p:spPr bwMode="auto">
              <a:xfrm>
                <a:off x="361" y="2800"/>
                <a:ext cx="2548" cy="1491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1822CD">
                      <a:gamma/>
                      <a:shade val="0"/>
                      <a:invGamma/>
                    </a:srgbClr>
                  </a:gs>
                  <a:gs pos="50000">
                    <a:srgbClr val="1822CD"/>
                  </a:gs>
                  <a:gs pos="100000">
                    <a:srgbClr val="1822CD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76200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dist="63500" dir="3187806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18368" name="Text Box 512"/>
              <p:cNvSpPr txBox="1">
                <a:spLocks noChangeArrowheads="1"/>
              </p:cNvSpPr>
              <p:nvPr/>
            </p:nvSpPr>
            <p:spPr bwMode="auto">
              <a:xfrm>
                <a:off x="361" y="2952"/>
                <a:ext cx="2507" cy="1538"/>
              </a:xfrm>
              <a:prstGeom prst="rect">
                <a:avLst/>
              </a:prstGeom>
              <a:noFill/>
              <a:ln w="762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r>
                  <a:rPr lang="es-ES" sz="2800" b="1" smtClean="0">
                    <a:solidFill>
                      <a:srgbClr val="66FFFF"/>
                    </a:solidFill>
                    <a:latin typeface="Helvetica" charset="0"/>
                  </a:rPr>
                  <a:t>Todos los otros libros</a:t>
                </a:r>
              </a:p>
              <a:p>
                <a:pPr algn="ctr"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r>
                  <a:rPr lang="es-ES" sz="2800" b="1" smtClean="0">
                    <a:solidFill>
                      <a:srgbClr val="66FFFF"/>
                    </a:solidFill>
                    <a:latin typeface="Helvetica" charset="0"/>
                  </a:rPr>
                  <a:t>“poéticos” son del </a:t>
                </a:r>
              </a:p>
              <a:p>
                <a:pPr algn="ctr"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r>
                  <a:rPr lang="es-ES" sz="2800" b="1" smtClean="0">
                    <a:solidFill>
                      <a:srgbClr val="66FFFF"/>
                    </a:solidFill>
                    <a:latin typeface="Helvetica" charset="0"/>
                  </a:rPr>
                  <a:t>período de la</a:t>
                </a:r>
              </a:p>
              <a:p>
                <a:pPr algn="ctr"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r>
                  <a:rPr lang="es-ES" sz="2800" b="1" smtClean="0">
                    <a:solidFill>
                      <a:srgbClr val="66FFFF"/>
                    </a:solidFill>
                    <a:latin typeface="Helvetica" charset="0"/>
                  </a:rPr>
                  <a:t> “realeza”</a:t>
                </a:r>
              </a:p>
              <a:p>
                <a:pPr algn="ctr"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endParaRPr lang="en-US" sz="2800" b="1" smtClean="0">
                  <a:solidFill>
                    <a:srgbClr val="66FFFF"/>
                  </a:solidFill>
                  <a:latin typeface="Helvetica" charset="0"/>
                </a:endParaRPr>
              </a:p>
            </p:txBody>
          </p:sp>
        </p:grpSp>
        <p:sp>
          <p:nvSpPr>
            <p:cNvPr id="1018369" name="AutoShape 513"/>
            <p:cNvSpPr>
              <a:spLocks noChangeArrowheads="1"/>
            </p:cNvSpPr>
            <p:nvPr/>
          </p:nvSpPr>
          <p:spPr bwMode="auto">
            <a:xfrm>
              <a:off x="3266" y="2266"/>
              <a:ext cx="2763" cy="1701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63500" dir="2212194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94365" name="Text Box 519"/>
          <p:cNvSpPr txBox="1">
            <a:spLocks noChangeArrowheads="1"/>
          </p:cNvSpPr>
          <p:nvPr/>
        </p:nvSpPr>
        <p:spPr bwMode="auto">
          <a:xfrm>
            <a:off x="3683000" y="2819400"/>
            <a:ext cx="1238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4366" name="Text Box 520"/>
          <p:cNvSpPr txBox="1">
            <a:spLocks noChangeArrowheads="1"/>
          </p:cNvSpPr>
          <p:nvPr/>
        </p:nvSpPr>
        <p:spPr bwMode="auto">
          <a:xfrm>
            <a:off x="1782763" y="3475038"/>
            <a:ext cx="9271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endParaRPr lang="en-US" sz="800" b="1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800" b="1">
                <a:latin typeface="Arial" charset="0"/>
              </a:rPr>
              <a:t>Los profetas</a:t>
            </a:r>
          </a:p>
          <a:p>
            <a:pPr>
              <a:lnSpc>
                <a:spcPct val="90000"/>
              </a:lnSpc>
            </a:pPr>
            <a:r>
              <a:rPr lang="en-US" sz="800" b="1">
                <a:latin typeface="Arial" charset="0"/>
              </a:rPr>
              <a:t>  escribieron en un</a:t>
            </a:r>
          </a:p>
          <a:p>
            <a:pPr>
              <a:lnSpc>
                <a:spcPct val="90000"/>
              </a:lnSpc>
            </a:pPr>
            <a:r>
              <a:rPr lang="en-US" sz="800" b="1">
                <a:latin typeface="Arial" charset="0"/>
              </a:rPr>
              <a:t> período de   cuatro-cientos</a:t>
            </a:r>
          </a:p>
          <a:p>
            <a:pPr>
              <a:lnSpc>
                <a:spcPct val="90000"/>
              </a:lnSpc>
            </a:pPr>
            <a:r>
              <a:rPr lang="en-US" sz="800" b="1">
                <a:latin typeface="Arial" charset="0"/>
              </a:rPr>
              <a:t>años    después</a:t>
            </a:r>
          </a:p>
          <a:p>
            <a:pPr>
              <a:lnSpc>
                <a:spcPct val="90000"/>
              </a:lnSpc>
            </a:pPr>
            <a:r>
              <a:rPr lang="en-US" sz="800" b="1">
                <a:latin typeface="Arial" charset="0"/>
              </a:rPr>
              <a:t> de </a:t>
            </a:r>
            <a:r>
              <a:rPr lang="ja-JP" altLang="en-US" sz="800" b="1">
                <a:latin typeface="Arial" charset="0"/>
              </a:rPr>
              <a:t>“</a:t>
            </a:r>
            <a:r>
              <a:rPr lang="en-US" altLang="ja-JP" sz="800" b="1">
                <a:latin typeface="Arial" charset="0"/>
              </a:rPr>
              <a:t>la </a:t>
            </a:r>
          </a:p>
          <a:p>
            <a:pPr>
              <a:lnSpc>
                <a:spcPct val="90000"/>
              </a:lnSpc>
            </a:pPr>
            <a:r>
              <a:rPr lang="en-US" sz="800" b="1">
                <a:latin typeface="Arial" charset="0"/>
              </a:rPr>
              <a:t>división</a:t>
            </a:r>
            <a:r>
              <a:rPr lang="ja-JP" altLang="en-US" sz="800" b="1">
                <a:latin typeface="Arial" charset="0"/>
              </a:rPr>
              <a:t>”</a:t>
            </a:r>
            <a:endParaRPr lang="en-US" sz="1400"/>
          </a:p>
        </p:txBody>
      </p:sp>
      <p:grpSp>
        <p:nvGrpSpPr>
          <p:cNvPr id="7" name="Group 514"/>
          <p:cNvGrpSpPr>
            <a:grpSpLocks/>
          </p:cNvGrpSpPr>
          <p:nvPr/>
        </p:nvGrpSpPr>
        <p:grpSpPr bwMode="auto">
          <a:xfrm>
            <a:off x="604838" y="2630488"/>
            <a:ext cx="4708525" cy="2355850"/>
            <a:chOff x="381" y="1657"/>
            <a:chExt cx="2966" cy="1484"/>
          </a:xfrm>
        </p:grpSpPr>
        <p:sp>
          <p:nvSpPr>
            <p:cNvPr id="1018094" name="AutoShape 238"/>
            <p:cNvSpPr>
              <a:spLocks noChangeArrowheads="1"/>
            </p:cNvSpPr>
            <p:nvPr/>
          </p:nvSpPr>
          <p:spPr bwMode="auto">
            <a:xfrm>
              <a:off x="381" y="1657"/>
              <a:ext cx="1270" cy="106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63500" dir="2212194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18095" name="Line 239"/>
            <p:cNvSpPr>
              <a:spLocks noChangeShapeType="1"/>
            </p:cNvSpPr>
            <p:nvPr/>
          </p:nvSpPr>
          <p:spPr bwMode="auto">
            <a:xfrm>
              <a:off x="1663" y="2174"/>
              <a:ext cx="1684" cy="967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prstDash val="sysDot"/>
              <a:round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94368" name="Rectangle 451" descr="75%"/>
          <p:cNvSpPr>
            <a:spLocks noChangeArrowheads="1"/>
          </p:cNvSpPr>
          <p:nvPr/>
        </p:nvSpPr>
        <p:spPr bwMode="auto">
          <a:xfrm>
            <a:off x="2343150" y="881063"/>
            <a:ext cx="134938" cy="2309812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4369" name="Group 260"/>
          <p:cNvGrpSpPr>
            <a:grpSpLocks/>
          </p:cNvGrpSpPr>
          <p:nvPr/>
        </p:nvGrpSpPr>
        <p:grpSpPr bwMode="auto">
          <a:xfrm>
            <a:off x="2171700" y="3130550"/>
            <a:ext cx="457200" cy="387350"/>
            <a:chOff x="7442200" y="1428761"/>
            <a:chExt cx="679465" cy="609604"/>
          </a:xfrm>
        </p:grpSpPr>
        <p:grpSp>
          <p:nvGrpSpPr>
            <p:cNvPr id="94370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94372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94373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374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PD</a:t>
                </a:r>
              </a:p>
            </p:txBody>
          </p:sp>
          <p:sp>
            <p:nvSpPr>
              <p:cNvPr id="186" name="Rectangle 330"/>
              <p:cNvSpPr>
                <a:spLocks noChangeArrowheads="1"/>
              </p:cNvSpPr>
              <p:nvPr/>
            </p:nvSpPr>
            <p:spPr bwMode="auto">
              <a:xfrm>
                <a:off x="4782" y="860"/>
                <a:ext cx="331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4371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8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8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8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18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832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ext Box 2"/>
          <p:cNvSpPr txBox="1">
            <a:spLocks noChangeArrowheads="1"/>
          </p:cNvSpPr>
          <p:nvPr/>
        </p:nvSpPr>
        <p:spPr bwMode="auto">
          <a:xfrm>
            <a:off x="9612313" y="735012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 </a:t>
            </a:r>
          </a:p>
        </p:txBody>
      </p:sp>
      <p:sp>
        <p:nvSpPr>
          <p:cNvPr id="96258" name="Text Box 31"/>
          <p:cNvSpPr txBox="1">
            <a:spLocks noChangeArrowheads="1"/>
          </p:cNvSpPr>
          <p:nvPr/>
        </p:nvSpPr>
        <p:spPr bwMode="auto">
          <a:xfrm>
            <a:off x="9015413" y="73437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46</a:t>
            </a:r>
          </a:p>
        </p:txBody>
      </p:sp>
      <p:sp>
        <p:nvSpPr>
          <p:cNvPr id="96259" name="Arc 35" descr="75%"/>
          <p:cNvSpPr>
            <a:spLocks/>
          </p:cNvSpPr>
          <p:nvPr/>
        </p:nvSpPr>
        <p:spPr bwMode="auto">
          <a:xfrm rot="-5466694">
            <a:off x="1031875" y="1385888"/>
            <a:ext cx="557213" cy="58578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pattFill prst="pct75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96260" name="Rectangle 36" descr="75%"/>
          <p:cNvSpPr>
            <a:spLocks noChangeArrowheads="1"/>
          </p:cNvSpPr>
          <p:nvPr/>
        </p:nvSpPr>
        <p:spPr bwMode="auto">
          <a:xfrm>
            <a:off x="1011238" y="1862138"/>
            <a:ext cx="542925" cy="4049712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1" name="Rectangle 37" descr="75%"/>
          <p:cNvSpPr>
            <a:spLocks noChangeArrowheads="1"/>
          </p:cNvSpPr>
          <p:nvPr/>
        </p:nvSpPr>
        <p:spPr bwMode="auto">
          <a:xfrm>
            <a:off x="1006475" y="5811838"/>
            <a:ext cx="366713" cy="992187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2" name="Line 38"/>
          <p:cNvSpPr>
            <a:spLocks noChangeShapeType="1"/>
          </p:cNvSpPr>
          <p:nvPr/>
        </p:nvSpPr>
        <p:spPr bwMode="auto">
          <a:xfrm flipH="1" flipV="1">
            <a:off x="3592513" y="1087438"/>
            <a:ext cx="0" cy="534035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3" name="Rectangle 39"/>
          <p:cNvSpPr>
            <a:spLocks noChangeArrowheads="1"/>
          </p:cNvSpPr>
          <p:nvPr/>
        </p:nvSpPr>
        <p:spPr bwMode="auto">
          <a:xfrm>
            <a:off x="1985963" y="1995488"/>
            <a:ext cx="18097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1800" b="1">
              <a:latin typeface="Helvetica" charset="0"/>
            </a:endParaRPr>
          </a:p>
        </p:txBody>
      </p:sp>
      <p:sp>
        <p:nvSpPr>
          <p:cNvPr id="96264" name="Rectangle 40"/>
          <p:cNvSpPr>
            <a:spLocks noChangeArrowheads="1"/>
          </p:cNvSpPr>
          <p:nvPr/>
        </p:nvSpPr>
        <p:spPr bwMode="auto">
          <a:xfrm>
            <a:off x="2419350" y="2065338"/>
            <a:ext cx="223838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latin typeface="Helvetica" charset="0"/>
              </a:rPr>
              <a:t> </a:t>
            </a:r>
          </a:p>
        </p:txBody>
      </p:sp>
      <p:sp>
        <p:nvSpPr>
          <p:cNvPr id="96265" name="Rectangle 41"/>
          <p:cNvSpPr>
            <a:spLocks noChangeArrowheads="1"/>
          </p:cNvSpPr>
          <p:nvPr/>
        </p:nvSpPr>
        <p:spPr bwMode="auto">
          <a:xfrm>
            <a:off x="1858963" y="2295525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b="1">
              <a:latin typeface="Helvetica" charset="0"/>
            </a:endParaRPr>
          </a:p>
        </p:txBody>
      </p:sp>
      <p:sp>
        <p:nvSpPr>
          <p:cNvPr id="96266" name="Rectangle 42"/>
          <p:cNvSpPr>
            <a:spLocks noChangeArrowheads="1"/>
          </p:cNvSpPr>
          <p:nvPr/>
        </p:nvSpPr>
        <p:spPr bwMode="auto">
          <a:xfrm>
            <a:off x="2112963" y="2473325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b="1">
              <a:latin typeface="Helvetica" charset="0"/>
            </a:endParaRPr>
          </a:p>
        </p:txBody>
      </p:sp>
      <p:sp>
        <p:nvSpPr>
          <p:cNvPr id="96267" name="Line 43"/>
          <p:cNvSpPr>
            <a:spLocks noChangeShapeType="1"/>
          </p:cNvSpPr>
          <p:nvPr/>
        </p:nvSpPr>
        <p:spPr bwMode="auto">
          <a:xfrm>
            <a:off x="1746250" y="1916113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8" name="Line 44"/>
          <p:cNvSpPr>
            <a:spLocks noChangeShapeType="1"/>
          </p:cNvSpPr>
          <p:nvPr/>
        </p:nvSpPr>
        <p:spPr bwMode="auto">
          <a:xfrm>
            <a:off x="2740025" y="1916113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9" name="Line 46"/>
          <p:cNvSpPr>
            <a:spLocks noChangeShapeType="1"/>
          </p:cNvSpPr>
          <p:nvPr/>
        </p:nvSpPr>
        <p:spPr bwMode="auto">
          <a:xfrm>
            <a:off x="17208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0" name="Line 47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1" name="Line 48"/>
          <p:cNvSpPr>
            <a:spLocks noChangeShapeType="1"/>
          </p:cNvSpPr>
          <p:nvPr/>
        </p:nvSpPr>
        <p:spPr bwMode="auto">
          <a:xfrm>
            <a:off x="2714625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2" name="Line 49"/>
          <p:cNvSpPr>
            <a:spLocks noChangeShapeType="1"/>
          </p:cNvSpPr>
          <p:nvPr/>
        </p:nvSpPr>
        <p:spPr bwMode="auto">
          <a:xfrm>
            <a:off x="1746250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3" name="Rectangle 50"/>
          <p:cNvSpPr>
            <a:spLocks noChangeArrowheads="1"/>
          </p:cNvSpPr>
          <p:nvPr/>
        </p:nvSpPr>
        <p:spPr bwMode="auto">
          <a:xfrm>
            <a:off x="1604963" y="1541463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2.</a:t>
            </a:r>
          </a:p>
        </p:txBody>
      </p:sp>
      <p:sp>
        <p:nvSpPr>
          <p:cNvPr id="96274" name="Line 52"/>
          <p:cNvSpPr>
            <a:spLocks noChangeShapeType="1"/>
          </p:cNvSpPr>
          <p:nvPr/>
        </p:nvSpPr>
        <p:spPr bwMode="auto">
          <a:xfrm>
            <a:off x="2714625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5" name="Line 53"/>
          <p:cNvSpPr>
            <a:spLocks noChangeShapeType="1"/>
          </p:cNvSpPr>
          <p:nvPr/>
        </p:nvSpPr>
        <p:spPr bwMode="auto">
          <a:xfrm>
            <a:off x="1758950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6" name="Line 54"/>
          <p:cNvSpPr>
            <a:spLocks noChangeShapeType="1"/>
          </p:cNvSpPr>
          <p:nvPr/>
        </p:nvSpPr>
        <p:spPr bwMode="auto">
          <a:xfrm>
            <a:off x="17208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7" name="Line 55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8" name="Line 56"/>
          <p:cNvSpPr>
            <a:spLocks noChangeShapeType="1"/>
          </p:cNvSpPr>
          <p:nvPr/>
        </p:nvSpPr>
        <p:spPr bwMode="auto">
          <a:xfrm>
            <a:off x="17589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9" name="Line 57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80" name="Line 58"/>
          <p:cNvSpPr>
            <a:spLocks noChangeShapeType="1"/>
          </p:cNvSpPr>
          <p:nvPr/>
        </p:nvSpPr>
        <p:spPr bwMode="auto">
          <a:xfrm>
            <a:off x="1755775" y="512603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81" name="Line 59"/>
          <p:cNvSpPr>
            <a:spLocks noChangeShapeType="1"/>
          </p:cNvSpPr>
          <p:nvPr/>
        </p:nvSpPr>
        <p:spPr bwMode="auto">
          <a:xfrm>
            <a:off x="2736850" y="512603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82" name="Rectangle 60"/>
          <p:cNvSpPr>
            <a:spLocks noChangeArrowheads="1"/>
          </p:cNvSpPr>
          <p:nvPr/>
        </p:nvSpPr>
        <p:spPr bwMode="auto">
          <a:xfrm>
            <a:off x="1757363" y="2652713"/>
            <a:ext cx="18097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b="1">
              <a:latin typeface="Helvetica" charset="0"/>
            </a:endParaRPr>
          </a:p>
        </p:txBody>
      </p:sp>
      <p:sp>
        <p:nvSpPr>
          <p:cNvPr id="96283" name="Rectangle 61"/>
          <p:cNvSpPr>
            <a:spLocks noChangeArrowheads="1"/>
          </p:cNvSpPr>
          <p:nvPr/>
        </p:nvSpPr>
        <p:spPr bwMode="auto">
          <a:xfrm>
            <a:off x="1985963" y="1995488"/>
            <a:ext cx="18097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1800" b="1">
              <a:latin typeface="Helvetica" charset="0"/>
            </a:endParaRPr>
          </a:p>
        </p:txBody>
      </p:sp>
      <p:sp>
        <p:nvSpPr>
          <p:cNvPr id="96284" name="Rectangle 62"/>
          <p:cNvSpPr>
            <a:spLocks noChangeArrowheads="1"/>
          </p:cNvSpPr>
          <p:nvPr/>
        </p:nvSpPr>
        <p:spPr bwMode="auto">
          <a:xfrm>
            <a:off x="2419350" y="2065338"/>
            <a:ext cx="18097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b="1">
              <a:latin typeface="Helvetica" charset="0"/>
            </a:endParaRPr>
          </a:p>
        </p:txBody>
      </p:sp>
      <p:sp>
        <p:nvSpPr>
          <p:cNvPr id="96285" name="Rectangle 63"/>
          <p:cNvSpPr>
            <a:spLocks noChangeArrowheads="1"/>
          </p:cNvSpPr>
          <p:nvPr/>
        </p:nvSpPr>
        <p:spPr bwMode="auto">
          <a:xfrm>
            <a:off x="1858963" y="2295525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b="1">
              <a:latin typeface="Helvetica" charset="0"/>
            </a:endParaRPr>
          </a:p>
        </p:txBody>
      </p:sp>
      <p:sp>
        <p:nvSpPr>
          <p:cNvPr id="96286" name="Rectangle 64"/>
          <p:cNvSpPr>
            <a:spLocks noChangeArrowheads="1"/>
          </p:cNvSpPr>
          <p:nvPr/>
        </p:nvSpPr>
        <p:spPr bwMode="auto">
          <a:xfrm>
            <a:off x="2112963" y="2473325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b="1">
              <a:latin typeface="Helvetica" charset="0"/>
            </a:endParaRPr>
          </a:p>
        </p:txBody>
      </p:sp>
      <p:sp>
        <p:nvSpPr>
          <p:cNvPr id="96287" name="Rectangle 65"/>
          <p:cNvSpPr>
            <a:spLocks noChangeArrowheads="1"/>
          </p:cNvSpPr>
          <p:nvPr/>
        </p:nvSpPr>
        <p:spPr bwMode="auto">
          <a:xfrm>
            <a:off x="2774950" y="130175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b="1">
              <a:latin typeface="Helvetica" charset="0"/>
            </a:endParaRPr>
          </a:p>
        </p:txBody>
      </p:sp>
      <p:sp>
        <p:nvSpPr>
          <p:cNvPr id="96288" name="Line 66"/>
          <p:cNvSpPr>
            <a:spLocks noChangeShapeType="1"/>
          </p:cNvSpPr>
          <p:nvPr/>
        </p:nvSpPr>
        <p:spPr bwMode="auto">
          <a:xfrm>
            <a:off x="1758950" y="33972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89" name="Rectangle 67"/>
          <p:cNvSpPr>
            <a:spLocks noChangeArrowheads="1"/>
          </p:cNvSpPr>
          <p:nvPr/>
        </p:nvSpPr>
        <p:spPr bwMode="auto">
          <a:xfrm>
            <a:off x="1757363" y="2652713"/>
            <a:ext cx="18097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b="1">
              <a:latin typeface="Helvetica" charset="0"/>
            </a:endParaRPr>
          </a:p>
        </p:txBody>
      </p:sp>
      <p:sp>
        <p:nvSpPr>
          <p:cNvPr id="96290" name="Rectangle 68"/>
          <p:cNvSpPr>
            <a:spLocks noChangeArrowheads="1"/>
          </p:cNvSpPr>
          <p:nvPr/>
        </p:nvSpPr>
        <p:spPr bwMode="auto">
          <a:xfrm>
            <a:off x="1912938" y="1544638"/>
            <a:ext cx="7223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Job</a:t>
            </a:r>
          </a:p>
        </p:txBody>
      </p:sp>
      <p:sp>
        <p:nvSpPr>
          <p:cNvPr id="96291" name="Rectangle 69"/>
          <p:cNvSpPr>
            <a:spLocks noChangeArrowheads="1"/>
          </p:cNvSpPr>
          <p:nvPr/>
        </p:nvSpPr>
        <p:spPr bwMode="auto">
          <a:xfrm>
            <a:off x="1798638" y="5738813"/>
            <a:ext cx="1809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2200" b="1">
              <a:latin typeface="Helvetica" charset="0"/>
            </a:endParaRPr>
          </a:p>
        </p:txBody>
      </p:sp>
      <p:sp>
        <p:nvSpPr>
          <p:cNvPr id="96292" name="Rectangle 70"/>
          <p:cNvSpPr>
            <a:spLocks noChangeArrowheads="1"/>
          </p:cNvSpPr>
          <p:nvPr/>
        </p:nvSpPr>
        <p:spPr bwMode="auto">
          <a:xfrm>
            <a:off x="1789113" y="4768850"/>
            <a:ext cx="180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2400" b="1">
              <a:latin typeface="Helvetica" charset="0"/>
            </a:endParaRPr>
          </a:p>
        </p:txBody>
      </p:sp>
      <p:sp>
        <p:nvSpPr>
          <p:cNvPr id="96293" name="Rectangle 71"/>
          <p:cNvSpPr>
            <a:spLocks noChangeArrowheads="1"/>
          </p:cNvSpPr>
          <p:nvPr/>
        </p:nvSpPr>
        <p:spPr bwMode="auto">
          <a:xfrm>
            <a:off x="1827213" y="3036888"/>
            <a:ext cx="6381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hlink"/>
                </a:solidFill>
                <a:latin typeface="Helvetica" charset="0"/>
              </a:rPr>
              <a:t>Sal</a:t>
            </a:r>
            <a:endParaRPr lang="en-US" sz="2400" b="1">
              <a:latin typeface="Helvetica" charset="0"/>
            </a:endParaRPr>
          </a:p>
        </p:txBody>
      </p:sp>
      <p:grpSp>
        <p:nvGrpSpPr>
          <p:cNvPr id="96294" name="Group 143"/>
          <p:cNvGrpSpPr>
            <a:grpSpLocks/>
          </p:cNvGrpSpPr>
          <p:nvPr/>
        </p:nvGrpSpPr>
        <p:grpSpPr bwMode="auto">
          <a:xfrm>
            <a:off x="2617788" y="2978150"/>
            <a:ext cx="968375" cy="481013"/>
            <a:chOff x="1649" y="1876"/>
            <a:chExt cx="610" cy="303"/>
          </a:xfrm>
        </p:grpSpPr>
        <p:sp>
          <p:nvSpPr>
            <p:cNvPr id="96347" name="Line 51"/>
            <p:cNvSpPr>
              <a:spLocks noChangeShapeType="1"/>
            </p:cNvSpPr>
            <p:nvPr/>
          </p:nvSpPr>
          <p:spPr bwMode="auto">
            <a:xfrm>
              <a:off x="1710" y="2140"/>
              <a:ext cx="489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348" name="Rectangle 73"/>
            <p:cNvSpPr>
              <a:spLocks noChangeArrowheads="1"/>
            </p:cNvSpPr>
            <p:nvPr/>
          </p:nvSpPr>
          <p:spPr bwMode="auto">
            <a:xfrm>
              <a:off x="1649" y="1989"/>
              <a:ext cx="58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hlink"/>
                  </a:solidFill>
                  <a:latin typeface="Helvetica" charset="0"/>
                </a:rPr>
                <a:t>1 Moisés</a:t>
              </a:r>
              <a:endParaRPr lang="en-US" sz="1400" b="1">
                <a:latin typeface="Helvetica" charset="0"/>
              </a:endParaRPr>
            </a:p>
          </p:txBody>
        </p:sp>
        <p:sp>
          <p:nvSpPr>
            <p:cNvPr id="96349" name="Rectangle 74"/>
            <p:cNvSpPr>
              <a:spLocks noChangeArrowheads="1"/>
            </p:cNvSpPr>
            <p:nvPr/>
          </p:nvSpPr>
          <p:spPr bwMode="auto">
            <a:xfrm>
              <a:off x="1653" y="1876"/>
              <a:ext cx="60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hlink"/>
                  </a:solidFill>
                  <a:latin typeface="Helvetica" charset="0"/>
                </a:rPr>
                <a:t>1/2 David</a:t>
              </a:r>
              <a:endParaRPr lang="en-US" sz="1400" b="1">
                <a:latin typeface="Helvetica" charset="0"/>
              </a:endParaRPr>
            </a:p>
          </p:txBody>
        </p:sp>
      </p:grpSp>
      <p:grpSp>
        <p:nvGrpSpPr>
          <p:cNvPr id="96295" name="Group 75"/>
          <p:cNvGrpSpPr>
            <a:grpSpLocks/>
          </p:cNvGrpSpPr>
          <p:nvPr/>
        </p:nvGrpSpPr>
        <p:grpSpPr bwMode="auto">
          <a:xfrm>
            <a:off x="2652713" y="3794125"/>
            <a:ext cx="200025" cy="474663"/>
            <a:chOff x="1844" y="2025"/>
            <a:chExt cx="126" cy="299"/>
          </a:xfrm>
        </p:grpSpPr>
        <p:sp>
          <p:nvSpPr>
            <p:cNvPr id="96345" name="Rectangle 76"/>
            <p:cNvSpPr>
              <a:spLocks noChangeArrowheads="1"/>
            </p:cNvSpPr>
            <p:nvPr/>
          </p:nvSpPr>
          <p:spPr bwMode="auto">
            <a:xfrm>
              <a:off x="1844" y="2134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  <p:sp>
          <p:nvSpPr>
            <p:cNvPr id="96346" name="Rectangle 77"/>
            <p:cNvSpPr>
              <a:spLocks noChangeArrowheads="1"/>
            </p:cNvSpPr>
            <p:nvPr/>
          </p:nvSpPr>
          <p:spPr bwMode="auto">
            <a:xfrm>
              <a:off x="1856" y="2025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</p:grpSp>
      <p:sp>
        <p:nvSpPr>
          <p:cNvPr id="96296" name="Rectangle 78"/>
          <p:cNvSpPr>
            <a:spLocks noChangeArrowheads="1"/>
          </p:cNvSpPr>
          <p:nvPr/>
        </p:nvSpPr>
        <p:spPr bwMode="auto">
          <a:xfrm>
            <a:off x="1797050" y="3886200"/>
            <a:ext cx="180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2400" b="1">
              <a:latin typeface="Helvetica" charset="0"/>
            </a:endParaRPr>
          </a:p>
        </p:txBody>
      </p:sp>
      <p:grpSp>
        <p:nvGrpSpPr>
          <p:cNvPr id="96297" name="Group 79"/>
          <p:cNvGrpSpPr>
            <a:grpSpLocks/>
          </p:cNvGrpSpPr>
          <p:nvPr/>
        </p:nvGrpSpPr>
        <p:grpSpPr bwMode="auto">
          <a:xfrm>
            <a:off x="2649538" y="4721225"/>
            <a:ext cx="225425" cy="449263"/>
            <a:chOff x="1892" y="2617"/>
            <a:chExt cx="142" cy="283"/>
          </a:xfrm>
        </p:grpSpPr>
        <p:sp>
          <p:nvSpPr>
            <p:cNvPr id="96343" name="Rectangle 80"/>
            <p:cNvSpPr>
              <a:spLocks noChangeArrowheads="1"/>
            </p:cNvSpPr>
            <p:nvPr/>
          </p:nvSpPr>
          <p:spPr bwMode="auto">
            <a:xfrm>
              <a:off x="1920" y="2710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  <p:sp>
          <p:nvSpPr>
            <p:cNvPr id="96344" name="Rectangle 81"/>
            <p:cNvSpPr>
              <a:spLocks noChangeArrowheads="1"/>
            </p:cNvSpPr>
            <p:nvPr/>
          </p:nvSpPr>
          <p:spPr bwMode="auto">
            <a:xfrm>
              <a:off x="1892" y="2617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</p:grpSp>
      <p:grpSp>
        <p:nvGrpSpPr>
          <p:cNvPr id="96298" name="Group 82"/>
          <p:cNvGrpSpPr>
            <a:grpSpLocks/>
          </p:cNvGrpSpPr>
          <p:nvPr/>
        </p:nvGrpSpPr>
        <p:grpSpPr bwMode="auto">
          <a:xfrm>
            <a:off x="2670175" y="5673725"/>
            <a:ext cx="261938" cy="438150"/>
            <a:chOff x="1845" y="3227"/>
            <a:chExt cx="165" cy="276"/>
          </a:xfrm>
        </p:grpSpPr>
        <p:sp>
          <p:nvSpPr>
            <p:cNvPr id="96341" name="Rectangle 83"/>
            <p:cNvSpPr>
              <a:spLocks noChangeArrowheads="1"/>
            </p:cNvSpPr>
            <p:nvPr/>
          </p:nvSpPr>
          <p:spPr bwMode="auto">
            <a:xfrm>
              <a:off x="1896" y="3227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  <p:sp>
          <p:nvSpPr>
            <p:cNvPr id="96342" name="Rectangle 84"/>
            <p:cNvSpPr>
              <a:spLocks noChangeArrowheads="1"/>
            </p:cNvSpPr>
            <p:nvPr/>
          </p:nvSpPr>
          <p:spPr bwMode="auto">
            <a:xfrm>
              <a:off x="1845" y="3313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</p:grpSp>
      <p:grpSp>
        <p:nvGrpSpPr>
          <p:cNvPr id="96299" name="Group 85"/>
          <p:cNvGrpSpPr>
            <a:grpSpLocks/>
          </p:cNvGrpSpPr>
          <p:nvPr/>
        </p:nvGrpSpPr>
        <p:grpSpPr bwMode="auto">
          <a:xfrm>
            <a:off x="2822575" y="1473200"/>
            <a:ext cx="644525" cy="498475"/>
            <a:chOff x="1952" y="554"/>
            <a:chExt cx="406" cy="314"/>
          </a:xfrm>
        </p:grpSpPr>
        <p:sp>
          <p:nvSpPr>
            <p:cNvPr id="96339" name="Rectangle 86"/>
            <p:cNvSpPr>
              <a:spLocks noChangeArrowheads="1"/>
            </p:cNvSpPr>
            <p:nvPr/>
          </p:nvSpPr>
          <p:spPr bwMode="auto">
            <a:xfrm>
              <a:off x="1952" y="554"/>
              <a:ext cx="40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Abra-</a:t>
              </a:r>
            </a:p>
          </p:txBody>
        </p:sp>
        <p:sp>
          <p:nvSpPr>
            <p:cNvPr id="96340" name="Rectangle 87"/>
            <p:cNvSpPr>
              <a:spLocks noChangeArrowheads="1"/>
            </p:cNvSpPr>
            <p:nvPr/>
          </p:nvSpPr>
          <p:spPr bwMode="auto">
            <a:xfrm>
              <a:off x="1960" y="678"/>
              <a:ext cx="34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ham</a:t>
              </a:r>
            </a:p>
          </p:txBody>
        </p:sp>
      </p:grpSp>
      <p:sp>
        <p:nvSpPr>
          <p:cNvPr id="96300" name="Rectangle 88"/>
          <p:cNvSpPr>
            <a:spLocks noChangeArrowheads="1"/>
          </p:cNvSpPr>
          <p:nvPr/>
        </p:nvSpPr>
        <p:spPr bwMode="auto">
          <a:xfrm>
            <a:off x="1543050" y="3049588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96301" name="Rectangle 89"/>
          <p:cNvSpPr>
            <a:spLocks noChangeArrowheads="1"/>
          </p:cNvSpPr>
          <p:nvPr/>
        </p:nvSpPr>
        <p:spPr bwMode="auto">
          <a:xfrm>
            <a:off x="1538288" y="3873500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96302" name="Rectangle 90"/>
          <p:cNvSpPr>
            <a:spLocks noChangeArrowheads="1"/>
          </p:cNvSpPr>
          <p:nvPr/>
        </p:nvSpPr>
        <p:spPr bwMode="auto">
          <a:xfrm>
            <a:off x="1541463" y="4752975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96303" name="Rectangle 91"/>
          <p:cNvSpPr>
            <a:spLocks noChangeArrowheads="1"/>
          </p:cNvSpPr>
          <p:nvPr/>
        </p:nvSpPr>
        <p:spPr bwMode="auto">
          <a:xfrm>
            <a:off x="1541463" y="5732463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96304" name="Rectangle 92"/>
          <p:cNvSpPr>
            <a:spLocks noChangeArrowheads="1"/>
          </p:cNvSpPr>
          <p:nvPr/>
        </p:nvSpPr>
        <p:spPr bwMode="auto">
          <a:xfrm>
            <a:off x="1576388" y="1063625"/>
            <a:ext cx="2551112" cy="532288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305" name="AutoShape 93"/>
          <p:cNvSpPr>
            <a:spLocks noChangeArrowheads="1"/>
          </p:cNvSpPr>
          <p:nvPr/>
        </p:nvSpPr>
        <p:spPr bwMode="auto">
          <a:xfrm rot="-5280000">
            <a:off x="289719" y="1269206"/>
            <a:ext cx="611188" cy="288925"/>
          </a:xfrm>
          <a:prstGeom prst="triangle">
            <a:avLst>
              <a:gd name="adj" fmla="val 49995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306" name="Rectangle 94" descr="Small grid"/>
          <p:cNvSpPr>
            <a:spLocks noChangeArrowheads="1"/>
          </p:cNvSpPr>
          <p:nvPr/>
        </p:nvSpPr>
        <p:spPr bwMode="auto">
          <a:xfrm>
            <a:off x="715963" y="1285875"/>
            <a:ext cx="1077912" cy="261938"/>
          </a:xfrm>
          <a:prstGeom prst="rect">
            <a:avLst/>
          </a:prstGeom>
          <a:pattFill prst="smGrid">
            <a:fgClr>
              <a:schemeClr val="tx1"/>
            </a:fgClr>
            <a:bgClr>
              <a:schemeClr val="bg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307" name="Text Box 95"/>
          <p:cNvSpPr txBox="1">
            <a:spLocks noChangeArrowheads="1"/>
          </p:cNvSpPr>
          <p:nvPr/>
        </p:nvSpPr>
        <p:spPr bwMode="auto">
          <a:xfrm rot="-5400000">
            <a:off x="1567656" y="3490119"/>
            <a:ext cx="4481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Poesía (5)</a:t>
            </a:r>
            <a:endParaRPr lang="en-US" sz="1000">
              <a:latin typeface="Arial Black" charset="0"/>
            </a:endParaRPr>
          </a:p>
        </p:txBody>
      </p:sp>
      <p:sp>
        <p:nvSpPr>
          <p:cNvPr id="1187938" name="AutoShape 98"/>
          <p:cNvSpPr>
            <a:spLocks noChangeArrowheads="1"/>
          </p:cNvSpPr>
          <p:nvPr/>
        </p:nvSpPr>
        <p:spPr bwMode="auto">
          <a:xfrm>
            <a:off x="5233988" y="3295650"/>
            <a:ext cx="4284662" cy="7366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96309" name="Picture 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7" r="29369" b="9608"/>
          <a:stretch>
            <a:fillRect/>
          </a:stretch>
        </p:blipFill>
        <p:spPr bwMode="auto">
          <a:xfrm>
            <a:off x="4937125" y="450850"/>
            <a:ext cx="4721225" cy="676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310" name="Rectangle 102"/>
          <p:cNvSpPr>
            <a:spLocks noChangeArrowheads="1"/>
          </p:cNvSpPr>
          <p:nvPr/>
        </p:nvSpPr>
        <p:spPr bwMode="auto">
          <a:xfrm>
            <a:off x="5000625" y="412750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311" name="Rectangle 103"/>
          <p:cNvSpPr>
            <a:spLocks noChangeArrowheads="1"/>
          </p:cNvSpPr>
          <p:nvPr/>
        </p:nvSpPr>
        <p:spPr bwMode="auto">
          <a:xfrm>
            <a:off x="4997450" y="398463"/>
            <a:ext cx="4694238" cy="6850062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944" name="Line 104"/>
          <p:cNvSpPr>
            <a:spLocks noChangeShapeType="1"/>
          </p:cNvSpPr>
          <p:nvPr/>
        </p:nvSpPr>
        <p:spPr bwMode="auto">
          <a:xfrm>
            <a:off x="5500688" y="2935288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7945" name="Line 105"/>
          <p:cNvSpPr>
            <a:spLocks noChangeShapeType="1"/>
          </p:cNvSpPr>
          <p:nvPr/>
        </p:nvSpPr>
        <p:spPr bwMode="auto">
          <a:xfrm>
            <a:off x="7129463" y="2933700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7946" name="Line 106"/>
          <p:cNvSpPr>
            <a:spLocks noChangeShapeType="1"/>
          </p:cNvSpPr>
          <p:nvPr/>
        </p:nvSpPr>
        <p:spPr bwMode="auto">
          <a:xfrm>
            <a:off x="5519738" y="3940175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7947" name="Line 107"/>
          <p:cNvSpPr>
            <a:spLocks noChangeShapeType="1"/>
          </p:cNvSpPr>
          <p:nvPr/>
        </p:nvSpPr>
        <p:spPr bwMode="auto">
          <a:xfrm>
            <a:off x="7148513" y="3940175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7948" name="Line 108"/>
          <p:cNvSpPr>
            <a:spLocks noChangeShapeType="1"/>
          </p:cNvSpPr>
          <p:nvPr/>
        </p:nvSpPr>
        <p:spPr bwMode="auto">
          <a:xfrm>
            <a:off x="5508625" y="4976813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7949" name="Line 109"/>
          <p:cNvSpPr>
            <a:spLocks noChangeShapeType="1"/>
          </p:cNvSpPr>
          <p:nvPr/>
        </p:nvSpPr>
        <p:spPr bwMode="auto">
          <a:xfrm>
            <a:off x="7137400" y="4976813"/>
            <a:ext cx="21129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7950" name="Line 110"/>
          <p:cNvSpPr>
            <a:spLocks noChangeShapeType="1"/>
          </p:cNvSpPr>
          <p:nvPr/>
        </p:nvSpPr>
        <p:spPr bwMode="auto">
          <a:xfrm>
            <a:off x="5503863" y="5986463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7951" name="Line 111"/>
          <p:cNvSpPr>
            <a:spLocks noChangeShapeType="1"/>
          </p:cNvSpPr>
          <p:nvPr/>
        </p:nvSpPr>
        <p:spPr bwMode="auto">
          <a:xfrm>
            <a:off x="7132638" y="5986463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7952" name="Line 112"/>
          <p:cNvSpPr>
            <a:spLocks noChangeShapeType="1"/>
          </p:cNvSpPr>
          <p:nvPr/>
        </p:nvSpPr>
        <p:spPr bwMode="auto">
          <a:xfrm>
            <a:off x="5508625" y="7004050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7953" name="Line 113"/>
          <p:cNvSpPr>
            <a:spLocks noChangeShapeType="1"/>
          </p:cNvSpPr>
          <p:nvPr/>
        </p:nvSpPr>
        <p:spPr bwMode="auto">
          <a:xfrm>
            <a:off x="7137400" y="6999288"/>
            <a:ext cx="21129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7954" name="Rectangle 114"/>
          <p:cNvSpPr>
            <a:spLocks noChangeArrowheads="1"/>
          </p:cNvSpPr>
          <p:nvPr/>
        </p:nvSpPr>
        <p:spPr bwMode="auto">
          <a:xfrm>
            <a:off x="5662613" y="2468563"/>
            <a:ext cx="8128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Job</a:t>
            </a:r>
          </a:p>
        </p:txBody>
      </p:sp>
      <p:sp>
        <p:nvSpPr>
          <p:cNvPr id="1187955" name="Rectangle 115"/>
          <p:cNvSpPr>
            <a:spLocks noChangeArrowheads="1"/>
          </p:cNvSpPr>
          <p:nvPr/>
        </p:nvSpPr>
        <p:spPr bwMode="auto">
          <a:xfrm>
            <a:off x="7421563" y="3305175"/>
            <a:ext cx="1519237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1/2 David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1 Moisés</a:t>
            </a:r>
          </a:p>
        </p:txBody>
      </p:sp>
      <p:sp>
        <p:nvSpPr>
          <p:cNvPr id="1187956" name="Text Box 116"/>
          <p:cNvSpPr txBox="1">
            <a:spLocks noChangeArrowheads="1"/>
          </p:cNvSpPr>
          <p:nvPr/>
        </p:nvSpPr>
        <p:spPr bwMode="auto">
          <a:xfrm>
            <a:off x="5397500" y="3481388"/>
            <a:ext cx="150018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Sal	</a:t>
            </a:r>
          </a:p>
        </p:txBody>
      </p:sp>
      <p:sp>
        <p:nvSpPr>
          <p:cNvPr id="1187957" name="Rectangle 117"/>
          <p:cNvSpPr>
            <a:spLocks noChangeArrowheads="1"/>
          </p:cNvSpPr>
          <p:nvPr/>
        </p:nvSpPr>
        <p:spPr bwMode="auto">
          <a:xfrm>
            <a:off x="7259638" y="2284413"/>
            <a:ext cx="13398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Alrededor de:</a:t>
            </a:r>
          </a:p>
        </p:txBody>
      </p:sp>
      <p:sp>
        <p:nvSpPr>
          <p:cNvPr id="1187958" name="Rectangle 118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187959" name="Text Box 119"/>
          <p:cNvSpPr txBox="1">
            <a:spLocks noChangeArrowheads="1"/>
          </p:cNvSpPr>
          <p:nvPr/>
        </p:nvSpPr>
        <p:spPr bwMode="auto">
          <a:xfrm>
            <a:off x="5283200" y="1838325"/>
            <a:ext cx="411162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ja-JP" altLang="en-US" sz="3200" b="1" i="1" smtClean="0">
                <a:solidFill>
                  <a:srgbClr val="FFF819"/>
                </a:solidFill>
                <a:latin typeface="Helvetica" charset="0"/>
              </a:rPr>
              <a:t>“</a:t>
            </a:r>
            <a:r>
              <a:rPr lang="en-US" sz="3200" b="1" i="1" smtClean="0">
                <a:solidFill>
                  <a:srgbClr val="FFF819"/>
                </a:solidFill>
                <a:latin typeface="Helvetica" charset="0"/>
              </a:rPr>
              <a:t>Poesía</a:t>
            </a:r>
            <a:r>
              <a:rPr lang="ja-JP" altLang="en-US" sz="3200" b="1" i="1" smtClean="0">
                <a:solidFill>
                  <a:srgbClr val="FFF819"/>
                </a:solidFill>
                <a:latin typeface="Helvetica" charset="0"/>
              </a:rPr>
              <a:t>”</a:t>
            </a:r>
            <a:endParaRPr lang="en-US" sz="3200" b="1" i="1" smtClean="0">
              <a:solidFill>
                <a:srgbClr val="FFF819"/>
              </a:solidFill>
              <a:latin typeface="Helvetica" charset="0"/>
            </a:endParaRPr>
          </a:p>
        </p:txBody>
      </p:sp>
      <p:sp>
        <p:nvSpPr>
          <p:cNvPr id="1187960" name="Rectangle 120"/>
          <p:cNvSpPr>
            <a:spLocks noChangeArrowheads="1"/>
          </p:cNvSpPr>
          <p:nvPr/>
        </p:nvSpPr>
        <p:spPr bwMode="auto">
          <a:xfrm>
            <a:off x="7431088" y="2301875"/>
            <a:ext cx="1501775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sz="2400" b="1">
              <a:solidFill>
                <a:schemeClr val="bg1"/>
              </a:solidFill>
              <a:latin typeface="Helvetica" pitchFamily="1" charset="0"/>
              <a:ea typeface="+mn-ea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Abraham</a:t>
            </a:r>
          </a:p>
        </p:txBody>
      </p:sp>
      <p:sp>
        <p:nvSpPr>
          <p:cNvPr id="1187961" name="Rectangle 121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187939" name="Line 99"/>
          <p:cNvSpPr>
            <a:spLocks noChangeShapeType="1"/>
          </p:cNvSpPr>
          <p:nvPr/>
        </p:nvSpPr>
        <p:spPr bwMode="auto">
          <a:xfrm>
            <a:off x="3711575" y="3308350"/>
            <a:ext cx="1512888" cy="306388"/>
          </a:xfrm>
          <a:prstGeom prst="line">
            <a:avLst/>
          </a:prstGeom>
          <a:noFill/>
          <a:ln w="76200">
            <a:solidFill>
              <a:schemeClr val="hlink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6331" name="Rectangle 125"/>
          <p:cNvSpPr>
            <a:spLocks noChangeArrowheads="1"/>
          </p:cNvSpPr>
          <p:nvPr/>
        </p:nvSpPr>
        <p:spPr bwMode="auto">
          <a:xfrm>
            <a:off x="9594850" y="72913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1</a:t>
            </a:r>
          </a:p>
        </p:txBody>
      </p:sp>
      <p:sp>
        <p:nvSpPr>
          <p:cNvPr id="1187963" name="AutoShape 123"/>
          <p:cNvSpPr>
            <a:spLocks noChangeArrowheads="1"/>
          </p:cNvSpPr>
          <p:nvPr/>
        </p:nvSpPr>
        <p:spPr bwMode="auto">
          <a:xfrm>
            <a:off x="5226050" y="3259138"/>
            <a:ext cx="4284663" cy="79375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1187964" name="Picture 1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7038" y="3754438"/>
            <a:ext cx="5075237" cy="380841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</p:pic>
      <p:sp>
        <p:nvSpPr>
          <p:cNvPr id="1187979" name="Rectangle 139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1187980" name="Picture 140" descr="Picture 2"/>
          <p:cNvPicPr>
            <a:picLocks noChangeAspect="1" noChangeArrowheads="1"/>
          </p:cNvPicPr>
          <p:nvPr/>
        </p:nvPicPr>
        <p:blipFill>
          <a:blip r:embed="rId5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96336" name="Rectangle 141"/>
          <p:cNvSpPr>
            <a:spLocks noChangeArrowheads="1"/>
          </p:cNvSpPr>
          <p:nvPr/>
        </p:nvSpPr>
        <p:spPr bwMode="auto">
          <a:xfrm>
            <a:off x="2651125" y="1101725"/>
            <a:ext cx="974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>
                <a:latin typeface="Helvetica" charset="0"/>
              </a:rPr>
              <a:t>Alrededor de:</a:t>
            </a:r>
          </a:p>
        </p:txBody>
      </p:sp>
      <p:sp>
        <p:nvSpPr>
          <p:cNvPr id="96337" name="Rectangle 142"/>
          <p:cNvSpPr>
            <a:spLocks noChangeArrowheads="1"/>
          </p:cNvSpPr>
          <p:nvPr/>
        </p:nvSpPr>
        <p:spPr bwMode="auto">
          <a:xfrm>
            <a:off x="1795463" y="1995488"/>
            <a:ext cx="1639887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b="1"/>
              <a:t>Todos los otros libros</a:t>
            </a:r>
          </a:p>
          <a:p>
            <a:pPr algn="ctr"/>
            <a:r>
              <a:rPr lang="ja-JP" altLang="en-US" b="1"/>
              <a:t>“</a:t>
            </a:r>
            <a:r>
              <a:rPr lang="en-US" altLang="ja-JP" b="1"/>
              <a:t>poéticos</a:t>
            </a:r>
            <a:r>
              <a:rPr lang="ja-JP" altLang="en-US" b="1"/>
              <a:t>”</a:t>
            </a:r>
            <a:r>
              <a:rPr lang="en-US" altLang="ja-JP" b="1"/>
              <a:t> son del </a:t>
            </a:r>
          </a:p>
          <a:p>
            <a:pPr algn="ctr"/>
            <a:r>
              <a:rPr lang="en-US" b="1"/>
              <a:t>período de la </a:t>
            </a:r>
            <a:r>
              <a:rPr lang="ja-JP" altLang="en-US" b="1"/>
              <a:t>“</a:t>
            </a:r>
            <a:r>
              <a:rPr lang="en-US" altLang="ja-JP" b="1"/>
              <a:t>realeza</a:t>
            </a:r>
            <a:r>
              <a:rPr lang="ja-JP" altLang="en-US" b="1"/>
              <a:t>”</a:t>
            </a:r>
            <a:endParaRPr lang="en-US" altLang="ja-JP" b="1"/>
          </a:p>
          <a:p>
            <a:pPr algn="ctr"/>
            <a:endParaRPr lang="en-US" sz="2400">
              <a:latin typeface="Times" charset="0"/>
            </a:endParaRPr>
          </a:p>
        </p:txBody>
      </p:sp>
      <p:sp>
        <p:nvSpPr>
          <p:cNvPr id="1187937" name="AutoShape 97"/>
          <p:cNvSpPr>
            <a:spLocks noChangeArrowheads="1"/>
          </p:cNvSpPr>
          <p:nvPr/>
        </p:nvSpPr>
        <p:spPr bwMode="auto">
          <a:xfrm>
            <a:off x="1403350" y="2847975"/>
            <a:ext cx="2351088" cy="7366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8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87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8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87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87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87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38" grpId="0" animBg="1"/>
      <p:bldP spid="1187963" grpId="0" animBg="1"/>
      <p:bldP spid="118793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ext Box 2"/>
          <p:cNvSpPr txBox="1">
            <a:spLocks noChangeArrowheads="1"/>
          </p:cNvSpPr>
          <p:nvPr/>
        </p:nvSpPr>
        <p:spPr bwMode="auto">
          <a:xfrm>
            <a:off x="9612313" y="735012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 </a:t>
            </a:r>
          </a:p>
        </p:txBody>
      </p:sp>
      <p:pic>
        <p:nvPicPr>
          <p:cNvPr id="983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7" r="29369" b="9608"/>
          <a:stretch>
            <a:fillRect/>
          </a:stretch>
        </p:blipFill>
        <p:spPr bwMode="auto">
          <a:xfrm>
            <a:off x="4937125" y="450850"/>
            <a:ext cx="4721225" cy="676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Rectangle 4"/>
          <p:cNvSpPr>
            <a:spLocks noChangeArrowheads="1"/>
          </p:cNvSpPr>
          <p:nvPr/>
        </p:nvSpPr>
        <p:spPr bwMode="auto">
          <a:xfrm>
            <a:off x="5000625" y="412750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08" name="Rectangle 5"/>
          <p:cNvSpPr>
            <a:spLocks noChangeArrowheads="1"/>
          </p:cNvSpPr>
          <p:nvPr/>
        </p:nvSpPr>
        <p:spPr bwMode="auto">
          <a:xfrm>
            <a:off x="4997450" y="398463"/>
            <a:ext cx="4694238" cy="6850062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9894" name="Line 6"/>
          <p:cNvSpPr>
            <a:spLocks noChangeShapeType="1"/>
          </p:cNvSpPr>
          <p:nvPr/>
        </p:nvSpPr>
        <p:spPr bwMode="auto">
          <a:xfrm>
            <a:off x="5500688" y="2935288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9895" name="Line 7"/>
          <p:cNvSpPr>
            <a:spLocks noChangeShapeType="1"/>
          </p:cNvSpPr>
          <p:nvPr/>
        </p:nvSpPr>
        <p:spPr bwMode="auto">
          <a:xfrm>
            <a:off x="7129463" y="2933700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9896" name="Line 8"/>
          <p:cNvSpPr>
            <a:spLocks noChangeShapeType="1"/>
          </p:cNvSpPr>
          <p:nvPr/>
        </p:nvSpPr>
        <p:spPr bwMode="auto">
          <a:xfrm>
            <a:off x="5519738" y="3940175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9897" name="Line 9"/>
          <p:cNvSpPr>
            <a:spLocks noChangeShapeType="1"/>
          </p:cNvSpPr>
          <p:nvPr/>
        </p:nvSpPr>
        <p:spPr bwMode="auto">
          <a:xfrm>
            <a:off x="7148513" y="3940175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9898" name="Line 10"/>
          <p:cNvSpPr>
            <a:spLocks noChangeShapeType="1"/>
          </p:cNvSpPr>
          <p:nvPr/>
        </p:nvSpPr>
        <p:spPr bwMode="auto">
          <a:xfrm>
            <a:off x="5508625" y="4976813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9899" name="Line 11"/>
          <p:cNvSpPr>
            <a:spLocks noChangeShapeType="1"/>
          </p:cNvSpPr>
          <p:nvPr/>
        </p:nvSpPr>
        <p:spPr bwMode="auto">
          <a:xfrm>
            <a:off x="7137400" y="4976813"/>
            <a:ext cx="21129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9900" name="Line 12"/>
          <p:cNvSpPr>
            <a:spLocks noChangeShapeType="1"/>
          </p:cNvSpPr>
          <p:nvPr/>
        </p:nvSpPr>
        <p:spPr bwMode="auto">
          <a:xfrm>
            <a:off x="5503863" y="5986463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9901" name="Line 13"/>
          <p:cNvSpPr>
            <a:spLocks noChangeShapeType="1"/>
          </p:cNvSpPr>
          <p:nvPr/>
        </p:nvSpPr>
        <p:spPr bwMode="auto">
          <a:xfrm>
            <a:off x="7132638" y="5986463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9902" name="Line 14"/>
          <p:cNvSpPr>
            <a:spLocks noChangeShapeType="1"/>
          </p:cNvSpPr>
          <p:nvPr/>
        </p:nvSpPr>
        <p:spPr bwMode="auto">
          <a:xfrm>
            <a:off x="5508625" y="7004050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9903" name="Line 15"/>
          <p:cNvSpPr>
            <a:spLocks noChangeShapeType="1"/>
          </p:cNvSpPr>
          <p:nvPr/>
        </p:nvSpPr>
        <p:spPr bwMode="auto">
          <a:xfrm>
            <a:off x="7137400" y="6999288"/>
            <a:ext cx="21129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9904" name="Rectangle 16"/>
          <p:cNvSpPr>
            <a:spLocks noChangeArrowheads="1"/>
          </p:cNvSpPr>
          <p:nvPr/>
        </p:nvSpPr>
        <p:spPr bwMode="auto">
          <a:xfrm>
            <a:off x="5662613" y="2468563"/>
            <a:ext cx="8128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Job</a:t>
            </a:r>
          </a:p>
        </p:txBody>
      </p:sp>
      <p:sp>
        <p:nvSpPr>
          <p:cNvPr id="1189905" name="Rectangle 17"/>
          <p:cNvSpPr>
            <a:spLocks noChangeArrowheads="1"/>
          </p:cNvSpPr>
          <p:nvPr/>
        </p:nvSpPr>
        <p:spPr bwMode="auto">
          <a:xfrm>
            <a:off x="7421563" y="3305175"/>
            <a:ext cx="1519237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1/2 David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1 Moisés</a:t>
            </a:r>
          </a:p>
        </p:txBody>
      </p:sp>
      <p:sp>
        <p:nvSpPr>
          <p:cNvPr id="1189906" name="Text Box 18"/>
          <p:cNvSpPr txBox="1">
            <a:spLocks noChangeArrowheads="1"/>
          </p:cNvSpPr>
          <p:nvPr/>
        </p:nvSpPr>
        <p:spPr bwMode="auto">
          <a:xfrm>
            <a:off x="5397500" y="3481388"/>
            <a:ext cx="150018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Sal	</a:t>
            </a:r>
          </a:p>
        </p:txBody>
      </p:sp>
      <p:sp>
        <p:nvSpPr>
          <p:cNvPr id="1189907" name="Rectangle 19"/>
          <p:cNvSpPr>
            <a:spLocks noChangeArrowheads="1"/>
          </p:cNvSpPr>
          <p:nvPr/>
        </p:nvSpPr>
        <p:spPr bwMode="auto">
          <a:xfrm>
            <a:off x="7164388" y="4332288"/>
            <a:ext cx="2044700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Salomón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sobre la vida</a:t>
            </a:r>
          </a:p>
        </p:txBody>
      </p:sp>
      <p:sp>
        <p:nvSpPr>
          <p:cNvPr id="1189908" name="Text Box 20"/>
          <p:cNvSpPr txBox="1">
            <a:spLocks noChangeArrowheads="1"/>
          </p:cNvSpPr>
          <p:nvPr/>
        </p:nvSpPr>
        <p:spPr bwMode="auto">
          <a:xfrm>
            <a:off x="5461000" y="4529138"/>
            <a:ext cx="13763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Prov</a:t>
            </a:r>
          </a:p>
        </p:txBody>
      </p:sp>
      <p:sp>
        <p:nvSpPr>
          <p:cNvPr id="1189913" name="Rectangle 25"/>
          <p:cNvSpPr>
            <a:spLocks noChangeArrowheads="1"/>
          </p:cNvSpPr>
          <p:nvPr/>
        </p:nvSpPr>
        <p:spPr bwMode="auto">
          <a:xfrm>
            <a:off x="7259638" y="2284413"/>
            <a:ext cx="13398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Alrededor de:</a:t>
            </a:r>
          </a:p>
        </p:txBody>
      </p:sp>
      <p:sp>
        <p:nvSpPr>
          <p:cNvPr id="1189916" name="Rectangle 28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189917" name="Text Box 29"/>
          <p:cNvSpPr txBox="1">
            <a:spLocks noChangeArrowheads="1"/>
          </p:cNvSpPr>
          <p:nvPr/>
        </p:nvSpPr>
        <p:spPr bwMode="auto">
          <a:xfrm>
            <a:off x="5283200" y="1838325"/>
            <a:ext cx="411162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ja-JP" altLang="en-US" sz="3200" b="1" i="1" smtClean="0">
                <a:solidFill>
                  <a:srgbClr val="FFF819"/>
                </a:solidFill>
                <a:latin typeface="Helvetica" charset="0"/>
              </a:rPr>
              <a:t>“</a:t>
            </a:r>
            <a:r>
              <a:rPr lang="en-US" sz="3200" b="1" i="1" smtClean="0">
                <a:solidFill>
                  <a:srgbClr val="FFF819"/>
                </a:solidFill>
                <a:latin typeface="Helvetica" charset="0"/>
              </a:rPr>
              <a:t>Poesía</a:t>
            </a:r>
            <a:r>
              <a:rPr lang="ja-JP" altLang="en-US" sz="3200" b="1" i="1" smtClean="0">
                <a:solidFill>
                  <a:srgbClr val="FFF819"/>
                </a:solidFill>
                <a:latin typeface="Helvetica" charset="0"/>
              </a:rPr>
              <a:t>”</a:t>
            </a:r>
            <a:endParaRPr lang="en-US" sz="3200" b="1" i="1" smtClean="0">
              <a:solidFill>
                <a:srgbClr val="FFF819"/>
              </a:solidFill>
              <a:latin typeface="Helvetica" charset="0"/>
            </a:endParaRPr>
          </a:p>
        </p:txBody>
      </p:sp>
      <p:sp>
        <p:nvSpPr>
          <p:cNvPr id="1189918" name="Rectangle 30"/>
          <p:cNvSpPr>
            <a:spLocks noChangeArrowheads="1"/>
          </p:cNvSpPr>
          <p:nvPr/>
        </p:nvSpPr>
        <p:spPr bwMode="auto">
          <a:xfrm>
            <a:off x="7431088" y="2301875"/>
            <a:ext cx="1501775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sz="2400" b="1">
              <a:solidFill>
                <a:schemeClr val="bg1"/>
              </a:solidFill>
              <a:latin typeface="Helvetica" pitchFamily="1" charset="0"/>
              <a:ea typeface="+mn-ea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Abraham</a:t>
            </a:r>
          </a:p>
        </p:txBody>
      </p:sp>
      <p:sp>
        <p:nvSpPr>
          <p:cNvPr id="98328" name="Text Box 31"/>
          <p:cNvSpPr txBox="1">
            <a:spLocks noChangeArrowheads="1"/>
          </p:cNvSpPr>
          <p:nvPr/>
        </p:nvSpPr>
        <p:spPr bwMode="auto">
          <a:xfrm>
            <a:off x="9015413" y="735330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47</a:t>
            </a:r>
          </a:p>
        </p:txBody>
      </p:sp>
      <p:sp>
        <p:nvSpPr>
          <p:cNvPr id="1189920" name="Rectangle 32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98330" name="Arc 35" descr="75%"/>
          <p:cNvSpPr>
            <a:spLocks/>
          </p:cNvSpPr>
          <p:nvPr/>
        </p:nvSpPr>
        <p:spPr bwMode="auto">
          <a:xfrm rot="-5466694">
            <a:off x="1031875" y="1385888"/>
            <a:ext cx="557213" cy="58578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pattFill prst="pct75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98331" name="Rectangle 36" descr="75%"/>
          <p:cNvSpPr>
            <a:spLocks noChangeArrowheads="1"/>
          </p:cNvSpPr>
          <p:nvPr/>
        </p:nvSpPr>
        <p:spPr bwMode="auto">
          <a:xfrm>
            <a:off x="1011238" y="1862138"/>
            <a:ext cx="542925" cy="4049712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32" name="Rectangle 37" descr="75%"/>
          <p:cNvSpPr>
            <a:spLocks noChangeArrowheads="1"/>
          </p:cNvSpPr>
          <p:nvPr/>
        </p:nvSpPr>
        <p:spPr bwMode="auto">
          <a:xfrm>
            <a:off x="1008063" y="5811838"/>
            <a:ext cx="366712" cy="992187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33" name="Line 38"/>
          <p:cNvSpPr>
            <a:spLocks noChangeShapeType="1"/>
          </p:cNvSpPr>
          <p:nvPr/>
        </p:nvSpPr>
        <p:spPr bwMode="auto">
          <a:xfrm flipH="1" flipV="1">
            <a:off x="3592513" y="1087438"/>
            <a:ext cx="0" cy="534035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34" name="Line 43"/>
          <p:cNvSpPr>
            <a:spLocks noChangeShapeType="1"/>
          </p:cNvSpPr>
          <p:nvPr/>
        </p:nvSpPr>
        <p:spPr bwMode="auto">
          <a:xfrm>
            <a:off x="1746250" y="1916113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35" name="Line 44"/>
          <p:cNvSpPr>
            <a:spLocks noChangeShapeType="1"/>
          </p:cNvSpPr>
          <p:nvPr/>
        </p:nvSpPr>
        <p:spPr bwMode="auto">
          <a:xfrm>
            <a:off x="2740025" y="1916113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36" name="Line 46"/>
          <p:cNvSpPr>
            <a:spLocks noChangeShapeType="1"/>
          </p:cNvSpPr>
          <p:nvPr/>
        </p:nvSpPr>
        <p:spPr bwMode="auto">
          <a:xfrm>
            <a:off x="17208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37" name="Line 47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38" name="Line 48"/>
          <p:cNvSpPr>
            <a:spLocks noChangeShapeType="1"/>
          </p:cNvSpPr>
          <p:nvPr/>
        </p:nvSpPr>
        <p:spPr bwMode="auto">
          <a:xfrm>
            <a:off x="2714625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39" name="Line 49"/>
          <p:cNvSpPr>
            <a:spLocks noChangeShapeType="1"/>
          </p:cNvSpPr>
          <p:nvPr/>
        </p:nvSpPr>
        <p:spPr bwMode="auto">
          <a:xfrm>
            <a:off x="1746250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40" name="Rectangle 50"/>
          <p:cNvSpPr>
            <a:spLocks noChangeArrowheads="1"/>
          </p:cNvSpPr>
          <p:nvPr/>
        </p:nvSpPr>
        <p:spPr bwMode="auto">
          <a:xfrm>
            <a:off x="1604963" y="1541463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2.</a:t>
            </a:r>
          </a:p>
        </p:txBody>
      </p:sp>
      <p:sp>
        <p:nvSpPr>
          <p:cNvPr id="98341" name="Line 51"/>
          <p:cNvSpPr>
            <a:spLocks noChangeShapeType="1"/>
          </p:cNvSpPr>
          <p:nvPr/>
        </p:nvSpPr>
        <p:spPr bwMode="auto">
          <a:xfrm>
            <a:off x="2714625" y="33972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42" name="Line 52"/>
          <p:cNvSpPr>
            <a:spLocks noChangeShapeType="1"/>
          </p:cNvSpPr>
          <p:nvPr/>
        </p:nvSpPr>
        <p:spPr bwMode="auto">
          <a:xfrm>
            <a:off x="2714625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43" name="Line 53"/>
          <p:cNvSpPr>
            <a:spLocks noChangeShapeType="1"/>
          </p:cNvSpPr>
          <p:nvPr/>
        </p:nvSpPr>
        <p:spPr bwMode="auto">
          <a:xfrm>
            <a:off x="1758950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44" name="Line 54"/>
          <p:cNvSpPr>
            <a:spLocks noChangeShapeType="1"/>
          </p:cNvSpPr>
          <p:nvPr/>
        </p:nvSpPr>
        <p:spPr bwMode="auto">
          <a:xfrm>
            <a:off x="17208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45" name="Line 55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46" name="Line 56"/>
          <p:cNvSpPr>
            <a:spLocks noChangeShapeType="1"/>
          </p:cNvSpPr>
          <p:nvPr/>
        </p:nvSpPr>
        <p:spPr bwMode="auto">
          <a:xfrm>
            <a:off x="17589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47" name="Line 57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48" name="Line 58"/>
          <p:cNvSpPr>
            <a:spLocks noChangeShapeType="1"/>
          </p:cNvSpPr>
          <p:nvPr/>
        </p:nvSpPr>
        <p:spPr bwMode="auto">
          <a:xfrm>
            <a:off x="1755775" y="512603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49" name="Line 59"/>
          <p:cNvSpPr>
            <a:spLocks noChangeShapeType="1"/>
          </p:cNvSpPr>
          <p:nvPr/>
        </p:nvSpPr>
        <p:spPr bwMode="auto">
          <a:xfrm>
            <a:off x="2736850" y="512603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50" name="Rectangle 65"/>
          <p:cNvSpPr>
            <a:spLocks noChangeArrowheads="1"/>
          </p:cNvSpPr>
          <p:nvPr/>
        </p:nvSpPr>
        <p:spPr bwMode="auto">
          <a:xfrm>
            <a:off x="2774950" y="130175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b="1">
              <a:latin typeface="Helvetica" charset="0"/>
            </a:endParaRPr>
          </a:p>
        </p:txBody>
      </p:sp>
      <p:sp>
        <p:nvSpPr>
          <p:cNvPr id="98351" name="Line 66"/>
          <p:cNvSpPr>
            <a:spLocks noChangeShapeType="1"/>
          </p:cNvSpPr>
          <p:nvPr/>
        </p:nvSpPr>
        <p:spPr bwMode="auto">
          <a:xfrm>
            <a:off x="1758950" y="33972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52" name="Rectangle 68"/>
          <p:cNvSpPr>
            <a:spLocks noChangeArrowheads="1"/>
          </p:cNvSpPr>
          <p:nvPr/>
        </p:nvSpPr>
        <p:spPr bwMode="auto">
          <a:xfrm>
            <a:off x="1912938" y="1544638"/>
            <a:ext cx="7223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Job</a:t>
            </a:r>
          </a:p>
        </p:txBody>
      </p:sp>
      <p:sp>
        <p:nvSpPr>
          <p:cNvPr id="98353" name="Rectangle 69"/>
          <p:cNvSpPr>
            <a:spLocks noChangeArrowheads="1"/>
          </p:cNvSpPr>
          <p:nvPr/>
        </p:nvSpPr>
        <p:spPr bwMode="auto">
          <a:xfrm>
            <a:off x="1798638" y="5738813"/>
            <a:ext cx="1809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2200" b="1">
              <a:latin typeface="Helvetica" charset="0"/>
            </a:endParaRPr>
          </a:p>
        </p:txBody>
      </p:sp>
      <p:sp>
        <p:nvSpPr>
          <p:cNvPr id="98354" name="Rectangle 70"/>
          <p:cNvSpPr>
            <a:spLocks noChangeArrowheads="1"/>
          </p:cNvSpPr>
          <p:nvPr/>
        </p:nvSpPr>
        <p:spPr bwMode="auto">
          <a:xfrm>
            <a:off x="1789113" y="4768850"/>
            <a:ext cx="180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2400" b="1">
              <a:latin typeface="Helvetica" charset="0"/>
            </a:endParaRPr>
          </a:p>
        </p:txBody>
      </p:sp>
      <p:sp>
        <p:nvSpPr>
          <p:cNvPr id="98355" name="Rectangle 71"/>
          <p:cNvSpPr>
            <a:spLocks noChangeArrowheads="1"/>
          </p:cNvSpPr>
          <p:nvPr/>
        </p:nvSpPr>
        <p:spPr bwMode="auto">
          <a:xfrm>
            <a:off x="1827213" y="3036888"/>
            <a:ext cx="6381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Sal</a:t>
            </a:r>
          </a:p>
        </p:txBody>
      </p:sp>
      <p:sp>
        <p:nvSpPr>
          <p:cNvPr id="98356" name="Rectangle 78"/>
          <p:cNvSpPr>
            <a:spLocks noChangeArrowheads="1"/>
          </p:cNvSpPr>
          <p:nvPr/>
        </p:nvSpPr>
        <p:spPr bwMode="auto">
          <a:xfrm>
            <a:off x="1797050" y="3886200"/>
            <a:ext cx="858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hlink"/>
                </a:solidFill>
                <a:latin typeface="Helvetica" charset="0"/>
              </a:rPr>
              <a:t>Prov</a:t>
            </a:r>
          </a:p>
        </p:txBody>
      </p:sp>
      <p:grpSp>
        <p:nvGrpSpPr>
          <p:cNvPr id="98357" name="Group 79"/>
          <p:cNvGrpSpPr>
            <a:grpSpLocks/>
          </p:cNvGrpSpPr>
          <p:nvPr/>
        </p:nvGrpSpPr>
        <p:grpSpPr bwMode="auto">
          <a:xfrm>
            <a:off x="2649538" y="4721225"/>
            <a:ext cx="225425" cy="449263"/>
            <a:chOff x="1892" y="2617"/>
            <a:chExt cx="142" cy="283"/>
          </a:xfrm>
        </p:grpSpPr>
        <p:sp>
          <p:nvSpPr>
            <p:cNvPr id="98384" name="Rectangle 80"/>
            <p:cNvSpPr>
              <a:spLocks noChangeArrowheads="1"/>
            </p:cNvSpPr>
            <p:nvPr/>
          </p:nvSpPr>
          <p:spPr bwMode="auto">
            <a:xfrm>
              <a:off x="1920" y="2710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  <p:sp>
          <p:nvSpPr>
            <p:cNvPr id="98385" name="Rectangle 81"/>
            <p:cNvSpPr>
              <a:spLocks noChangeArrowheads="1"/>
            </p:cNvSpPr>
            <p:nvPr/>
          </p:nvSpPr>
          <p:spPr bwMode="auto">
            <a:xfrm>
              <a:off x="1892" y="2617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</p:grpSp>
      <p:grpSp>
        <p:nvGrpSpPr>
          <p:cNvPr id="98358" name="Group 82"/>
          <p:cNvGrpSpPr>
            <a:grpSpLocks/>
          </p:cNvGrpSpPr>
          <p:nvPr/>
        </p:nvGrpSpPr>
        <p:grpSpPr bwMode="auto">
          <a:xfrm>
            <a:off x="2670175" y="5673725"/>
            <a:ext cx="261938" cy="438150"/>
            <a:chOff x="1845" y="3227"/>
            <a:chExt cx="165" cy="276"/>
          </a:xfrm>
        </p:grpSpPr>
        <p:sp>
          <p:nvSpPr>
            <p:cNvPr id="98382" name="Rectangle 83"/>
            <p:cNvSpPr>
              <a:spLocks noChangeArrowheads="1"/>
            </p:cNvSpPr>
            <p:nvPr/>
          </p:nvSpPr>
          <p:spPr bwMode="auto">
            <a:xfrm>
              <a:off x="1896" y="3227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  <p:sp>
          <p:nvSpPr>
            <p:cNvPr id="98383" name="Rectangle 84"/>
            <p:cNvSpPr>
              <a:spLocks noChangeArrowheads="1"/>
            </p:cNvSpPr>
            <p:nvPr/>
          </p:nvSpPr>
          <p:spPr bwMode="auto">
            <a:xfrm>
              <a:off x="1845" y="3313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</p:grpSp>
      <p:grpSp>
        <p:nvGrpSpPr>
          <p:cNvPr id="98359" name="Group 85"/>
          <p:cNvGrpSpPr>
            <a:grpSpLocks/>
          </p:cNvGrpSpPr>
          <p:nvPr/>
        </p:nvGrpSpPr>
        <p:grpSpPr bwMode="auto">
          <a:xfrm>
            <a:off x="2822575" y="1473200"/>
            <a:ext cx="644525" cy="498475"/>
            <a:chOff x="1952" y="554"/>
            <a:chExt cx="406" cy="314"/>
          </a:xfrm>
        </p:grpSpPr>
        <p:sp>
          <p:nvSpPr>
            <p:cNvPr id="98380" name="Rectangle 86"/>
            <p:cNvSpPr>
              <a:spLocks noChangeArrowheads="1"/>
            </p:cNvSpPr>
            <p:nvPr/>
          </p:nvSpPr>
          <p:spPr bwMode="auto">
            <a:xfrm>
              <a:off x="1952" y="554"/>
              <a:ext cx="40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Abra-</a:t>
              </a:r>
            </a:p>
          </p:txBody>
        </p:sp>
        <p:sp>
          <p:nvSpPr>
            <p:cNvPr id="98381" name="Rectangle 87"/>
            <p:cNvSpPr>
              <a:spLocks noChangeArrowheads="1"/>
            </p:cNvSpPr>
            <p:nvPr/>
          </p:nvSpPr>
          <p:spPr bwMode="auto">
            <a:xfrm>
              <a:off x="1960" y="678"/>
              <a:ext cx="34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ham</a:t>
              </a:r>
            </a:p>
          </p:txBody>
        </p:sp>
      </p:grpSp>
      <p:sp>
        <p:nvSpPr>
          <p:cNvPr id="98360" name="Rectangle 88"/>
          <p:cNvSpPr>
            <a:spLocks noChangeArrowheads="1"/>
          </p:cNvSpPr>
          <p:nvPr/>
        </p:nvSpPr>
        <p:spPr bwMode="auto">
          <a:xfrm>
            <a:off x="1543050" y="3049588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98361" name="Rectangle 89"/>
          <p:cNvSpPr>
            <a:spLocks noChangeArrowheads="1"/>
          </p:cNvSpPr>
          <p:nvPr/>
        </p:nvSpPr>
        <p:spPr bwMode="auto">
          <a:xfrm>
            <a:off x="1538288" y="3873500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98362" name="Rectangle 90"/>
          <p:cNvSpPr>
            <a:spLocks noChangeArrowheads="1"/>
          </p:cNvSpPr>
          <p:nvPr/>
        </p:nvSpPr>
        <p:spPr bwMode="auto">
          <a:xfrm>
            <a:off x="1541463" y="4752975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98363" name="Rectangle 91"/>
          <p:cNvSpPr>
            <a:spLocks noChangeArrowheads="1"/>
          </p:cNvSpPr>
          <p:nvPr/>
        </p:nvSpPr>
        <p:spPr bwMode="auto">
          <a:xfrm>
            <a:off x="1541463" y="5732463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98364" name="Rectangle 92"/>
          <p:cNvSpPr>
            <a:spLocks noChangeArrowheads="1"/>
          </p:cNvSpPr>
          <p:nvPr/>
        </p:nvSpPr>
        <p:spPr bwMode="auto">
          <a:xfrm>
            <a:off x="1576388" y="1063625"/>
            <a:ext cx="2551112" cy="532288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65" name="AutoShape 93"/>
          <p:cNvSpPr>
            <a:spLocks noChangeArrowheads="1"/>
          </p:cNvSpPr>
          <p:nvPr/>
        </p:nvSpPr>
        <p:spPr bwMode="auto">
          <a:xfrm rot="-5280000">
            <a:off x="289719" y="1269206"/>
            <a:ext cx="611188" cy="288925"/>
          </a:xfrm>
          <a:prstGeom prst="triangle">
            <a:avLst>
              <a:gd name="adj" fmla="val 49995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66" name="Rectangle 94" descr="Small grid"/>
          <p:cNvSpPr>
            <a:spLocks noChangeArrowheads="1"/>
          </p:cNvSpPr>
          <p:nvPr/>
        </p:nvSpPr>
        <p:spPr bwMode="auto">
          <a:xfrm>
            <a:off x="715963" y="1285875"/>
            <a:ext cx="1077912" cy="261938"/>
          </a:xfrm>
          <a:prstGeom prst="rect">
            <a:avLst/>
          </a:prstGeom>
          <a:pattFill prst="smGrid">
            <a:fgClr>
              <a:schemeClr val="tx1"/>
            </a:fgClr>
            <a:bgClr>
              <a:schemeClr val="bg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67" name="Text Box 95"/>
          <p:cNvSpPr txBox="1">
            <a:spLocks noChangeArrowheads="1"/>
          </p:cNvSpPr>
          <p:nvPr/>
        </p:nvSpPr>
        <p:spPr bwMode="auto">
          <a:xfrm rot="-5400000">
            <a:off x="1567656" y="3490119"/>
            <a:ext cx="4481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Poesía (5)</a:t>
            </a:r>
            <a:endParaRPr lang="en-US" sz="1000">
              <a:latin typeface="Arial Black" charset="0"/>
            </a:endParaRPr>
          </a:p>
        </p:txBody>
      </p:sp>
      <p:sp>
        <p:nvSpPr>
          <p:cNvPr id="1189991" name="Line 103"/>
          <p:cNvSpPr>
            <a:spLocks noChangeShapeType="1"/>
          </p:cNvSpPr>
          <p:nvPr/>
        </p:nvSpPr>
        <p:spPr bwMode="auto">
          <a:xfrm>
            <a:off x="3810000" y="4005263"/>
            <a:ext cx="1266825" cy="736600"/>
          </a:xfrm>
          <a:prstGeom prst="line">
            <a:avLst/>
          </a:prstGeom>
          <a:noFill/>
          <a:ln w="76200">
            <a:solidFill>
              <a:schemeClr val="hlink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9985" name="AutoShape 97"/>
          <p:cNvSpPr>
            <a:spLocks noChangeArrowheads="1"/>
          </p:cNvSpPr>
          <p:nvPr/>
        </p:nvSpPr>
        <p:spPr bwMode="auto">
          <a:xfrm>
            <a:off x="5083175" y="4310063"/>
            <a:ext cx="4284663" cy="7366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9990" name="AutoShape 102"/>
          <p:cNvSpPr>
            <a:spLocks noChangeArrowheads="1"/>
          </p:cNvSpPr>
          <p:nvPr/>
        </p:nvSpPr>
        <p:spPr bwMode="auto">
          <a:xfrm>
            <a:off x="1436688" y="3560763"/>
            <a:ext cx="2351087" cy="7366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0010" name="Rectangle 122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1190011" name="Picture 123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98373" name="Rectangle 124"/>
          <p:cNvSpPr>
            <a:spLocks noChangeArrowheads="1"/>
          </p:cNvSpPr>
          <p:nvPr/>
        </p:nvSpPr>
        <p:spPr bwMode="auto">
          <a:xfrm>
            <a:off x="2651125" y="1101725"/>
            <a:ext cx="974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>
                <a:latin typeface="Helvetica" charset="0"/>
              </a:rPr>
              <a:t>Alrededor de:</a:t>
            </a:r>
          </a:p>
        </p:txBody>
      </p:sp>
      <p:sp>
        <p:nvSpPr>
          <p:cNvPr id="98374" name="Rectangle 126"/>
          <p:cNvSpPr>
            <a:spLocks noChangeArrowheads="1"/>
          </p:cNvSpPr>
          <p:nvPr/>
        </p:nvSpPr>
        <p:spPr bwMode="auto">
          <a:xfrm>
            <a:off x="2528888" y="3552825"/>
            <a:ext cx="11652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1400" b="1">
                <a:solidFill>
                  <a:schemeClr val="hlink"/>
                </a:solidFill>
                <a:latin typeface="Helvetica" charset="0"/>
              </a:rPr>
              <a:t>Salomón sobre la vida</a:t>
            </a:r>
          </a:p>
        </p:txBody>
      </p:sp>
      <p:grpSp>
        <p:nvGrpSpPr>
          <p:cNvPr id="98375" name="Group 128"/>
          <p:cNvGrpSpPr>
            <a:grpSpLocks/>
          </p:cNvGrpSpPr>
          <p:nvPr/>
        </p:nvGrpSpPr>
        <p:grpSpPr bwMode="auto">
          <a:xfrm>
            <a:off x="2617788" y="2978150"/>
            <a:ext cx="968375" cy="481013"/>
            <a:chOff x="1649" y="1876"/>
            <a:chExt cx="610" cy="303"/>
          </a:xfrm>
        </p:grpSpPr>
        <p:sp>
          <p:nvSpPr>
            <p:cNvPr id="98377" name="Line 129"/>
            <p:cNvSpPr>
              <a:spLocks noChangeShapeType="1"/>
            </p:cNvSpPr>
            <p:nvPr/>
          </p:nvSpPr>
          <p:spPr bwMode="auto">
            <a:xfrm>
              <a:off x="1710" y="2140"/>
              <a:ext cx="489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78" name="Rectangle 130"/>
            <p:cNvSpPr>
              <a:spLocks noChangeArrowheads="1"/>
            </p:cNvSpPr>
            <p:nvPr/>
          </p:nvSpPr>
          <p:spPr bwMode="auto">
            <a:xfrm>
              <a:off x="1649" y="1989"/>
              <a:ext cx="58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1 Moisés</a:t>
              </a:r>
            </a:p>
          </p:txBody>
        </p:sp>
        <p:sp>
          <p:nvSpPr>
            <p:cNvPr id="98379" name="Rectangle 131"/>
            <p:cNvSpPr>
              <a:spLocks noChangeArrowheads="1"/>
            </p:cNvSpPr>
            <p:nvPr/>
          </p:nvSpPr>
          <p:spPr bwMode="auto">
            <a:xfrm>
              <a:off x="1653" y="1876"/>
              <a:ext cx="60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1/2 David</a:t>
              </a:r>
            </a:p>
          </p:txBody>
        </p:sp>
      </p:grpSp>
      <p:sp>
        <p:nvSpPr>
          <p:cNvPr id="98376" name="Rectangle 132"/>
          <p:cNvSpPr>
            <a:spLocks noChangeArrowheads="1"/>
          </p:cNvSpPr>
          <p:nvPr/>
        </p:nvSpPr>
        <p:spPr bwMode="auto">
          <a:xfrm>
            <a:off x="1795463" y="1995488"/>
            <a:ext cx="1639887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b="1"/>
              <a:t>Todos los otros libros</a:t>
            </a:r>
          </a:p>
          <a:p>
            <a:pPr algn="ctr"/>
            <a:r>
              <a:rPr lang="ja-JP" altLang="en-US" b="1"/>
              <a:t>“</a:t>
            </a:r>
            <a:r>
              <a:rPr lang="en-US" altLang="ja-JP" b="1"/>
              <a:t>poéticos</a:t>
            </a:r>
            <a:r>
              <a:rPr lang="ja-JP" altLang="en-US" b="1"/>
              <a:t>”</a:t>
            </a:r>
            <a:r>
              <a:rPr lang="en-US" altLang="ja-JP" b="1"/>
              <a:t> son del </a:t>
            </a:r>
          </a:p>
          <a:p>
            <a:pPr algn="ctr"/>
            <a:r>
              <a:rPr lang="en-US" b="1"/>
              <a:t>período de la </a:t>
            </a:r>
            <a:r>
              <a:rPr lang="ja-JP" altLang="en-US" b="1"/>
              <a:t>“</a:t>
            </a:r>
            <a:r>
              <a:rPr lang="en-US" altLang="ja-JP" b="1"/>
              <a:t>realeza</a:t>
            </a:r>
            <a:r>
              <a:rPr lang="ja-JP" altLang="en-US" b="1"/>
              <a:t>”</a:t>
            </a:r>
            <a:endParaRPr lang="en-US" altLang="ja-JP" b="1"/>
          </a:p>
          <a:p>
            <a:pPr algn="ctr"/>
            <a:endParaRPr lang="en-US" sz="2400"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89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89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89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9985" grpId="0" animBg="1"/>
      <p:bldP spid="118999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9612313" y="735012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 </a:t>
            </a:r>
          </a:p>
        </p:txBody>
      </p:sp>
      <p:pic>
        <p:nvPicPr>
          <p:cNvPr id="1003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7" r="29369" b="9608"/>
          <a:stretch>
            <a:fillRect/>
          </a:stretch>
        </p:blipFill>
        <p:spPr bwMode="auto">
          <a:xfrm>
            <a:off x="4937125" y="450850"/>
            <a:ext cx="4721225" cy="676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4"/>
          <p:cNvSpPr>
            <a:spLocks noChangeArrowheads="1"/>
          </p:cNvSpPr>
          <p:nvPr/>
        </p:nvSpPr>
        <p:spPr bwMode="auto">
          <a:xfrm>
            <a:off x="5000625" y="412750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56" name="Rectangle 5"/>
          <p:cNvSpPr>
            <a:spLocks noChangeArrowheads="1"/>
          </p:cNvSpPr>
          <p:nvPr/>
        </p:nvSpPr>
        <p:spPr bwMode="auto">
          <a:xfrm>
            <a:off x="4997450" y="398463"/>
            <a:ext cx="4694238" cy="6850062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1942" name="Line 6"/>
          <p:cNvSpPr>
            <a:spLocks noChangeShapeType="1"/>
          </p:cNvSpPr>
          <p:nvPr/>
        </p:nvSpPr>
        <p:spPr bwMode="auto">
          <a:xfrm>
            <a:off x="5500688" y="2935288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1943" name="Line 7"/>
          <p:cNvSpPr>
            <a:spLocks noChangeShapeType="1"/>
          </p:cNvSpPr>
          <p:nvPr/>
        </p:nvSpPr>
        <p:spPr bwMode="auto">
          <a:xfrm>
            <a:off x="7129463" y="2933700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1944" name="Line 8"/>
          <p:cNvSpPr>
            <a:spLocks noChangeShapeType="1"/>
          </p:cNvSpPr>
          <p:nvPr/>
        </p:nvSpPr>
        <p:spPr bwMode="auto">
          <a:xfrm>
            <a:off x="5519738" y="3940175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1945" name="Line 9"/>
          <p:cNvSpPr>
            <a:spLocks noChangeShapeType="1"/>
          </p:cNvSpPr>
          <p:nvPr/>
        </p:nvSpPr>
        <p:spPr bwMode="auto">
          <a:xfrm>
            <a:off x="7148513" y="3940175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1946" name="Line 10"/>
          <p:cNvSpPr>
            <a:spLocks noChangeShapeType="1"/>
          </p:cNvSpPr>
          <p:nvPr/>
        </p:nvSpPr>
        <p:spPr bwMode="auto">
          <a:xfrm>
            <a:off x="5508625" y="4976813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1947" name="Line 11"/>
          <p:cNvSpPr>
            <a:spLocks noChangeShapeType="1"/>
          </p:cNvSpPr>
          <p:nvPr/>
        </p:nvSpPr>
        <p:spPr bwMode="auto">
          <a:xfrm>
            <a:off x="7137400" y="4976813"/>
            <a:ext cx="21129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1948" name="Line 12"/>
          <p:cNvSpPr>
            <a:spLocks noChangeShapeType="1"/>
          </p:cNvSpPr>
          <p:nvPr/>
        </p:nvSpPr>
        <p:spPr bwMode="auto">
          <a:xfrm>
            <a:off x="5503863" y="5986463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1949" name="Line 13"/>
          <p:cNvSpPr>
            <a:spLocks noChangeShapeType="1"/>
          </p:cNvSpPr>
          <p:nvPr/>
        </p:nvSpPr>
        <p:spPr bwMode="auto">
          <a:xfrm>
            <a:off x="7132638" y="5986463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1950" name="Line 14"/>
          <p:cNvSpPr>
            <a:spLocks noChangeShapeType="1"/>
          </p:cNvSpPr>
          <p:nvPr/>
        </p:nvSpPr>
        <p:spPr bwMode="auto">
          <a:xfrm>
            <a:off x="5508625" y="7004050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1951" name="Line 15"/>
          <p:cNvSpPr>
            <a:spLocks noChangeShapeType="1"/>
          </p:cNvSpPr>
          <p:nvPr/>
        </p:nvSpPr>
        <p:spPr bwMode="auto">
          <a:xfrm>
            <a:off x="7137400" y="6999288"/>
            <a:ext cx="21129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1952" name="Rectangle 16"/>
          <p:cNvSpPr>
            <a:spLocks noChangeArrowheads="1"/>
          </p:cNvSpPr>
          <p:nvPr/>
        </p:nvSpPr>
        <p:spPr bwMode="auto">
          <a:xfrm>
            <a:off x="5662613" y="2468563"/>
            <a:ext cx="8128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Job</a:t>
            </a:r>
          </a:p>
        </p:txBody>
      </p:sp>
      <p:sp>
        <p:nvSpPr>
          <p:cNvPr id="1191953" name="Rectangle 17"/>
          <p:cNvSpPr>
            <a:spLocks noChangeArrowheads="1"/>
          </p:cNvSpPr>
          <p:nvPr/>
        </p:nvSpPr>
        <p:spPr bwMode="auto">
          <a:xfrm>
            <a:off x="7421563" y="3305175"/>
            <a:ext cx="1519237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1/2 David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1 Moisés</a:t>
            </a:r>
          </a:p>
        </p:txBody>
      </p:sp>
      <p:sp>
        <p:nvSpPr>
          <p:cNvPr id="1191954" name="Text Box 18"/>
          <p:cNvSpPr txBox="1">
            <a:spLocks noChangeArrowheads="1"/>
          </p:cNvSpPr>
          <p:nvPr/>
        </p:nvSpPr>
        <p:spPr bwMode="auto">
          <a:xfrm>
            <a:off x="5397500" y="3481388"/>
            <a:ext cx="150018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Sal	</a:t>
            </a:r>
          </a:p>
        </p:txBody>
      </p:sp>
      <p:sp>
        <p:nvSpPr>
          <p:cNvPr id="1191955" name="Rectangle 19"/>
          <p:cNvSpPr>
            <a:spLocks noChangeArrowheads="1"/>
          </p:cNvSpPr>
          <p:nvPr/>
        </p:nvSpPr>
        <p:spPr bwMode="auto">
          <a:xfrm>
            <a:off x="7164388" y="4332288"/>
            <a:ext cx="2044700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Salomón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sobre la vida</a:t>
            </a:r>
          </a:p>
        </p:txBody>
      </p:sp>
      <p:sp>
        <p:nvSpPr>
          <p:cNvPr id="1191956" name="Text Box 20"/>
          <p:cNvSpPr txBox="1">
            <a:spLocks noChangeArrowheads="1"/>
          </p:cNvSpPr>
          <p:nvPr/>
        </p:nvSpPr>
        <p:spPr bwMode="auto">
          <a:xfrm>
            <a:off x="5461000" y="4529138"/>
            <a:ext cx="13763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Prov</a:t>
            </a:r>
          </a:p>
        </p:txBody>
      </p:sp>
      <p:sp>
        <p:nvSpPr>
          <p:cNvPr id="1191958" name="Rectangle 22"/>
          <p:cNvSpPr>
            <a:spLocks noChangeArrowheads="1"/>
          </p:cNvSpPr>
          <p:nvPr/>
        </p:nvSpPr>
        <p:spPr bwMode="auto">
          <a:xfrm>
            <a:off x="7164388" y="5343525"/>
            <a:ext cx="2044700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Salomón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sobre la vida</a:t>
            </a:r>
          </a:p>
        </p:txBody>
      </p:sp>
      <p:sp>
        <p:nvSpPr>
          <p:cNvPr id="1191959" name="Text Box 23"/>
          <p:cNvSpPr txBox="1">
            <a:spLocks noChangeArrowheads="1"/>
          </p:cNvSpPr>
          <p:nvPr/>
        </p:nvSpPr>
        <p:spPr bwMode="auto">
          <a:xfrm>
            <a:off x="5429250" y="5538788"/>
            <a:ext cx="14684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Ecl	</a:t>
            </a:r>
          </a:p>
        </p:txBody>
      </p:sp>
      <p:sp>
        <p:nvSpPr>
          <p:cNvPr id="1191961" name="Rectangle 25"/>
          <p:cNvSpPr>
            <a:spLocks noChangeArrowheads="1"/>
          </p:cNvSpPr>
          <p:nvPr/>
        </p:nvSpPr>
        <p:spPr bwMode="auto">
          <a:xfrm>
            <a:off x="7259638" y="2284413"/>
            <a:ext cx="13398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Alrededor de:</a:t>
            </a:r>
          </a:p>
        </p:txBody>
      </p:sp>
      <p:sp>
        <p:nvSpPr>
          <p:cNvPr id="1191964" name="Rectangle 28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191965" name="Text Box 29"/>
          <p:cNvSpPr txBox="1">
            <a:spLocks noChangeArrowheads="1"/>
          </p:cNvSpPr>
          <p:nvPr/>
        </p:nvSpPr>
        <p:spPr bwMode="auto">
          <a:xfrm>
            <a:off x="5283200" y="1838325"/>
            <a:ext cx="411162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ja-JP" altLang="en-US" sz="3200" b="1" i="1" smtClean="0">
                <a:solidFill>
                  <a:srgbClr val="FFF819"/>
                </a:solidFill>
                <a:latin typeface="Helvetica" charset="0"/>
              </a:rPr>
              <a:t>“</a:t>
            </a:r>
            <a:r>
              <a:rPr lang="en-US" sz="3200" b="1" i="1" smtClean="0">
                <a:solidFill>
                  <a:srgbClr val="FFF819"/>
                </a:solidFill>
                <a:latin typeface="Helvetica" charset="0"/>
              </a:rPr>
              <a:t>Poesía</a:t>
            </a:r>
            <a:r>
              <a:rPr lang="ja-JP" altLang="en-US" sz="3200" b="1" i="1" smtClean="0">
                <a:solidFill>
                  <a:srgbClr val="FFF819"/>
                </a:solidFill>
                <a:latin typeface="Helvetica" charset="0"/>
              </a:rPr>
              <a:t>”</a:t>
            </a:r>
            <a:endParaRPr lang="en-US" sz="3200" b="1" i="1" smtClean="0">
              <a:solidFill>
                <a:srgbClr val="FFF819"/>
              </a:solidFill>
              <a:latin typeface="Helvetica" charset="0"/>
            </a:endParaRPr>
          </a:p>
        </p:txBody>
      </p:sp>
      <p:sp>
        <p:nvSpPr>
          <p:cNvPr id="1191966" name="Rectangle 30"/>
          <p:cNvSpPr>
            <a:spLocks noChangeArrowheads="1"/>
          </p:cNvSpPr>
          <p:nvPr/>
        </p:nvSpPr>
        <p:spPr bwMode="auto">
          <a:xfrm>
            <a:off x="7431088" y="2301875"/>
            <a:ext cx="1501775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sz="2400" b="1">
              <a:solidFill>
                <a:schemeClr val="bg1"/>
              </a:solidFill>
              <a:latin typeface="Helvetica" pitchFamily="1" charset="0"/>
              <a:ea typeface="+mn-ea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Abraham</a:t>
            </a:r>
          </a:p>
        </p:txBody>
      </p:sp>
      <p:sp>
        <p:nvSpPr>
          <p:cNvPr id="100378" name="Text Box 31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48</a:t>
            </a:r>
          </a:p>
        </p:txBody>
      </p:sp>
      <p:sp>
        <p:nvSpPr>
          <p:cNvPr id="1191968" name="Rectangle 32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00380" name="Arc 35" descr="75%"/>
          <p:cNvSpPr>
            <a:spLocks/>
          </p:cNvSpPr>
          <p:nvPr/>
        </p:nvSpPr>
        <p:spPr bwMode="auto">
          <a:xfrm rot="-5466694">
            <a:off x="1031875" y="1385888"/>
            <a:ext cx="557213" cy="58578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pattFill prst="pct75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00381" name="Rectangle 36" descr="75%"/>
          <p:cNvSpPr>
            <a:spLocks noChangeArrowheads="1"/>
          </p:cNvSpPr>
          <p:nvPr/>
        </p:nvSpPr>
        <p:spPr bwMode="auto">
          <a:xfrm>
            <a:off x="1011238" y="1862138"/>
            <a:ext cx="542925" cy="4049712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2" name="Rectangle 37" descr="75%"/>
          <p:cNvSpPr>
            <a:spLocks noChangeArrowheads="1"/>
          </p:cNvSpPr>
          <p:nvPr/>
        </p:nvSpPr>
        <p:spPr bwMode="auto">
          <a:xfrm>
            <a:off x="1008063" y="5811838"/>
            <a:ext cx="366712" cy="992187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3" name="Line 38"/>
          <p:cNvSpPr>
            <a:spLocks noChangeShapeType="1"/>
          </p:cNvSpPr>
          <p:nvPr/>
        </p:nvSpPr>
        <p:spPr bwMode="auto">
          <a:xfrm flipH="1" flipV="1">
            <a:off x="3592513" y="1087438"/>
            <a:ext cx="0" cy="534035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4" name="Line 43"/>
          <p:cNvSpPr>
            <a:spLocks noChangeShapeType="1"/>
          </p:cNvSpPr>
          <p:nvPr/>
        </p:nvSpPr>
        <p:spPr bwMode="auto">
          <a:xfrm>
            <a:off x="1746250" y="1916113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5" name="Line 44"/>
          <p:cNvSpPr>
            <a:spLocks noChangeShapeType="1"/>
          </p:cNvSpPr>
          <p:nvPr/>
        </p:nvSpPr>
        <p:spPr bwMode="auto">
          <a:xfrm>
            <a:off x="2740025" y="1916113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6" name="Line 46"/>
          <p:cNvSpPr>
            <a:spLocks noChangeShapeType="1"/>
          </p:cNvSpPr>
          <p:nvPr/>
        </p:nvSpPr>
        <p:spPr bwMode="auto">
          <a:xfrm>
            <a:off x="17208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7" name="Line 47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8" name="Line 48"/>
          <p:cNvSpPr>
            <a:spLocks noChangeShapeType="1"/>
          </p:cNvSpPr>
          <p:nvPr/>
        </p:nvSpPr>
        <p:spPr bwMode="auto">
          <a:xfrm>
            <a:off x="2714625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9" name="Line 49"/>
          <p:cNvSpPr>
            <a:spLocks noChangeShapeType="1"/>
          </p:cNvSpPr>
          <p:nvPr/>
        </p:nvSpPr>
        <p:spPr bwMode="auto">
          <a:xfrm>
            <a:off x="1746250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0" name="Rectangle 50"/>
          <p:cNvSpPr>
            <a:spLocks noChangeArrowheads="1"/>
          </p:cNvSpPr>
          <p:nvPr/>
        </p:nvSpPr>
        <p:spPr bwMode="auto">
          <a:xfrm>
            <a:off x="1604963" y="1541463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2.</a:t>
            </a:r>
          </a:p>
        </p:txBody>
      </p:sp>
      <p:sp>
        <p:nvSpPr>
          <p:cNvPr id="100391" name="Line 51"/>
          <p:cNvSpPr>
            <a:spLocks noChangeShapeType="1"/>
          </p:cNvSpPr>
          <p:nvPr/>
        </p:nvSpPr>
        <p:spPr bwMode="auto">
          <a:xfrm>
            <a:off x="2714625" y="33972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2" name="Line 52"/>
          <p:cNvSpPr>
            <a:spLocks noChangeShapeType="1"/>
          </p:cNvSpPr>
          <p:nvPr/>
        </p:nvSpPr>
        <p:spPr bwMode="auto">
          <a:xfrm>
            <a:off x="2714625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3" name="Line 53"/>
          <p:cNvSpPr>
            <a:spLocks noChangeShapeType="1"/>
          </p:cNvSpPr>
          <p:nvPr/>
        </p:nvSpPr>
        <p:spPr bwMode="auto">
          <a:xfrm>
            <a:off x="1758950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4" name="Line 54"/>
          <p:cNvSpPr>
            <a:spLocks noChangeShapeType="1"/>
          </p:cNvSpPr>
          <p:nvPr/>
        </p:nvSpPr>
        <p:spPr bwMode="auto">
          <a:xfrm>
            <a:off x="17208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5" name="Line 55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6" name="Line 56"/>
          <p:cNvSpPr>
            <a:spLocks noChangeShapeType="1"/>
          </p:cNvSpPr>
          <p:nvPr/>
        </p:nvSpPr>
        <p:spPr bwMode="auto">
          <a:xfrm>
            <a:off x="17589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7" name="Line 57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8" name="Line 58"/>
          <p:cNvSpPr>
            <a:spLocks noChangeShapeType="1"/>
          </p:cNvSpPr>
          <p:nvPr/>
        </p:nvSpPr>
        <p:spPr bwMode="auto">
          <a:xfrm>
            <a:off x="1755775" y="512603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9" name="Line 59"/>
          <p:cNvSpPr>
            <a:spLocks noChangeShapeType="1"/>
          </p:cNvSpPr>
          <p:nvPr/>
        </p:nvSpPr>
        <p:spPr bwMode="auto">
          <a:xfrm>
            <a:off x="2736850" y="512603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00" name="Rectangle 60"/>
          <p:cNvSpPr>
            <a:spLocks noChangeArrowheads="1"/>
          </p:cNvSpPr>
          <p:nvPr/>
        </p:nvSpPr>
        <p:spPr bwMode="auto">
          <a:xfrm>
            <a:off x="1757363" y="2652713"/>
            <a:ext cx="18097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b="1">
              <a:latin typeface="Helvetica" charset="0"/>
            </a:endParaRPr>
          </a:p>
        </p:txBody>
      </p:sp>
      <p:sp>
        <p:nvSpPr>
          <p:cNvPr id="100401" name="Rectangle 65"/>
          <p:cNvSpPr>
            <a:spLocks noChangeArrowheads="1"/>
          </p:cNvSpPr>
          <p:nvPr/>
        </p:nvSpPr>
        <p:spPr bwMode="auto">
          <a:xfrm>
            <a:off x="2774950" y="130175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b="1">
              <a:latin typeface="Helvetica" charset="0"/>
            </a:endParaRPr>
          </a:p>
        </p:txBody>
      </p:sp>
      <p:sp>
        <p:nvSpPr>
          <p:cNvPr id="100402" name="Line 66"/>
          <p:cNvSpPr>
            <a:spLocks noChangeShapeType="1"/>
          </p:cNvSpPr>
          <p:nvPr/>
        </p:nvSpPr>
        <p:spPr bwMode="auto">
          <a:xfrm>
            <a:off x="1758950" y="33972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03" name="Rectangle 68"/>
          <p:cNvSpPr>
            <a:spLocks noChangeArrowheads="1"/>
          </p:cNvSpPr>
          <p:nvPr/>
        </p:nvSpPr>
        <p:spPr bwMode="auto">
          <a:xfrm>
            <a:off x="1912938" y="1544638"/>
            <a:ext cx="7223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Job</a:t>
            </a:r>
          </a:p>
        </p:txBody>
      </p:sp>
      <p:sp>
        <p:nvSpPr>
          <p:cNvPr id="100404" name="Rectangle 69"/>
          <p:cNvSpPr>
            <a:spLocks noChangeArrowheads="1"/>
          </p:cNvSpPr>
          <p:nvPr/>
        </p:nvSpPr>
        <p:spPr bwMode="auto">
          <a:xfrm>
            <a:off x="1798638" y="5738813"/>
            <a:ext cx="1809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2200" b="1">
              <a:latin typeface="Helvetica" charset="0"/>
            </a:endParaRPr>
          </a:p>
        </p:txBody>
      </p:sp>
      <p:sp>
        <p:nvSpPr>
          <p:cNvPr id="100405" name="Rectangle 70"/>
          <p:cNvSpPr>
            <a:spLocks noChangeArrowheads="1"/>
          </p:cNvSpPr>
          <p:nvPr/>
        </p:nvSpPr>
        <p:spPr bwMode="auto">
          <a:xfrm>
            <a:off x="1789113" y="4768850"/>
            <a:ext cx="6381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hlink"/>
                </a:solidFill>
                <a:latin typeface="Helvetica" charset="0"/>
              </a:rPr>
              <a:t>Ecl</a:t>
            </a:r>
            <a:endParaRPr lang="en-US" sz="2400" b="1">
              <a:latin typeface="Helvetica" charset="0"/>
            </a:endParaRPr>
          </a:p>
        </p:txBody>
      </p:sp>
      <p:sp>
        <p:nvSpPr>
          <p:cNvPr id="100406" name="Rectangle 71"/>
          <p:cNvSpPr>
            <a:spLocks noChangeArrowheads="1"/>
          </p:cNvSpPr>
          <p:nvPr/>
        </p:nvSpPr>
        <p:spPr bwMode="auto">
          <a:xfrm>
            <a:off x="1827213" y="3036888"/>
            <a:ext cx="6381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Sal</a:t>
            </a:r>
          </a:p>
        </p:txBody>
      </p:sp>
      <p:sp>
        <p:nvSpPr>
          <p:cNvPr id="100407" name="Rectangle 78"/>
          <p:cNvSpPr>
            <a:spLocks noChangeArrowheads="1"/>
          </p:cNvSpPr>
          <p:nvPr/>
        </p:nvSpPr>
        <p:spPr bwMode="auto">
          <a:xfrm>
            <a:off x="1797050" y="3886200"/>
            <a:ext cx="858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Prov</a:t>
            </a:r>
          </a:p>
        </p:txBody>
      </p:sp>
      <p:grpSp>
        <p:nvGrpSpPr>
          <p:cNvPr id="100408" name="Group 82"/>
          <p:cNvGrpSpPr>
            <a:grpSpLocks/>
          </p:cNvGrpSpPr>
          <p:nvPr/>
        </p:nvGrpSpPr>
        <p:grpSpPr bwMode="auto">
          <a:xfrm>
            <a:off x="2670175" y="5673725"/>
            <a:ext cx="261938" cy="438150"/>
            <a:chOff x="1845" y="3227"/>
            <a:chExt cx="165" cy="276"/>
          </a:xfrm>
        </p:grpSpPr>
        <p:sp>
          <p:nvSpPr>
            <p:cNvPr id="100440" name="Rectangle 83"/>
            <p:cNvSpPr>
              <a:spLocks noChangeArrowheads="1"/>
            </p:cNvSpPr>
            <p:nvPr/>
          </p:nvSpPr>
          <p:spPr bwMode="auto">
            <a:xfrm>
              <a:off x="1896" y="3227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  <p:sp>
          <p:nvSpPr>
            <p:cNvPr id="100441" name="Rectangle 84"/>
            <p:cNvSpPr>
              <a:spLocks noChangeArrowheads="1"/>
            </p:cNvSpPr>
            <p:nvPr/>
          </p:nvSpPr>
          <p:spPr bwMode="auto">
            <a:xfrm>
              <a:off x="1845" y="3313"/>
              <a:ext cx="11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1400" b="1">
                <a:latin typeface="Helvetica" charset="0"/>
              </a:endParaRPr>
            </a:p>
          </p:txBody>
        </p:sp>
      </p:grpSp>
      <p:grpSp>
        <p:nvGrpSpPr>
          <p:cNvPr id="100409" name="Group 85"/>
          <p:cNvGrpSpPr>
            <a:grpSpLocks/>
          </p:cNvGrpSpPr>
          <p:nvPr/>
        </p:nvGrpSpPr>
        <p:grpSpPr bwMode="auto">
          <a:xfrm>
            <a:off x="2822575" y="1473200"/>
            <a:ext cx="644525" cy="498475"/>
            <a:chOff x="1952" y="554"/>
            <a:chExt cx="406" cy="314"/>
          </a:xfrm>
        </p:grpSpPr>
        <p:sp>
          <p:nvSpPr>
            <p:cNvPr id="100438" name="Rectangle 86"/>
            <p:cNvSpPr>
              <a:spLocks noChangeArrowheads="1"/>
            </p:cNvSpPr>
            <p:nvPr/>
          </p:nvSpPr>
          <p:spPr bwMode="auto">
            <a:xfrm>
              <a:off x="1952" y="554"/>
              <a:ext cx="40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Abra-</a:t>
              </a:r>
            </a:p>
          </p:txBody>
        </p:sp>
        <p:sp>
          <p:nvSpPr>
            <p:cNvPr id="100439" name="Rectangle 87"/>
            <p:cNvSpPr>
              <a:spLocks noChangeArrowheads="1"/>
            </p:cNvSpPr>
            <p:nvPr/>
          </p:nvSpPr>
          <p:spPr bwMode="auto">
            <a:xfrm>
              <a:off x="1960" y="678"/>
              <a:ext cx="34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ham</a:t>
              </a:r>
            </a:p>
          </p:txBody>
        </p:sp>
      </p:grpSp>
      <p:sp>
        <p:nvSpPr>
          <p:cNvPr id="100410" name="Rectangle 88"/>
          <p:cNvSpPr>
            <a:spLocks noChangeArrowheads="1"/>
          </p:cNvSpPr>
          <p:nvPr/>
        </p:nvSpPr>
        <p:spPr bwMode="auto">
          <a:xfrm>
            <a:off x="1543050" y="3049588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100411" name="Rectangle 89"/>
          <p:cNvSpPr>
            <a:spLocks noChangeArrowheads="1"/>
          </p:cNvSpPr>
          <p:nvPr/>
        </p:nvSpPr>
        <p:spPr bwMode="auto">
          <a:xfrm>
            <a:off x="1538288" y="3873500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1192026" name="Rectangle 90"/>
          <p:cNvSpPr>
            <a:spLocks noChangeArrowheads="1"/>
          </p:cNvSpPr>
          <p:nvPr/>
        </p:nvSpPr>
        <p:spPr bwMode="auto">
          <a:xfrm>
            <a:off x="1541463" y="4752975"/>
            <a:ext cx="434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>
                <a:latin typeface="Helvetica" charset="0"/>
              </a:rPr>
              <a:t>7.</a:t>
            </a:r>
            <a:endParaRPr lang="en-US" sz="2400" b="1">
              <a:solidFill>
                <a:schemeClr val="hlink"/>
              </a:solidFill>
              <a:latin typeface="Helvetica" charset="0"/>
            </a:endParaRPr>
          </a:p>
        </p:txBody>
      </p:sp>
      <p:sp>
        <p:nvSpPr>
          <p:cNvPr id="100413" name="Rectangle 91"/>
          <p:cNvSpPr>
            <a:spLocks noChangeArrowheads="1"/>
          </p:cNvSpPr>
          <p:nvPr/>
        </p:nvSpPr>
        <p:spPr bwMode="auto">
          <a:xfrm>
            <a:off x="1541463" y="5732463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100414" name="Rectangle 92"/>
          <p:cNvSpPr>
            <a:spLocks noChangeArrowheads="1"/>
          </p:cNvSpPr>
          <p:nvPr/>
        </p:nvSpPr>
        <p:spPr bwMode="auto">
          <a:xfrm>
            <a:off x="1576388" y="1063625"/>
            <a:ext cx="2551112" cy="532288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15" name="AutoShape 93"/>
          <p:cNvSpPr>
            <a:spLocks noChangeArrowheads="1"/>
          </p:cNvSpPr>
          <p:nvPr/>
        </p:nvSpPr>
        <p:spPr bwMode="auto">
          <a:xfrm rot="-5280000">
            <a:off x="289719" y="1269206"/>
            <a:ext cx="611188" cy="288925"/>
          </a:xfrm>
          <a:prstGeom prst="triangle">
            <a:avLst>
              <a:gd name="adj" fmla="val 49995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6" name="Rectangle 94" descr="Small grid"/>
          <p:cNvSpPr>
            <a:spLocks noChangeArrowheads="1"/>
          </p:cNvSpPr>
          <p:nvPr/>
        </p:nvSpPr>
        <p:spPr bwMode="auto">
          <a:xfrm>
            <a:off x="715963" y="1285875"/>
            <a:ext cx="1077912" cy="261938"/>
          </a:xfrm>
          <a:prstGeom prst="rect">
            <a:avLst/>
          </a:prstGeom>
          <a:pattFill prst="smGrid">
            <a:fgClr>
              <a:schemeClr val="tx1"/>
            </a:fgClr>
            <a:bgClr>
              <a:schemeClr val="bg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7" name="Text Box 95"/>
          <p:cNvSpPr txBox="1">
            <a:spLocks noChangeArrowheads="1"/>
          </p:cNvSpPr>
          <p:nvPr/>
        </p:nvSpPr>
        <p:spPr bwMode="auto">
          <a:xfrm rot="-5400000">
            <a:off x="1567656" y="3490119"/>
            <a:ext cx="4481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Poesía (5)</a:t>
            </a:r>
            <a:endParaRPr lang="en-US" sz="1000">
              <a:latin typeface="Arial Black" charset="0"/>
            </a:endParaRPr>
          </a:p>
        </p:txBody>
      </p:sp>
      <p:sp>
        <p:nvSpPr>
          <p:cNvPr id="1192033" name="AutoShape 97"/>
          <p:cNvSpPr>
            <a:spLocks noChangeArrowheads="1"/>
          </p:cNvSpPr>
          <p:nvPr/>
        </p:nvSpPr>
        <p:spPr bwMode="auto">
          <a:xfrm>
            <a:off x="5202238" y="5289550"/>
            <a:ext cx="4284662" cy="7366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2034" name="Line 98"/>
          <p:cNvSpPr>
            <a:spLocks noChangeShapeType="1"/>
          </p:cNvSpPr>
          <p:nvPr/>
        </p:nvSpPr>
        <p:spPr bwMode="auto">
          <a:xfrm>
            <a:off x="3663950" y="4984750"/>
            <a:ext cx="1536700" cy="688975"/>
          </a:xfrm>
          <a:prstGeom prst="line">
            <a:avLst/>
          </a:prstGeom>
          <a:noFill/>
          <a:ln w="76200">
            <a:solidFill>
              <a:schemeClr val="hlink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2035" name="AutoShape 99"/>
          <p:cNvSpPr>
            <a:spLocks noChangeArrowheads="1"/>
          </p:cNvSpPr>
          <p:nvPr/>
        </p:nvSpPr>
        <p:spPr bwMode="auto">
          <a:xfrm>
            <a:off x="1544638" y="4443413"/>
            <a:ext cx="2109787" cy="7366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0421" name="Rectangle 105"/>
          <p:cNvSpPr>
            <a:spLocks noChangeArrowheads="1"/>
          </p:cNvSpPr>
          <p:nvPr/>
        </p:nvSpPr>
        <p:spPr bwMode="auto">
          <a:xfrm>
            <a:off x="9594850" y="72913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2</a:t>
            </a:r>
          </a:p>
        </p:txBody>
      </p:sp>
      <p:sp>
        <p:nvSpPr>
          <p:cNvPr id="100422" name="Rectangle 123"/>
          <p:cNvSpPr>
            <a:spLocks noChangeArrowheads="1"/>
          </p:cNvSpPr>
          <p:nvPr/>
        </p:nvSpPr>
        <p:spPr bwMode="auto">
          <a:xfrm>
            <a:off x="2528888" y="3552825"/>
            <a:ext cx="11652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1400" b="1">
                <a:latin typeface="Helvetica" charset="0"/>
              </a:rPr>
              <a:t>Salomón sobre la vida</a:t>
            </a:r>
          </a:p>
        </p:txBody>
      </p:sp>
      <p:sp>
        <p:nvSpPr>
          <p:cNvPr id="100423" name="Rectangle 128"/>
          <p:cNvSpPr>
            <a:spLocks noChangeArrowheads="1"/>
          </p:cNvSpPr>
          <p:nvPr/>
        </p:nvSpPr>
        <p:spPr bwMode="auto">
          <a:xfrm>
            <a:off x="1795463" y="1995488"/>
            <a:ext cx="1639887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b="1"/>
              <a:t>Todos los otros libros</a:t>
            </a:r>
          </a:p>
          <a:p>
            <a:pPr algn="ctr"/>
            <a:r>
              <a:rPr lang="ja-JP" altLang="en-US" b="1"/>
              <a:t>“</a:t>
            </a:r>
            <a:r>
              <a:rPr lang="en-US" altLang="ja-JP" b="1"/>
              <a:t>poéticos</a:t>
            </a:r>
            <a:r>
              <a:rPr lang="ja-JP" altLang="en-US" b="1"/>
              <a:t>”</a:t>
            </a:r>
            <a:r>
              <a:rPr lang="en-US" altLang="ja-JP" b="1"/>
              <a:t> son del </a:t>
            </a:r>
          </a:p>
          <a:p>
            <a:pPr algn="ctr"/>
            <a:r>
              <a:rPr lang="en-US" b="1"/>
              <a:t>período de la </a:t>
            </a:r>
            <a:r>
              <a:rPr lang="ja-JP" altLang="en-US" b="1"/>
              <a:t>“</a:t>
            </a:r>
            <a:r>
              <a:rPr lang="en-US" altLang="ja-JP" b="1"/>
              <a:t>realeza</a:t>
            </a:r>
            <a:r>
              <a:rPr lang="ja-JP" altLang="en-US" b="1"/>
              <a:t>”</a:t>
            </a:r>
            <a:endParaRPr lang="en-US" altLang="ja-JP" b="1"/>
          </a:p>
          <a:p>
            <a:pPr algn="ctr"/>
            <a:endParaRPr lang="en-US" sz="2400">
              <a:latin typeface="Times" charset="0"/>
            </a:endParaRPr>
          </a:p>
        </p:txBody>
      </p:sp>
      <p:sp>
        <p:nvSpPr>
          <p:cNvPr id="1192053" name="Rectangle 117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1192054" name="Picture 118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00426" name="Rectangle 119"/>
          <p:cNvSpPr>
            <a:spLocks noChangeArrowheads="1"/>
          </p:cNvSpPr>
          <p:nvPr/>
        </p:nvSpPr>
        <p:spPr bwMode="auto">
          <a:xfrm>
            <a:off x="2651125" y="1101725"/>
            <a:ext cx="974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>
                <a:latin typeface="Helvetica" charset="0"/>
              </a:rPr>
              <a:t>Alrededor de:</a:t>
            </a:r>
          </a:p>
        </p:txBody>
      </p:sp>
      <p:sp>
        <p:nvSpPr>
          <p:cNvPr id="100427" name="Rectangle 120"/>
          <p:cNvSpPr>
            <a:spLocks noChangeArrowheads="1"/>
          </p:cNvSpPr>
          <p:nvPr/>
        </p:nvSpPr>
        <p:spPr bwMode="auto">
          <a:xfrm>
            <a:off x="2509838" y="4448175"/>
            <a:ext cx="11652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1400" b="1">
                <a:solidFill>
                  <a:schemeClr val="hlink"/>
                </a:solidFill>
                <a:latin typeface="Helvetica" charset="0"/>
              </a:rPr>
              <a:t>Salomón sobre la vida</a:t>
            </a:r>
          </a:p>
        </p:txBody>
      </p:sp>
      <p:grpSp>
        <p:nvGrpSpPr>
          <p:cNvPr id="100428" name="Group 124"/>
          <p:cNvGrpSpPr>
            <a:grpSpLocks/>
          </p:cNvGrpSpPr>
          <p:nvPr/>
        </p:nvGrpSpPr>
        <p:grpSpPr bwMode="auto">
          <a:xfrm>
            <a:off x="2617788" y="2978150"/>
            <a:ext cx="968375" cy="481013"/>
            <a:chOff x="1649" y="1876"/>
            <a:chExt cx="610" cy="303"/>
          </a:xfrm>
        </p:grpSpPr>
        <p:sp>
          <p:nvSpPr>
            <p:cNvPr id="100435" name="Line 125"/>
            <p:cNvSpPr>
              <a:spLocks noChangeShapeType="1"/>
            </p:cNvSpPr>
            <p:nvPr/>
          </p:nvSpPr>
          <p:spPr bwMode="auto">
            <a:xfrm>
              <a:off x="1710" y="2140"/>
              <a:ext cx="489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36" name="Rectangle 126"/>
            <p:cNvSpPr>
              <a:spLocks noChangeArrowheads="1"/>
            </p:cNvSpPr>
            <p:nvPr/>
          </p:nvSpPr>
          <p:spPr bwMode="auto">
            <a:xfrm>
              <a:off x="1649" y="1989"/>
              <a:ext cx="58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1 Moisés</a:t>
              </a:r>
            </a:p>
          </p:txBody>
        </p:sp>
        <p:sp>
          <p:nvSpPr>
            <p:cNvPr id="100437" name="Rectangle 127"/>
            <p:cNvSpPr>
              <a:spLocks noChangeArrowheads="1"/>
            </p:cNvSpPr>
            <p:nvPr/>
          </p:nvSpPr>
          <p:spPr bwMode="auto">
            <a:xfrm>
              <a:off x="1653" y="1876"/>
              <a:ext cx="60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1/2 David</a:t>
              </a:r>
            </a:p>
          </p:txBody>
        </p:sp>
      </p:grpSp>
      <p:pic>
        <p:nvPicPr>
          <p:cNvPr id="1192036" name="Picture 100"/>
          <p:cNvPicPr>
            <a:picLocks noChangeAspect="1" noChangeArrowheads="1"/>
          </p:cNvPicPr>
          <p:nvPr/>
        </p:nvPicPr>
        <p:blipFill>
          <a:blip r:embed="rId5"/>
          <a:srcRect l="29858" t="20915" r="27026" b="60414"/>
          <a:stretch>
            <a:fillRect/>
          </a:stretch>
        </p:blipFill>
        <p:spPr bwMode="auto">
          <a:xfrm>
            <a:off x="333375" y="2398713"/>
            <a:ext cx="5607050" cy="1924050"/>
          </a:xfrm>
          <a:prstGeom prst="rect">
            <a:avLst/>
          </a:prstGeom>
          <a:noFill/>
          <a:effectLst>
            <a:outerShdw blurRad="63500" dist="125724" dir="2700000" algn="ctr" rotWithShape="0">
              <a:schemeClr val="tx1">
                <a:alpha val="74998"/>
              </a:schemeClr>
            </a:outerShdw>
          </a:effectLst>
        </p:spPr>
      </p:pic>
      <p:sp>
        <p:nvSpPr>
          <p:cNvPr id="1192040" name="Text Box 104"/>
          <p:cNvSpPr txBox="1">
            <a:spLocks noChangeArrowheads="1"/>
          </p:cNvSpPr>
          <p:nvPr/>
        </p:nvSpPr>
        <p:spPr bwMode="auto">
          <a:xfrm>
            <a:off x="674688" y="3817938"/>
            <a:ext cx="298132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>
                <a:solidFill>
                  <a:srgbClr val="FFFF66"/>
                </a:solidFill>
                <a:latin typeface="Comic Sans MS" pitchFamily="1" charset="0"/>
                <a:ea typeface="+mn-ea"/>
                <a:cs typeface="+mn-cs"/>
              </a:rPr>
              <a:t>El monte del templo</a:t>
            </a:r>
          </a:p>
        </p:txBody>
      </p:sp>
      <p:pic>
        <p:nvPicPr>
          <p:cNvPr id="1192039" name="Picture 1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6625" y="3471863"/>
            <a:ext cx="1123950" cy="10398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99190" dir="2388334" algn="ctr" rotWithShape="0">
              <a:schemeClr val="tx1">
                <a:alpha val="74998"/>
              </a:schemeClr>
            </a:outerShdw>
          </a:effectLst>
        </p:spPr>
      </p:pic>
      <p:sp>
        <p:nvSpPr>
          <p:cNvPr id="1192037" name="Text Box 101"/>
          <p:cNvSpPr txBox="1">
            <a:spLocks noChangeArrowheads="1"/>
          </p:cNvSpPr>
          <p:nvPr/>
        </p:nvSpPr>
        <p:spPr bwMode="auto">
          <a:xfrm>
            <a:off x="2808288" y="2543175"/>
            <a:ext cx="2773362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>
                <a:solidFill>
                  <a:srgbClr val="FFFF66"/>
                </a:solidFill>
                <a:latin typeface="Comic Sans MS" pitchFamily="1" charset="0"/>
                <a:ea typeface="+mn-ea"/>
                <a:cs typeface="+mn-cs"/>
              </a:rPr>
              <a:t>El monte de los olivos</a:t>
            </a:r>
          </a:p>
        </p:txBody>
      </p:sp>
      <p:pic>
        <p:nvPicPr>
          <p:cNvPr id="1192038" name="Picture 10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16088" y="2047875"/>
            <a:ext cx="479425" cy="1119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74998"/>
              </a:schemeClr>
            </a:outerShdw>
          </a:effectLst>
        </p:spPr>
      </p:pic>
      <p:sp>
        <p:nvSpPr>
          <p:cNvPr id="1192050" name="AutoShape 114"/>
          <p:cNvSpPr>
            <a:spLocks noChangeArrowheads="1"/>
          </p:cNvSpPr>
          <p:nvPr/>
        </p:nvSpPr>
        <p:spPr bwMode="auto">
          <a:xfrm rot="1026163" flipH="1">
            <a:off x="1800225" y="3367088"/>
            <a:ext cx="3024188" cy="523875"/>
          </a:xfrm>
          <a:prstGeom prst="curvedUpArrow">
            <a:avLst>
              <a:gd name="adj1" fmla="val 115455"/>
              <a:gd name="adj2" fmla="val 230909"/>
              <a:gd name="adj3" fmla="val 33333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92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92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9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9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9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92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192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192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192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000"/>
                                        <p:tgtEl>
                                          <p:spTgt spid="119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2033" grpId="0" animBg="1"/>
      <p:bldP spid="1192035" grpId="0" animBg="1"/>
      <p:bldP spid="1192040" grpId="0" autoUpdateAnimBg="0"/>
      <p:bldP spid="1192037" grpId="0" autoUpdateAnimBg="0"/>
      <p:bldP spid="119205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2"/>
          <p:cNvSpPr txBox="1">
            <a:spLocks noChangeArrowheads="1"/>
          </p:cNvSpPr>
          <p:nvPr/>
        </p:nvSpPr>
        <p:spPr bwMode="auto">
          <a:xfrm>
            <a:off x="9612313" y="735012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 </a:t>
            </a:r>
          </a:p>
        </p:txBody>
      </p:sp>
      <p:pic>
        <p:nvPicPr>
          <p:cNvPr id="1024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7" r="29369" b="9608"/>
          <a:stretch>
            <a:fillRect/>
          </a:stretch>
        </p:blipFill>
        <p:spPr bwMode="auto">
          <a:xfrm>
            <a:off x="4937125" y="450850"/>
            <a:ext cx="4721225" cy="676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Rectangle 4"/>
          <p:cNvSpPr>
            <a:spLocks noChangeArrowheads="1"/>
          </p:cNvSpPr>
          <p:nvPr/>
        </p:nvSpPr>
        <p:spPr bwMode="auto">
          <a:xfrm>
            <a:off x="5000625" y="412750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04" name="Rectangle 5"/>
          <p:cNvSpPr>
            <a:spLocks noChangeArrowheads="1"/>
          </p:cNvSpPr>
          <p:nvPr/>
        </p:nvSpPr>
        <p:spPr bwMode="auto">
          <a:xfrm>
            <a:off x="4997450" y="398463"/>
            <a:ext cx="4694238" cy="6850062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3990" name="Line 6"/>
          <p:cNvSpPr>
            <a:spLocks noChangeShapeType="1"/>
          </p:cNvSpPr>
          <p:nvPr/>
        </p:nvSpPr>
        <p:spPr bwMode="auto">
          <a:xfrm>
            <a:off x="5500688" y="2935288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3991" name="Line 7"/>
          <p:cNvSpPr>
            <a:spLocks noChangeShapeType="1"/>
          </p:cNvSpPr>
          <p:nvPr/>
        </p:nvSpPr>
        <p:spPr bwMode="auto">
          <a:xfrm>
            <a:off x="7129463" y="2933700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3992" name="Line 8"/>
          <p:cNvSpPr>
            <a:spLocks noChangeShapeType="1"/>
          </p:cNvSpPr>
          <p:nvPr/>
        </p:nvSpPr>
        <p:spPr bwMode="auto">
          <a:xfrm>
            <a:off x="5519738" y="3940175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3993" name="Line 9"/>
          <p:cNvSpPr>
            <a:spLocks noChangeShapeType="1"/>
          </p:cNvSpPr>
          <p:nvPr/>
        </p:nvSpPr>
        <p:spPr bwMode="auto">
          <a:xfrm>
            <a:off x="7148513" y="3940175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3994" name="Line 10"/>
          <p:cNvSpPr>
            <a:spLocks noChangeShapeType="1"/>
          </p:cNvSpPr>
          <p:nvPr/>
        </p:nvSpPr>
        <p:spPr bwMode="auto">
          <a:xfrm>
            <a:off x="5508625" y="4976813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3995" name="Line 11"/>
          <p:cNvSpPr>
            <a:spLocks noChangeShapeType="1"/>
          </p:cNvSpPr>
          <p:nvPr/>
        </p:nvSpPr>
        <p:spPr bwMode="auto">
          <a:xfrm>
            <a:off x="7137400" y="4976813"/>
            <a:ext cx="21129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3996" name="Line 12"/>
          <p:cNvSpPr>
            <a:spLocks noChangeShapeType="1"/>
          </p:cNvSpPr>
          <p:nvPr/>
        </p:nvSpPr>
        <p:spPr bwMode="auto">
          <a:xfrm>
            <a:off x="5503863" y="5986463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3997" name="Line 13"/>
          <p:cNvSpPr>
            <a:spLocks noChangeShapeType="1"/>
          </p:cNvSpPr>
          <p:nvPr/>
        </p:nvSpPr>
        <p:spPr bwMode="auto">
          <a:xfrm>
            <a:off x="7132638" y="5986463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3998" name="Line 14"/>
          <p:cNvSpPr>
            <a:spLocks noChangeShapeType="1"/>
          </p:cNvSpPr>
          <p:nvPr/>
        </p:nvSpPr>
        <p:spPr bwMode="auto">
          <a:xfrm>
            <a:off x="5508625" y="7004050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3999" name="Line 15"/>
          <p:cNvSpPr>
            <a:spLocks noChangeShapeType="1"/>
          </p:cNvSpPr>
          <p:nvPr/>
        </p:nvSpPr>
        <p:spPr bwMode="auto">
          <a:xfrm>
            <a:off x="7137400" y="6999288"/>
            <a:ext cx="21129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4000" name="Rectangle 16"/>
          <p:cNvSpPr>
            <a:spLocks noChangeArrowheads="1"/>
          </p:cNvSpPr>
          <p:nvPr/>
        </p:nvSpPr>
        <p:spPr bwMode="auto">
          <a:xfrm>
            <a:off x="5662613" y="2468563"/>
            <a:ext cx="8128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Job</a:t>
            </a:r>
          </a:p>
        </p:txBody>
      </p:sp>
      <p:sp>
        <p:nvSpPr>
          <p:cNvPr id="1194001" name="Rectangle 17"/>
          <p:cNvSpPr>
            <a:spLocks noChangeArrowheads="1"/>
          </p:cNvSpPr>
          <p:nvPr/>
        </p:nvSpPr>
        <p:spPr bwMode="auto">
          <a:xfrm>
            <a:off x="7421563" y="3305175"/>
            <a:ext cx="1519237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1/2 David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1 Moisés</a:t>
            </a:r>
          </a:p>
        </p:txBody>
      </p:sp>
      <p:sp>
        <p:nvSpPr>
          <p:cNvPr id="1194002" name="Text Box 18"/>
          <p:cNvSpPr txBox="1">
            <a:spLocks noChangeArrowheads="1"/>
          </p:cNvSpPr>
          <p:nvPr/>
        </p:nvSpPr>
        <p:spPr bwMode="auto">
          <a:xfrm>
            <a:off x="5397500" y="3481388"/>
            <a:ext cx="150018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Sal	</a:t>
            </a:r>
          </a:p>
        </p:txBody>
      </p:sp>
      <p:sp>
        <p:nvSpPr>
          <p:cNvPr id="1194003" name="Rectangle 19"/>
          <p:cNvSpPr>
            <a:spLocks noChangeArrowheads="1"/>
          </p:cNvSpPr>
          <p:nvPr/>
        </p:nvSpPr>
        <p:spPr bwMode="auto">
          <a:xfrm>
            <a:off x="7164388" y="4332288"/>
            <a:ext cx="2044700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Salomón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sobre la vida</a:t>
            </a:r>
          </a:p>
        </p:txBody>
      </p:sp>
      <p:sp>
        <p:nvSpPr>
          <p:cNvPr id="1194004" name="Text Box 20"/>
          <p:cNvSpPr txBox="1">
            <a:spLocks noChangeArrowheads="1"/>
          </p:cNvSpPr>
          <p:nvPr/>
        </p:nvSpPr>
        <p:spPr bwMode="auto">
          <a:xfrm>
            <a:off x="5461000" y="4529138"/>
            <a:ext cx="13763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Prov</a:t>
            </a:r>
          </a:p>
        </p:txBody>
      </p:sp>
      <p:sp>
        <p:nvSpPr>
          <p:cNvPr id="1194005" name="Text Box 21"/>
          <p:cNvSpPr txBox="1">
            <a:spLocks noChangeArrowheads="1"/>
          </p:cNvSpPr>
          <p:nvPr/>
        </p:nvSpPr>
        <p:spPr bwMode="auto">
          <a:xfrm>
            <a:off x="5280025" y="6554788"/>
            <a:ext cx="160178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Cant	</a:t>
            </a:r>
          </a:p>
        </p:txBody>
      </p:sp>
      <p:sp>
        <p:nvSpPr>
          <p:cNvPr id="1194006" name="Rectangle 22"/>
          <p:cNvSpPr>
            <a:spLocks noChangeArrowheads="1"/>
          </p:cNvSpPr>
          <p:nvPr/>
        </p:nvSpPr>
        <p:spPr bwMode="auto">
          <a:xfrm>
            <a:off x="7164388" y="5343525"/>
            <a:ext cx="2044700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Salomón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sobre la vida</a:t>
            </a:r>
          </a:p>
        </p:txBody>
      </p:sp>
      <p:sp>
        <p:nvSpPr>
          <p:cNvPr id="1194007" name="Text Box 23"/>
          <p:cNvSpPr txBox="1">
            <a:spLocks noChangeArrowheads="1"/>
          </p:cNvSpPr>
          <p:nvPr/>
        </p:nvSpPr>
        <p:spPr bwMode="auto">
          <a:xfrm>
            <a:off x="5429250" y="5538788"/>
            <a:ext cx="14684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Ecl	</a:t>
            </a:r>
          </a:p>
        </p:txBody>
      </p:sp>
      <p:sp>
        <p:nvSpPr>
          <p:cNvPr id="1194009" name="Rectangle 25"/>
          <p:cNvSpPr>
            <a:spLocks noChangeArrowheads="1"/>
          </p:cNvSpPr>
          <p:nvPr/>
        </p:nvSpPr>
        <p:spPr bwMode="auto">
          <a:xfrm>
            <a:off x="7259638" y="2284413"/>
            <a:ext cx="13398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Alrededor de:</a:t>
            </a:r>
          </a:p>
        </p:txBody>
      </p:sp>
      <p:sp>
        <p:nvSpPr>
          <p:cNvPr id="1194010" name="Rectangle 26"/>
          <p:cNvSpPr>
            <a:spLocks noChangeArrowheads="1"/>
          </p:cNvSpPr>
          <p:nvPr/>
        </p:nvSpPr>
        <p:spPr bwMode="auto">
          <a:xfrm>
            <a:off x="6527800" y="6211888"/>
            <a:ext cx="3222625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Salomón</a:t>
            </a:r>
            <a:endParaRPr lang="en-US" sz="2000" b="1" dirty="0">
              <a:solidFill>
                <a:schemeClr val="bg1"/>
              </a:solidFill>
              <a:latin typeface="Helvetica" pitchFamily="1" charset="0"/>
              <a:ea typeface="+mn-ea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sobre</a:t>
            </a:r>
            <a:r>
              <a:rPr lang="en-US" sz="20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 el </a:t>
            </a:r>
            <a:br>
              <a:rPr lang="en-US" sz="20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</a:br>
            <a:r>
              <a:rPr lang="en-US" sz="20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matrimonio</a:t>
            </a:r>
            <a:endParaRPr lang="en-US" sz="2000" b="1" dirty="0">
              <a:solidFill>
                <a:schemeClr val="bg1"/>
              </a:solidFill>
              <a:latin typeface="Helvetica" pitchFamily="1" charset="0"/>
              <a:ea typeface="+mn-ea"/>
              <a:cs typeface="+mn-cs"/>
            </a:endParaRPr>
          </a:p>
        </p:txBody>
      </p:sp>
      <p:sp>
        <p:nvSpPr>
          <p:cNvPr id="1194012" name="Rectangle 28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194013" name="Text Box 29"/>
          <p:cNvSpPr txBox="1">
            <a:spLocks noChangeArrowheads="1"/>
          </p:cNvSpPr>
          <p:nvPr/>
        </p:nvSpPr>
        <p:spPr bwMode="auto">
          <a:xfrm>
            <a:off x="5283200" y="1838325"/>
            <a:ext cx="411162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ja-JP" altLang="en-US" sz="3200" b="1" i="1" smtClean="0">
                <a:solidFill>
                  <a:srgbClr val="FFF819"/>
                </a:solidFill>
                <a:latin typeface="Helvetica" charset="0"/>
              </a:rPr>
              <a:t>“</a:t>
            </a:r>
            <a:r>
              <a:rPr lang="en-US" sz="3200" b="1" i="1" smtClean="0">
                <a:solidFill>
                  <a:srgbClr val="FFF819"/>
                </a:solidFill>
                <a:latin typeface="Helvetica" charset="0"/>
              </a:rPr>
              <a:t>Poesía</a:t>
            </a:r>
            <a:r>
              <a:rPr lang="ja-JP" altLang="en-US" sz="3200" b="1" i="1" smtClean="0">
                <a:solidFill>
                  <a:srgbClr val="FFF819"/>
                </a:solidFill>
                <a:latin typeface="Helvetica" charset="0"/>
              </a:rPr>
              <a:t>”</a:t>
            </a:r>
            <a:endParaRPr lang="en-US" sz="3200" b="1" i="1" smtClean="0">
              <a:solidFill>
                <a:srgbClr val="FFF819"/>
              </a:solidFill>
              <a:latin typeface="Helvetica" charset="0"/>
            </a:endParaRPr>
          </a:p>
        </p:txBody>
      </p:sp>
      <p:sp>
        <p:nvSpPr>
          <p:cNvPr id="1194014" name="Rectangle 30"/>
          <p:cNvSpPr>
            <a:spLocks noChangeArrowheads="1"/>
          </p:cNvSpPr>
          <p:nvPr/>
        </p:nvSpPr>
        <p:spPr bwMode="auto">
          <a:xfrm>
            <a:off x="7431088" y="2301875"/>
            <a:ext cx="1501775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sz="2400" b="1">
              <a:solidFill>
                <a:schemeClr val="bg1"/>
              </a:solidFill>
              <a:latin typeface="Helvetica" pitchFamily="1" charset="0"/>
              <a:ea typeface="+mn-ea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Abraham</a:t>
            </a:r>
          </a:p>
        </p:txBody>
      </p:sp>
      <p:sp>
        <p:nvSpPr>
          <p:cNvPr id="102428" name="Text Box 31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49</a:t>
            </a:r>
          </a:p>
        </p:txBody>
      </p:sp>
      <p:sp>
        <p:nvSpPr>
          <p:cNvPr id="1194016" name="Rectangle 32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02430" name="Arc 35" descr="75%"/>
          <p:cNvSpPr>
            <a:spLocks/>
          </p:cNvSpPr>
          <p:nvPr/>
        </p:nvSpPr>
        <p:spPr bwMode="auto">
          <a:xfrm rot="-5466694">
            <a:off x="1031875" y="1385888"/>
            <a:ext cx="557213" cy="58578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pattFill prst="pct75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02431" name="Rectangle 36" descr="75%"/>
          <p:cNvSpPr>
            <a:spLocks noChangeArrowheads="1"/>
          </p:cNvSpPr>
          <p:nvPr/>
        </p:nvSpPr>
        <p:spPr bwMode="auto">
          <a:xfrm>
            <a:off x="1011238" y="1862138"/>
            <a:ext cx="542925" cy="4049712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2" name="Rectangle 37" descr="75%"/>
          <p:cNvSpPr>
            <a:spLocks noChangeArrowheads="1"/>
          </p:cNvSpPr>
          <p:nvPr/>
        </p:nvSpPr>
        <p:spPr bwMode="auto">
          <a:xfrm>
            <a:off x="1008063" y="5811838"/>
            <a:ext cx="366712" cy="992187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3" name="Line 38"/>
          <p:cNvSpPr>
            <a:spLocks noChangeShapeType="1"/>
          </p:cNvSpPr>
          <p:nvPr/>
        </p:nvSpPr>
        <p:spPr bwMode="auto">
          <a:xfrm flipH="1" flipV="1">
            <a:off x="3592513" y="1087438"/>
            <a:ext cx="0" cy="534035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4" name="Line 43"/>
          <p:cNvSpPr>
            <a:spLocks noChangeShapeType="1"/>
          </p:cNvSpPr>
          <p:nvPr/>
        </p:nvSpPr>
        <p:spPr bwMode="auto">
          <a:xfrm>
            <a:off x="1746250" y="1916113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5" name="Line 44"/>
          <p:cNvSpPr>
            <a:spLocks noChangeShapeType="1"/>
          </p:cNvSpPr>
          <p:nvPr/>
        </p:nvSpPr>
        <p:spPr bwMode="auto">
          <a:xfrm>
            <a:off x="2740025" y="1916113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6" name="Line 46"/>
          <p:cNvSpPr>
            <a:spLocks noChangeShapeType="1"/>
          </p:cNvSpPr>
          <p:nvPr/>
        </p:nvSpPr>
        <p:spPr bwMode="auto">
          <a:xfrm>
            <a:off x="17208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7" name="Line 47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8" name="Line 48"/>
          <p:cNvSpPr>
            <a:spLocks noChangeShapeType="1"/>
          </p:cNvSpPr>
          <p:nvPr/>
        </p:nvSpPr>
        <p:spPr bwMode="auto">
          <a:xfrm>
            <a:off x="2714625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9" name="Line 49"/>
          <p:cNvSpPr>
            <a:spLocks noChangeShapeType="1"/>
          </p:cNvSpPr>
          <p:nvPr/>
        </p:nvSpPr>
        <p:spPr bwMode="auto">
          <a:xfrm>
            <a:off x="1746250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0" name="Rectangle 50"/>
          <p:cNvSpPr>
            <a:spLocks noChangeArrowheads="1"/>
          </p:cNvSpPr>
          <p:nvPr/>
        </p:nvSpPr>
        <p:spPr bwMode="auto">
          <a:xfrm>
            <a:off x="1604963" y="1541463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2.</a:t>
            </a:r>
          </a:p>
        </p:txBody>
      </p:sp>
      <p:sp>
        <p:nvSpPr>
          <p:cNvPr id="102441" name="Line 51"/>
          <p:cNvSpPr>
            <a:spLocks noChangeShapeType="1"/>
          </p:cNvSpPr>
          <p:nvPr/>
        </p:nvSpPr>
        <p:spPr bwMode="auto">
          <a:xfrm>
            <a:off x="2714625" y="33972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2" name="Line 52"/>
          <p:cNvSpPr>
            <a:spLocks noChangeShapeType="1"/>
          </p:cNvSpPr>
          <p:nvPr/>
        </p:nvSpPr>
        <p:spPr bwMode="auto">
          <a:xfrm>
            <a:off x="2714625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3" name="Line 53"/>
          <p:cNvSpPr>
            <a:spLocks noChangeShapeType="1"/>
          </p:cNvSpPr>
          <p:nvPr/>
        </p:nvSpPr>
        <p:spPr bwMode="auto">
          <a:xfrm>
            <a:off x="1758950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4" name="Line 54"/>
          <p:cNvSpPr>
            <a:spLocks noChangeShapeType="1"/>
          </p:cNvSpPr>
          <p:nvPr/>
        </p:nvSpPr>
        <p:spPr bwMode="auto">
          <a:xfrm>
            <a:off x="17208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5" name="Line 55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6" name="Line 56"/>
          <p:cNvSpPr>
            <a:spLocks noChangeShapeType="1"/>
          </p:cNvSpPr>
          <p:nvPr/>
        </p:nvSpPr>
        <p:spPr bwMode="auto">
          <a:xfrm>
            <a:off x="17589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7" name="Line 57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8" name="Line 58"/>
          <p:cNvSpPr>
            <a:spLocks noChangeShapeType="1"/>
          </p:cNvSpPr>
          <p:nvPr/>
        </p:nvSpPr>
        <p:spPr bwMode="auto">
          <a:xfrm>
            <a:off x="1755775" y="512603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9" name="Line 59"/>
          <p:cNvSpPr>
            <a:spLocks noChangeShapeType="1"/>
          </p:cNvSpPr>
          <p:nvPr/>
        </p:nvSpPr>
        <p:spPr bwMode="auto">
          <a:xfrm>
            <a:off x="2736850" y="512603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50" name="Rectangle 65"/>
          <p:cNvSpPr>
            <a:spLocks noChangeArrowheads="1"/>
          </p:cNvSpPr>
          <p:nvPr/>
        </p:nvSpPr>
        <p:spPr bwMode="auto">
          <a:xfrm>
            <a:off x="2774950" y="130175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b="1">
              <a:latin typeface="Helvetica" charset="0"/>
            </a:endParaRPr>
          </a:p>
        </p:txBody>
      </p:sp>
      <p:sp>
        <p:nvSpPr>
          <p:cNvPr id="102451" name="Line 66"/>
          <p:cNvSpPr>
            <a:spLocks noChangeShapeType="1"/>
          </p:cNvSpPr>
          <p:nvPr/>
        </p:nvSpPr>
        <p:spPr bwMode="auto">
          <a:xfrm>
            <a:off x="1758950" y="33972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52" name="Rectangle 68"/>
          <p:cNvSpPr>
            <a:spLocks noChangeArrowheads="1"/>
          </p:cNvSpPr>
          <p:nvPr/>
        </p:nvSpPr>
        <p:spPr bwMode="auto">
          <a:xfrm>
            <a:off x="1912938" y="1544638"/>
            <a:ext cx="7223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Job</a:t>
            </a:r>
          </a:p>
        </p:txBody>
      </p:sp>
      <p:sp>
        <p:nvSpPr>
          <p:cNvPr id="102453" name="Rectangle 69"/>
          <p:cNvSpPr>
            <a:spLocks noChangeArrowheads="1"/>
          </p:cNvSpPr>
          <p:nvPr/>
        </p:nvSpPr>
        <p:spPr bwMode="auto">
          <a:xfrm>
            <a:off x="1798638" y="5738813"/>
            <a:ext cx="8588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hlink"/>
                </a:solidFill>
                <a:latin typeface="Helvetica" charset="0"/>
              </a:rPr>
              <a:t>Cant</a:t>
            </a:r>
            <a:endParaRPr lang="en-US" sz="2200" b="1">
              <a:solidFill>
                <a:schemeClr val="hlink"/>
              </a:solidFill>
              <a:latin typeface="Helvetica" charset="0"/>
            </a:endParaRPr>
          </a:p>
        </p:txBody>
      </p:sp>
      <p:sp>
        <p:nvSpPr>
          <p:cNvPr id="102454" name="Rectangle 70"/>
          <p:cNvSpPr>
            <a:spLocks noChangeArrowheads="1"/>
          </p:cNvSpPr>
          <p:nvPr/>
        </p:nvSpPr>
        <p:spPr bwMode="auto">
          <a:xfrm>
            <a:off x="1789113" y="4768850"/>
            <a:ext cx="6381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Ecl</a:t>
            </a:r>
          </a:p>
        </p:txBody>
      </p:sp>
      <p:sp>
        <p:nvSpPr>
          <p:cNvPr id="102455" name="Rectangle 71"/>
          <p:cNvSpPr>
            <a:spLocks noChangeArrowheads="1"/>
          </p:cNvSpPr>
          <p:nvPr/>
        </p:nvSpPr>
        <p:spPr bwMode="auto">
          <a:xfrm>
            <a:off x="1827213" y="3036888"/>
            <a:ext cx="6381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Sal</a:t>
            </a:r>
          </a:p>
        </p:txBody>
      </p:sp>
      <p:sp>
        <p:nvSpPr>
          <p:cNvPr id="102456" name="Rectangle 78"/>
          <p:cNvSpPr>
            <a:spLocks noChangeArrowheads="1"/>
          </p:cNvSpPr>
          <p:nvPr/>
        </p:nvSpPr>
        <p:spPr bwMode="auto">
          <a:xfrm>
            <a:off x="1797050" y="3886200"/>
            <a:ext cx="858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Prov</a:t>
            </a:r>
          </a:p>
        </p:txBody>
      </p:sp>
      <p:grpSp>
        <p:nvGrpSpPr>
          <p:cNvPr id="102457" name="Group 85"/>
          <p:cNvGrpSpPr>
            <a:grpSpLocks/>
          </p:cNvGrpSpPr>
          <p:nvPr/>
        </p:nvGrpSpPr>
        <p:grpSpPr bwMode="auto">
          <a:xfrm>
            <a:off x="2822575" y="1473200"/>
            <a:ext cx="644525" cy="498475"/>
            <a:chOff x="1952" y="554"/>
            <a:chExt cx="406" cy="314"/>
          </a:xfrm>
        </p:grpSpPr>
        <p:sp>
          <p:nvSpPr>
            <p:cNvPr id="102480" name="Rectangle 86"/>
            <p:cNvSpPr>
              <a:spLocks noChangeArrowheads="1"/>
            </p:cNvSpPr>
            <p:nvPr/>
          </p:nvSpPr>
          <p:spPr bwMode="auto">
            <a:xfrm>
              <a:off x="1952" y="554"/>
              <a:ext cx="40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Abra-</a:t>
              </a:r>
            </a:p>
          </p:txBody>
        </p:sp>
        <p:sp>
          <p:nvSpPr>
            <p:cNvPr id="102481" name="Rectangle 87"/>
            <p:cNvSpPr>
              <a:spLocks noChangeArrowheads="1"/>
            </p:cNvSpPr>
            <p:nvPr/>
          </p:nvSpPr>
          <p:spPr bwMode="auto">
            <a:xfrm>
              <a:off x="1960" y="678"/>
              <a:ext cx="34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ham</a:t>
              </a:r>
            </a:p>
          </p:txBody>
        </p:sp>
      </p:grpSp>
      <p:sp>
        <p:nvSpPr>
          <p:cNvPr id="102458" name="Rectangle 88"/>
          <p:cNvSpPr>
            <a:spLocks noChangeArrowheads="1"/>
          </p:cNvSpPr>
          <p:nvPr/>
        </p:nvSpPr>
        <p:spPr bwMode="auto">
          <a:xfrm>
            <a:off x="1543050" y="3049588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102459" name="Rectangle 89"/>
          <p:cNvSpPr>
            <a:spLocks noChangeArrowheads="1"/>
          </p:cNvSpPr>
          <p:nvPr/>
        </p:nvSpPr>
        <p:spPr bwMode="auto">
          <a:xfrm>
            <a:off x="1538288" y="3873500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102460" name="Rectangle 90"/>
          <p:cNvSpPr>
            <a:spLocks noChangeArrowheads="1"/>
          </p:cNvSpPr>
          <p:nvPr/>
        </p:nvSpPr>
        <p:spPr bwMode="auto">
          <a:xfrm>
            <a:off x="1541463" y="4752975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102461" name="Rectangle 91"/>
          <p:cNvSpPr>
            <a:spLocks noChangeArrowheads="1"/>
          </p:cNvSpPr>
          <p:nvPr/>
        </p:nvSpPr>
        <p:spPr bwMode="auto">
          <a:xfrm>
            <a:off x="1541463" y="5732463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102462" name="Rectangle 92"/>
          <p:cNvSpPr>
            <a:spLocks noChangeArrowheads="1"/>
          </p:cNvSpPr>
          <p:nvPr/>
        </p:nvSpPr>
        <p:spPr bwMode="auto">
          <a:xfrm>
            <a:off x="1576388" y="1063625"/>
            <a:ext cx="2551112" cy="532288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3" name="AutoShape 93"/>
          <p:cNvSpPr>
            <a:spLocks noChangeArrowheads="1"/>
          </p:cNvSpPr>
          <p:nvPr/>
        </p:nvSpPr>
        <p:spPr bwMode="auto">
          <a:xfrm rot="-5280000">
            <a:off x="289719" y="1269206"/>
            <a:ext cx="611188" cy="288925"/>
          </a:xfrm>
          <a:prstGeom prst="triangle">
            <a:avLst>
              <a:gd name="adj" fmla="val 49995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4" name="Rectangle 94" descr="Small grid"/>
          <p:cNvSpPr>
            <a:spLocks noChangeArrowheads="1"/>
          </p:cNvSpPr>
          <p:nvPr/>
        </p:nvSpPr>
        <p:spPr bwMode="auto">
          <a:xfrm>
            <a:off x="715963" y="1285875"/>
            <a:ext cx="1077912" cy="261938"/>
          </a:xfrm>
          <a:prstGeom prst="rect">
            <a:avLst/>
          </a:prstGeom>
          <a:pattFill prst="smGrid">
            <a:fgClr>
              <a:schemeClr val="tx1"/>
            </a:fgClr>
            <a:bgClr>
              <a:schemeClr val="bg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5" name="Text Box 95"/>
          <p:cNvSpPr txBox="1">
            <a:spLocks noChangeArrowheads="1"/>
          </p:cNvSpPr>
          <p:nvPr/>
        </p:nvSpPr>
        <p:spPr bwMode="auto">
          <a:xfrm rot="-5400000">
            <a:off x="1567656" y="3490119"/>
            <a:ext cx="4481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Poesía (5)</a:t>
            </a:r>
            <a:endParaRPr lang="en-US" sz="1000">
              <a:latin typeface="Arial Black" charset="0"/>
            </a:endParaRPr>
          </a:p>
        </p:txBody>
      </p:sp>
      <p:sp>
        <p:nvSpPr>
          <p:cNvPr id="1194084" name="AutoShape 100"/>
          <p:cNvSpPr>
            <a:spLocks noChangeArrowheads="1"/>
          </p:cNvSpPr>
          <p:nvPr/>
        </p:nvSpPr>
        <p:spPr bwMode="auto">
          <a:xfrm>
            <a:off x="5184775" y="6167438"/>
            <a:ext cx="4284663" cy="885825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4085" name="Line 101"/>
          <p:cNvSpPr>
            <a:spLocks noChangeShapeType="1"/>
          </p:cNvSpPr>
          <p:nvPr/>
        </p:nvSpPr>
        <p:spPr bwMode="auto">
          <a:xfrm>
            <a:off x="3663950" y="5921375"/>
            <a:ext cx="1536700" cy="688975"/>
          </a:xfrm>
          <a:prstGeom prst="line">
            <a:avLst/>
          </a:prstGeom>
          <a:noFill/>
          <a:ln w="76200">
            <a:solidFill>
              <a:schemeClr val="hlink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4086" name="AutoShape 102"/>
          <p:cNvSpPr>
            <a:spLocks noChangeArrowheads="1"/>
          </p:cNvSpPr>
          <p:nvPr/>
        </p:nvSpPr>
        <p:spPr bwMode="auto">
          <a:xfrm>
            <a:off x="1544638" y="5422900"/>
            <a:ext cx="2109787" cy="7366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4097" name="Rectangle 113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1194098" name="Picture 114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02471" name="Rectangle 115"/>
          <p:cNvSpPr>
            <a:spLocks noChangeArrowheads="1"/>
          </p:cNvSpPr>
          <p:nvPr/>
        </p:nvSpPr>
        <p:spPr bwMode="auto">
          <a:xfrm>
            <a:off x="2651125" y="1101725"/>
            <a:ext cx="974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>
                <a:latin typeface="Helvetica" charset="0"/>
              </a:rPr>
              <a:t>Alrededor de:</a:t>
            </a:r>
          </a:p>
        </p:txBody>
      </p:sp>
      <p:sp>
        <p:nvSpPr>
          <p:cNvPr id="102472" name="Rectangle 116"/>
          <p:cNvSpPr>
            <a:spLocks noChangeArrowheads="1"/>
          </p:cNvSpPr>
          <p:nvPr/>
        </p:nvSpPr>
        <p:spPr bwMode="auto">
          <a:xfrm>
            <a:off x="2509838" y="4448175"/>
            <a:ext cx="11652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1400" b="1">
                <a:latin typeface="Helvetica" charset="0"/>
              </a:rPr>
              <a:t>Salomón sobre la vida</a:t>
            </a:r>
          </a:p>
        </p:txBody>
      </p:sp>
      <p:sp>
        <p:nvSpPr>
          <p:cNvPr id="102473" name="Rectangle 117"/>
          <p:cNvSpPr>
            <a:spLocks noChangeArrowheads="1"/>
          </p:cNvSpPr>
          <p:nvPr/>
        </p:nvSpPr>
        <p:spPr bwMode="auto">
          <a:xfrm>
            <a:off x="2528888" y="3552825"/>
            <a:ext cx="11652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1400" b="1">
                <a:latin typeface="Helvetica" charset="0"/>
              </a:rPr>
              <a:t>Salomón sobre la vida</a:t>
            </a:r>
          </a:p>
        </p:txBody>
      </p:sp>
      <p:sp>
        <p:nvSpPr>
          <p:cNvPr id="102474" name="Rectangle 118"/>
          <p:cNvSpPr>
            <a:spLocks noChangeArrowheads="1"/>
          </p:cNvSpPr>
          <p:nvPr/>
        </p:nvSpPr>
        <p:spPr bwMode="auto">
          <a:xfrm>
            <a:off x="2519363" y="5418138"/>
            <a:ext cx="11652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1400" b="1">
                <a:solidFill>
                  <a:schemeClr val="hlink"/>
                </a:solidFill>
                <a:latin typeface="Helvetica" charset="0"/>
              </a:rPr>
              <a:t>Salomón sobre el matrimonio</a:t>
            </a:r>
          </a:p>
        </p:txBody>
      </p:sp>
      <p:grpSp>
        <p:nvGrpSpPr>
          <p:cNvPr id="102475" name="Group 119"/>
          <p:cNvGrpSpPr>
            <a:grpSpLocks/>
          </p:cNvGrpSpPr>
          <p:nvPr/>
        </p:nvGrpSpPr>
        <p:grpSpPr bwMode="auto">
          <a:xfrm>
            <a:off x="2617788" y="2978150"/>
            <a:ext cx="968375" cy="481013"/>
            <a:chOff x="1649" y="1876"/>
            <a:chExt cx="610" cy="303"/>
          </a:xfrm>
        </p:grpSpPr>
        <p:sp>
          <p:nvSpPr>
            <p:cNvPr id="102477" name="Line 120"/>
            <p:cNvSpPr>
              <a:spLocks noChangeShapeType="1"/>
            </p:cNvSpPr>
            <p:nvPr/>
          </p:nvSpPr>
          <p:spPr bwMode="auto">
            <a:xfrm>
              <a:off x="1710" y="2140"/>
              <a:ext cx="489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78" name="Rectangle 121"/>
            <p:cNvSpPr>
              <a:spLocks noChangeArrowheads="1"/>
            </p:cNvSpPr>
            <p:nvPr/>
          </p:nvSpPr>
          <p:spPr bwMode="auto">
            <a:xfrm>
              <a:off x="1649" y="1989"/>
              <a:ext cx="58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1 Moisés</a:t>
              </a:r>
            </a:p>
          </p:txBody>
        </p:sp>
        <p:sp>
          <p:nvSpPr>
            <p:cNvPr id="102479" name="Rectangle 122"/>
            <p:cNvSpPr>
              <a:spLocks noChangeArrowheads="1"/>
            </p:cNvSpPr>
            <p:nvPr/>
          </p:nvSpPr>
          <p:spPr bwMode="auto">
            <a:xfrm>
              <a:off x="1653" y="1876"/>
              <a:ext cx="60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1/2 David</a:t>
              </a:r>
            </a:p>
          </p:txBody>
        </p:sp>
      </p:grpSp>
      <p:sp>
        <p:nvSpPr>
          <p:cNvPr id="102476" name="Rectangle 123"/>
          <p:cNvSpPr>
            <a:spLocks noChangeArrowheads="1"/>
          </p:cNvSpPr>
          <p:nvPr/>
        </p:nvSpPr>
        <p:spPr bwMode="auto">
          <a:xfrm>
            <a:off x="1795463" y="1995488"/>
            <a:ext cx="1639887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b="1"/>
              <a:t>Todos los otros libros</a:t>
            </a:r>
          </a:p>
          <a:p>
            <a:pPr algn="ctr"/>
            <a:r>
              <a:rPr lang="ja-JP" altLang="en-US" b="1"/>
              <a:t>“</a:t>
            </a:r>
            <a:r>
              <a:rPr lang="en-US" altLang="ja-JP" b="1"/>
              <a:t>poéticos</a:t>
            </a:r>
            <a:r>
              <a:rPr lang="ja-JP" altLang="en-US" b="1"/>
              <a:t>”</a:t>
            </a:r>
            <a:r>
              <a:rPr lang="en-US" altLang="ja-JP" b="1"/>
              <a:t> son del </a:t>
            </a:r>
          </a:p>
          <a:p>
            <a:pPr algn="ctr"/>
            <a:r>
              <a:rPr lang="en-US" b="1"/>
              <a:t>período de la </a:t>
            </a:r>
            <a:r>
              <a:rPr lang="ja-JP" altLang="en-US" b="1"/>
              <a:t>“</a:t>
            </a:r>
            <a:r>
              <a:rPr lang="en-US" altLang="ja-JP" b="1"/>
              <a:t>realeza</a:t>
            </a:r>
            <a:r>
              <a:rPr lang="ja-JP" altLang="en-US" b="1"/>
              <a:t>”</a:t>
            </a:r>
            <a:endParaRPr lang="en-US" altLang="ja-JP" b="1"/>
          </a:p>
          <a:p>
            <a:pPr algn="ctr"/>
            <a:endParaRPr lang="en-US" sz="2400"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94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9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4084" grpId="0" animBg="1"/>
      <p:bldP spid="11940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4"/>
          <p:cNvSpPr>
            <a:spLocks noChangeArrowheads="1"/>
          </p:cNvSpPr>
          <p:nvPr/>
        </p:nvSpPr>
        <p:spPr bwMode="auto">
          <a:xfrm>
            <a:off x="546100" y="431800"/>
            <a:ext cx="9021763" cy="6811963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3690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288" y="492125"/>
            <a:ext cx="8996362" cy="6777038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40161" dir="1106097" algn="ctr" rotWithShape="0">
              <a:schemeClr val="tx1">
                <a:alpha val="74998"/>
              </a:schemeClr>
            </a:outerShdw>
          </a:effec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9653588" y="6350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369093" name="Text Box 5"/>
          <p:cNvSpPr txBox="1">
            <a:spLocks noChangeArrowheads="1"/>
          </p:cNvSpPr>
          <p:nvPr/>
        </p:nvSpPr>
        <p:spPr bwMode="auto">
          <a:xfrm>
            <a:off x="5257800" y="4457700"/>
            <a:ext cx="4013200" cy="148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sz="32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		    del                     Antiguo Testamento</a:t>
            </a:r>
          </a:p>
        </p:txBody>
      </p:sp>
      <p:sp>
        <p:nvSpPr>
          <p:cNvPr id="1369094" name="Text Box 6"/>
          <p:cNvSpPr txBox="1">
            <a:spLocks noChangeArrowheads="1"/>
          </p:cNvSpPr>
          <p:nvPr/>
        </p:nvSpPr>
        <p:spPr bwMode="auto">
          <a:xfrm>
            <a:off x="5257800" y="3027363"/>
            <a:ext cx="4013200" cy="1365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sz="4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Establecer los libros</a:t>
            </a:r>
          </a:p>
        </p:txBody>
      </p:sp>
      <p:sp>
        <p:nvSpPr>
          <p:cNvPr id="1369095" name="Text Box 7"/>
          <p:cNvSpPr txBox="1">
            <a:spLocks noChangeArrowheads="1"/>
          </p:cNvSpPr>
          <p:nvPr/>
        </p:nvSpPr>
        <p:spPr bwMode="auto">
          <a:xfrm>
            <a:off x="5257800" y="2178050"/>
            <a:ext cx="4013200" cy="904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Ayuda para el estudio para</a:t>
            </a:r>
          </a:p>
        </p:txBody>
      </p:sp>
      <p:sp>
        <p:nvSpPr>
          <p:cNvPr id="12295" name="Rectangle 8"/>
          <p:cNvSpPr>
            <a:spLocks noChangeArrowheads="1"/>
          </p:cNvSpPr>
          <p:nvPr/>
        </p:nvSpPr>
        <p:spPr bwMode="auto">
          <a:xfrm>
            <a:off x="6224588" y="3027363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000" b="1"/>
          </a:p>
        </p:txBody>
      </p:sp>
      <p:sp>
        <p:nvSpPr>
          <p:cNvPr id="12296" name="Text Box 9"/>
          <p:cNvSpPr txBox="1">
            <a:spLocks noChangeArrowheads="1"/>
          </p:cNvSpPr>
          <p:nvPr/>
        </p:nvSpPr>
        <p:spPr bwMode="auto">
          <a:xfrm>
            <a:off x="9050338" y="733583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12297" name="Text Box 10"/>
          <p:cNvSpPr txBox="1">
            <a:spLocks noChangeArrowheads="1"/>
          </p:cNvSpPr>
          <p:nvPr/>
        </p:nvSpPr>
        <p:spPr bwMode="auto">
          <a:xfrm>
            <a:off x="9012238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05</a:t>
            </a:r>
          </a:p>
        </p:txBody>
      </p:sp>
      <p:sp>
        <p:nvSpPr>
          <p:cNvPr id="1369117" name="Rectangle 29"/>
          <p:cNvSpPr>
            <a:spLocks noChangeArrowheads="1"/>
          </p:cNvSpPr>
          <p:nvPr/>
        </p:nvSpPr>
        <p:spPr bwMode="auto">
          <a:xfrm>
            <a:off x="1214438" y="1368425"/>
            <a:ext cx="3736975" cy="52101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46964" dir="3121182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2299" name="Group 28"/>
          <p:cNvGrpSpPr>
            <a:grpSpLocks/>
          </p:cNvGrpSpPr>
          <p:nvPr/>
        </p:nvGrpSpPr>
        <p:grpSpPr bwMode="auto">
          <a:xfrm>
            <a:off x="850900" y="1327150"/>
            <a:ext cx="4462463" cy="5222875"/>
            <a:chOff x="536" y="836"/>
            <a:chExt cx="2811" cy="3290"/>
          </a:xfrm>
        </p:grpSpPr>
        <p:grpSp>
          <p:nvGrpSpPr>
            <p:cNvPr id="12301" name="Group 21"/>
            <p:cNvGrpSpPr>
              <a:grpSpLocks/>
            </p:cNvGrpSpPr>
            <p:nvPr/>
          </p:nvGrpSpPr>
          <p:grpSpPr bwMode="auto">
            <a:xfrm>
              <a:off x="785" y="866"/>
              <a:ext cx="2284" cy="3212"/>
              <a:chOff x="785" y="866"/>
              <a:chExt cx="2284" cy="3212"/>
            </a:xfrm>
          </p:grpSpPr>
          <p:pic>
            <p:nvPicPr>
              <p:cNvPr id="12307" name="Picture 15" descr="#34_span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6479"/>
              <a:stretch>
                <a:fillRect/>
              </a:stretch>
            </p:blipFill>
            <p:spPr bwMode="auto">
              <a:xfrm>
                <a:off x="787" y="868"/>
                <a:ext cx="2275" cy="3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08" name="Rectangle 16"/>
              <p:cNvSpPr>
                <a:spLocks noChangeArrowheads="1"/>
              </p:cNvSpPr>
              <p:nvPr/>
            </p:nvSpPr>
            <p:spPr bwMode="auto">
              <a:xfrm>
                <a:off x="785" y="866"/>
                <a:ext cx="2284" cy="2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302" name="Rectangle 18"/>
            <p:cNvSpPr>
              <a:spLocks noChangeArrowheads="1"/>
            </p:cNvSpPr>
            <p:nvPr/>
          </p:nvSpPr>
          <p:spPr bwMode="auto">
            <a:xfrm>
              <a:off x="761" y="837"/>
              <a:ext cx="2338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111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3" name="Rectangle 19"/>
            <p:cNvSpPr>
              <a:spLocks noChangeArrowheads="1"/>
            </p:cNvSpPr>
            <p:nvPr/>
          </p:nvSpPr>
          <p:spPr bwMode="auto">
            <a:xfrm>
              <a:off x="536" y="862"/>
              <a:ext cx="2811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/>
            <a:p>
              <a:pPr algn="ctr" defTabSz="1019175"/>
              <a:r>
                <a:rPr lang="en-US" b="1" i="1"/>
                <a:t>Determinar los libros: </a:t>
              </a:r>
            </a:p>
            <a:p>
              <a:pPr algn="ctr" defTabSz="1019175"/>
              <a:r>
                <a:rPr lang="en-US" b="1" i="1"/>
                <a:t>Ordenando el Antiguo Testamento</a:t>
              </a:r>
            </a:p>
          </p:txBody>
        </p:sp>
        <p:sp>
          <p:nvSpPr>
            <p:cNvPr id="12304" name="Text Box 25"/>
            <p:cNvSpPr txBox="1">
              <a:spLocks noChangeArrowheads="1"/>
            </p:cNvSpPr>
            <p:nvPr/>
          </p:nvSpPr>
          <p:spPr bwMode="auto">
            <a:xfrm>
              <a:off x="2672" y="2136"/>
              <a:ext cx="40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600" b="1">
                  <a:latin typeface="Arial" charset="0"/>
                </a:rPr>
                <a:t>EL BIBLICO ARCHIVO</a:t>
              </a:r>
            </a:p>
          </p:txBody>
        </p:sp>
        <p:sp>
          <p:nvSpPr>
            <p:cNvPr id="12305" name="Rectangle 26"/>
            <p:cNvSpPr>
              <a:spLocks noChangeArrowheads="1"/>
            </p:cNvSpPr>
            <p:nvPr/>
          </p:nvSpPr>
          <p:spPr bwMode="auto">
            <a:xfrm>
              <a:off x="2744" y="1680"/>
              <a:ext cx="12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6" name="Rectangle 27"/>
            <p:cNvSpPr>
              <a:spLocks noChangeArrowheads="1"/>
            </p:cNvSpPr>
            <p:nvPr/>
          </p:nvSpPr>
          <p:spPr bwMode="auto">
            <a:xfrm>
              <a:off x="774" y="836"/>
              <a:ext cx="2303" cy="3290"/>
            </a:xfrm>
            <a:prstGeom prst="rect">
              <a:avLst/>
            </a:prstGeom>
            <a:noFill/>
            <a:ln w="136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69099" name="Text Box 11"/>
          <p:cNvSpPr txBox="1">
            <a:spLocks noChangeArrowheads="1"/>
          </p:cNvSpPr>
          <p:nvPr/>
        </p:nvSpPr>
        <p:spPr bwMode="auto">
          <a:xfrm>
            <a:off x="298450" y="6727825"/>
            <a:ext cx="6334125" cy="636588"/>
          </a:xfrm>
          <a:prstGeom prst="rect">
            <a:avLst/>
          </a:prstGeom>
          <a:solidFill>
            <a:srgbClr val="1822CD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Comic Sans MS" pitchFamily="1" charset="0"/>
                <a:ea typeface="+mn-ea"/>
                <a:cs typeface="+mn-cs"/>
              </a:rPr>
              <a:t>Ayuda para el estudio #19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69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69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9099" grpId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2"/>
          <p:cNvSpPr txBox="1">
            <a:spLocks noChangeArrowheads="1"/>
          </p:cNvSpPr>
          <p:nvPr/>
        </p:nvSpPr>
        <p:spPr bwMode="auto">
          <a:xfrm>
            <a:off x="9612313" y="735012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 </a:t>
            </a:r>
          </a:p>
        </p:txBody>
      </p:sp>
      <p:pic>
        <p:nvPicPr>
          <p:cNvPr id="1044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7" r="29369" b="9608"/>
          <a:stretch>
            <a:fillRect/>
          </a:stretch>
        </p:blipFill>
        <p:spPr bwMode="auto">
          <a:xfrm>
            <a:off x="4937125" y="450850"/>
            <a:ext cx="4721225" cy="676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4"/>
          <p:cNvSpPr>
            <a:spLocks noChangeArrowheads="1"/>
          </p:cNvSpPr>
          <p:nvPr/>
        </p:nvSpPr>
        <p:spPr bwMode="auto">
          <a:xfrm>
            <a:off x="5000625" y="412750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52" name="Rectangle 5"/>
          <p:cNvSpPr>
            <a:spLocks noChangeArrowheads="1"/>
          </p:cNvSpPr>
          <p:nvPr/>
        </p:nvSpPr>
        <p:spPr bwMode="auto">
          <a:xfrm>
            <a:off x="4997450" y="398463"/>
            <a:ext cx="4694238" cy="6850062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6038" name="Line 6"/>
          <p:cNvSpPr>
            <a:spLocks noChangeShapeType="1"/>
          </p:cNvSpPr>
          <p:nvPr/>
        </p:nvSpPr>
        <p:spPr bwMode="auto">
          <a:xfrm>
            <a:off x="5500688" y="2935288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6039" name="Line 7"/>
          <p:cNvSpPr>
            <a:spLocks noChangeShapeType="1"/>
          </p:cNvSpPr>
          <p:nvPr/>
        </p:nvSpPr>
        <p:spPr bwMode="auto">
          <a:xfrm>
            <a:off x="7129463" y="2933700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6040" name="Line 8"/>
          <p:cNvSpPr>
            <a:spLocks noChangeShapeType="1"/>
          </p:cNvSpPr>
          <p:nvPr/>
        </p:nvSpPr>
        <p:spPr bwMode="auto">
          <a:xfrm>
            <a:off x="5519738" y="3940175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6041" name="Line 9"/>
          <p:cNvSpPr>
            <a:spLocks noChangeShapeType="1"/>
          </p:cNvSpPr>
          <p:nvPr/>
        </p:nvSpPr>
        <p:spPr bwMode="auto">
          <a:xfrm>
            <a:off x="7148513" y="3940175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6042" name="Line 10"/>
          <p:cNvSpPr>
            <a:spLocks noChangeShapeType="1"/>
          </p:cNvSpPr>
          <p:nvPr/>
        </p:nvSpPr>
        <p:spPr bwMode="auto">
          <a:xfrm>
            <a:off x="5508625" y="4976813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6043" name="Line 11"/>
          <p:cNvSpPr>
            <a:spLocks noChangeShapeType="1"/>
          </p:cNvSpPr>
          <p:nvPr/>
        </p:nvSpPr>
        <p:spPr bwMode="auto">
          <a:xfrm>
            <a:off x="7137400" y="4976813"/>
            <a:ext cx="21129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6044" name="Line 12"/>
          <p:cNvSpPr>
            <a:spLocks noChangeShapeType="1"/>
          </p:cNvSpPr>
          <p:nvPr/>
        </p:nvSpPr>
        <p:spPr bwMode="auto">
          <a:xfrm>
            <a:off x="5503863" y="5986463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6045" name="Line 13"/>
          <p:cNvSpPr>
            <a:spLocks noChangeShapeType="1"/>
          </p:cNvSpPr>
          <p:nvPr/>
        </p:nvSpPr>
        <p:spPr bwMode="auto">
          <a:xfrm>
            <a:off x="7132638" y="5986463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6046" name="Line 14"/>
          <p:cNvSpPr>
            <a:spLocks noChangeShapeType="1"/>
          </p:cNvSpPr>
          <p:nvPr/>
        </p:nvSpPr>
        <p:spPr bwMode="auto">
          <a:xfrm>
            <a:off x="5508625" y="7004050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6047" name="Line 15"/>
          <p:cNvSpPr>
            <a:spLocks noChangeShapeType="1"/>
          </p:cNvSpPr>
          <p:nvPr/>
        </p:nvSpPr>
        <p:spPr bwMode="auto">
          <a:xfrm>
            <a:off x="7137400" y="6999288"/>
            <a:ext cx="21129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6048" name="Rectangle 16"/>
          <p:cNvSpPr>
            <a:spLocks noChangeArrowheads="1"/>
          </p:cNvSpPr>
          <p:nvPr/>
        </p:nvSpPr>
        <p:spPr bwMode="auto">
          <a:xfrm>
            <a:off x="5662613" y="2468563"/>
            <a:ext cx="8128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Job</a:t>
            </a:r>
          </a:p>
        </p:txBody>
      </p:sp>
      <p:sp>
        <p:nvSpPr>
          <p:cNvPr id="1196049" name="Rectangle 17"/>
          <p:cNvSpPr>
            <a:spLocks noChangeArrowheads="1"/>
          </p:cNvSpPr>
          <p:nvPr/>
        </p:nvSpPr>
        <p:spPr bwMode="auto">
          <a:xfrm>
            <a:off x="7421563" y="3305175"/>
            <a:ext cx="1519237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1/2 David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1 Moisés</a:t>
            </a:r>
          </a:p>
        </p:txBody>
      </p:sp>
      <p:sp>
        <p:nvSpPr>
          <p:cNvPr id="1196050" name="Text Box 18"/>
          <p:cNvSpPr txBox="1">
            <a:spLocks noChangeArrowheads="1"/>
          </p:cNvSpPr>
          <p:nvPr/>
        </p:nvSpPr>
        <p:spPr bwMode="auto">
          <a:xfrm>
            <a:off x="5397500" y="3481388"/>
            <a:ext cx="150018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Sal	</a:t>
            </a:r>
          </a:p>
        </p:txBody>
      </p:sp>
      <p:sp>
        <p:nvSpPr>
          <p:cNvPr id="1196051" name="Rectangle 19"/>
          <p:cNvSpPr>
            <a:spLocks noChangeArrowheads="1"/>
          </p:cNvSpPr>
          <p:nvPr/>
        </p:nvSpPr>
        <p:spPr bwMode="auto">
          <a:xfrm>
            <a:off x="7164388" y="4332288"/>
            <a:ext cx="2044700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Salomón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sobre la vida</a:t>
            </a:r>
          </a:p>
        </p:txBody>
      </p:sp>
      <p:sp>
        <p:nvSpPr>
          <p:cNvPr id="1196052" name="Text Box 20"/>
          <p:cNvSpPr txBox="1">
            <a:spLocks noChangeArrowheads="1"/>
          </p:cNvSpPr>
          <p:nvPr/>
        </p:nvSpPr>
        <p:spPr bwMode="auto">
          <a:xfrm>
            <a:off x="5461000" y="4529138"/>
            <a:ext cx="13763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Prov</a:t>
            </a:r>
          </a:p>
        </p:txBody>
      </p:sp>
      <p:sp>
        <p:nvSpPr>
          <p:cNvPr id="1196053" name="Text Box 21"/>
          <p:cNvSpPr txBox="1">
            <a:spLocks noChangeArrowheads="1"/>
          </p:cNvSpPr>
          <p:nvPr/>
        </p:nvSpPr>
        <p:spPr bwMode="auto">
          <a:xfrm>
            <a:off x="5280025" y="6554788"/>
            <a:ext cx="160178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Cant	</a:t>
            </a:r>
          </a:p>
        </p:txBody>
      </p:sp>
      <p:sp>
        <p:nvSpPr>
          <p:cNvPr id="1196054" name="Rectangle 22"/>
          <p:cNvSpPr>
            <a:spLocks noChangeArrowheads="1"/>
          </p:cNvSpPr>
          <p:nvPr/>
        </p:nvSpPr>
        <p:spPr bwMode="auto">
          <a:xfrm>
            <a:off x="7164388" y="5343525"/>
            <a:ext cx="2044700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Salomón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sobre la vida</a:t>
            </a:r>
          </a:p>
        </p:txBody>
      </p:sp>
      <p:sp>
        <p:nvSpPr>
          <p:cNvPr id="1196055" name="Text Box 23"/>
          <p:cNvSpPr txBox="1">
            <a:spLocks noChangeArrowheads="1"/>
          </p:cNvSpPr>
          <p:nvPr/>
        </p:nvSpPr>
        <p:spPr bwMode="auto">
          <a:xfrm>
            <a:off x="5429250" y="5538788"/>
            <a:ext cx="14684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Ecl	</a:t>
            </a:r>
          </a:p>
        </p:txBody>
      </p:sp>
      <p:sp>
        <p:nvSpPr>
          <p:cNvPr id="1196057" name="Rectangle 25"/>
          <p:cNvSpPr>
            <a:spLocks noChangeArrowheads="1"/>
          </p:cNvSpPr>
          <p:nvPr/>
        </p:nvSpPr>
        <p:spPr bwMode="auto">
          <a:xfrm>
            <a:off x="7259638" y="2284413"/>
            <a:ext cx="13398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Alrededor de:</a:t>
            </a:r>
          </a:p>
        </p:txBody>
      </p:sp>
      <p:sp>
        <p:nvSpPr>
          <p:cNvPr id="1196060" name="Rectangle 28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196061" name="Text Box 29"/>
          <p:cNvSpPr txBox="1">
            <a:spLocks noChangeArrowheads="1"/>
          </p:cNvSpPr>
          <p:nvPr/>
        </p:nvSpPr>
        <p:spPr bwMode="auto">
          <a:xfrm>
            <a:off x="5283200" y="1838325"/>
            <a:ext cx="411162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ja-JP" altLang="en-US" sz="3200" b="1" i="1" smtClean="0">
                <a:solidFill>
                  <a:srgbClr val="FFF819"/>
                </a:solidFill>
                <a:latin typeface="Helvetica" charset="0"/>
              </a:rPr>
              <a:t>“</a:t>
            </a:r>
            <a:r>
              <a:rPr lang="en-US" sz="3200" b="1" i="1" smtClean="0">
                <a:solidFill>
                  <a:srgbClr val="FFF819"/>
                </a:solidFill>
                <a:latin typeface="Helvetica" charset="0"/>
              </a:rPr>
              <a:t>Poesía</a:t>
            </a:r>
            <a:r>
              <a:rPr lang="ja-JP" altLang="en-US" sz="3200" b="1" i="1" smtClean="0">
                <a:solidFill>
                  <a:srgbClr val="FFF819"/>
                </a:solidFill>
                <a:latin typeface="Helvetica" charset="0"/>
              </a:rPr>
              <a:t>”</a:t>
            </a:r>
            <a:endParaRPr lang="en-US" sz="3200" b="1" i="1" smtClean="0">
              <a:solidFill>
                <a:srgbClr val="FFF819"/>
              </a:solidFill>
              <a:latin typeface="Helvetica" charset="0"/>
            </a:endParaRPr>
          </a:p>
        </p:txBody>
      </p:sp>
      <p:sp>
        <p:nvSpPr>
          <p:cNvPr id="1196062" name="Rectangle 30"/>
          <p:cNvSpPr>
            <a:spLocks noChangeArrowheads="1"/>
          </p:cNvSpPr>
          <p:nvPr/>
        </p:nvSpPr>
        <p:spPr bwMode="auto">
          <a:xfrm>
            <a:off x="7431088" y="2301875"/>
            <a:ext cx="1501775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sz="2400" b="1">
              <a:solidFill>
                <a:schemeClr val="bg1"/>
              </a:solidFill>
              <a:latin typeface="Helvetica" pitchFamily="1" charset="0"/>
              <a:ea typeface="+mn-ea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Abraham</a:t>
            </a:r>
          </a:p>
        </p:txBody>
      </p:sp>
      <p:sp>
        <p:nvSpPr>
          <p:cNvPr id="104475" name="Text Box 31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50</a:t>
            </a:r>
          </a:p>
        </p:txBody>
      </p:sp>
      <p:sp>
        <p:nvSpPr>
          <p:cNvPr id="1196064" name="Rectangle 32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04477" name="Arc 35" descr="75%"/>
          <p:cNvSpPr>
            <a:spLocks/>
          </p:cNvSpPr>
          <p:nvPr/>
        </p:nvSpPr>
        <p:spPr bwMode="auto">
          <a:xfrm rot="-5466694">
            <a:off x="1031875" y="1385888"/>
            <a:ext cx="557213" cy="58578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pattFill prst="pct75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04478" name="Rectangle 36" descr="75%"/>
          <p:cNvSpPr>
            <a:spLocks noChangeArrowheads="1"/>
          </p:cNvSpPr>
          <p:nvPr/>
        </p:nvSpPr>
        <p:spPr bwMode="auto">
          <a:xfrm>
            <a:off x="1011238" y="1862138"/>
            <a:ext cx="542925" cy="4049712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79" name="Rectangle 37" descr="75%"/>
          <p:cNvSpPr>
            <a:spLocks noChangeArrowheads="1"/>
          </p:cNvSpPr>
          <p:nvPr/>
        </p:nvSpPr>
        <p:spPr bwMode="auto">
          <a:xfrm>
            <a:off x="1008063" y="5811838"/>
            <a:ext cx="366712" cy="992187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80" name="Line 38"/>
          <p:cNvSpPr>
            <a:spLocks noChangeShapeType="1"/>
          </p:cNvSpPr>
          <p:nvPr/>
        </p:nvSpPr>
        <p:spPr bwMode="auto">
          <a:xfrm flipH="1" flipV="1">
            <a:off x="3592513" y="1087438"/>
            <a:ext cx="0" cy="534035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81" name="Rectangle 39"/>
          <p:cNvSpPr>
            <a:spLocks noChangeArrowheads="1"/>
          </p:cNvSpPr>
          <p:nvPr/>
        </p:nvSpPr>
        <p:spPr bwMode="auto">
          <a:xfrm>
            <a:off x="1985963" y="1995488"/>
            <a:ext cx="18097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1800" b="1">
              <a:latin typeface="Helvetica" charset="0"/>
            </a:endParaRPr>
          </a:p>
        </p:txBody>
      </p:sp>
      <p:sp>
        <p:nvSpPr>
          <p:cNvPr id="104482" name="Line 43"/>
          <p:cNvSpPr>
            <a:spLocks noChangeShapeType="1"/>
          </p:cNvSpPr>
          <p:nvPr/>
        </p:nvSpPr>
        <p:spPr bwMode="auto">
          <a:xfrm>
            <a:off x="1746250" y="1916113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83" name="Line 44"/>
          <p:cNvSpPr>
            <a:spLocks noChangeShapeType="1"/>
          </p:cNvSpPr>
          <p:nvPr/>
        </p:nvSpPr>
        <p:spPr bwMode="auto">
          <a:xfrm>
            <a:off x="2740025" y="1916113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84" name="Line 46"/>
          <p:cNvSpPr>
            <a:spLocks noChangeShapeType="1"/>
          </p:cNvSpPr>
          <p:nvPr/>
        </p:nvSpPr>
        <p:spPr bwMode="auto">
          <a:xfrm>
            <a:off x="17208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85" name="Line 47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86" name="Line 48"/>
          <p:cNvSpPr>
            <a:spLocks noChangeShapeType="1"/>
          </p:cNvSpPr>
          <p:nvPr/>
        </p:nvSpPr>
        <p:spPr bwMode="auto">
          <a:xfrm>
            <a:off x="2714625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87" name="Line 49"/>
          <p:cNvSpPr>
            <a:spLocks noChangeShapeType="1"/>
          </p:cNvSpPr>
          <p:nvPr/>
        </p:nvSpPr>
        <p:spPr bwMode="auto">
          <a:xfrm>
            <a:off x="1746250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88" name="Rectangle 50"/>
          <p:cNvSpPr>
            <a:spLocks noChangeArrowheads="1"/>
          </p:cNvSpPr>
          <p:nvPr/>
        </p:nvSpPr>
        <p:spPr bwMode="auto">
          <a:xfrm>
            <a:off x="1604963" y="1541463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2.</a:t>
            </a:r>
          </a:p>
        </p:txBody>
      </p:sp>
      <p:sp>
        <p:nvSpPr>
          <p:cNvPr id="104489" name="Line 51"/>
          <p:cNvSpPr>
            <a:spLocks noChangeShapeType="1"/>
          </p:cNvSpPr>
          <p:nvPr/>
        </p:nvSpPr>
        <p:spPr bwMode="auto">
          <a:xfrm>
            <a:off x="2714625" y="33972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90" name="Line 52"/>
          <p:cNvSpPr>
            <a:spLocks noChangeShapeType="1"/>
          </p:cNvSpPr>
          <p:nvPr/>
        </p:nvSpPr>
        <p:spPr bwMode="auto">
          <a:xfrm>
            <a:off x="2714625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91" name="Line 53"/>
          <p:cNvSpPr>
            <a:spLocks noChangeShapeType="1"/>
          </p:cNvSpPr>
          <p:nvPr/>
        </p:nvSpPr>
        <p:spPr bwMode="auto">
          <a:xfrm>
            <a:off x="1758950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92" name="Line 54"/>
          <p:cNvSpPr>
            <a:spLocks noChangeShapeType="1"/>
          </p:cNvSpPr>
          <p:nvPr/>
        </p:nvSpPr>
        <p:spPr bwMode="auto">
          <a:xfrm>
            <a:off x="17208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93" name="Line 55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94" name="Line 56"/>
          <p:cNvSpPr>
            <a:spLocks noChangeShapeType="1"/>
          </p:cNvSpPr>
          <p:nvPr/>
        </p:nvSpPr>
        <p:spPr bwMode="auto">
          <a:xfrm>
            <a:off x="17589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95" name="Line 57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96" name="Line 58"/>
          <p:cNvSpPr>
            <a:spLocks noChangeShapeType="1"/>
          </p:cNvSpPr>
          <p:nvPr/>
        </p:nvSpPr>
        <p:spPr bwMode="auto">
          <a:xfrm>
            <a:off x="1755775" y="512603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97" name="Line 59"/>
          <p:cNvSpPr>
            <a:spLocks noChangeShapeType="1"/>
          </p:cNvSpPr>
          <p:nvPr/>
        </p:nvSpPr>
        <p:spPr bwMode="auto">
          <a:xfrm>
            <a:off x="2736850" y="512603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98" name="Rectangle 65"/>
          <p:cNvSpPr>
            <a:spLocks noChangeArrowheads="1"/>
          </p:cNvSpPr>
          <p:nvPr/>
        </p:nvSpPr>
        <p:spPr bwMode="auto">
          <a:xfrm>
            <a:off x="2774950" y="130175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b="1">
              <a:latin typeface="Helvetica" charset="0"/>
            </a:endParaRPr>
          </a:p>
        </p:txBody>
      </p:sp>
      <p:sp>
        <p:nvSpPr>
          <p:cNvPr id="104499" name="Line 66"/>
          <p:cNvSpPr>
            <a:spLocks noChangeShapeType="1"/>
          </p:cNvSpPr>
          <p:nvPr/>
        </p:nvSpPr>
        <p:spPr bwMode="auto">
          <a:xfrm>
            <a:off x="1758950" y="33972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00" name="Rectangle 68"/>
          <p:cNvSpPr>
            <a:spLocks noChangeArrowheads="1"/>
          </p:cNvSpPr>
          <p:nvPr/>
        </p:nvSpPr>
        <p:spPr bwMode="auto">
          <a:xfrm>
            <a:off x="1912938" y="1544638"/>
            <a:ext cx="7223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Job</a:t>
            </a:r>
          </a:p>
        </p:txBody>
      </p:sp>
      <p:sp>
        <p:nvSpPr>
          <p:cNvPr id="104501" name="Rectangle 69"/>
          <p:cNvSpPr>
            <a:spLocks noChangeArrowheads="1"/>
          </p:cNvSpPr>
          <p:nvPr/>
        </p:nvSpPr>
        <p:spPr bwMode="auto">
          <a:xfrm>
            <a:off x="1798638" y="5738813"/>
            <a:ext cx="8588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Cant</a:t>
            </a:r>
            <a:endParaRPr lang="en-US" sz="2200" b="1">
              <a:latin typeface="Helvetica" charset="0"/>
            </a:endParaRPr>
          </a:p>
        </p:txBody>
      </p:sp>
      <p:sp>
        <p:nvSpPr>
          <p:cNvPr id="104502" name="Rectangle 70"/>
          <p:cNvSpPr>
            <a:spLocks noChangeArrowheads="1"/>
          </p:cNvSpPr>
          <p:nvPr/>
        </p:nvSpPr>
        <p:spPr bwMode="auto">
          <a:xfrm>
            <a:off x="1789113" y="4768850"/>
            <a:ext cx="6381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Ecl</a:t>
            </a:r>
          </a:p>
        </p:txBody>
      </p:sp>
      <p:sp>
        <p:nvSpPr>
          <p:cNvPr id="104503" name="Rectangle 71"/>
          <p:cNvSpPr>
            <a:spLocks noChangeArrowheads="1"/>
          </p:cNvSpPr>
          <p:nvPr/>
        </p:nvSpPr>
        <p:spPr bwMode="auto">
          <a:xfrm>
            <a:off x="1827213" y="3036888"/>
            <a:ext cx="6381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Sal</a:t>
            </a:r>
          </a:p>
        </p:txBody>
      </p:sp>
      <p:grpSp>
        <p:nvGrpSpPr>
          <p:cNvPr id="104504" name="Group 72"/>
          <p:cNvGrpSpPr>
            <a:grpSpLocks/>
          </p:cNvGrpSpPr>
          <p:nvPr/>
        </p:nvGrpSpPr>
        <p:grpSpPr bwMode="auto">
          <a:xfrm>
            <a:off x="2624138" y="2978150"/>
            <a:ext cx="1039812" cy="481013"/>
            <a:chOff x="1836" y="1501"/>
            <a:chExt cx="655" cy="303"/>
          </a:xfrm>
        </p:grpSpPr>
        <p:sp>
          <p:nvSpPr>
            <p:cNvPr id="104527" name="Rectangle 73"/>
            <p:cNvSpPr>
              <a:spLocks noChangeArrowheads="1"/>
            </p:cNvSpPr>
            <p:nvPr/>
          </p:nvSpPr>
          <p:spPr bwMode="auto">
            <a:xfrm>
              <a:off x="1904" y="1614"/>
              <a:ext cx="58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1 Moisés</a:t>
              </a:r>
            </a:p>
          </p:txBody>
        </p:sp>
        <p:sp>
          <p:nvSpPr>
            <p:cNvPr id="104528" name="Rectangle 74"/>
            <p:cNvSpPr>
              <a:spLocks noChangeArrowheads="1"/>
            </p:cNvSpPr>
            <p:nvPr/>
          </p:nvSpPr>
          <p:spPr bwMode="auto">
            <a:xfrm>
              <a:off x="1836" y="1501"/>
              <a:ext cx="60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1/2 David</a:t>
              </a:r>
            </a:p>
          </p:txBody>
        </p:sp>
      </p:grpSp>
      <p:sp>
        <p:nvSpPr>
          <p:cNvPr id="104505" name="Rectangle 77"/>
          <p:cNvSpPr>
            <a:spLocks noChangeArrowheads="1"/>
          </p:cNvSpPr>
          <p:nvPr/>
        </p:nvSpPr>
        <p:spPr bwMode="auto">
          <a:xfrm>
            <a:off x="2528888" y="3552825"/>
            <a:ext cx="11652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1400" b="1">
                <a:latin typeface="Helvetica" charset="0"/>
              </a:rPr>
              <a:t>Salomón sobre la vida</a:t>
            </a:r>
          </a:p>
        </p:txBody>
      </p:sp>
      <p:sp>
        <p:nvSpPr>
          <p:cNvPr id="104506" name="Rectangle 78"/>
          <p:cNvSpPr>
            <a:spLocks noChangeArrowheads="1"/>
          </p:cNvSpPr>
          <p:nvPr/>
        </p:nvSpPr>
        <p:spPr bwMode="auto">
          <a:xfrm>
            <a:off x="1797050" y="3886200"/>
            <a:ext cx="858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Prov</a:t>
            </a:r>
          </a:p>
        </p:txBody>
      </p:sp>
      <p:grpSp>
        <p:nvGrpSpPr>
          <p:cNvPr id="104507" name="Group 85"/>
          <p:cNvGrpSpPr>
            <a:grpSpLocks/>
          </p:cNvGrpSpPr>
          <p:nvPr/>
        </p:nvGrpSpPr>
        <p:grpSpPr bwMode="auto">
          <a:xfrm>
            <a:off x="2822575" y="1473200"/>
            <a:ext cx="644525" cy="498475"/>
            <a:chOff x="1952" y="554"/>
            <a:chExt cx="406" cy="314"/>
          </a:xfrm>
        </p:grpSpPr>
        <p:sp>
          <p:nvSpPr>
            <p:cNvPr id="104525" name="Rectangle 86"/>
            <p:cNvSpPr>
              <a:spLocks noChangeArrowheads="1"/>
            </p:cNvSpPr>
            <p:nvPr/>
          </p:nvSpPr>
          <p:spPr bwMode="auto">
            <a:xfrm>
              <a:off x="1952" y="554"/>
              <a:ext cx="40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Abra-</a:t>
              </a:r>
            </a:p>
          </p:txBody>
        </p:sp>
        <p:sp>
          <p:nvSpPr>
            <p:cNvPr id="104526" name="Rectangle 87"/>
            <p:cNvSpPr>
              <a:spLocks noChangeArrowheads="1"/>
            </p:cNvSpPr>
            <p:nvPr/>
          </p:nvSpPr>
          <p:spPr bwMode="auto">
            <a:xfrm>
              <a:off x="1960" y="678"/>
              <a:ext cx="34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ham</a:t>
              </a:r>
            </a:p>
          </p:txBody>
        </p:sp>
      </p:grpSp>
      <p:sp>
        <p:nvSpPr>
          <p:cNvPr id="104508" name="Rectangle 88"/>
          <p:cNvSpPr>
            <a:spLocks noChangeArrowheads="1"/>
          </p:cNvSpPr>
          <p:nvPr/>
        </p:nvSpPr>
        <p:spPr bwMode="auto">
          <a:xfrm>
            <a:off x="1543050" y="3049588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104509" name="Rectangle 89"/>
          <p:cNvSpPr>
            <a:spLocks noChangeArrowheads="1"/>
          </p:cNvSpPr>
          <p:nvPr/>
        </p:nvSpPr>
        <p:spPr bwMode="auto">
          <a:xfrm>
            <a:off x="1538288" y="3873500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104510" name="Rectangle 90"/>
          <p:cNvSpPr>
            <a:spLocks noChangeArrowheads="1"/>
          </p:cNvSpPr>
          <p:nvPr/>
        </p:nvSpPr>
        <p:spPr bwMode="auto">
          <a:xfrm>
            <a:off x="1541463" y="4752975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104511" name="Rectangle 91"/>
          <p:cNvSpPr>
            <a:spLocks noChangeArrowheads="1"/>
          </p:cNvSpPr>
          <p:nvPr/>
        </p:nvSpPr>
        <p:spPr bwMode="auto">
          <a:xfrm>
            <a:off x="1541463" y="5732463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104512" name="Rectangle 92"/>
          <p:cNvSpPr>
            <a:spLocks noChangeArrowheads="1"/>
          </p:cNvSpPr>
          <p:nvPr/>
        </p:nvSpPr>
        <p:spPr bwMode="auto">
          <a:xfrm>
            <a:off x="1576388" y="1063625"/>
            <a:ext cx="2551112" cy="532288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13" name="AutoShape 93"/>
          <p:cNvSpPr>
            <a:spLocks noChangeArrowheads="1"/>
          </p:cNvSpPr>
          <p:nvPr/>
        </p:nvSpPr>
        <p:spPr bwMode="auto">
          <a:xfrm rot="-5280000">
            <a:off x="289719" y="1269206"/>
            <a:ext cx="611188" cy="288925"/>
          </a:xfrm>
          <a:prstGeom prst="triangle">
            <a:avLst>
              <a:gd name="adj" fmla="val 49995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14" name="Rectangle 94" descr="Small grid"/>
          <p:cNvSpPr>
            <a:spLocks noChangeArrowheads="1"/>
          </p:cNvSpPr>
          <p:nvPr/>
        </p:nvSpPr>
        <p:spPr bwMode="auto">
          <a:xfrm>
            <a:off x="715963" y="1285875"/>
            <a:ext cx="1077912" cy="261938"/>
          </a:xfrm>
          <a:prstGeom prst="rect">
            <a:avLst/>
          </a:prstGeom>
          <a:pattFill prst="smGrid">
            <a:fgClr>
              <a:schemeClr val="tx1"/>
            </a:fgClr>
            <a:bgClr>
              <a:schemeClr val="bg1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15" name="Text Box 95"/>
          <p:cNvSpPr txBox="1">
            <a:spLocks noChangeArrowheads="1"/>
          </p:cNvSpPr>
          <p:nvPr/>
        </p:nvSpPr>
        <p:spPr bwMode="auto">
          <a:xfrm rot="-5400000">
            <a:off x="1567656" y="3490119"/>
            <a:ext cx="4481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Poesía (5)</a:t>
            </a:r>
            <a:endParaRPr lang="en-US" sz="1000">
              <a:latin typeface="Arial Black" charset="0"/>
            </a:endParaRPr>
          </a:p>
        </p:txBody>
      </p:sp>
      <p:sp>
        <p:nvSpPr>
          <p:cNvPr id="1196129" name="AutoShape 97"/>
          <p:cNvSpPr>
            <a:spLocks noChangeArrowheads="1"/>
          </p:cNvSpPr>
          <p:nvPr/>
        </p:nvSpPr>
        <p:spPr bwMode="auto">
          <a:xfrm>
            <a:off x="5202238" y="2316163"/>
            <a:ext cx="1816100" cy="4976812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6139" name="Rectangle 107"/>
          <p:cNvSpPr>
            <a:spLocks noChangeArrowheads="1"/>
          </p:cNvSpPr>
          <p:nvPr/>
        </p:nvSpPr>
        <p:spPr bwMode="auto">
          <a:xfrm>
            <a:off x="1366838" y="860425"/>
            <a:ext cx="2944812" cy="5788025"/>
          </a:xfrm>
          <a:prstGeom prst="rect">
            <a:avLst/>
          </a:prstGeom>
          <a:noFill/>
          <a:ln w="203200" cmpd="tri">
            <a:solidFill>
              <a:schemeClr val="hlink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800" b="1">
              <a:solidFill>
                <a:schemeClr val="hlink"/>
              </a:solidFill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96141" name="Rectangle 109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1196142" name="Picture 110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04520" name="Rectangle 111"/>
          <p:cNvSpPr>
            <a:spLocks noChangeArrowheads="1"/>
          </p:cNvSpPr>
          <p:nvPr/>
        </p:nvSpPr>
        <p:spPr bwMode="auto">
          <a:xfrm>
            <a:off x="2651125" y="1101725"/>
            <a:ext cx="974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>
                <a:latin typeface="Helvetica" charset="0"/>
              </a:rPr>
              <a:t>Alrededor de:</a:t>
            </a:r>
          </a:p>
        </p:txBody>
      </p:sp>
      <p:sp>
        <p:nvSpPr>
          <p:cNvPr id="1196144" name="Rectangle 112"/>
          <p:cNvSpPr>
            <a:spLocks noChangeArrowheads="1"/>
          </p:cNvSpPr>
          <p:nvPr/>
        </p:nvSpPr>
        <p:spPr bwMode="auto">
          <a:xfrm>
            <a:off x="6527800" y="6211888"/>
            <a:ext cx="3222625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0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Salomón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0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		sobre el                 matrimonio</a:t>
            </a:r>
          </a:p>
        </p:txBody>
      </p:sp>
      <p:sp>
        <p:nvSpPr>
          <p:cNvPr id="104522" name="Rectangle 114"/>
          <p:cNvSpPr>
            <a:spLocks noChangeArrowheads="1"/>
          </p:cNvSpPr>
          <p:nvPr/>
        </p:nvSpPr>
        <p:spPr bwMode="auto">
          <a:xfrm>
            <a:off x="2509838" y="4448175"/>
            <a:ext cx="11652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1400" b="1">
                <a:latin typeface="Helvetica" charset="0"/>
              </a:rPr>
              <a:t>Salomón sobre la vida</a:t>
            </a:r>
          </a:p>
        </p:txBody>
      </p:sp>
      <p:sp>
        <p:nvSpPr>
          <p:cNvPr id="104523" name="Rectangle 115"/>
          <p:cNvSpPr>
            <a:spLocks noChangeArrowheads="1"/>
          </p:cNvSpPr>
          <p:nvPr/>
        </p:nvSpPr>
        <p:spPr bwMode="auto">
          <a:xfrm>
            <a:off x="2519363" y="5418138"/>
            <a:ext cx="11652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1400" b="1">
                <a:latin typeface="Helvetica" charset="0"/>
              </a:rPr>
              <a:t>Salomón sobre el matrimonio</a:t>
            </a:r>
          </a:p>
        </p:txBody>
      </p:sp>
      <p:sp>
        <p:nvSpPr>
          <p:cNvPr id="104524" name="Rectangle 116"/>
          <p:cNvSpPr>
            <a:spLocks noChangeArrowheads="1"/>
          </p:cNvSpPr>
          <p:nvPr/>
        </p:nvSpPr>
        <p:spPr bwMode="auto">
          <a:xfrm>
            <a:off x="1795463" y="1995488"/>
            <a:ext cx="1639887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b="1"/>
              <a:t>Todos los otros libros</a:t>
            </a:r>
          </a:p>
          <a:p>
            <a:pPr algn="ctr"/>
            <a:r>
              <a:rPr lang="ja-JP" altLang="en-US" b="1"/>
              <a:t>“</a:t>
            </a:r>
            <a:r>
              <a:rPr lang="en-US" altLang="ja-JP" b="1"/>
              <a:t>poéticos</a:t>
            </a:r>
            <a:r>
              <a:rPr lang="ja-JP" altLang="en-US" b="1"/>
              <a:t>”</a:t>
            </a:r>
            <a:r>
              <a:rPr lang="en-US" altLang="ja-JP" b="1"/>
              <a:t> son del </a:t>
            </a:r>
          </a:p>
          <a:p>
            <a:pPr algn="ctr"/>
            <a:r>
              <a:rPr lang="en-US" b="1"/>
              <a:t>período de la </a:t>
            </a:r>
            <a:r>
              <a:rPr lang="ja-JP" altLang="en-US" b="1"/>
              <a:t>“</a:t>
            </a:r>
            <a:r>
              <a:rPr lang="en-US" altLang="ja-JP" b="1"/>
              <a:t>realeza</a:t>
            </a:r>
            <a:r>
              <a:rPr lang="ja-JP" altLang="en-US" b="1"/>
              <a:t>”</a:t>
            </a:r>
            <a:endParaRPr lang="en-US" altLang="ja-JP" b="1"/>
          </a:p>
          <a:p>
            <a:pPr algn="ctr"/>
            <a:endParaRPr lang="en-US" sz="2400"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96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6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6129" grpId="0" animBg="1"/>
      <p:bldP spid="119613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7" r="29369" b="9608"/>
          <a:stretch>
            <a:fillRect/>
          </a:stretch>
        </p:blipFill>
        <p:spPr bwMode="auto">
          <a:xfrm>
            <a:off x="4937125" y="450850"/>
            <a:ext cx="4721225" cy="676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Rectangle 4"/>
          <p:cNvSpPr>
            <a:spLocks noChangeArrowheads="1"/>
          </p:cNvSpPr>
          <p:nvPr/>
        </p:nvSpPr>
        <p:spPr bwMode="auto">
          <a:xfrm>
            <a:off x="5000625" y="412750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499" name="Rectangle 5"/>
          <p:cNvSpPr>
            <a:spLocks noChangeArrowheads="1"/>
          </p:cNvSpPr>
          <p:nvPr/>
        </p:nvSpPr>
        <p:spPr bwMode="auto">
          <a:xfrm>
            <a:off x="4997450" y="398463"/>
            <a:ext cx="4694238" cy="6850062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206" name="Line 6"/>
          <p:cNvSpPr>
            <a:spLocks noChangeShapeType="1"/>
          </p:cNvSpPr>
          <p:nvPr/>
        </p:nvSpPr>
        <p:spPr bwMode="auto">
          <a:xfrm>
            <a:off x="5500688" y="2935288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31207" name="Line 7"/>
          <p:cNvSpPr>
            <a:spLocks noChangeShapeType="1"/>
          </p:cNvSpPr>
          <p:nvPr/>
        </p:nvSpPr>
        <p:spPr bwMode="auto">
          <a:xfrm>
            <a:off x="7129463" y="2933700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31208" name="Line 8"/>
          <p:cNvSpPr>
            <a:spLocks noChangeShapeType="1"/>
          </p:cNvSpPr>
          <p:nvPr/>
        </p:nvSpPr>
        <p:spPr bwMode="auto">
          <a:xfrm>
            <a:off x="5519738" y="3940175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31209" name="Line 9"/>
          <p:cNvSpPr>
            <a:spLocks noChangeShapeType="1"/>
          </p:cNvSpPr>
          <p:nvPr/>
        </p:nvSpPr>
        <p:spPr bwMode="auto">
          <a:xfrm>
            <a:off x="7148513" y="3940175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31210" name="Line 10"/>
          <p:cNvSpPr>
            <a:spLocks noChangeShapeType="1"/>
          </p:cNvSpPr>
          <p:nvPr/>
        </p:nvSpPr>
        <p:spPr bwMode="auto">
          <a:xfrm>
            <a:off x="5508625" y="4976813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31211" name="Line 11"/>
          <p:cNvSpPr>
            <a:spLocks noChangeShapeType="1"/>
          </p:cNvSpPr>
          <p:nvPr/>
        </p:nvSpPr>
        <p:spPr bwMode="auto">
          <a:xfrm>
            <a:off x="7137400" y="4976813"/>
            <a:ext cx="21129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31212" name="Line 12"/>
          <p:cNvSpPr>
            <a:spLocks noChangeShapeType="1"/>
          </p:cNvSpPr>
          <p:nvPr/>
        </p:nvSpPr>
        <p:spPr bwMode="auto">
          <a:xfrm>
            <a:off x="5503863" y="5986463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31213" name="Line 13"/>
          <p:cNvSpPr>
            <a:spLocks noChangeShapeType="1"/>
          </p:cNvSpPr>
          <p:nvPr/>
        </p:nvSpPr>
        <p:spPr bwMode="auto">
          <a:xfrm>
            <a:off x="7132638" y="5986463"/>
            <a:ext cx="21129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31214" name="Line 14"/>
          <p:cNvSpPr>
            <a:spLocks noChangeShapeType="1"/>
          </p:cNvSpPr>
          <p:nvPr/>
        </p:nvSpPr>
        <p:spPr bwMode="auto">
          <a:xfrm>
            <a:off x="5508625" y="7004050"/>
            <a:ext cx="12414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31215" name="Line 15"/>
          <p:cNvSpPr>
            <a:spLocks noChangeShapeType="1"/>
          </p:cNvSpPr>
          <p:nvPr/>
        </p:nvSpPr>
        <p:spPr bwMode="auto">
          <a:xfrm>
            <a:off x="7137400" y="6999288"/>
            <a:ext cx="21129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31216" name="Rectangle 16"/>
          <p:cNvSpPr>
            <a:spLocks noChangeArrowheads="1"/>
          </p:cNvSpPr>
          <p:nvPr/>
        </p:nvSpPr>
        <p:spPr bwMode="auto">
          <a:xfrm>
            <a:off x="5662613" y="2468563"/>
            <a:ext cx="8128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Job</a:t>
            </a:r>
          </a:p>
        </p:txBody>
      </p:sp>
      <p:sp>
        <p:nvSpPr>
          <p:cNvPr id="1331217" name="Rectangle 17"/>
          <p:cNvSpPr>
            <a:spLocks noChangeArrowheads="1"/>
          </p:cNvSpPr>
          <p:nvPr/>
        </p:nvSpPr>
        <p:spPr bwMode="auto">
          <a:xfrm>
            <a:off x="7421563" y="3305175"/>
            <a:ext cx="1519237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1/2 David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1 Moisés</a:t>
            </a:r>
          </a:p>
        </p:txBody>
      </p:sp>
      <p:sp>
        <p:nvSpPr>
          <p:cNvPr id="1331218" name="Text Box 18"/>
          <p:cNvSpPr txBox="1">
            <a:spLocks noChangeArrowheads="1"/>
          </p:cNvSpPr>
          <p:nvPr/>
        </p:nvSpPr>
        <p:spPr bwMode="auto">
          <a:xfrm>
            <a:off x="5397500" y="3481388"/>
            <a:ext cx="150018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Sal	</a:t>
            </a:r>
          </a:p>
        </p:txBody>
      </p:sp>
      <p:sp>
        <p:nvSpPr>
          <p:cNvPr id="1331219" name="Rectangle 19"/>
          <p:cNvSpPr>
            <a:spLocks noChangeArrowheads="1"/>
          </p:cNvSpPr>
          <p:nvPr/>
        </p:nvSpPr>
        <p:spPr bwMode="auto">
          <a:xfrm>
            <a:off x="7164388" y="4332288"/>
            <a:ext cx="2044700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Salomón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sobre la vida</a:t>
            </a:r>
          </a:p>
        </p:txBody>
      </p:sp>
      <p:sp>
        <p:nvSpPr>
          <p:cNvPr id="1331220" name="Text Box 20"/>
          <p:cNvSpPr txBox="1">
            <a:spLocks noChangeArrowheads="1"/>
          </p:cNvSpPr>
          <p:nvPr/>
        </p:nvSpPr>
        <p:spPr bwMode="auto">
          <a:xfrm>
            <a:off x="5461000" y="4529138"/>
            <a:ext cx="13763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Prov</a:t>
            </a:r>
          </a:p>
        </p:txBody>
      </p:sp>
      <p:sp>
        <p:nvSpPr>
          <p:cNvPr id="1331221" name="Text Box 21"/>
          <p:cNvSpPr txBox="1">
            <a:spLocks noChangeArrowheads="1"/>
          </p:cNvSpPr>
          <p:nvPr/>
        </p:nvSpPr>
        <p:spPr bwMode="auto">
          <a:xfrm>
            <a:off x="5280025" y="6554788"/>
            <a:ext cx="160178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Cant	</a:t>
            </a:r>
          </a:p>
        </p:txBody>
      </p:sp>
      <p:sp>
        <p:nvSpPr>
          <p:cNvPr id="1331222" name="Rectangle 22"/>
          <p:cNvSpPr>
            <a:spLocks noChangeArrowheads="1"/>
          </p:cNvSpPr>
          <p:nvPr/>
        </p:nvSpPr>
        <p:spPr bwMode="auto">
          <a:xfrm>
            <a:off x="7164388" y="5343525"/>
            <a:ext cx="2044700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Salomón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sobre la vida</a:t>
            </a:r>
          </a:p>
        </p:txBody>
      </p:sp>
      <p:sp>
        <p:nvSpPr>
          <p:cNvPr id="1331223" name="Text Box 23"/>
          <p:cNvSpPr txBox="1">
            <a:spLocks noChangeArrowheads="1"/>
          </p:cNvSpPr>
          <p:nvPr/>
        </p:nvSpPr>
        <p:spPr bwMode="auto">
          <a:xfrm>
            <a:off x="5429250" y="5538788"/>
            <a:ext cx="14684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Ecl	</a:t>
            </a:r>
          </a:p>
        </p:txBody>
      </p:sp>
      <p:sp>
        <p:nvSpPr>
          <p:cNvPr id="1331224" name="Rectangle 24"/>
          <p:cNvSpPr>
            <a:spLocks noChangeArrowheads="1"/>
          </p:cNvSpPr>
          <p:nvPr/>
        </p:nvSpPr>
        <p:spPr bwMode="auto">
          <a:xfrm>
            <a:off x="7259638" y="2284413"/>
            <a:ext cx="13398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Alrededor de:</a:t>
            </a:r>
          </a:p>
        </p:txBody>
      </p:sp>
      <p:sp>
        <p:nvSpPr>
          <p:cNvPr id="1331225" name="Rectangle 25"/>
          <p:cNvSpPr>
            <a:spLocks noChangeArrowheads="1"/>
          </p:cNvSpPr>
          <p:nvPr/>
        </p:nvSpPr>
        <p:spPr bwMode="auto">
          <a:xfrm>
            <a:off x="6677025" y="6353175"/>
            <a:ext cx="3094038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Salomón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sobre el matrimonio</a:t>
            </a:r>
          </a:p>
        </p:txBody>
      </p:sp>
      <p:sp>
        <p:nvSpPr>
          <p:cNvPr id="1331227" name="Rectangle 27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331228" name="Text Box 28"/>
          <p:cNvSpPr txBox="1">
            <a:spLocks noChangeArrowheads="1"/>
          </p:cNvSpPr>
          <p:nvPr/>
        </p:nvSpPr>
        <p:spPr bwMode="auto">
          <a:xfrm>
            <a:off x="5283200" y="1838325"/>
            <a:ext cx="411162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ja-JP" altLang="en-US" sz="3200" b="1" i="1" smtClean="0">
                <a:solidFill>
                  <a:srgbClr val="FFF819"/>
                </a:solidFill>
                <a:latin typeface="Helvetica" charset="0"/>
              </a:rPr>
              <a:t>“</a:t>
            </a:r>
            <a:r>
              <a:rPr lang="en-US" sz="3200" b="1" i="1" smtClean="0">
                <a:solidFill>
                  <a:srgbClr val="FFF819"/>
                </a:solidFill>
                <a:latin typeface="Helvetica" charset="0"/>
              </a:rPr>
              <a:t>Poesía</a:t>
            </a:r>
            <a:r>
              <a:rPr lang="ja-JP" altLang="en-US" sz="3200" b="1" i="1" smtClean="0">
                <a:solidFill>
                  <a:srgbClr val="FFF819"/>
                </a:solidFill>
                <a:latin typeface="Helvetica" charset="0"/>
              </a:rPr>
              <a:t>”</a:t>
            </a:r>
            <a:endParaRPr lang="en-US" sz="3200" b="1" i="1" smtClean="0">
              <a:solidFill>
                <a:srgbClr val="FFF819"/>
              </a:solidFill>
              <a:latin typeface="Helvetica" charset="0"/>
            </a:endParaRPr>
          </a:p>
        </p:txBody>
      </p:sp>
      <p:sp>
        <p:nvSpPr>
          <p:cNvPr id="1331229" name="Rectangle 29"/>
          <p:cNvSpPr>
            <a:spLocks noChangeArrowheads="1"/>
          </p:cNvSpPr>
          <p:nvPr/>
        </p:nvSpPr>
        <p:spPr bwMode="auto">
          <a:xfrm>
            <a:off x="7431088" y="2301875"/>
            <a:ext cx="1501775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sz="2400" b="1">
              <a:solidFill>
                <a:schemeClr val="bg1"/>
              </a:solidFill>
              <a:latin typeface="Helvetica" pitchFamily="1" charset="0"/>
              <a:ea typeface="+mn-ea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Abraham</a:t>
            </a:r>
          </a:p>
        </p:txBody>
      </p:sp>
      <p:sp>
        <p:nvSpPr>
          <p:cNvPr id="1331231" name="Rectangle 31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06524" name="Line 35"/>
          <p:cNvSpPr>
            <a:spLocks noChangeShapeType="1"/>
          </p:cNvSpPr>
          <p:nvPr/>
        </p:nvSpPr>
        <p:spPr bwMode="auto">
          <a:xfrm flipH="1" flipV="1">
            <a:off x="3592513" y="1087438"/>
            <a:ext cx="0" cy="534035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25" name="Rectangle 36"/>
          <p:cNvSpPr>
            <a:spLocks noChangeArrowheads="1"/>
          </p:cNvSpPr>
          <p:nvPr/>
        </p:nvSpPr>
        <p:spPr bwMode="auto">
          <a:xfrm>
            <a:off x="1985963" y="1995488"/>
            <a:ext cx="18097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1800" b="1">
              <a:latin typeface="Helvetica" charset="0"/>
            </a:endParaRPr>
          </a:p>
        </p:txBody>
      </p:sp>
      <p:sp>
        <p:nvSpPr>
          <p:cNvPr id="106526" name="Line 37"/>
          <p:cNvSpPr>
            <a:spLocks noChangeShapeType="1"/>
          </p:cNvSpPr>
          <p:nvPr/>
        </p:nvSpPr>
        <p:spPr bwMode="auto">
          <a:xfrm>
            <a:off x="1746250" y="1916113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27" name="Line 38"/>
          <p:cNvSpPr>
            <a:spLocks noChangeShapeType="1"/>
          </p:cNvSpPr>
          <p:nvPr/>
        </p:nvSpPr>
        <p:spPr bwMode="auto">
          <a:xfrm>
            <a:off x="2740025" y="1916113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28" name="Line 40"/>
          <p:cNvSpPr>
            <a:spLocks noChangeShapeType="1"/>
          </p:cNvSpPr>
          <p:nvPr/>
        </p:nvSpPr>
        <p:spPr bwMode="auto">
          <a:xfrm>
            <a:off x="17208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29" name="Line 41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30" name="Line 42"/>
          <p:cNvSpPr>
            <a:spLocks noChangeShapeType="1"/>
          </p:cNvSpPr>
          <p:nvPr/>
        </p:nvSpPr>
        <p:spPr bwMode="auto">
          <a:xfrm>
            <a:off x="2714625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31" name="Line 43"/>
          <p:cNvSpPr>
            <a:spLocks noChangeShapeType="1"/>
          </p:cNvSpPr>
          <p:nvPr/>
        </p:nvSpPr>
        <p:spPr bwMode="auto">
          <a:xfrm>
            <a:off x="1746250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32" name="Rectangle 44"/>
          <p:cNvSpPr>
            <a:spLocks noChangeArrowheads="1"/>
          </p:cNvSpPr>
          <p:nvPr/>
        </p:nvSpPr>
        <p:spPr bwMode="auto">
          <a:xfrm>
            <a:off x="1604963" y="1541463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2.</a:t>
            </a:r>
          </a:p>
        </p:txBody>
      </p:sp>
      <p:sp>
        <p:nvSpPr>
          <p:cNvPr id="106533" name="Line 45"/>
          <p:cNvSpPr>
            <a:spLocks noChangeShapeType="1"/>
          </p:cNvSpPr>
          <p:nvPr/>
        </p:nvSpPr>
        <p:spPr bwMode="auto">
          <a:xfrm>
            <a:off x="2714625" y="33972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34" name="Line 46"/>
          <p:cNvSpPr>
            <a:spLocks noChangeShapeType="1"/>
          </p:cNvSpPr>
          <p:nvPr/>
        </p:nvSpPr>
        <p:spPr bwMode="auto">
          <a:xfrm>
            <a:off x="2714625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35" name="Line 47"/>
          <p:cNvSpPr>
            <a:spLocks noChangeShapeType="1"/>
          </p:cNvSpPr>
          <p:nvPr/>
        </p:nvSpPr>
        <p:spPr bwMode="auto">
          <a:xfrm>
            <a:off x="1758950" y="42354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36" name="Line 48"/>
          <p:cNvSpPr>
            <a:spLocks noChangeShapeType="1"/>
          </p:cNvSpPr>
          <p:nvPr/>
        </p:nvSpPr>
        <p:spPr bwMode="auto">
          <a:xfrm>
            <a:off x="17208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37" name="Line 49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38" name="Line 50"/>
          <p:cNvSpPr>
            <a:spLocks noChangeShapeType="1"/>
          </p:cNvSpPr>
          <p:nvPr/>
        </p:nvSpPr>
        <p:spPr bwMode="auto">
          <a:xfrm>
            <a:off x="1758950" y="609758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39" name="Line 51"/>
          <p:cNvSpPr>
            <a:spLocks noChangeShapeType="1"/>
          </p:cNvSpPr>
          <p:nvPr/>
        </p:nvSpPr>
        <p:spPr bwMode="auto">
          <a:xfrm>
            <a:off x="2740025" y="609758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40" name="Line 52"/>
          <p:cNvSpPr>
            <a:spLocks noChangeShapeType="1"/>
          </p:cNvSpPr>
          <p:nvPr/>
        </p:nvSpPr>
        <p:spPr bwMode="auto">
          <a:xfrm>
            <a:off x="1755775" y="5126038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41" name="Line 53"/>
          <p:cNvSpPr>
            <a:spLocks noChangeShapeType="1"/>
          </p:cNvSpPr>
          <p:nvPr/>
        </p:nvSpPr>
        <p:spPr bwMode="auto">
          <a:xfrm>
            <a:off x="2736850" y="5126038"/>
            <a:ext cx="7508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42" name="Rectangle 54"/>
          <p:cNvSpPr>
            <a:spLocks noChangeArrowheads="1"/>
          </p:cNvSpPr>
          <p:nvPr/>
        </p:nvSpPr>
        <p:spPr bwMode="auto">
          <a:xfrm>
            <a:off x="2774950" y="130175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b="1">
              <a:latin typeface="Helvetica" charset="0"/>
            </a:endParaRPr>
          </a:p>
        </p:txBody>
      </p:sp>
      <p:sp>
        <p:nvSpPr>
          <p:cNvPr id="106543" name="Line 55"/>
          <p:cNvSpPr>
            <a:spLocks noChangeShapeType="1"/>
          </p:cNvSpPr>
          <p:nvPr/>
        </p:nvSpPr>
        <p:spPr bwMode="auto">
          <a:xfrm>
            <a:off x="1758950" y="3397250"/>
            <a:ext cx="776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44" name="Rectangle 56"/>
          <p:cNvSpPr>
            <a:spLocks noChangeArrowheads="1"/>
          </p:cNvSpPr>
          <p:nvPr/>
        </p:nvSpPr>
        <p:spPr bwMode="auto">
          <a:xfrm>
            <a:off x="1912938" y="1544638"/>
            <a:ext cx="7223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Job</a:t>
            </a:r>
          </a:p>
        </p:txBody>
      </p:sp>
      <p:sp>
        <p:nvSpPr>
          <p:cNvPr id="106545" name="Rectangle 57"/>
          <p:cNvSpPr>
            <a:spLocks noChangeArrowheads="1"/>
          </p:cNvSpPr>
          <p:nvPr/>
        </p:nvSpPr>
        <p:spPr bwMode="auto">
          <a:xfrm>
            <a:off x="1798638" y="5738813"/>
            <a:ext cx="8588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Cant</a:t>
            </a:r>
            <a:endParaRPr lang="en-US" sz="2200" b="1">
              <a:latin typeface="Helvetica" charset="0"/>
            </a:endParaRPr>
          </a:p>
        </p:txBody>
      </p:sp>
      <p:sp>
        <p:nvSpPr>
          <p:cNvPr id="106546" name="Rectangle 58"/>
          <p:cNvSpPr>
            <a:spLocks noChangeArrowheads="1"/>
          </p:cNvSpPr>
          <p:nvPr/>
        </p:nvSpPr>
        <p:spPr bwMode="auto">
          <a:xfrm>
            <a:off x="1789113" y="4768850"/>
            <a:ext cx="6381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Ecl</a:t>
            </a:r>
          </a:p>
        </p:txBody>
      </p:sp>
      <p:sp>
        <p:nvSpPr>
          <p:cNvPr id="106547" name="Rectangle 59"/>
          <p:cNvSpPr>
            <a:spLocks noChangeArrowheads="1"/>
          </p:cNvSpPr>
          <p:nvPr/>
        </p:nvSpPr>
        <p:spPr bwMode="auto">
          <a:xfrm>
            <a:off x="1827213" y="3036888"/>
            <a:ext cx="6381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Sal</a:t>
            </a:r>
          </a:p>
        </p:txBody>
      </p:sp>
      <p:grpSp>
        <p:nvGrpSpPr>
          <p:cNvPr id="106548" name="Group 60"/>
          <p:cNvGrpSpPr>
            <a:grpSpLocks/>
          </p:cNvGrpSpPr>
          <p:nvPr/>
        </p:nvGrpSpPr>
        <p:grpSpPr bwMode="auto">
          <a:xfrm>
            <a:off x="2624138" y="2978150"/>
            <a:ext cx="1039812" cy="481013"/>
            <a:chOff x="1836" y="1501"/>
            <a:chExt cx="655" cy="303"/>
          </a:xfrm>
        </p:grpSpPr>
        <p:sp>
          <p:nvSpPr>
            <p:cNvPr id="106597" name="Rectangle 61"/>
            <p:cNvSpPr>
              <a:spLocks noChangeArrowheads="1"/>
            </p:cNvSpPr>
            <p:nvPr/>
          </p:nvSpPr>
          <p:spPr bwMode="auto">
            <a:xfrm>
              <a:off x="1904" y="1614"/>
              <a:ext cx="58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1 Moisés</a:t>
              </a:r>
            </a:p>
          </p:txBody>
        </p:sp>
        <p:sp>
          <p:nvSpPr>
            <p:cNvPr id="106598" name="Rectangle 62"/>
            <p:cNvSpPr>
              <a:spLocks noChangeArrowheads="1"/>
            </p:cNvSpPr>
            <p:nvPr/>
          </p:nvSpPr>
          <p:spPr bwMode="auto">
            <a:xfrm>
              <a:off x="1836" y="1501"/>
              <a:ext cx="60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1/2 David</a:t>
              </a:r>
            </a:p>
          </p:txBody>
        </p:sp>
      </p:grpSp>
      <p:grpSp>
        <p:nvGrpSpPr>
          <p:cNvPr id="106549" name="Group 63"/>
          <p:cNvGrpSpPr>
            <a:grpSpLocks/>
          </p:cNvGrpSpPr>
          <p:nvPr/>
        </p:nvGrpSpPr>
        <p:grpSpPr bwMode="auto">
          <a:xfrm>
            <a:off x="2652713" y="3794125"/>
            <a:ext cx="1268412" cy="474663"/>
            <a:chOff x="1844" y="2025"/>
            <a:chExt cx="799" cy="299"/>
          </a:xfrm>
        </p:grpSpPr>
        <p:sp>
          <p:nvSpPr>
            <p:cNvPr id="106595" name="Rectangle 64"/>
            <p:cNvSpPr>
              <a:spLocks noChangeArrowheads="1"/>
            </p:cNvSpPr>
            <p:nvPr/>
          </p:nvSpPr>
          <p:spPr bwMode="auto">
            <a:xfrm>
              <a:off x="1844" y="2134"/>
              <a:ext cx="79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sobre la vida</a:t>
              </a:r>
            </a:p>
          </p:txBody>
        </p:sp>
        <p:sp>
          <p:nvSpPr>
            <p:cNvPr id="106596" name="Rectangle 65"/>
            <p:cNvSpPr>
              <a:spLocks noChangeArrowheads="1"/>
            </p:cNvSpPr>
            <p:nvPr/>
          </p:nvSpPr>
          <p:spPr bwMode="auto">
            <a:xfrm>
              <a:off x="1856" y="2025"/>
              <a:ext cx="58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Salomón</a:t>
              </a:r>
            </a:p>
          </p:txBody>
        </p:sp>
      </p:grpSp>
      <p:sp>
        <p:nvSpPr>
          <p:cNvPr id="106550" name="Rectangle 66"/>
          <p:cNvSpPr>
            <a:spLocks noChangeArrowheads="1"/>
          </p:cNvSpPr>
          <p:nvPr/>
        </p:nvSpPr>
        <p:spPr bwMode="auto">
          <a:xfrm>
            <a:off x="1797050" y="3886200"/>
            <a:ext cx="858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Prov</a:t>
            </a:r>
          </a:p>
        </p:txBody>
      </p:sp>
      <p:grpSp>
        <p:nvGrpSpPr>
          <p:cNvPr id="106551" name="Group 67"/>
          <p:cNvGrpSpPr>
            <a:grpSpLocks/>
          </p:cNvGrpSpPr>
          <p:nvPr/>
        </p:nvGrpSpPr>
        <p:grpSpPr bwMode="auto">
          <a:xfrm>
            <a:off x="2649538" y="4721225"/>
            <a:ext cx="1312862" cy="449263"/>
            <a:chOff x="1892" y="2617"/>
            <a:chExt cx="827" cy="283"/>
          </a:xfrm>
        </p:grpSpPr>
        <p:sp>
          <p:nvSpPr>
            <p:cNvPr id="106593" name="Rectangle 68"/>
            <p:cNvSpPr>
              <a:spLocks noChangeArrowheads="1"/>
            </p:cNvSpPr>
            <p:nvPr/>
          </p:nvSpPr>
          <p:spPr bwMode="auto">
            <a:xfrm>
              <a:off x="1920" y="2710"/>
              <a:ext cx="79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sobre la vida</a:t>
              </a:r>
            </a:p>
          </p:txBody>
        </p:sp>
        <p:sp>
          <p:nvSpPr>
            <p:cNvPr id="106594" name="Rectangle 69"/>
            <p:cNvSpPr>
              <a:spLocks noChangeArrowheads="1"/>
            </p:cNvSpPr>
            <p:nvPr/>
          </p:nvSpPr>
          <p:spPr bwMode="auto">
            <a:xfrm>
              <a:off x="1892" y="2617"/>
              <a:ext cx="58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Salomón</a:t>
              </a:r>
            </a:p>
          </p:txBody>
        </p:sp>
      </p:grpSp>
      <p:sp>
        <p:nvSpPr>
          <p:cNvPr id="106552" name="Rectangle 70"/>
          <p:cNvSpPr>
            <a:spLocks noChangeArrowheads="1"/>
          </p:cNvSpPr>
          <p:nvPr/>
        </p:nvSpPr>
        <p:spPr bwMode="auto">
          <a:xfrm>
            <a:off x="2751138" y="5673725"/>
            <a:ext cx="12874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Salo.sobre el</a:t>
            </a:r>
          </a:p>
        </p:txBody>
      </p:sp>
      <p:sp>
        <p:nvSpPr>
          <p:cNvPr id="106553" name="Rectangle 71"/>
          <p:cNvSpPr>
            <a:spLocks noChangeArrowheads="1"/>
          </p:cNvSpPr>
          <p:nvPr/>
        </p:nvSpPr>
        <p:spPr bwMode="auto">
          <a:xfrm>
            <a:off x="2670175" y="5962650"/>
            <a:ext cx="1149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matrimonio</a:t>
            </a:r>
          </a:p>
        </p:txBody>
      </p:sp>
      <p:grpSp>
        <p:nvGrpSpPr>
          <p:cNvPr id="106554" name="Group 72"/>
          <p:cNvGrpSpPr>
            <a:grpSpLocks/>
          </p:cNvGrpSpPr>
          <p:nvPr/>
        </p:nvGrpSpPr>
        <p:grpSpPr bwMode="auto">
          <a:xfrm>
            <a:off x="2822575" y="1473200"/>
            <a:ext cx="644525" cy="498475"/>
            <a:chOff x="1952" y="554"/>
            <a:chExt cx="406" cy="314"/>
          </a:xfrm>
        </p:grpSpPr>
        <p:sp>
          <p:nvSpPr>
            <p:cNvPr id="106591" name="Rectangle 73"/>
            <p:cNvSpPr>
              <a:spLocks noChangeArrowheads="1"/>
            </p:cNvSpPr>
            <p:nvPr/>
          </p:nvSpPr>
          <p:spPr bwMode="auto">
            <a:xfrm>
              <a:off x="1952" y="554"/>
              <a:ext cx="40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Abra-</a:t>
              </a:r>
            </a:p>
          </p:txBody>
        </p:sp>
        <p:sp>
          <p:nvSpPr>
            <p:cNvPr id="106592" name="Rectangle 74"/>
            <p:cNvSpPr>
              <a:spLocks noChangeArrowheads="1"/>
            </p:cNvSpPr>
            <p:nvPr/>
          </p:nvSpPr>
          <p:spPr bwMode="auto">
            <a:xfrm>
              <a:off x="1960" y="678"/>
              <a:ext cx="34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ham</a:t>
              </a:r>
            </a:p>
          </p:txBody>
        </p:sp>
      </p:grpSp>
      <p:sp>
        <p:nvSpPr>
          <p:cNvPr id="106555" name="Rectangle 75"/>
          <p:cNvSpPr>
            <a:spLocks noChangeArrowheads="1"/>
          </p:cNvSpPr>
          <p:nvPr/>
        </p:nvSpPr>
        <p:spPr bwMode="auto">
          <a:xfrm>
            <a:off x="1543050" y="3049588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106556" name="Rectangle 76"/>
          <p:cNvSpPr>
            <a:spLocks noChangeArrowheads="1"/>
          </p:cNvSpPr>
          <p:nvPr/>
        </p:nvSpPr>
        <p:spPr bwMode="auto">
          <a:xfrm>
            <a:off x="1538288" y="3873500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106557" name="Rectangle 77"/>
          <p:cNvSpPr>
            <a:spLocks noChangeArrowheads="1"/>
          </p:cNvSpPr>
          <p:nvPr/>
        </p:nvSpPr>
        <p:spPr bwMode="auto">
          <a:xfrm>
            <a:off x="1541463" y="4752975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106558" name="Rectangle 78"/>
          <p:cNvSpPr>
            <a:spLocks noChangeArrowheads="1"/>
          </p:cNvSpPr>
          <p:nvPr/>
        </p:nvSpPr>
        <p:spPr bwMode="auto">
          <a:xfrm>
            <a:off x="1541463" y="5732463"/>
            <a:ext cx="434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Helvetica" charset="0"/>
              </a:rPr>
              <a:t>7.</a:t>
            </a:r>
          </a:p>
        </p:txBody>
      </p:sp>
      <p:sp>
        <p:nvSpPr>
          <p:cNvPr id="106559" name="Rectangle 79"/>
          <p:cNvSpPr>
            <a:spLocks noChangeArrowheads="1"/>
          </p:cNvSpPr>
          <p:nvPr/>
        </p:nvSpPr>
        <p:spPr bwMode="auto">
          <a:xfrm>
            <a:off x="1576388" y="1063625"/>
            <a:ext cx="2551112" cy="532288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60" name="Text Box 82"/>
          <p:cNvSpPr txBox="1">
            <a:spLocks noChangeArrowheads="1"/>
          </p:cNvSpPr>
          <p:nvPr/>
        </p:nvSpPr>
        <p:spPr bwMode="auto">
          <a:xfrm rot="-5400000">
            <a:off x="1567656" y="3490119"/>
            <a:ext cx="4481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 Black" charset="0"/>
              </a:rPr>
              <a:t>Poesía (5)</a:t>
            </a:r>
            <a:endParaRPr lang="en-US" sz="1000">
              <a:latin typeface="Arial Black" charset="0"/>
            </a:endParaRPr>
          </a:p>
        </p:txBody>
      </p:sp>
      <p:grpSp>
        <p:nvGrpSpPr>
          <p:cNvPr id="106561" name="Group 84"/>
          <p:cNvGrpSpPr>
            <a:grpSpLocks/>
          </p:cNvGrpSpPr>
          <p:nvPr/>
        </p:nvGrpSpPr>
        <p:grpSpPr bwMode="auto">
          <a:xfrm>
            <a:off x="1716088" y="1995488"/>
            <a:ext cx="1727200" cy="985837"/>
            <a:chOff x="1081" y="1257"/>
            <a:chExt cx="1088" cy="621"/>
          </a:xfrm>
        </p:grpSpPr>
        <p:sp>
          <p:nvSpPr>
            <p:cNvPr id="106584" name="Rectangle 85"/>
            <p:cNvSpPr>
              <a:spLocks noChangeArrowheads="1"/>
            </p:cNvSpPr>
            <p:nvPr/>
          </p:nvSpPr>
          <p:spPr bwMode="auto">
            <a:xfrm>
              <a:off x="1251" y="1257"/>
              <a:ext cx="394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800" b="1">
                  <a:latin typeface="Helvetica" charset="0"/>
                </a:rPr>
                <a:t>ALL</a:t>
              </a:r>
            </a:p>
          </p:txBody>
        </p:sp>
        <p:sp>
          <p:nvSpPr>
            <p:cNvPr id="106585" name="Rectangle 86"/>
            <p:cNvSpPr>
              <a:spLocks noChangeArrowheads="1"/>
            </p:cNvSpPr>
            <p:nvPr/>
          </p:nvSpPr>
          <p:spPr bwMode="auto">
            <a:xfrm>
              <a:off x="1524" y="1301"/>
              <a:ext cx="477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>
                  <a:latin typeface="Helvetica" charset="0"/>
                </a:rPr>
                <a:t> OTHER</a:t>
              </a:r>
            </a:p>
          </p:txBody>
        </p:sp>
        <p:sp>
          <p:nvSpPr>
            <p:cNvPr id="106586" name="Rectangle 87"/>
            <p:cNvSpPr>
              <a:spLocks noChangeArrowheads="1"/>
            </p:cNvSpPr>
            <p:nvPr/>
          </p:nvSpPr>
          <p:spPr bwMode="auto">
            <a:xfrm>
              <a:off x="1081" y="1446"/>
              <a:ext cx="1088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ja-JP" altLang="en-US" b="1">
                  <a:latin typeface="Helvetica" charset="0"/>
                </a:rPr>
                <a:t>“</a:t>
              </a:r>
              <a:r>
                <a:rPr lang="en-US" altLang="ja-JP" b="1">
                  <a:latin typeface="Helvetica" charset="0"/>
                </a:rPr>
                <a:t>POETICAL libros</a:t>
              </a:r>
              <a:r>
                <a:rPr lang="ja-JP" altLang="en-US" b="1">
                  <a:latin typeface="Helvetica" charset="0"/>
                </a:rPr>
                <a:t>”</a:t>
              </a:r>
              <a:endParaRPr lang="en-US" b="1">
                <a:latin typeface="Helvetica" charset="0"/>
              </a:endParaRPr>
            </a:p>
          </p:txBody>
        </p:sp>
        <p:sp>
          <p:nvSpPr>
            <p:cNvPr id="106587" name="Rectangle 88"/>
            <p:cNvSpPr>
              <a:spLocks noChangeArrowheads="1"/>
            </p:cNvSpPr>
            <p:nvPr/>
          </p:nvSpPr>
          <p:spPr bwMode="auto">
            <a:xfrm>
              <a:off x="1214" y="1576"/>
              <a:ext cx="845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b="1">
                  <a:latin typeface="Helvetica" charset="0"/>
                </a:rPr>
                <a:t>ARE FROM THE</a:t>
              </a:r>
            </a:p>
          </p:txBody>
        </p:sp>
        <p:sp>
          <p:nvSpPr>
            <p:cNvPr id="106588" name="Rectangle 89"/>
            <p:cNvSpPr>
              <a:spLocks noChangeArrowheads="1"/>
            </p:cNvSpPr>
            <p:nvPr/>
          </p:nvSpPr>
          <p:spPr bwMode="auto">
            <a:xfrm>
              <a:off x="1090" y="1707"/>
              <a:ext cx="1063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ja-JP" altLang="en-US" b="1">
                  <a:latin typeface="Helvetica" charset="0"/>
                </a:rPr>
                <a:t>“</a:t>
              </a:r>
              <a:r>
                <a:rPr lang="en-US" altLang="ja-JP" b="1">
                  <a:latin typeface="Helvetica" charset="0"/>
                </a:rPr>
                <a:t>ROYALTY</a:t>
              </a:r>
              <a:r>
                <a:rPr lang="ja-JP" altLang="en-US" b="1">
                  <a:latin typeface="Helvetica" charset="0"/>
                </a:rPr>
                <a:t>”</a:t>
              </a:r>
              <a:r>
                <a:rPr lang="en-US" altLang="ja-JP" b="1">
                  <a:latin typeface="Helvetica" charset="0"/>
                </a:rPr>
                <a:t> PERIOD</a:t>
              </a:r>
              <a:endParaRPr lang="en-US" b="1">
                <a:latin typeface="Helvetica" charset="0"/>
              </a:endParaRPr>
            </a:p>
          </p:txBody>
        </p:sp>
        <p:sp>
          <p:nvSpPr>
            <p:cNvPr id="106589" name="Rectangle 90"/>
            <p:cNvSpPr>
              <a:spLocks noChangeArrowheads="1"/>
            </p:cNvSpPr>
            <p:nvPr/>
          </p:nvSpPr>
          <p:spPr bwMode="auto">
            <a:xfrm>
              <a:off x="1251" y="1257"/>
              <a:ext cx="394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800" b="1">
                  <a:latin typeface="Helvetica" charset="0"/>
                </a:rPr>
                <a:t>ALL</a:t>
              </a:r>
            </a:p>
          </p:txBody>
        </p:sp>
        <p:sp>
          <p:nvSpPr>
            <p:cNvPr id="106590" name="Rectangle 91"/>
            <p:cNvSpPr>
              <a:spLocks noChangeArrowheads="1"/>
            </p:cNvSpPr>
            <p:nvPr/>
          </p:nvSpPr>
          <p:spPr bwMode="auto">
            <a:xfrm>
              <a:off x="1524" y="1301"/>
              <a:ext cx="477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>
                  <a:latin typeface="Helvetica" charset="0"/>
                </a:rPr>
                <a:t> OTHER</a:t>
              </a:r>
            </a:p>
          </p:txBody>
        </p:sp>
      </p:grpSp>
      <p:sp>
        <p:nvSpPr>
          <p:cNvPr id="1331294" name="Rectangle 94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1331311" name="Picture 111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195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331295" name="Rectangle 95"/>
          <p:cNvSpPr>
            <a:spLocks noChangeArrowheads="1"/>
          </p:cNvSpPr>
          <p:nvPr/>
        </p:nvSpPr>
        <p:spPr bwMode="auto">
          <a:xfrm>
            <a:off x="0" y="0"/>
            <a:ext cx="10058400" cy="7789863"/>
          </a:xfrm>
          <a:prstGeom prst="rect">
            <a:avLst/>
          </a:prstGeom>
          <a:solidFill>
            <a:srgbClr val="000000">
              <a:alpha val="74901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99"/>
          <p:cNvGrpSpPr>
            <a:grpSpLocks/>
          </p:cNvGrpSpPr>
          <p:nvPr/>
        </p:nvGrpSpPr>
        <p:grpSpPr bwMode="auto">
          <a:xfrm>
            <a:off x="1557338" y="2122488"/>
            <a:ext cx="4762500" cy="730250"/>
            <a:chOff x="936" y="1346"/>
            <a:chExt cx="3000" cy="460"/>
          </a:xfrm>
        </p:grpSpPr>
        <p:sp>
          <p:nvSpPr>
            <p:cNvPr id="1331300" name="Rectangle 100"/>
            <p:cNvSpPr>
              <a:spLocks noChangeArrowheads="1"/>
            </p:cNvSpPr>
            <p:nvPr/>
          </p:nvSpPr>
          <p:spPr bwMode="auto">
            <a:xfrm>
              <a:off x="936" y="1346"/>
              <a:ext cx="3000" cy="460"/>
            </a:xfrm>
            <a:prstGeom prst="rect">
              <a:avLst/>
            </a:prstGeom>
            <a:gradFill rotWithShape="0">
              <a:gsLst>
                <a:gs pos="0">
                  <a:srgbClr val="1822CD">
                    <a:gamma/>
                    <a:shade val="0"/>
                    <a:invGamma/>
                  </a:srgbClr>
                </a:gs>
                <a:gs pos="50000">
                  <a:srgbClr val="1822CD"/>
                </a:gs>
                <a:gs pos="100000">
                  <a:srgbClr val="1822CD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9250" dir="3267739" algn="ctr" rotWithShape="0">
                <a:srgbClr val="58478F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331301" name="Text Box 101"/>
            <p:cNvSpPr txBox="1">
              <a:spLocks noChangeArrowheads="1"/>
            </p:cNvSpPr>
            <p:nvPr/>
          </p:nvSpPr>
          <p:spPr bwMode="auto">
            <a:xfrm>
              <a:off x="1216" y="1366"/>
              <a:ext cx="2460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3600" b="1" smtClean="0">
                  <a:solidFill>
                    <a:srgbClr val="FFF819"/>
                  </a:solidFill>
                  <a:latin typeface="Arial" charset="0"/>
                </a:rPr>
                <a:t>Salmos</a:t>
              </a:r>
              <a:endParaRPr lang="en-US" smtClean="0"/>
            </a:p>
          </p:txBody>
        </p:sp>
      </p:grpSp>
      <p:grpSp>
        <p:nvGrpSpPr>
          <p:cNvPr id="8" name="Group 102"/>
          <p:cNvGrpSpPr>
            <a:grpSpLocks/>
          </p:cNvGrpSpPr>
          <p:nvPr/>
        </p:nvGrpSpPr>
        <p:grpSpPr bwMode="auto">
          <a:xfrm>
            <a:off x="2584450" y="3455988"/>
            <a:ext cx="4762500" cy="730250"/>
            <a:chOff x="1592" y="2222"/>
            <a:chExt cx="3000" cy="460"/>
          </a:xfrm>
        </p:grpSpPr>
        <p:sp>
          <p:nvSpPr>
            <p:cNvPr id="1331303" name="Rectangle 103"/>
            <p:cNvSpPr>
              <a:spLocks noChangeArrowheads="1"/>
            </p:cNvSpPr>
            <p:nvPr/>
          </p:nvSpPr>
          <p:spPr bwMode="auto">
            <a:xfrm>
              <a:off x="1592" y="2222"/>
              <a:ext cx="3000" cy="460"/>
            </a:xfrm>
            <a:prstGeom prst="rect">
              <a:avLst/>
            </a:prstGeom>
            <a:gradFill rotWithShape="0">
              <a:gsLst>
                <a:gs pos="0">
                  <a:srgbClr val="1822CD">
                    <a:gamma/>
                    <a:shade val="0"/>
                    <a:invGamma/>
                  </a:srgbClr>
                </a:gs>
                <a:gs pos="50000">
                  <a:srgbClr val="1822CD"/>
                </a:gs>
                <a:gs pos="100000">
                  <a:srgbClr val="1822CD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9250" dir="3267739" algn="ctr" rotWithShape="0">
                <a:srgbClr val="58478F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331304" name="Text Box 104"/>
            <p:cNvSpPr txBox="1">
              <a:spLocks noChangeArrowheads="1"/>
            </p:cNvSpPr>
            <p:nvPr/>
          </p:nvSpPr>
          <p:spPr bwMode="auto">
            <a:xfrm>
              <a:off x="1872" y="2252"/>
              <a:ext cx="2460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3600" b="1" smtClean="0">
                  <a:solidFill>
                    <a:srgbClr val="FFF819"/>
                  </a:solidFill>
                  <a:latin typeface="Arial" charset="0"/>
                </a:rPr>
                <a:t>Proverbios</a:t>
              </a:r>
              <a:endParaRPr lang="en-US" smtClean="0"/>
            </a:p>
          </p:txBody>
        </p:sp>
      </p:grpSp>
      <p:grpSp>
        <p:nvGrpSpPr>
          <p:cNvPr id="9" name="Group 105"/>
          <p:cNvGrpSpPr>
            <a:grpSpLocks/>
          </p:cNvGrpSpPr>
          <p:nvPr/>
        </p:nvGrpSpPr>
        <p:grpSpPr bwMode="auto">
          <a:xfrm>
            <a:off x="3708400" y="4787900"/>
            <a:ext cx="4762500" cy="730250"/>
            <a:chOff x="2318" y="3088"/>
            <a:chExt cx="3000" cy="460"/>
          </a:xfrm>
        </p:grpSpPr>
        <p:sp>
          <p:nvSpPr>
            <p:cNvPr id="1331306" name="Rectangle 106"/>
            <p:cNvSpPr>
              <a:spLocks noChangeArrowheads="1"/>
            </p:cNvSpPr>
            <p:nvPr/>
          </p:nvSpPr>
          <p:spPr bwMode="auto">
            <a:xfrm>
              <a:off x="2318" y="3088"/>
              <a:ext cx="3000" cy="460"/>
            </a:xfrm>
            <a:prstGeom prst="rect">
              <a:avLst/>
            </a:prstGeom>
            <a:gradFill rotWithShape="0">
              <a:gsLst>
                <a:gs pos="0">
                  <a:srgbClr val="1822CD">
                    <a:gamma/>
                    <a:shade val="0"/>
                    <a:invGamma/>
                  </a:srgbClr>
                </a:gs>
                <a:gs pos="50000">
                  <a:srgbClr val="1822CD"/>
                </a:gs>
                <a:gs pos="100000">
                  <a:srgbClr val="1822CD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rgbClr val="58478F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331307" name="Text Box 107"/>
            <p:cNvSpPr txBox="1">
              <a:spLocks noChangeArrowheads="1"/>
            </p:cNvSpPr>
            <p:nvPr/>
          </p:nvSpPr>
          <p:spPr bwMode="auto">
            <a:xfrm>
              <a:off x="2588" y="3118"/>
              <a:ext cx="2460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4053" dir="3542175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3600" b="1" smtClean="0">
                  <a:solidFill>
                    <a:srgbClr val="FFF819"/>
                  </a:solidFill>
                  <a:latin typeface="Arial" charset="0"/>
                </a:rPr>
                <a:t>Eclesiastés</a:t>
              </a:r>
              <a:endParaRPr lang="en-US" smtClean="0"/>
            </a:p>
          </p:txBody>
        </p:sp>
      </p:grpSp>
      <p:grpSp>
        <p:nvGrpSpPr>
          <p:cNvPr id="10" name="Group 108"/>
          <p:cNvGrpSpPr>
            <a:grpSpLocks/>
          </p:cNvGrpSpPr>
          <p:nvPr/>
        </p:nvGrpSpPr>
        <p:grpSpPr bwMode="auto">
          <a:xfrm>
            <a:off x="4794250" y="6116638"/>
            <a:ext cx="4857750" cy="730250"/>
            <a:chOff x="3086" y="4114"/>
            <a:chExt cx="3060" cy="460"/>
          </a:xfrm>
        </p:grpSpPr>
        <p:sp>
          <p:nvSpPr>
            <p:cNvPr id="1331309" name="Rectangle 109"/>
            <p:cNvSpPr>
              <a:spLocks noChangeArrowheads="1"/>
            </p:cNvSpPr>
            <p:nvPr/>
          </p:nvSpPr>
          <p:spPr bwMode="auto">
            <a:xfrm>
              <a:off x="3104" y="4114"/>
              <a:ext cx="3000" cy="460"/>
            </a:xfrm>
            <a:prstGeom prst="rect">
              <a:avLst/>
            </a:prstGeom>
            <a:gradFill rotWithShape="0">
              <a:gsLst>
                <a:gs pos="0">
                  <a:srgbClr val="1822CD">
                    <a:gamma/>
                    <a:shade val="0"/>
                    <a:invGamma/>
                  </a:srgbClr>
                </a:gs>
                <a:gs pos="50000">
                  <a:srgbClr val="1822CD"/>
                </a:gs>
                <a:gs pos="100000">
                  <a:srgbClr val="1822CD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rgbClr val="58478F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331310" name="Text Box 110"/>
            <p:cNvSpPr txBox="1">
              <a:spLocks noChangeArrowheads="1"/>
            </p:cNvSpPr>
            <p:nvPr/>
          </p:nvSpPr>
          <p:spPr bwMode="auto">
            <a:xfrm>
              <a:off x="3086" y="4164"/>
              <a:ext cx="3060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4053" dir="3542175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3600" b="1" smtClean="0">
                  <a:solidFill>
                    <a:srgbClr val="FFF819"/>
                  </a:solidFill>
                  <a:latin typeface="Arial" charset="0"/>
                </a:rPr>
                <a:t>Cantares</a:t>
              </a:r>
              <a:endParaRPr lang="en-US" smtClean="0"/>
            </a:p>
          </p:txBody>
        </p:sp>
      </p:grpSp>
      <p:grpSp>
        <p:nvGrpSpPr>
          <p:cNvPr id="11" name="Group 112"/>
          <p:cNvGrpSpPr>
            <a:grpSpLocks/>
          </p:cNvGrpSpPr>
          <p:nvPr/>
        </p:nvGrpSpPr>
        <p:grpSpPr bwMode="auto">
          <a:xfrm>
            <a:off x="373063" y="777875"/>
            <a:ext cx="4762500" cy="730250"/>
            <a:chOff x="190" y="490"/>
            <a:chExt cx="3000" cy="460"/>
          </a:xfrm>
        </p:grpSpPr>
        <p:sp>
          <p:nvSpPr>
            <p:cNvPr id="1331313" name="Rectangle 113"/>
            <p:cNvSpPr>
              <a:spLocks noChangeArrowheads="1"/>
            </p:cNvSpPr>
            <p:nvPr/>
          </p:nvSpPr>
          <p:spPr bwMode="auto">
            <a:xfrm>
              <a:off x="190" y="490"/>
              <a:ext cx="3000" cy="460"/>
            </a:xfrm>
            <a:prstGeom prst="rect">
              <a:avLst/>
            </a:prstGeom>
            <a:gradFill rotWithShape="0">
              <a:gsLst>
                <a:gs pos="0">
                  <a:srgbClr val="1822CD">
                    <a:gamma/>
                    <a:shade val="0"/>
                    <a:invGamma/>
                  </a:srgbClr>
                </a:gs>
                <a:gs pos="50000">
                  <a:srgbClr val="1822CD"/>
                </a:gs>
                <a:gs pos="100000">
                  <a:srgbClr val="1822CD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9250" dir="3267739" algn="ctr" rotWithShape="0">
                <a:srgbClr val="58478F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331314" name="Text Box 114"/>
            <p:cNvSpPr txBox="1">
              <a:spLocks noChangeArrowheads="1"/>
            </p:cNvSpPr>
            <p:nvPr/>
          </p:nvSpPr>
          <p:spPr bwMode="auto">
            <a:xfrm>
              <a:off x="460" y="530"/>
              <a:ext cx="2460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3600" b="1" smtClean="0">
                  <a:solidFill>
                    <a:srgbClr val="FFF819"/>
                  </a:solidFill>
                  <a:latin typeface="Arial" charset="0"/>
                </a:rPr>
                <a:t>Job</a:t>
              </a:r>
              <a:endParaRPr lang="en-US" sz="1800" smtClean="0">
                <a:solidFill>
                  <a:srgbClr val="FFF819"/>
                </a:solidFill>
              </a:endParaRPr>
            </a:p>
          </p:txBody>
        </p:sp>
      </p:grpSp>
      <p:sp>
        <p:nvSpPr>
          <p:cNvPr id="106570" name="Text Box 2"/>
          <p:cNvSpPr txBox="1">
            <a:spLocks noChangeArrowheads="1"/>
          </p:cNvSpPr>
          <p:nvPr/>
        </p:nvSpPr>
        <p:spPr bwMode="auto">
          <a:xfrm>
            <a:off x="9612313" y="735012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6571" name="Text Box 30"/>
          <p:cNvSpPr txBox="1">
            <a:spLocks noChangeArrowheads="1"/>
          </p:cNvSpPr>
          <p:nvPr/>
        </p:nvSpPr>
        <p:spPr bwMode="auto">
          <a:xfrm>
            <a:off x="9018588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</a:rPr>
              <a:t>51</a:t>
            </a:r>
          </a:p>
        </p:txBody>
      </p:sp>
      <p:sp>
        <p:nvSpPr>
          <p:cNvPr id="106572" name="Text Box 118"/>
          <p:cNvSpPr txBox="1">
            <a:spLocks noChangeArrowheads="1"/>
          </p:cNvSpPr>
          <p:nvPr/>
        </p:nvSpPr>
        <p:spPr bwMode="auto">
          <a:xfrm>
            <a:off x="449263" y="735647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chemeClr val="bg1"/>
                </a:solidFill>
                <a:latin typeface="Arial" charset="0"/>
              </a:rPr>
              <a:t>2012</a:t>
            </a:r>
            <a:r>
              <a:rPr lang="en-US" sz="900" b="1">
                <a:solidFill>
                  <a:schemeClr val="bg1"/>
                </a:solidFill>
                <a:latin typeface="Arial" charset="0"/>
              </a:rPr>
              <a:t> TBBMI</a:t>
            </a:r>
          </a:p>
        </p:txBody>
      </p:sp>
      <p:sp>
        <p:nvSpPr>
          <p:cNvPr id="106573" name="Text Box 119"/>
          <p:cNvSpPr txBox="1">
            <a:spLocks noChangeArrowheads="1"/>
          </p:cNvSpPr>
          <p:nvPr/>
        </p:nvSpPr>
        <p:spPr bwMode="auto">
          <a:xfrm>
            <a:off x="8531225" y="7350125"/>
            <a:ext cx="658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</a:rPr>
              <a:t>9.6.07.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9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4" name="Rectangle 8"/>
          <p:cNvSpPr>
            <a:spLocks noChangeArrowheads="1"/>
          </p:cNvSpPr>
          <p:nvPr/>
        </p:nvSpPr>
        <p:spPr bwMode="auto">
          <a:xfrm>
            <a:off x="0" y="0"/>
            <a:ext cx="10058400" cy="77724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189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8EF0FA"/>
              </a:solidFill>
              <a:latin typeface="Helvetica" pitchFamily="1" charset="0"/>
              <a:ea typeface="+mn-ea"/>
              <a:cs typeface="+mn-cs"/>
            </a:endParaRPr>
          </a:p>
        </p:txBody>
      </p:sp>
      <p:sp>
        <p:nvSpPr>
          <p:cNvPr id="108546" name="Text Box 17"/>
          <p:cNvSpPr txBox="1">
            <a:spLocks noChangeArrowheads="1"/>
          </p:cNvSpPr>
          <p:nvPr/>
        </p:nvSpPr>
        <p:spPr bwMode="auto">
          <a:xfrm>
            <a:off x="9653588" y="6350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graphicFrame>
        <p:nvGraphicFramePr>
          <p:cNvPr id="108547" name="Object 2"/>
          <p:cNvGraphicFramePr>
            <a:graphicFrameLocks/>
          </p:cNvGraphicFramePr>
          <p:nvPr/>
        </p:nvGraphicFramePr>
        <p:xfrm>
          <a:off x="350838" y="1211263"/>
          <a:ext cx="4335462" cy="618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57" name="Microsoft ClipArt Gallery" r:id="rId4" imgW="3835400" imgH="5473700" progId="MS_ClipArt_Gallery">
                  <p:embed/>
                </p:oleObj>
              </mc:Choice>
              <mc:Fallback>
                <p:oleObj name="Microsoft ClipArt Gallery" r:id="rId4" imgW="3835400" imgH="5473700" progId="MS_ClipArt_Gallery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838" y="1211263"/>
                        <a:ext cx="4335462" cy="618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07763" dir="2700000" algn="ctr" rotWithShape="0">
                          <a:srgbClr val="080808">
                            <a:alpha val="74997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48" name="Text Box 34"/>
          <p:cNvSpPr txBox="1">
            <a:spLocks noChangeArrowheads="1"/>
          </p:cNvSpPr>
          <p:nvPr/>
        </p:nvSpPr>
        <p:spPr bwMode="auto">
          <a:xfrm>
            <a:off x="479425" y="73644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AECCFF"/>
                </a:solidFill>
                <a:latin typeface="Arial" charset="0"/>
              </a:rPr>
              <a:t>©2012 TBBMI</a:t>
            </a:r>
          </a:p>
        </p:txBody>
      </p:sp>
      <p:sp>
        <p:nvSpPr>
          <p:cNvPr id="108549" name="Text Box 36"/>
          <p:cNvSpPr txBox="1">
            <a:spLocks noChangeArrowheads="1"/>
          </p:cNvSpPr>
          <p:nvPr/>
        </p:nvSpPr>
        <p:spPr bwMode="auto">
          <a:xfrm>
            <a:off x="9015413" y="73437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52</a:t>
            </a:r>
          </a:p>
        </p:txBody>
      </p:sp>
      <p:sp>
        <p:nvSpPr>
          <p:cNvPr id="108550" name="Text Box 38"/>
          <p:cNvSpPr txBox="1">
            <a:spLocks noChangeArrowheads="1"/>
          </p:cNvSpPr>
          <p:nvPr/>
        </p:nvSpPr>
        <p:spPr bwMode="auto">
          <a:xfrm>
            <a:off x="9578975" y="7286625"/>
            <a:ext cx="341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1</a:t>
            </a:r>
          </a:p>
        </p:txBody>
      </p:sp>
      <p:sp>
        <p:nvSpPr>
          <p:cNvPr id="108551" name="Text Box 39"/>
          <p:cNvSpPr txBox="1">
            <a:spLocks noChangeArrowheads="1"/>
          </p:cNvSpPr>
          <p:nvPr/>
        </p:nvSpPr>
        <p:spPr bwMode="auto">
          <a:xfrm>
            <a:off x="8537575" y="7350125"/>
            <a:ext cx="658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9.6.07.</a:t>
            </a:r>
          </a:p>
        </p:txBody>
      </p:sp>
      <p:sp>
        <p:nvSpPr>
          <p:cNvPr id="485420" name="Text Box 44"/>
          <p:cNvSpPr txBox="1">
            <a:spLocks noChangeArrowheads="1"/>
          </p:cNvSpPr>
          <p:nvPr/>
        </p:nvSpPr>
        <p:spPr bwMode="auto">
          <a:xfrm>
            <a:off x="5281613" y="1377950"/>
            <a:ext cx="3951287" cy="4921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605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4800" dirty="0">
                <a:solidFill>
                  <a:srgbClr val="FFFF00"/>
                </a:solidFill>
                <a:latin typeface="Arial Narrow Bold" pitchFamily="1" charset="0"/>
                <a:ea typeface="+mn-ea"/>
                <a:cs typeface="+mn-cs"/>
              </a:rPr>
              <a:t>AHORA, QUE ES LO QUE HE DE HACER CON TODOS ESTOS PROFETAS?</a:t>
            </a: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4108450" y="1193800"/>
            <a:ext cx="4924425" cy="5595938"/>
            <a:chOff x="2636" y="706"/>
            <a:chExt cx="3102" cy="3525"/>
          </a:xfrm>
        </p:grpSpPr>
        <p:sp>
          <p:nvSpPr>
            <p:cNvPr id="485398" name="Oval 22"/>
            <p:cNvSpPr>
              <a:spLocks noChangeArrowheads="1"/>
            </p:cNvSpPr>
            <p:nvPr/>
          </p:nvSpPr>
          <p:spPr bwMode="auto">
            <a:xfrm>
              <a:off x="2636" y="706"/>
              <a:ext cx="2582" cy="1541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80808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85399" name="Rectangle 23"/>
            <p:cNvSpPr>
              <a:spLocks noChangeArrowheads="1"/>
            </p:cNvSpPr>
            <p:nvPr/>
          </p:nvSpPr>
          <p:spPr bwMode="auto">
            <a:xfrm>
              <a:off x="2977" y="890"/>
              <a:ext cx="1902" cy="11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rgbClr val="080808">
                  <a:alpha val="74998"/>
                </a:srgbClr>
              </a:outerShdw>
            </a:effectLst>
          </p:spPr>
          <p:txBody>
            <a:bodyPr lIns="100821" tIns="49526" rIns="100821" bIns="49526">
              <a:spAutoFit/>
            </a:bodyPr>
            <a:lstStyle/>
            <a:p>
              <a:pPr algn="ctr" defTabSz="1019175">
                <a:defRPr/>
              </a:pPr>
              <a:r>
                <a:rPr lang="en-US" sz="5500" b="1" i="1">
                  <a:solidFill>
                    <a:srgbClr val="FAFD00"/>
                  </a:solidFill>
                  <a:latin typeface="Times" pitchFamily="1" charset="0"/>
                  <a:ea typeface="+mn-ea"/>
                  <a:cs typeface="+mn-cs"/>
                </a:rPr>
                <a:t>Muchas gracias...</a:t>
              </a:r>
            </a:p>
          </p:txBody>
        </p:sp>
        <p:sp>
          <p:nvSpPr>
            <p:cNvPr id="485401" name="Rectangle 25"/>
            <p:cNvSpPr>
              <a:spLocks noChangeArrowheads="1"/>
            </p:cNvSpPr>
            <p:nvPr/>
          </p:nvSpPr>
          <p:spPr bwMode="auto">
            <a:xfrm>
              <a:off x="3092" y="2585"/>
              <a:ext cx="2646" cy="16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rgbClr val="080808">
                  <a:alpha val="74998"/>
                </a:srgbClr>
              </a:outerShdw>
            </a:effectLst>
          </p:spPr>
          <p:txBody>
            <a:bodyPr wrap="none" lIns="100821" tIns="49526" rIns="100821" bIns="49526">
              <a:spAutoFit/>
            </a:bodyPr>
            <a:lstStyle/>
            <a:p>
              <a:pPr algn="ctr" defTabSz="1019175">
                <a:defRPr/>
              </a:pPr>
              <a:r>
                <a:rPr lang="en-US" sz="5500" b="1" i="1" dirty="0" err="1">
                  <a:solidFill>
                    <a:srgbClr val="FAFD00"/>
                  </a:solidFill>
                  <a:latin typeface="Times" pitchFamily="1" charset="0"/>
                  <a:ea typeface="+mn-ea"/>
                  <a:cs typeface="+mn-cs"/>
                </a:rPr>
                <a:t>Pero</a:t>
              </a:r>
              <a:r>
                <a:rPr lang="en-US" sz="5500" b="1" i="1" dirty="0">
                  <a:solidFill>
                    <a:srgbClr val="FAFD00"/>
                  </a:solidFill>
                  <a:latin typeface="Times" pitchFamily="1" charset="0"/>
                  <a:ea typeface="+mn-ea"/>
                  <a:cs typeface="+mn-cs"/>
                </a:rPr>
                <a:t>...¡</a:t>
              </a:r>
              <a:r>
                <a:rPr lang="en-US" sz="5500" b="1" i="1" dirty="0" err="1">
                  <a:solidFill>
                    <a:srgbClr val="FAFD00"/>
                  </a:solidFill>
                  <a:latin typeface="Times" pitchFamily="1" charset="0"/>
                  <a:ea typeface="+mn-ea"/>
                  <a:cs typeface="+mn-cs"/>
                </a:rPr>
                <a:t>mejor</a:t>
              </a:r>
              <a:r>
                <a:rPr lang="en-US" sz="5500" b="1" i="1" dirty="0">
                  <a:solidFill>
                    <a:srgbClr val="FAFD00"/>
                  </a:solidFill>
                  <a:latin typeface="Times" pitchFamily="1" charset="0"/>
                  <a:ea typeface="+mn-ea"/>
                  <a:cs typeface="+mn-cs"/>
                </a:rPr>
                <a:t> </a:t>
              </a:r>
            </a:p>
            <a:p>
              <a:pPr algn="ctr" defTabSz="1019175">
                <a:defRPr/>
              </a:pPr>
              <a:r>
                <a:rPr lang="en-US" sz="5500" b="1" i="1" dirty="0" err="1">
                  <a:solidFill>
                    <a:srgbClr val="FAFD00"/>
                  </a:solidFill>
                  <a:latin typeface="Times" pitchFamily="1" charset="0"/>
                  <a:ea typeface="+mn-ea"/>
                  <a:cs typeface="+mn-cs"/>
                </a:rPr>
                <a:t>que</a:t>
              </a:r>
              <a:r>
                <a:rPr lang="en-US" sz="5500" b="1" i="1" dirty="0">
                  <a:solidFill>
                    <a:srgbClr val="FAFD00"/>
                  </a:solidFill>
                  <a:latin typeface="Times" pitchFamily="1" charset="0"/>
                  <a:ea typeface="+mn-ea"/>
                  <a:cs typeface="+mn-cs"/>
                </a:rPr>
                <a:t> lo </a:t>
              </a:r>
              <a:r>
                <a:rPr lang="en-US" sz="5500" b="1" i="1" dirty="0" err="1">
                  <a:solidFill>
                    <a:srgbClr val="FAFD00"/>
                  </a:solidFill>
                  <a:latin typeface="Times" pitchFamily="1" charset="0"/>
                  <a:ea typeface="+mn-ea"/>
                  <a:cs typeface="+mn-cs"/>
                </a:rPr>
                <a:t>haga</a:t>
              </a:r>
              <a:r>
                <a:rPr lang="en-US" sz="5500" b="1" i="1" dirty="0">
                  <a:solidFill>
                    <a:srgbClr val="FAFD00"/>
                  </a:solidFill>
                  <a:latin typeface="Times" pitchFamily="1" charset="0"/>
                  <a:ea typeface="+mn-ea"/>
                  <a:cs typeface="+mn-cs"/>
                </a:rPr>
                <a:t> </a:t>
              </a:r>
            </a:p>
            <a:p>
              <a:pPr algn="ctr" defTabSz="1019175">
                <a:defRPr/>
              </a:pPr>
              <a:r>
                <a:rPr lang="en-US" sz="5500" b="1" i="1" dirty="0">
                  <a:solidFill>
                    <a:srgbClr val="FAFD00"/>
                  </a:solidFill>
                  <a:latin typeface="Times" pitchFamily="1" charset="0"/>
                  <a:ea typeface="+mn-ea"/>
                  <a:cs typeface="+mn-cs"/>
                </a:rPr>
                <a:t>el pastor!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85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42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4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0594" name="Rectangle 5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0595" name="Rectangle 6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0596" name="Rectangle 7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0597" name="Rectangle 8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0598" name="Rectangle 9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0599" name="Rectangle 10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0600" name="Rectangle 11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0601" name="Rectangle 12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0602" name="Rectangle 13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0603" name="Rectangle 14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0604" name="Rectangle 15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0605" name="Rectangle 16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0606" name="Rectangle 17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0607" name="Rectangle 18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0608" name="Rectangle 19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0609" name="Rectangle 20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0610" name="Rectangle 21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0611" name="Rectangle 22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0612" name="Rectangle 23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0613" name="Rectangle 24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0614" name="Rectangle 25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0615" name="Rectangle 26"/>
          <p:cNvSpPr>
            <a:spLocks noChangeArrowheads="1"/>
          </p:cNvSpPr>
          <p:nvPr/>
        </p:nvSpPr>
        <p:spPr bwMode="auto">
          <a:xfrm>
            <a:off x="5629275" y="328613"/>
            <a:ext cx="4059238" cy="7115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0616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r="44525"/>
          <a:stretch>
            <a:fillRect/>
          </a:stretch>
        </p:blipFill>
        <p:spPr bwMode="auto">
          <a:xfrm>
            <a:off x="5613400" y="336550"/>
            <a:ext cx="4081463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17" name="Rectangle 28"/>
          <p:cNvSpPr>
            <a:spLocks noChangeArrowheads="1"/>
          </p:cNvSpPr>
          <p:nvPr/>
        </p:nvSpPr>
        <p:spPr bwMode="auto">
          <a:xfrm>
            <a:off x="5589588" y="338138"/>
            <a:ext cx="4102100" cy="7089775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2374" name="Rectangle 198"/>
          <p:cNvSpPr>
            <a:spLocks noChangeArrowheads="1"/>
          </p:cNvSpPr>
          <p:nvPr/>
        </p:nvSpPr>
        <p:spPr bwMode="auto">
          <a:xfrm>
            <a:off x="6827838" y="584200"/>
            <a:ext cx="2706687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10619" name="Text Box 208"/>
          <p:cNvSpPr txBox="1">
            <a:spLocks noChangeArrowheads="1"/>
          </p:cNvSpPr>
          <p:nvPr/>
        </p:nvSpPr>
        <p:spPr bwMode="auto">
          <a:xfrm>
            <a:off x="9015413" y="747712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53</a:t>
            </a:r>
          </a:p>
        </p:txBody>
      </p:sp>
      <p:sp>
        <p:nvSpPr>
          <p:cNvPr id="1202388" name="Rectangle 212"/>
          <p:cNvSpPr>
            <a:spLocks noChangeArrowheads="1"/>
          </p:cNvSpPr>
          <p:nvPr/>
        </p:nvSpPr>
        <p:spPr bwMode="auto">
          <a:xfrm>
            <a:off x="6657975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grpSp>
        <p:nvGrpSpPr>
          <p:cNvPr id="110621" name="Group 726"/>
          <p:cNvGrpSpPr>
            <a:grpSpLocks/>
          </p:cNvGrpSpPr>
          <p:nvPr/>
        </p:nvGrpSpPr>
        <p:grpSpPr bwMode="auto">
          <a:xfrm>
            <a:off x="3629025" y="3963988"/>
            <a:ext cx="436563" cy="625475"/>
            <a:chOff x="1084" y="711"/>
            <a:chExt cx="2950" cy="2769"/>
          </a:xfrm>
        </p:grpSpPr>
        <p:grpSp>
          <p:nvGrpSpPr>
            <p:cNvPr id="110759" name="Group 727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10765" name="Group 728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10767" name="Freeform 729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167387 w 592"/>
                    <a:gd name="T1" fmla="*/ 385644 h 90"/>
                    <a:gd name="T2" fmla="*/ 453653 w 592"/>
                    <a:gd name="T3" fmla="*/ 188598 h 90"/>
                    <a:gd name="T4" fmla="*/ 704989 w 592"/>
                    <a:gd name="T5" fmla="*/ 153646 h 90"/>
                    <a:gd name="T6" fmla="*/ 950019 w 592"/>
                    <a:gd name="T7" fmla="*/ 137213 h 90"/>
                    <a:gd name="T8" fmla="*/ 2317321 w 592"/>
                    <a:gd name="T9" fmla="*/ 146185 h 90"/>
                    <a:gd name="T10" fmla="*/ 3139942 w 592"/>
                    <a:gd name="T11" fmla="*/ 171705 h 90"/>
                    <a:gd name="T12" fmla="*/ 3517225 w 592"/>
                    <a:gd name="T13" fmla="*/ 197578 h 90"/>
                    <a:gd name="T14" fmla="*/ 4918906 w 592"/>
                    <a:gd name="T15" fmla="*/ 223098 h 90"/>
                    <a:gd name="T16" fmla="*/ 6986327 w 592"/>
                    <a:gd name="T17" fmla="*/ 188598 h 90"/>
                    <a:gd name="T18" fmla="*/ 9755718 w 592"/>
                    <a:gd name="T19" fmla="*/ 69461 h 90"/>
                    <a:gd name="T20" fmla="*/ 10754071 w 592"/>
                    <a:gd name="T21" fmla="*/ 0 h 90"/>
                    <a:gd name="T22" fmla="*/ 11828164 w 592"/>
                    <a:gd name="T23" fmla="*/ 8971 h 90"/>
                    <a:gd name="T24" fmla="*/ 12199138 w 592"/>
                    <a:gd name="T25" fmla="*/ 128119 h 90"/>
                    <a:gd name="T26" fmla="*/ 12240411 w 592"/>
                    <a:gd name="T27" fmla="*/ 153646 h 90"/>
                    <a:gd name="T28" fmla="*/ 12031751 w 592"/>
                    <a:gd name="T29" fmla="*/ 257345 h 90"/>
                    <a:gd name="T30" fmla="*/ 12073025 w 592"/>
                    <a:gd name="T31" fmla="*/ 28339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768" name="Freeform 730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12373148 w 599"/>
                    <a:gd name="T1" fmla="*/ 0 h 432"/>
                    <a:gd name="T2" fmla="*/ 12290500 w 599"/>
                    <a:gd name="T3" fmla="*/ 25709 h 432"/>
                    <a:gd name="T4" fmla="*/ 12164609 w 599"/>
                    <a:gd name="T5" fmla="*/ 42848 h 432"/>
                    <a:gd name="T6" fmla="*/ 12087019 w 599"/>
                    <a:gd name="T7" fmla="*/ 103911 h 432"/>
                    <a:gd name="T8" fmla="*/ 11508214 w 599"/>
                    <a:gd name="T9" fmla="*/ 400009 h 432"/>
                    <a:gd name="T10" fmla="*/ 10846390 w 599"/>
                    <a:gd name="T11" fmla="*/ 904779 h 432"/>
                    <a:gd name="T12" fmla="*/ 10637972 w 599"/>
                    <a:gd name="T13" fmla="*/ 1156382 h 432"/>
                    <a:gd name="T14" fmla="*/ 10434910 w 599"/>
                    <a:gd name="T15" fmla="*/ 1521060 h 432"/>
                    <a:gd name="T16" fmla="*/ 10226357 w 599"/>
                    <a:gd name="T17" fmla="*/ 1748596 h 432"/>
                    <a:gd name="T18" fmla="*/ 9521246 w 599"/>
                    <a:gd name="T19" fmla="*/ 1835153 h 432"/>
                    <a:gd name="T20" fmla="*/ 8942479 w 599"/>
                    <a:gd name="T21" fmla="*/ 1799890 h 432"/>
                    <a:gd name="T22" fmla="*/ 8697577 w 599"/>
                    <a:gd name="T23" fmla="*/ 1781610 h 432"/>
                    <a:gd name="T24" fmla="*/ 8782216 w 599"/>
                    <a:gd name="T25" fmla="*/ 1530082 h 432"/>
                    <a:gd name="T26" fmla="*/ 8901224 w 599"/>
                    <a:gd name="T27" fmla="*/ 1469045 h 432"/>
                    <a:gd name="T28" fmla="*/ 8363722 w 599"/>
                    <a:gd name="T29" fmla="*/ 1426173 h 432"/>
                    <a:gd name="T30" fmla="*/ 7164469 w 599"/>
                    <a:gd name="T31" fmla="*/ 1373158 h 432"/>
                    <a:gd name="T32" fmla="*/ 2332907 w 599"/>
                    <a:gd name="T33" fmla="*/ 1565370 h 432"/>
                    <a:gd name="T34" fmla="*/ 2129849 w 599"/>
                    <a:gd name="T35" fmla="*/ 1600166 h 432"/>
                    <a:gd name="T36" fmla="*/ 1795405 w 599"/>
                    <a:gd name="T37" fmla="*/ 1704009 h 432"/>
                    <a:gd name="T38" fmla="*/ 1097759 w 599"/>
                    <a:gd name="T39" fmla="*/ 1878010 h 432"/>
                    <a:gd name="T40" fmla="*/ 596162 w 599"/>
                    <a:gd name="T41" fmla="*/ 1835153 h 432"/>
                    <a:gd name="T42" fmla="*/ 351250 w 599"/>
                    <a:gd name="T43" fmla="*/ 1799890 h 432"/>
                    <a:gd name="T44" fmla="*/ 142877 w 599"/>
                    <a:gd name="T45" fmla="*/ 1729783 h 432"/>
                    <a:gd name="T46" fmla="*/ 227385 w 599"/>
                    <a:gd name="T47" fmla="*/ 1617240 h 432"/>
                    <a:gd name="T48" fmla="*/ 351250 w 599"/>
                    <a:gd name="T49" fmla="*/ 1452480 h 432"/>
                    <a:gd name="T50" fmla="*/ 554897 w 599"/>
                    <a:gd name="T51" fmla="*/ 1139840 h 432"/>
                    <a:gd name="T52" fmla="*/ 596162 w 599"/>
                    <a:gd name="T53" fmla="*/ 817435 h 432"/>
                    <a:gd name="T54" fmla="*/ 637414 w 599"/>
                    <a:gd name="T55" fmla="*/ 547627 h 432"/>
                    <a:gd name="T56" fmla="*/ 596162 w 599"/>
                    <a:gd name="T57" fmla="*/ 357152 h 432"/>
                    <a:gd name="T58" fmla="*/ 435938 w 599"/>
                    <a:gd name="T59" fmla="*/ 129617 h 432"/>
                    <a:gd name="T60" fmla="*/ 394673 w 599"/>
                    <a:gd name="T61" fmla="*/ 610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10766" name="Picture 731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0760" name="Freeform 732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96 w 85"/>
                <a:gd name="T1" fmla="*/ 51 h 318"/>
                <a:gd name="T2" fmla="*/ 84 w 85"/>
                <a:gd name="T3" fmla="*/ 23 h 318"/>
                <a:gd name="T4" fmla="*/ 63 w 85"/>
                <a:gd name="T5" fmla="*/ 14 h 318"/>
                <a:gd name="T6" fmla="*/ 71 w 85"/>
                <a:gd name="T7" fmla="*/ 23 h 318"/>
                <a:gd name="T8" fmla="*/ 84 w 85"/>
                <a:gd name="T9" fmla="*/ 9 h 318"/>
                <a:gd name="T10" fmla="*/ 49 w 85"/>
                <a:gd name="T11" fmla="*/ 3 h 318"/>
                <a:gd name="T12" fmla="*/ 49 w 85"/>
                <a:gd name="T13" fmla="*/ 14 h 318"/>
                <a:gd name="T14" fmla="*/ 63 w 85"/>
                <a:gd name="T15" fmla="*/ 62 h 318"/>
                <a:gd name="T16" fmla="*/ 38 w 85"/>
                <a:gd name="T17" fmla="*/ 53 h 318"/>
                <a:gd name="T18" fmla="*/ 49 w 85"/>
                <a:gd name="T19" fmla="*/ 43 h 318"/>
                <a:gd name="T20" fmla="*/ 63 w 85"/>
                <a:gd name="T21" fmla="*/ 53 h 318"/>
                <a:gd name="T22" fmla="*/ 49 w 85"/>
                <a:gd name="T23" fmla="*/ 33 h 318"/>
                <a:gd name="T24" fmla="*/ 63 w 85"/>
                <a:gd name="T25" fmla="*/ 51 h 318"/>
                <a:gd name="T26" fmla="*/ 49 w 85"/>
                <a:gd name="T27" fmla="*/ 39 h 318"/>
                <a:gd name="T28" fmla="*/ 63 w 85"/>
                <a:gd name="T29" fmla="*/ 48 h 318"/>
                <a:gd name="T30" fmla="*/ 71 w 85"/>
                <a:gd name="T31" fmla="*/ 56 h 318"/>
                <a:gd name="T32" fmla="*/ 96 w 85"/>
                <a:gd name="T33" fmla="*/ 68 h 318"/>
                <a:gd name="T34" fmla="*/ 105 w 85"/>
                <a:gd name="T35" fmla="*/ 76 h 318"/>
                <a:gd name="T36" fmla="*/ 96 w 85"/>
                <a:gd name="T37" fmla="*/ 92 h 318"/>
                <a:gd name="T38" fmla="*/ 84 w 85"/>
                <a:gd name="T39" fmla="*/ 90 h 318"/>
                <a:gd name="T40" fmla="*/ 71 w 85"/>
                <a:gd name="T41" fmla="*/ 104 h 318"/>
                <a:gd name="T42" fmla="*/ 49 w 85"/>
                <a:gd name="T43" fmla="*/ 96 h 318"/>
                <a:gd name="T44" fmla="*/ 38 w 85"/>
                <a:gd name="T45" fmla="*/ 68 h 318"/>
                <a:gd name="T46" fmla="*/ 30 w 85"/>
                <a:gd name="T47" fmla="*/ 81 h 318"/>
                <a:gd name="T48" fmla="*/ 5 w 85"/>
                <a:gd name="T49" fmla="*/ 70 h 318"/>
                <a:gd name="T50" fmla="*/ 49 w 85"/>
                <a:gd name="T51" fmla="*/ 48 h 318"/>
                <a:gd name="T52" fmla="*/ 84 w 85"/>
                <a:gd name="T53" fmla="*/ 56 h 318"/>
                <a:gd name="T54" fmla="*/ 96 w 85"/>
                <a:gd name="T55" fmla="*/ 73 h 318"/>
                <a:gd name="T56" fmla="*/ 84 w 85"/>
                <a:gd name="T57" fmla="*/ 62 h 318"/>
                <a:gd name="T58" fmla="*/ 84 w 85"/>
                <a:gd name="T59" fmla="*/ 3 h 318"/>
                <a:gd name="T60" fmla="*/ 63 w 85"/>
                <a:gd name="T61" fmla="*/ 11 h 318"/>
                <a:gd name="T62" fmla="*/ 30 w 85"/>
                <a:gd name="T63" fmla="*/ 14 h 318"/>
                <a:gd name="T64" fmla="*/ 49 w 85"/>
                <a:gd name="T65" fmla="*/ 31 h 318"/>
                <a:gd name="T66" fmla="*/ 71 w 85"/>
                <a:gd name="T67" fmla="*/ 44 h 318"/>
                <a:gd name="T68" fmla="*/ 96 w 85"/>
                <a:gd name="T69" fmla="*/ 5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761" name="Freeform 733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25 w 105"/>
                <a:gd name="T3" fmla="*/ 3 h 354"/>
                <a:gd name="T4" fmla="*/ 98 w 105"/>
                <a:gd name="T5" fmla="*/ 10 h 354"/>
                <a:gd name="T6" fmla="*/ 113 w 105"/>
                <a:gd name="T7" fmla="*/ 21 h 354"/>
                <a:gd name="T8" fmla="*/ 113 w 105"/>
                <a:gd name="T9" fmla="*/ 50 h 354"/>
                <a:gd name="T10" fmla="*/ 131 w 105"/>
                <a:gd name="T11" fmla="*/ 57 h 354"/>
                <a:gd name="T12" fmla="*/ 131 w 105"/>
                <a:gd name="T13" fmla="*/ 81 h 354"/>
                <a:gd name="T14" fmla="*/ 113 w 105"/>
                <a:gd name="T15" fmla="*/ 113 h 354"/>
                <a:gd name="T16" fmla="*/ 92 w 105"/>
                <a:gd name="T17" fmla="*/ 120 h 354"/>
                <a:gd name="T18" fmla="*/ 22 w 105"/>
                <a:gd name="T19" fmla="*/ 107 h 354"/>
                <a:gd name="T20" fmla="*/ 12 w 105"/>
                <a:gd name="T21" fmla="*/ 95 h 354"/>
                <a:gd name="T22" fmla="*/ 22 w 105"/>
                <a:gd name="T23" fmla="*/ 82 h 354"/>
                <a:gd name="T24" fmla="*/ 9 w 105"/>
                <a:gd name="T25" fmla="*/ 33 h 354"/>
                <a:gd name="T26" fmla="*/ 28 w 105"/>
                <a:gd name="T27" fmla="*/ 15 h 354"/>
                <a:gd name="T28" fmla="*/ 6 w 105"/>
                <a:gd name="T29" fmla="*/ 4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762" name="Freeform 734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93 w 149"/>
                <a:gd name="T1" fmla="*/ 7 h 376"/>
                <a:gd name="T2" fmla="*/ 183 w 149"/>
                <a:gd name="T3" fmla="*/ 34 h 376"/>
                <a:gd name="T4" fmla="*/ 171 w 149"/>
                <a:gd name="T5" fmla="*/ 44 h 376"/>
                <a:gd name="T6" fmla="*/ 167 w 149"/>
                <a:gd name="T7" fmla="*/ 46 h 376"/>
                <a:gd name="T8" fmla="*/ 143 w 149"/>
                <a:gd name="T9" fmla="*/ 81 h 376"/>
                <a:gd name="T10" fmla="*/ 112 w 149"/>
                <a:gd name="T11" fmla="*/ 105 h 376"/>
                <a:gd name="T12" fmla="*/ 91 w 149"/>
                <a:gd name="T13" fmla="*/ 122 h 376"/>
                <a:gd name="T14" fmla="*/ 76 w 149"/>
                <a:gd name="T15" fmla="*/ 122 h 376"/>
                <a:gd name="T16" fmla="*/ 26 w 149"/>
                <a:gd name="T17" fmla="*/ 125 h 376"/>
                <a:gd name="T18" fmla="*/ 2 w 149"/>
                <a:gd name="T19" fmla="*/ 117 h 376"/>
                <a:gd name="T20" fmla="*/ 5 w 149"/>
                <a:gd name="T21" fmla="*/ 106 h 376"/>
                <a:gd name="T22" fmla="*/ 8 w 149"/>
                <a:gd name="T23" fmla="*/ 74 h 376"/>
                <a:gd name="T24" fmla="*/ 29 w 149"/>
                <a:gd name="T25" fmla="*/ 67 h 376"/>
                <a:gd name="T26" fmla="*/ 46 w 149"/>
                <a:gd name="T27" fmla="*/ 35 h 376"/>
                <a:gd name="T28" fmla="*/ 58 w 149"/>
                <a:gd name="T29" fmla="*/ 25 h 376"/>
                <a:gd name="T30" fmla="*/ 109 w 149"/>
                <a:gd name="T31" fmla="*/ 6 h 376"/>
                <a:gd name="T32" fmla="*/ 167 w 149"/>
                <a:gd name="T33" fmla="*/ 6 h 376"/>
                <a:gd name="T34" fmla="*/ 193 w 149"/>
                <a:gd name="T35" fmla="*/ 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763" name="Freeform 735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4 w 96"/>
                <a:gd name="T1" fmla="*/ 164 h 504"/>
                <a:gd name="T2" fmla="*/ 77 w 96"/>
                <a:gd name="T3" fmla="*/ 166 h 504"/>
                <a:gd name="T4" fmla="*/ 92 w 96"/>
                <a:gd name="T5" fmla="*/ 153 h 504"/>
                <a:gd name="T6" fmla="*/ 92 w 96"/>
                <a:gd name="T7" fmla="*/ 109 h 504"/>
                <a:gd name="T8" fmla="*/ 112 w 96"/>
                <a:gd name="T9" fmla="*/ 72 h 504"/>
                <a:gd name="T10" fmla="*/ 122 w 96"/>
                <a:gd name="T11" fmla="*/ 58 h 504"/>
                <a:gd name="T12" fmla="*/ 112 w 96"/>
                <a:gd name="T13" fmla="*/ 17 h 504"/>
                <a:gd name="T14" fmla="*/ 99 w 96"/>
                <a:gd name="T15" fmla="*/ 3 h 504"/>
                <a:gd name="T16" fmla="*/ 37 w 96"/>
                <a:gd name="T17" fmla="*/ 9 h 504"/>
                <a:gd name="T18" fmla="*/ 34 w 96"/>
                <a:gd name="T19" fmla="*/ 41 h 504"/>
                <a:gd name="T20" fmla="*/ 40 w 96"/>
                <a:gd name="T21" fmla="*/ 123 h 504"/>
                <a:gd name="T22" fmla="*/ 48 w 96"/>
                <a:gd name="T23" fmla="*/ 137 h 504"/>
                <a:gd name="T24" fmla="*/ 32 w 96"/>
                <a:gd name="T25" fmla="*/ 160 h 504"/>
                <a:gd name="T26" fmla="*/ 34 w 96"/>
                <a:gd name="T27" fmla="*/ 16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764" name="Freeform 736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129 h 410"/>
                <a:gd name="T2" fmla="*/ 56 w 150"/>
                <a:gd name="T3" fmla="*/ 139 h 410"/>
                <a:gd name="T4" fmla="*/ 109 w 150"/>
                <a:gd name="T5" fmla="*/ 135 h 410"/>
                <a:gd name="T6" fmla="*/ 128 w 150"/>
                <a:gd name="T7" fmla="*/ 122 h 410"/>
                <a:gd name="T8" fmla="*/ 157 w 150"/>
                <a:gd name="T9" fmla="*/ 93 h 410"/>
                <a:gd name="T10" fmla="*/ 175 w 150"/>
                <a:gd name="T11" fmla="*/ 73 h 410"/>
                <a:gd name="T12" fmla="*/ 186 w 150"/>
                <a:gd name="T13" fmla="*/ 65 h 410"/>
                <a:gd name="T14" fmla="*/ 189 w 150"/>
                <a:gd name="T15" fmla="*/ 39 h 410"/>
                <a:gd name="T16" fmla="*/ 197 w 150"/>
                <a:gd name="T17" fmla="*/ 34 h 410"/>
                <a:gd name="T18" fmla="*/ 200 w 150"/>
                <a:gd name="T19" fmla="*/ 16 h 410"/>
                <a:gd name="T20" fmla="*/ 178 w 150"/>
                <a:gd name="T21" fmla="*/ 0 h 410"/>
                <a:gd name="T22" fmla="*/ 128 w 150"/>
                <a:gd name="T23" fmla="*/ 4 h 410"/>
                <a:gd name="T24" fmla="*/ 105 w 150"/>
                <a:gd name="T25" fmla="*/ 18 h 410"/>
                <a:gd name="T26" fmla="*/ 90 w 150"/>
                <a:gd name="T27" fmla="*/ 46 h 410"/>
                <a:gd name="T28" fmla="*/ 79 w 150"/>
                <a:gd name="T29" fmla="*/ 54 h 410"/>
                <a:gd name="T30" fmla="*/ 58 w 150"/>
                <a:gd name="T31" fmla="*/ 73 h 410"/>
                <a:gd name="T32" fmla="*/ 56 w 150"/>
                <a:gd name="T33" fmla="*/ 76 h 410"/>
                <a:gd name="T34" fmla="*/ 46 w 150"/>
                <a:gd name="T35" fmla="*/ 79 h 410"/>
                <a:gd name="T36" fmla="*/ 42 w 150"/>
                <a:gd name="T37" fmla="*/ 85 h 410"/>
                <a:gd name="T38" fmla="*/ 37 w 150"/>
                <a:gd name="T39" fmla="*/ 87 h 410"/>
                <a:gd name="T40" fmla="*/ 24 w 150"/>
                <a:gd name="T41" fmla="*/ 118 h 410"/>
                <a:gd name="T42" fmla="*/ 10 w 150"/>
                <a:gd name="T43" fmla="*/ 129 h 410"/>
                <a:gd name="T44" fmla="*/ 2 w 150"/>
                <a:gd name="T45" fmla="*/ 130 h 410"/>
                <a:gd name="T46" fmla="*/ 5 w 150"/>
                <a:gd name="T47" fmla="*/ 129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0622" name="Text Box 213"/>
          <p:cNvSpPr txBox="1">
            <a:spLocks noChangeArrowheads="1"/>
          </p:cNvSpPr>
          <p:nvPr/>
        </p:nvSpPr>
        <p:spPr bwMode="auto">
          <a:xfrm>
            <a:off x="9578975" y="7432675"/>
            <a:ext cx="341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1</a:t>
            </a:r>
          </a:p>
        </p:txBody>
      </p:sp>
      <p:sp>
        <p:nvSpPr>
          <p:cNvPr id="1202569" name="Text Box 393"/>
          <p:cNvSpPr txBox="1">
            <a:spLocks noChangeArrowheads="1"/>
          </p:cNvSpPr>
          <p:nvPr/>
        </p:nvSpPr>
        <p:spPr bwMode="auto">
          <a:xfrm>
            <a:off x="5953125" y="1774825"/>
            <a:ext cx="3621088" cy="274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Reubicar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17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 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libros de</a:t>
            </a:r>
          </a:p>
          <a:p>
            <a:pPr algn="ctr">
              <a:spcBef>
                <a:spcPct val="50000"/>
              </a:spcBef>
              <a:defRPr/>
            </a:pP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z="2800" b="1" smtClean="0">
              <a:solidFill>
                <a:srgbClr val="FFEA18"/>
              </a:solidFill>
              <a:latin typeface="Helvetica" charset="0"/>
            </a:endParaRPr>
          </a:p>
        </p:txBody>
      </p:sp>
      <p:grpSp>
        <p:nvGrpSpPr>
          <p:cNvPr id="5" name="Group 202"/>
          <p:cNvGrpSpPr>
            <a:grpSpLocks/>
          </p:cNvGrpSpPr>
          <p:nvPr/>
        </p:nvGrpSpPr>
        <p:grpSpPr bwMode="auto">
          <a:xfrm>
            <a:off x="6821488" y="4505325"/>
            <a:ext cx="2014537" cy="1341438"/>
            <a:chOff x="4372" y="3032"/>
            <a:chExt cx="1269" cy="845"/>
          </a:xfrm>
        </p:grpSpPr>
        <p:sp>
          <p:nvSpPr>
            <p:cNvPr id="1202379" name="Text Box 203"/>
            <p:cNvSpPr txBox="1">
              <a:spLocks noChangeArrowheads="1"/>
            </p:cNvSpPr>
            <p:nvPr/>
          </p:nvSpPr>
          <p:spPr bwMode="auto">
            <a:xfrm>
              <a:off x="4546" y="3083"/>
              <a:ext cx="1095" cy="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lnSpc>
                  <a:spcPct val="130000"/>
                </a:lnSpc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66FFFF"/>
                  </a:solidFill>
                  <a:latin typeface="Helvetica" pitchFamily="1" charset="0"/>
                  <a:ea typeface="+mn-ea"/>
                  <a:cs typeface="+mn-cs"/>
                </a:rPr>
                <a:t>¡Observe esa cuña!</a:t>
              </a:r>
            </a:p>
          </p:txBody>
        </p:sp>
        <p:grpSp>
          <p:nvGrpSpPr>
            <p:cNvPr id="110755" name="Group 204"/>
            <p:cNvGrpSpPr>
              <a:grpSpLocks/>
            </p:cNvGrpSpPr>
            <p:nvPr/>
          </p:nvGrpSpPr>
          <p:grpSpPr bwMode="auto">
            <a:xfrm>
              <a:off x="4372" y="3032"/>
              <a:ext cx="578" cy="845"/>
              <a:chOff x="4372" y="3032"/>
              <a:chExt cx="578" cy="845"/>
            </a:xfrm>
          </p:grpSpPr>
          <p:sp>
            <p:nvSpPr>
              <p:cNvPr id="1202381" name="Line 205"/>
              <p:cNvSpPr>
                <a:spLocks noChangeShapeType="1"/>
              </p:cNvSpPr>
              <p:nvPr/>
            </p:nvSpPr>
            <p:spPr bwMode="auto">
              <a:xfrm>
                <a:off x="4372" y="3034"/>
                <a:ext cx="578" cy="0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81320" dir="2319588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202382" name="Line 206"/>
              <p:cNvSpPr>
                <a:spLocks noChangeShapeType="1"/>
              </p:cNvSpPr>
              <p:nvPr/>
            </p:nvSpPr>
            <p:spPr bwMode="auto">
              <a:xfrm>
                <a:off x="4395" y="3032"/>
                <a:ext cx="233" cy="845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81320" dir="2319588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202383" name="Line 207"/>
              <p:cNvSpPr>
                <a:spLocks noChangeShapeType="1"/>
              </p:cNvSpPr>
              <p:nvPr/>
            </p:nvSpPr>
            <p:spPr bwMode="auto">
              <a:xfrm>
                <a:off x="4627" y="3864"/>
                <a:ext cx="311" cy="0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81320" dir="2319588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0625" name="AutoShape 557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0972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626" name="Rectangle 558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627" name="Rectangle 559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628" name="Rectangle 561"/>
          <p:cNvSpPr>
            <a:spLocks noChangeArrowheads="1"/>
          </p:cNvSpPr>
          <p:nvPr/>
        </p:nvSpPr>
        <p:spPr bwMode="auto">
          <a:xfrm>
            <a:off x="2757488" y="629602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0629" name="Rectangle 562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10630" name="Rectangle 563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202740" name="Rectangle 564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10632" name="Line 565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33" name="Line 566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34" name="Line 567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35" name="Line 568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36" name="Freeform 569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0637" name="Line 570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38" name="Freeform 571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39" name="Line 572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40" name="Line 573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41" name="Line 574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42" name="Line 575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43" name="Line 576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44" name="Line 577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45" name="Line 578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46" name="Line 579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47" name="Line 580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48" name="Line 581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49" name="Line 582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50" name="Line 583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51" name="Rectangle 584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10652" name="Rectangle 587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10653" name="Rectangle 588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10654" name="Rectangle 589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10655" name="Line 590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56" name="Rectangle 591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10657" name="Rectangle 592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10658" name="Rectangle 593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10659" name="Freeform 594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0660" name="Line 595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61" name="Line 596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62" name="Line 598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63" name="Line 600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64" name="Line 601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65" name="Line 602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66" name="Rectangle 603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0667" name="Rectangle 604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0668" name="Rectangle 605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10669" name="Rectangle 606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10670" name="Rectangle 607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10671" name="Rectangle 608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10672" name="AutoShape 610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673" name="Rectangle 611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10674" name="Rectangle 612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10675" name="Rectangle 613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10676" name="Rectangle 614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10677" name="Rectangle 615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10678" name="Rectangle 616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10679" name="Rectangle 617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10680" name="Rectangle 618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10681" name="Rectangle 619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10682" name="Rectangle 620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10683" name="Rectangle 621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84" name="Line 622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85" name="Line 623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86" name="Line 624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87" name="Line 626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88" name="Line 627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89" name="Line 628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90" name="Rectangle 629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10691" name="Text Box 632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10692" name="Text Box 633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10693" name="Rectangle 637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0694" name="Rectangle 638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0695" name="Rectangle 639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0696" name="Rectangle 640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10697" name="Rectangle 641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0698" name="Rectangle 643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10699" name="Rectangle 644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0700" name="Line 645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1" name="Line 646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2" name="Line 647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3" name="Line 648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04" name="Rectangle 649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5" name="Rectangle 650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0706" name="Rectangle 653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7" name="Rectangle 654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8" name="Rectangle 655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09" name="Arc 656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0" name="Rectangle 657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1" name="Rectangle 658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712" name="Rectangle 669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0713" name="Rectangle 670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0714" name="Rectangle 671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0715" name="Rectangle 682"/>
          <p:cNvSpPr>
            <a:spLocks noChangeArrowheads="1"/>
          </p:cNvSpPr>
          <p:nvPr/>
        </p:nvSpPr>
        <p:spPr bwMode="auto">
          <a:xfrm>
            <a:off x="2770188" y="23526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0716" name="Rectangle 683"/>
          <p:cNvSpPr>
            <a:spLocks noChangeArrowheads="1"/>
          </p:cNvSpPr>
          <p:nvPr/>
        </p:nvSpPr>
        <p:spPr bwMode="auto">
          <a:xfrm>
            <a:off x="2916238" y="22955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sp>
        <p:nvSpPr>
          <p:cNvPr id="110717" name="Rectangle 684"/>
          <p:cNvSpPr>
            <a:spLocks noChangeArrowheads="1"/>
          </p:cNvSpPr>
          <p:nvPr/>
        </p:nvSpPr>
        <p:spPr bwMode="auto">
          <a:xfrm>
            <a:off x="2763838" y="38004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0718" name="Rectangle 685"/>
          <p:cNvSpPr>
            <a:spLocks noChangeArrowheads="1"/>
          </p:cNvSpPr>
          <p:nvPr/>
        </p:nvSpPr>
        <p:spPr bwMode="auto">
          <a:xfrm>
            <a:off x="2909888" y="37433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sp>
        <p:nvSpPr>
          <p:cNvPr id="110719" name="Rectangle 686"/>
          <p:cNvSpPr>
            <a:spLocks noChangeArrowheads="1"/>
          </p:cNvSpPr>
          <p:nvPr/>
        </p:nvSpPr>
        <p:spPr bwMode="auto">
          <a:xfrm>
            <a:off x="2751138" y="54387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0720" name="Rectangle 687"/>
          <p:cNvSpPr>
            <a:spLocks noChangeArrowheads="1"/>
          </p:cNvSpPr>
          <p:nvPr/>
        </p:nvSpPr>
        <p:spPr bwMode="auto">
          <a:xfrm>
            <a:off x="2897188" y="53816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sp>
        <p:nvSpPr>
          <p:cNvPr id="110721" name="Line 688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22" name="Line 689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23" name="Rectangle 690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10724" name="Text Box 691"/>
          <p:cNvSpPr txBox="1">
            <a:spLocks noChangeArrowheads="1"/>
          </p:cNvSpPr>
          <p:nvPr/>
        </p:nvSpPr>
        <p:spPr bwMode="auto">
          <a:xfrm rot="-5400000">
            <a:off x="2264569" y="3706019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</a:t>
            </a:r>
            <a:endParaRPr lang="en-US" sz="900">
              <a:latin typeface="Arial Black" charset="0"/>
            </a:endParaRPr>
          </a:p>
        </p:txBody>
      </p:sp>
      <p:sp>
        <p:nvSpPr>
          <p:cNvPr id="110725" name="Text Box 692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10726" name="Line 693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27" name="Line 694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28" name="Text Box 695"/>
          <p:cNvSpPr txBox="1">
            <a:spLocks noChangeArrowheads="1"/>
          </p:cNvSpPr>
          <p:nvPr/>
        </p:nvSpPr>
        <p:spPr bwMode="auto">
          <a:xfrm rot="-5400000">
            <a:off x="1716882" y="3545681"/>
            <a:ext cx="4703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10729" name="Line 697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30" name="Line 698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31" name="Line 699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2391" name="Oval 215"/>
          <p:cNvSpPr>
            <a:spLocks noChangeArrowheads="1"/>
          </p:cNvSpPr>
          <p:nvPr/>
        </p:nvSpPr>
        <p:spPr bwMode="auto">
          <a:xfrm>
            <a:off x="1293813" y="3546475"/>
            <a:ext cx="1957387" cy="2586038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02392" name="AutoShape 216"/>
          <p:cNvSpPr>
            <a:spLocks noChangeArrowheads="1"/>
          </p:cNvSpPr>
          <p:nvPr/>
        </p:nvSpPr>
        <p:spPr bwMode="auto">
          <a:xfrm flipH="1">
            <a:off x="2736850" y="4595813"/>
            <a:ext cx="4038600" cy="60801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hlink"/>
          </a:solidFill>
          <a:ln w="38100">
            <a:solidFill>
              <a:srgbClr val="1822CD"/>
            </a:solidFill>
            <a:miter lim="800000"/>
            <a:headEnd/>
            <a:tailEnd/>
          </a:ln>
          <a:effectLst>
            <a:outerShdw blurRad="63500" dist="91581" dir="3378596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0734" name="Text Box 700"/>
          <p:cNvSpPr txBox="1">
            <a:spLocks noChangeArrowheads="1"/>
          </p:cNvSpPr>
          <p:nvPr/>
        </p:nvSpPr>
        <p:spPr bwMode="auto">
          <a:xfrm>
            <a:off x="449263" y="7480300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latin typeface="Arial" charset="0"/>
              </a:rPr>
              <a:t>© </a:t>
            </a:r>
            <a:r>
              <a:rPr lang="en-US" sz="1000" b="1">
                <a:latin typeface="Arial" charset="0"/>
              </a:rPr>
              <a:t>2012</a:t>
            </a:r>
            <a:r>
              <a:rPr lang="en-US" sz="900" b="1">
                <a:latin typeface="Arial" charset="0"/>
              </a:rPr>
              <a:t> TBBMI</a:t>
            </a:r>
          </a:p>
        </p:txBody>
      </p:sp>
      <p:sp>
        <p:nvSpPr>
          <p:cNvPr id="110735" name="Text Box 701"/>
          <p:cNvSpPr txBox="1">
            <a:spLocks noChangeArrowheads="1"/>
          </p:cNvSpPr>
          <p:nvPr/>
        </p:nvSpPr>
        <p:spPr bwMode="auto">
          <a:xfrm>
            <a:off x="8531225" y="7473950"/>
            <a:ext cx="658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9.6.07.</a:t>
            </a:r>
          </a:p>
        </p:txBody>
      </p:sp>
      <p:sp>
        <p:nvSpPr>
          <p:cNvPr id="1202949" name="Text Box 773"/>
          <p:cNvSpPr txBox="1">
            <a:spLocks noChangeArrowheads="1"/>
          </p:cNvSpPr>
          <p:nvPr/>
        </p:nvSpPr>
        <p:spPr bwMode="auto">
          <a:xfrm>
            <a:off x="5761038" y="6310313"/>
            <a:ext cx="39560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FFE957"/>
                </a:solidFill>
                <a:latin typeface="Helvetica" pitchFamily="1" charset="0"/>
                <a:ea typeface="+mn-ea"/>
                <a:cs typeface="+mn-cs"/>
              </a:rPr>
              <a:t>Cronología bíblica aproximada: 840 a.C.             hasta 430 a.C..</a:t>
            </a:r>
          </a:p>
        </p:txBody>
      </p:sp>
      <p:sp>
        <p:nvSpPr>
          <p:cNvPr id="1202952" name="Rectangle 776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1202955" name="Picture 779" descr="Picture 2"/>
          <p:cNvPicPr>
            <a:picLocks noChangeAspect="1" noChangeArrowheads="1"/>
          </p:cNvPicPr>
          <p:nvPr/>
        </p:nvPicPr>
        <p:blipFill>
          <a:blip r:embed="rId6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10739" name="Text Box 780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grpSp>
        <p:nvGrpSpPr>
          <p:cNvPr id="110740" name="Group 786"/>
          <p:cNvGrpSpPr>
            <a:grpSpLocks/>
          </p:cNvGrpSpPr>
          <p:nvPr/>
        </p:nvGrpSpPr>
        <p:grpSpPr bwMode="auto">
          <a:xfrm>
            <a:off x="2606675" y="1114425"/>
            <a:ext cx="1292225" cy="1165225"/>
            <a:chOff x="1642" y="702"/>
            <a:chExt cx="814" cy="734"/>
          </a:xfrm>
        </p:grpSpPr>
        <p:sp>
          <p:nvSpPr>
            <p:cNvPr id="110749" name="Line 651"/>
            <p:cNvSpPr>
              <a:spLocks noChangeShapeType="1"/>
            </p:cNvSpPr>
            <p:nvPr/>
          </p:nvSpPr>
          <p:spPr bwMode="auto">
            <a:xfrm>
              <a:off x="1642" y="1435"/>
              <a:ext cx="81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50" name="Rectangle 785"/>
            <p:cNvSpPr>
              <a:spLocks noChangeArrowheads="1"/>
            </p:cNvSpPr>
            <p:nvPr/>
          </p:nvSpPr>
          <p:spPr bwMode="auto">
            <a:xfrm>
              <a:off x="1660" y="702"/>
              <a:ext cx="773" cy="729"/>
            </a:xfrm>
            <a:prstGeom prst="rect">
              <a:avLst/>
            </a:prstGeom>
            <a:solidFill>
              <a:srgbClr val="BAF1F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751" name="Line 585"/>
            <p:cNvSpPr>
              <a:spLocks noChangeShapeType="1"/>
            </p:cNvSpPr>
            <p:nvPr/>
          </p:nvSpPr>
          <p:spPr bwMode="auto">
            <a:xfrm>
              <a:off x="1708" y="1074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52" name="Line 586"/>
            <p:cNvSpPr>
              <a:spLocks noChangeShapeType="1"/>
            </p:cNvSpPr>
            <p:nvPr/>
          </p:nvSpPr>
          <p:spPr bwMode="auto">
            <a:xfrm>
              <a:off x="1708" y="1402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53" name="Line 625"/>
            <p:cNvSpPr>
              <a:spLocks noChangeShapeType="1"/>
            </p:cNvSpPr>
            <p:nvPr/>
          </p:nvSpPr>
          <p:spPr bwMode="auto">
            <a:xfrm>
              <a:off x="1706" y="1223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02963" name="AutoShape 787"/>
          <p:cNvSpPr>
            <a:spLocks noChangeArrowheads="1"/>
          </p:cNvSpPr>
          <p:nvPr/>
        </p:nvSpPr>
        <p:spPr bwMode="auto">
          <a:xfrm>
            <a:off x="5902325" y="6265863"/>
            <a:ext cx="3619500" cy="101917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F819"/>
            </a:solidFill>
            <a:round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10742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10743" name="Group 333"/>
            <p:cNvGrpSpPr>
              <a:grpSpLocks/>
            </p:cNvGrpSpPr>
            <p:nvPr/>
          </p:nvGrpSpPr>
          <p:grpSpPr bwMode="auto">
            <a:xfrm>
              <a:off x="7575564" y="1428769"/>
              <a:ext cx="546101" cy="609604"/>
              <a:chOff x="4780" y="860"/>
              <a:chExt cx="344" cy="384"/>
            </a:xfrm>
          </p:grpSpPr>
          <p:sp>
            <p:nvSpPr>
              <p:cNvPr id="110745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10746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0747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199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0744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02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02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239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AutoShape 2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4782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42" name="Rectangle 3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43" name="Rectangle 4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44" name="Rectangle 5"/>
          <p:cNvSpPr>
            <a:spLocks noChangeArrowheads="1"/>
          </p:cNvSpPr>
          <p:nvPr/>
        </p:nvSpPr>
        <p:spPr bwMode="auto">
          <a:xfrm>
            <a:off x="2757488" y="629602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2645" name="Rectangle 6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12646" name="Rectangle 7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437704" name="Rectangle 8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12648" name="Line 9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9" name="Line 10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0" name="Line 11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1" name="Line 12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2" name="Freeform 13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653" name="Line 14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4" name="Freeform 15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5" name="Line 16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6" name="Line 17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7" name="Line 40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8" name="Line 41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9" name="Line 42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60" name="Line 43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61" name="Line 44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62" name="Line 45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63" name="Line 46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64" name="Line 47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65" name="Line 48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66" name="Line 49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67" name="Rectangle 50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12668" name="Rectangle 51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12669" name="Rectangle 52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12670" name="Rectangle 53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12671" name="Line 54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2" name="Rectangle 55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12673" name="Rectangle 56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12674" name="Rectangle 57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12675" name="Freeform 58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676" name="Line 59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7" name="Line 60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8" name="Line 61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9" name="Line 62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0" name="Line 63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1" name="Line 64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2" name="Line 65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3" name="Rectangle 66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2684" name="Rectangle 67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2685" name="Rectangle 68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12686" name="Rectangle 69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12687" name="Rectangle 70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12688" name="Rectangle 71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12689" name="AutoShape 72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0" name="Rectangle 73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12691" name="Rectangle 74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12692" name="Rectangle 75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12693" name="Rectangle 76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12694" name="Rectangle 77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12695" name="Rectangle 78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12696" name="Rectangle 79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12697" name="Rectangle 80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12698" name="Rectangle 81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12699" name="Rectangle 82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12700" name="Rectangle 83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01" name="Line 84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2" name="Line 85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3" name="Line 86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4" name="Line 87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5" name="Line 88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6" name="Rectangle 89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12707" name="Rectangle 90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12708" name="Rectangle 91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12709" name="Text Box 92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12710" name="Text Box 93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12711" name="Rectangle 94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2712" name="Rectangle 95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2713" name="Rectangle 96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2714" name="Rectangle 97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12715" name="Rectangle 98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2716" name="Rectangle 99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12717" name="Rectangle 100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2718" name="Line 101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19" name="Line 102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0" name="Line 103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1" name="Line 104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2" name="Rectangle 105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3" name="Rectangle 106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2724" name="Rectangle 107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5" name="Rectangle 108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6" name="Rectangle 109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7" name="Arc 110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8" name="Rectangle 111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9" name="Rectangle 112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30" name="Rectangle 113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2731" name="Rectangle 114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2732" name="Rectangle 115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2733" name="Rectangle 116"/>
          <p:cNvSpPr>
            <a:spLocks noChangeArrowheads="1"/>
          </p:cNvSpPr>
          <p:nvPr/>
        </p:nvSpPr>
        <p:spPr bwMode="auto">
          <a:xfrm>
            <a:off x="2770188" y="23526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2734" name="Rectangle 117"/>
          <p:cNvSpPr>
            <a:spLocks noChangeArrowheads="1"/>
          </p:cNvSpPr>
          <p:nvPr/>
        </p:nvSpPr>
        <p:spPr bwMode="auto">
          <a:xfrm>
            <a:off x="2916238" y="22955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sp>
        <p:nvSpPr>
          <p:cNvPr id="112735" name="Rectangle 118"/>
          <p:cNvSpPr>
            <a:spLocks noChangeArrowheads="1"/>
          </p:cNvSpPr>
          <p:nvPr/>
        </p:nvSpPr>
        <p:spPr bwMode="auto">
          <a:xfrm>
            <a:off x="2763838" y="38004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2736" name="Rectangle 119"/>
          <p:cNvSpPr>
            <a:spLocks noChangeArrowheads="1"/>
          </p:cNvSpPr>
          <p:nvPr/>
        </p:nvSpPr>
        <p:spPr bwMode="auto">
          <a:xfrm>
            <a:off x="2909888" y="37433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sp>
        <p:nvSpPr>
          <p:cNvPr id="112737" name="Rectangle 120"/>
          <p:cNvSpPr>
            <a:spLocks noChangeArrowheads="1"/>
          </p:cNvSpPr>
          <p:nvPr/>
        </p:nvSpPr>
        <p:spPr bwMode="auto">
          <a:xfrm>
            <a:off x="2751138" y="54387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2738" name="Rectangle 121"/>
          <p:cNvSpPr>
            <a:spLocks noChangeArrowheads="1"/>
          </p:cNvSpPr>
          <p:nvPr/>
        </p:nvSpPr>
        <p:spPr bwMode="auto">
          <a:xfrm>
            <a:off x="2897188" y="53816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sp>
        <p:nvSpPr>
          <p:cNvPr id="112739" name="Line 122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0" name="Line 123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1" name="Rectangle 124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12742" name="Text Box 125"/>
          <p:cNvSpPr txBox="1">
            <a:spLocks noChangeArrowheads="1"/>
          </p:cNvSpPr>
          <p:nvPr/>
        </p:nvSpPr>
        <p:spPr bwMode="auto">
          <a:xfrm rot="-5400000">
            <a:off x="2350294" y="3706019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</a:t>
            </a:r>
            <a:endParaRPr lang="en-US" sz="900">
              <a:latin typeface="Arial Black" charset="0"/>
            </a:endParaRPr>
          </a:p>
        </p:txBody>
      </p:sp>
      <p:sp>
        <p:nvSpPr>
          <p:cNvPr id="112743" name="Rectangle 126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2744" name="Rectangle 127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2745" name="Rectangle 128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2746" name="Rectangle 129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2747" name="Rectangle 130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2748" name="Rectangle 131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2749" name="Rectangle 132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2750" name="Rectangle 133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2751" name="Rectangle 134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2752" name="Rectangle 135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2753" name="Rectangle 136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2754" name="Rectangle 137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2755" name="Rectangle 138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2756" name="Rectangle 139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2757" name="Rectangle 140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2758" name="Rectangle 141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2759" name="Rectangle 142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2760" name="Rectangle 143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2761" name="Rectangle 144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2762" name="Rectangle 145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2763" name="Rectangle 146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2764" name="Rectangle 147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2765" name="Rectangle 148"/>
          <p:cNvSpPr>
            <a:spLocks noChangeArrowheads="1"/>
          </p:cNvSpPr>
          <p:nvPr/>
        </p:nvSpPr>
        <p:spPr bwMode="auto">
          <a:xfrm>
            <a:off x="5629275" y="328613"/>
            <a:ext cx="4059238" cy="7115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766" name="Picture 1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r="44525"/>
          <a:stretch>
            <a:fillRect/>
          </a:stretch>
        </p:blipFill>
        <p:spPr bwMode="auto">
          <a:xfrm>
            <a:off x="5613400" y="336550"/>
            <a:ext cx="4081463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67" name="Group 150"/>
          <p:cNvGrpSpPr>
            <a:grpSpLocks/>
          </p:cNvGrpSpPr>
          <p:nvPr/>
        </p:nvGrpSpPr>
        <p:grpSpPr bwMode="auto">
          <a:xfrm>
            <a:off x="2606675" y="1114425"/>
            <a:ext cx="1292225" cy="1165225"/>
            <a:chOff x="1642" y="702"/>
            <a:chExt cx="814" cy="734"/>
          </a:xfrm>
        </p:grpSpPr>
        <p:sp>
          <p:nvSpPr>
            <p:cNvPr id="112804" name="Line 151"/>
            <p:cNvSpPr>
              <a:spLocks noChangeShapeType="1"/>
            </p:cNvSpPr>
            <p:nvPr/>
          </p:nvSpPr>
          <p:spPr bwMode="auto">
            <a:xfrm>
              <a:off x="1642" y="1435"/>
              <a:ext cx="81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05" name="Rectangle 152"/>
            <p:cNvSpPr>
              <a:spLocks noChangeArrowheads="1"/>
            </p:cNvSpPr>
            <p:nvPr/>
          </p:nvSpPr>
          <p:spPr bwMode="auto">
            <a:xfrm>
              <a:off x="1660" y="702"/>
              <a:ext cx="773" cy="729"/>
            </a:xfrm>
            <a:prstGeom prst="rect">
              <a:avLst/>
            </a:prstGeom>
            <a:solidFill>
              <a:srgbClr val="BAF1F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06" name="Line 153"/>
            <p:cNvSpPr>
              <a:spLocks noChangeShapeType="1"/>
            </p:cNvSpPr>
            <p:nvPr/>
          </p:nvSpPr>
          <p:spPr bwMode="auto">
            <a:xfrm>
              <a:off x="1708" y="1074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07" name="Line 154"/>
            <p:cNvSpPr>
              <a:spLocks noChangeShapeType="1"/>
            </p:cNvSpPr>
            <p:nvPr/>
          </p:nvSpPr>
          <p:spPr bwMode="auto">
            <a:xfrm>
              <a:off x="1708" y="1402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08" name="Line 155"/>
            <p:cNvSpPr>
              <a:spLocks noChangeShapeType="1"/>
            </p:cNvSpPr>
            <p:nvPr/>
          </p:nvSpPr>
          <p:spPr bwMode="auto">
            <a:xfrm>
              <a:off x="1706" y="1223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68" name="Rectangle 156"/>
          <p:cNvSpPr>
            <a:spLocks noChangeArrowheads="1"/>
          </p:cNvSpPr>
          <p:nvPr/>
        </p:nvSpPr>
        <p:spPr bwMode="auto">
          <a:xfrm>
            <a:off x="5589588" y="341313"/>
            <a:ext cx="4102100" cy="7089775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69" name="Rectangle 157"/>
          <p:cNvSpPr>
            <a:spLocks noChangeArrowheads="1"/>
          </p:cNvSpPr>
          <p:nvPr/>
        </p:nvSpPr>
        <p:spPr bwMode="auto">
          <a:xfrm>
            <a:off x="0" y="-12700"/>
            <a:ext cx="10058400" cy="28956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854" name="Rectangle 158"/>
          <p:cNvSpPr>
            <a:spLocks noChangeArrowheads="1"/>
          </p:cNvSpPr>
          <p:nvPr/>
        </p:nvSpPr>
        <p:spPr bwMode="auto">
          <a:xfrm>
            <a:off x="6827838" y="584200"/>
            <a:ext cx="2706687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12771" name="Rectangle 159"/>
          <p:cNvSpPr>
            <a:spLocks noChangeArrowheads="1"/>
          </p:cNvSpPr>
          <p:nvPr/>
        </p:nvSpPr>
        <p:spPr bwMode="auto">
          <a:xfrm>
            <a:off x="0" y="6142038"/>
            <a:ext cx="10058400" cy="1722437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72" name="Rectangle 160"/>
          <p:cNvSpPr>
            <a:spLocks noChangeArrowheads="1"/>
          </p:cNvSpPr>
          <p:nvPr/>
        </p:nvSpPr>
        <p:spPr bwMode="auto">
          <a:xfrm>
            <a:off x="0" y="3797300"/>
            <a:ext cx="384175" cy="2360613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73" name="Rectangle 161"/>
          <p:cNvSpPr>
            <a:spLocks noChangeArrowheads="1"/>
          </p:cNvSpPr>
          <p:nvPr/>
        </p:nvSpPr>
        <p:spPr bwMode="auto">
          <a:xfrm>
            <a:off x="2835275" y="4775200"/>
            <a:ext cx="7215188" cy="137477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858" name="Rectangle 162"/>
          <p:cNvSpPr>
            <a:spLocks noChangeArrowheads="1"/>
          </p:cNvSpPr>
          <p:nvPr/>
        </p:nvSpPr>
        <p:spPr bwMode="auto">
          <a:xfrm>
            <a:off x="285750" y="3794125"/>
            <a:ext cx="2540000" cy="2344738"/>
          </a:xfrm>
          <a:prstGeom prst="rect">
            <a:avLst/>
          </a:prstGeom>
          <a:noFill/>
          <a:ln w="76200">
            <a:solidFill>
              <a:schemeClr val="hlink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2775" name="Text Box 163"/>
          <p:cNvSpPr txBox="1">
            <a:spLocks noChangeArrowheads="1"/>
          </p:cNvSpPr>
          <p:nvPr/>
        </p:nvSpPr>
        <p:spPr bwMode="auto">
          <a:xfrm>
            <a:off x="9015413" y="747712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54</a:t>
            </a:r>
          </a:p>
        </p:txBody>
      </p:sp>
      <p:sp>
        <p:nvSpPr>
          <p:cNvPr id="1437860" name="Rectangle 164"/>
          <p:cNvSpPr>
            <a:spLocks noChangeArrowheads="1"/>
          </p:cNvSpPr>
          <p:nvPr/>
        </p:nvSpPr>
        <p:spPr bwMode="auto">
          <a:xfrm>
            <a:off x="6657975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12777" name="Rectangle 165"/>
          <p:cNvSpPr>
            <a:spLocks noChangeArrowheads="1"/>
          </p:cNvSpPr>
          <p:nvPr/>
        </p:nvSpPr>
        <p:spPr bwMode="auto">
          <a:xfrm>
            <a:off x="9942513" y="73120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2000" b="1"/>
          </a:p>
        </p:txBody>
      </p:sp>
      <p:sp>
        <p:nvSpPr>
          <p:cNvPr id="112778" name="Text Box 166"/>
          <p:cNvSpPr txBox="1">
            <a:spLocks noChangeArrowheads="1"/>
          </p:cNvSpPr>
          <p:nvPr/>
        </p:nvSpPr>
        <p:spPr bwMode="auto">
          <a:xfrm>
            <a:off x="4094163" y="1895475"/>
            <a:ext cx="795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 b="1">
              <a:latin typeface="Helvetica" charset="0"/>
            </a:endParaRPr>
          </a:p>
        </p:txBody>
      </p:sp>
      <p:sp>
        <p:nvSpPr>
          <p:cNvPr id="112779" name="Line 167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0" name="Text Box 168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12781" name="Text Box 169"/>
          <p:cNvSpPr txBox="1">
            <a:spLocks noChangeArrowheads="1"/>
          </p:cNvSpPr>
          <p:nvPr/>
        </p:nvSpPr>
        <p:spPr bwMode="auto">
          <a:xfrm rot="-5400000">
            <a:off x="1716882" y="3529806"/>
            <a:ext cx="4703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12782" name="Line 170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3" name="Line 171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4" name="Line 172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5" name="Line 173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74"/>
          <p:cNvGrpSpPr>
            <a:grpSpLocks/>
          </p:cNvGrpSpPr>
          <p:nvPr/>
        </p:nvGrpSpPr>
        <p:grpSpPr bwMode="auto">
          <a:xfrm>
            <a:off x="6154738" y="1839913"/>
            <a:ext cx="3114675" cy="4057650"/>
            <a:chOff x="1837" y="1782"/>
            <a:chExt cx="1962" cy="2556"/>
          </a:xfrm>
        </p:grpSpPr>
        <p:sp>
          <p:nvSpPr>
            <p:cNvPr id="1437871" name="AutoShape 175"/>
            <p:cNvSpPr>
              <a:spLocks noChangeArrowheads="1"/>
            </p:cNvSpPr>
            <p:nvPr/>
          </p:nvSpPr>
          <p:spPr bwMode="auto">
            <a:xfrm>
              <a:off x="1837" y="1782"/>
              <a:ext cx="1962" cy="255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279F">
                    <a:gamma/>
                    <a:shade val="0"/>
                    <a:invGamma/>
                  </a:srgbClr>
                </a:gs>
                <a:gs pos="50000">
                  <a:srgbClr val="00279F"/>
                </a:gs>
                <a:gs pos="100000">
                  <a:srgbClr val="00279F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blurRad="63500" dist="183162" dir="2021404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437872" name="Text Box 176"/>
            <p:cNvSpPr txBox="1">
              <a:spLocks noChangeArrowheads="1"/>
            </p:cNvSpPr>
            <p:nvPr/>
          </p:nvSpPr>
          <p:spPr bwMode="auto">
            <a:xfrm>
              <a:off x="1913" y="1863"/>
              <a:ext cx="1876" cy="23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40000"/>
                </a:lnSpc>
                <a:spcBef>
                  <a:spcPct val="50000"/>
                </a:spcBef>
                <a:defRPr/>
              </a:pPr>
              <a:r>
                <a:rPr lang="es-ES" sz="2800" b="1" smtClean="0">
                  <a:solidFill>
                    <a:srgbClr val="FAFD00"/>
                  </a:solidFill>
                  <a:latin typeface="Arial" charset="0"/>
                </a:rPr>
                <a:t>Los profetas escribieron en un período de cuatrocientos años después  de “la división” </a:t>
              </a:r>
              <a:endParaRPr lang="en-US" sz="2800" b="1" smtClean="0">
                <a:solidFill>
                  <a:srgbClr val="FAFD00"/>
                </a:solidFill>
                <a:latin typeface="Arial" charset="0"/>
              </a:endParaRPr>
            </a:p>
          </p:txBody>
        </p:sp>
      </p:grpSp>
      <p:sp>
        <p:nvSpPr>
          <p:cNvPr id="112787" name="Text Box 177"/>
          <p:cNvSpPr txBox="1">
            <a:spLocks noChangeArrowheads="1"/>
          </p:cNvSpPr>
          <p:nvPr/>
        </p:nvSpPr>
        <p:spPr bwMode="auto">
          <a:xfrm>
            <a:off x="449263" y="7485063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latin typeface="Arial" charset="0"/>
              </a:rPr>
              <a:t>© </a:t>
            </a:r>
            <a:r>
              <a:rPr lang="en-US" sz="1000" b="1">
                <a:latin typeface="Arial" charset="0"/>
              </a:rPr>
              <a:t>2012</a:t>
            </a:r>
            <a:r>
              <a:rPr lang="en-US" sz="900" b="1">
                <a:latin typeface="Arial" charset="0"/>
              </a:rPr>
              <a:t> TBBMI</a:t>
            </a:r>
          </a:p>
        </p:txBody>
      </p:sp>
      <p:sp>
        <p:nvSpPr>
          <p:cNvPr id="112788" name="Text Box 178"/>
          <p:cNvSpPr txBox="1">
            <a:spLocks noChangeArrowheads="1"/>
          </p:cNvSpPr>
          <p:nvPr/>
        </p:nvSpPr>
        <p:spPr bwMode="auto">
          <a:xfrm>
            <a:off x="8531225" y="7478713"/>
            <a:ext cx="658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9.6.07.</a:t>
            </a:r>
          </a:p>
        </p:txBody>
      </p:sp>
      <p:sp>
        <p:nvSpPr>
          <p:cNvPr id="1437876" name="Rectangle 180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sp>
        <p:nvSpPr>
          <p:cNvPr id="1437877" name="Text Box 181"/>
          <p:cNvSpPr txBox="1">
            <a:spLocks noChangeArrowheads="1"/>
          </p:cNvSpPr>
          <p:nvPr/>
        </p:nvSpPr>
        <p:spPr bwMode="auto">
          <a:xfrm>
            <a:off x="5810250" y="6338888"/>
            <a:ext cx="3956050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b="1" smtClean="0">
                <a:solidFill>
                  <a:srgbClr val="FFE957"/>
                </a:solidFill>
                <a:latin typeface="Helvetica" charset="0"/>
              </a:rPr>
              <a:t>Cronología bíblica aproximada: 760 a.C.           hasta 430 a.C.</a:t>
            </a:r>
          </a:p>
          <a:p>
            <a:pPr algn="ctr">
              <a:defRPr/>
            </a:pPr>
            <a:endParaRPr lang="en-US" sz="2000" b="1" smtClean="0">
              <a:solidFill>
                <a:srgbClr val="FFE957"/>
              </a:solidFill>
              <a:latin typeface="Helvetica" charset="0"/>
            </a:endParaRPr>
          </a:p>
        </p:txBody>
      </p:sp>
      <p:pic>
        <p:nvPicPr>
          <p:cNvPr id="1437878" name="Picture 182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12792" name="Text Box 183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sp>
        <p:nvSpPr>
          <p:cNvPr id="1437880" name="AutoShape 184"/>
          <p:cNvSpPr>
            <a:spLocks noChangeArrowheads="1"/>
          </p:cNvSpPr>
          <p:nvPr/>
        </p:nvSpPr>
        <p:spPr bwMode="auto">
          <a:xfrm>
            <a:off x="5902325" y="6265863"/>
            <a:ext cx="3619500" cy="101917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F819"/>
            </a:solidFill>
            <a:round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112794" name="Picture 191" descr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902075"/>
            <a:ext cx="2435225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95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12796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112798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12799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2800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183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2797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4690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4691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4692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4693" name="Rectangle 10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694" name="Rectangle 81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4695" name="Rectangle 8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4696" name="Rectangle 8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4697" name="Rectangle 9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4698" name="Rectangle 9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4699" name="Rectangle 9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4700" name="Rectangle 9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4701" name="Rectangle 9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4702" name="Rectangle 9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4703" name="Rectangle 9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4704" name="Rectangle 9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4705" name="Rectangle 9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4706" name="Rectangle 9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4707" name="Rectangle 101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4708" name="Rectangle 102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4709" name="Rectangle 103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4710" name="Rectangle 104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4711" name="Rectangle 106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4712" name="Rectangle 19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4713" name="Picture 1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714" name="Rectangle 197"/>
          <p:cNvSpPr>
            <a:spLocks noChangeArrowheads="1"/>
          </p:cNvSpPr>
          <p:nvPr/>
        </p:nvSpPr>
        <p:spPr bwMode="auto">
          <a:xfrm>
            <a:off x="4989513" y="407988"/>
            <a:ext cx="4692650" cy="68341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715" name="Rectangle 198"/>
          <p:cNvSpPr>
            <a:spLocks noChangeArrowheads="1"/>
          </p:cNvSpPr>
          <p:nvPr/>
        </p:nvSpPr>
        <p:spPr bwMode="auto">
          <a:xfrm>
            <a:off x="5026025" y="412750"/>
            <a:ext cx="4694238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6728" name="Rectangle 200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14717" name="Text Box 203"/>
          <p:cNvSpPr txBox="1">
            <a:spLocks noChangeArrowheads="1"/>
          </p:cNvSpPr>
          <p:nvPr/>
        </p:nvSpPr>
        <p:spPr bwMode="auto">
          <a:xfrm>
            <a:off x="9015413" y="73437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55</a:t>
            </a:r>
          </a:p>
        </p:txBody>
      </p:sp>
      <p:sp>
        <p:nvSpPr>
          <p:cNvPr id="1046733" name="Text Box 205"/>
          <p:cNvSpPr txBox="1">
            <a:spLocks noChangeArrowheads="1"/>
          </p:cNvSpPr>
          <p:nvPr/>
        </p:nvSpPr>
        <p:spPr bwMode="auto">
          <a:xfrm>
            <a:off x="5248275" y="6442075"/>
            <a:ext cx="4233863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Cronología bíblica aproximada: 760 B.C. to 430 B.C.</a:t>
            </a:r>
          </a:p>
        </p:txBody>
      </p:sp>
      <p:sp>
        <p:nvSpPr>
          <p:cNvPr id="1046734" name="AutoShape 206"/>
          <p:cNvSpPr>
            <a:spLocks noChangeArrowheads="1"/>
          </p:cNvSpPr>
          <p:nvPr/>
        </p:nvSpPr>
        <p:spPr bwMode="auto">
          <a:xfrm>
            <a:off x="5356225" y="6397625"/>
            <a:ext cx="4014788" cy="8223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F819"/>
            </a:solidFill>
            <a:round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4720" name="Rectangle 64"/>
          <p:cNvSpPr>
            <a:spLocks noChangeArrowheads="1"/>
          </p:cNvSpPr>
          <p:nvPr/>
        </p:nvSpPr>
        <p:spPr bwMode="auto">
          <a:xfrm>
            <a:off x="2868613" y="11223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046738" name="Rectangle 210"/>
          <p:cNvSpPr>
            <a:spLocks noChangeArrowheads="1"/>
          </p:cNvSpPr>
          <p:nvPr/>
        </p:nvSpPr>
        <p:spPr bwMode="auto">
          <a:xfrm>
            <a:off x="6486525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046739" name="Text Box 211"/>
          <p:cNvSpPr txBox="1">
            <a:spLocks noChangeArrowheads="1"/>
          </p:cNvSpPr>
          <p:nvPr/>
        </p:nvSpPr>
        <p:spPr bwMode="auto">
          <a:xfrm>
            <a:off x="5416550" y="2401888"/>
            <a:ext cx="3900488" cy="3937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66FFFF"/>
                </a:solidFill>
                <a:latin typeface="Arial" pitchFamily="1" charset="0"/>
                <a:ea typeface="+mn-ea"/>
                <a:cs typeface="+mn-cs"/>
              </a:rPr>
              <a:t>Los profetas NO andaban vagando por toda la Biblia…         …desde la primera página hasta la última.</a:t>
            </a:r>
          </a:p>
        </p:txBody>
      </p:sp>
      <p:sp>
        <p:nvSpPr>
          <p:cNvPr id="114723" name="AutoShape 715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5417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724" name="Rectangle 716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725" name="Rectangle 717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726" name="Rectangle 719"/>
          <p:cNvSpPr>
            <a:spLocks noChangeArrowheads="1"/>
          </p:cNvSpPr>
          <p:nvPr/>
        </p:nvSpPr>
        <p:spPr bwMode="auto">
          <a:xfrm>
            <a:off x="2757488" y="629602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4727" name="Rectangle 720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14728" name="Rectangle 721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047250" name="Rectangle 722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14730" name="Line 723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31" name="Line 724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32" name="Line 725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33" name="Line 726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34" name="Freeform 727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735" name="Line 728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36" name="Freeform 729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37" name="Line 730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38" name="Line 731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39" name="Line 732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40" name="Line 733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41" name="Line 734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42" name="Line 735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43" name="Line 736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44" name="Line 737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45" name="Line 738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46" name="Line 739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47" name="Line 740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48" name="Line 741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49" name="Rectangle 742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14750" name="Rectangle 745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14751" name="Rectangle 746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14752" name="Rectangle 747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14753" name="Line 748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54" name="Rectangle 749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14755" name="Rectangle 750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14756" name="Rectangle 751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14757" name="Freeform 752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758" name="Line 753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59" name="Line 754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60" name="Line 756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61" name="Line 757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62" name="Line 758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63" name="Line 759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64" name="Line 760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65" name="Rectangle 761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4766" name="Rectangle 762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4767" name="Rectangle 763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14768" name="Rectangle 764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14769" name="Rectangle 765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14770" name="Rectangle 766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14771" name="AutoShape 768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772" name="Rectangle 769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14773" name="Rectangle 770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14774" name="Rectangle 771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14775" name="Rectangle 772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14776" name="Rectangle 773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14777" name="Rectangle 774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14778" name="Rectangle 775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14779" name="Rectangle 776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14780" name="Rectangle 777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14781" name="Rectangle 778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14782" name="Rectangle 779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83" name="Line 780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84" name="Line 781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85" name="Line 782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86" name="Line 784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87" name="Line 785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88" name="Rectangle 787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14789" name="Rectangle 788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14790" name="Rectangle 789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14791" name="Text Box 790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14792" name="Text Box 791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14793" name="Rectangle 795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4794" name="Rectangle 796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4795" name="Rectangle 797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4796" name="Rectangle 798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14797" name="Rectangle 799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4798" name="Rectangle 801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14799" name="Rectangle 802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4800" name="Line 803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801" name="Line 804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802" name="Line 805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803" name="Line 806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804" name="Rectangle 807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805" name="Rectangle 808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4806" name="Rectangle 811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807" name="Rectangle 812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808" name="Rectangle 813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809" name="Arc 814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810" name="Rectangle 815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811" name="Rectangle 816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812" name="Rectangle 827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4813" name="Rectangle 828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4814" name="Rectangle 829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4815" name="Rectangle 840"/>
          <p:cNvSpPr>
            <a:spLocks noChangeArrowheads="1"/>
          </p:cNvSpPr>
          <p:nvPr/>
        </p:nvSpPr>
        <p:spPr bwMode="auto">
          <a:xfrm>
            <a:off x="2770188" y="23526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4816" name="Rectangle 841"/>
          <p:cNvSpPr>
            <a:spLocks noChangeArrowheads="1"/>
          </p:cNvSpPr>
          <p:nvPr/>
        </p:nvSpPr>
        <p:spPr bwMode="auto">
          <a:xfrm>
            <a:off x="2916238" y="22955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sp>
        <p:nvSpPr>
          <p:cNvPr id="114817" name="Rectangle 842"/>
          <p:cNvSpPr>
            <a:spLocks noChangeArrowheads="1"/>
          </p:cNvSpPr>
          <p:nvPr/>
        </p:nvSpPr>
        <p:spPr bwMode="auto">
          <a:xfrm>
            <a:off x="2763838" y="38004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4818" name="Rectangle 843"/>
          <p:cNvSpPr>
            <a:spLocks noChangeArrowheads="1"/>
          </p:cNvSpPr>
          <p:nvPr/>
        </p:nvSpPr>
        <p:spPr bwMode="auto">
          <a:xfrm>
            <a:off x="2909888" y="37433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sp>
        <p:nvSpPr>
          <p:cNvPr id="114819" name="Rectangle 844"/>
          <p:cNvSpPr>
            <a:spLocks noChangeArrowheads="1"/>
          </p:cNvSpPr>
          <p:nvPr/>
        </p:nvSpPr>
        <p:spPr bwMode="auto">
          <a:xfrm>
            <a:off x="2751138" y="54387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4820" name="Rectangle 845"/>
          <p:cNvSpPr>
            <a:spLocks noChangeArrowheads="1"/>
          </p:cNvSpPr>
          <p:nvPr/>
        </p:nvSpPr>
        <p:spPr bwMode="auto">
          <a:xfrm>
            <a:off x="2897188" y="53816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sp>
        <p:nvSpPr>
          <p:cNvPr id="114821" name="Line 846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822" name="Line 847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823" name="Rectangle 848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14824" name="Text Box 850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14825" name="Line 851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826" name="Text Box 854"/>
          <p:cNvSpPr txBox="1">
            <a:spLocks noChangeArrowheads="1"/>
          </p:cNvSpPr>
          <p:nvPr/>
        </p:nvSpPr>
        <p:spPr bwMode="auto">
          <a:xfrm rot="-5400000">
            <a:off x="1716882" y="3545681"/>
            <a:ext cx="4703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14827" name="Line 855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828" name="Line 856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829" name="Line 857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830" name="Line 858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7381" name="AutoShape 853"/>
          <p:cNvSpPr>
            <a:spLocks noChangeArrowheads="1"/>
          </p:cNvSpPr>
          <p:nvPr/>
        </p:nvSpPr>
        <p:spPr bwMode="auto">
          <a:xfrm flipH="1">
            <a:off x="2657475" y="4438650"/>
            <a:ext cx="3316288" cy="60801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hlink"/>
          </a:solidFill>
          <a:ln w="38100">
            <a:solidFill>
              <a:srgbClr val="1822CD"/>
            </a:solidFill>
            <a:miter lim="800000"/>
            <a:headEnd/>
            <a:tailEnd/>
          </a:ln>
          <a:effectLst>
            <a:outerShdw blurRad="63500" dist="91581" dir="3378596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47401" name="Rectangle 873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1047404" name="Picture 876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14834" name="Text Box 877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grpSp>
        <p:nvGrpSpPr>
          <p:cNvPr id="114835" name="Group 878"/>
          <p:cNvGrpSpPr>
            <a:grpSpLocks/>
          </p:cNvGrpSpPr>
          <p:nvPr/>
        </p:nvGrpSpPr>
        <p:grpSpPr bwMode="auto">
          <a:xfrm>
            <a:off x="2606675" y="1114425"/>
            <a:ext cx="1292225" cy="1165225"/>
            <a:chOff x="1642" y="702"/>
            <a:chExt cx="814" cy="734"/>
          </a:xfrm>
        </p:grpSpPr>
        <p:sp>
          <p:nvSpPr>
            <p:cNvPr id="114843" name="Line 879"/>
            <p:cNvSpPr>
              <a:spLocks noChangeShapeType="1"/>
            </p:cNvSpPr>
            <p:nvPr/>
          </p:nvSpPr>
          <p:spPr bwMode="auto">
            <a:xfrm>
              <a:off x="1642" y="1435"/>
              <a:ext cx="81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844" name="Rectangle 880"/>
            <p:cNvSpPr>
              <a:spLocks noChangeArrowheads="1"/>
            </p:cNvSpPr>
            <p:nvPr/>
          </p:nvSpPr>
          <p:spPr bwMode="auto">
            <a:xfrm>
              <a:off x="1660" y="702"/>
              <a:ext cx="773" cy="729"/>
            </a:xfrm>
            <a:prstGeom prst="rect">
              <a:avLst/>
            </a:prstGeom>
            <a:solidFill>
              <a:srgbClr val="BAF1F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845" name="Line 881"/>
            <p:cNvSpPr>
              <a:spLocks noChangeShapeType="1"/>
            </p:cNvSpPr>
            <p:nvPr/>
          </p:nvSpPr>
          <p:spPr bwMode="auto">
            <a:xfrm>
              <a:off x="1708" y="1074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846" name="Line 882"/>
            <p:cNvSpPr>
              <a:spLocks noChangeShapeType="1"/>
            </p:cNvSpPr>
            <p:nvPr/>
          </p:nvSpPr>
          <p:spPr bwMode="auto">
            <a:xfrm>
              <a:off x="1708" y="1402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847" name="Line 883"/>
            <p:cNvSpPr>
              <a:spLocks noChangeShapeType="1"/>
            </p:cNvSpPr>
            <p:nvPr/>
          </p:nvSpPr>
          <p:spPr bwMode="auto">
            <a:xfrm>
              <a:off x="1706" y="1223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4836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14837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114839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14840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4841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167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4838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6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6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46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46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7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7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6739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38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39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40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41" name="Rectangle 10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6742" name="Rectangle 81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43" name="Rectangle 8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44" name="Rectangle 8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45" name="Rectangle 9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46" name="Rectangle 9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47" name="Rectangle 9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48" name="Rectangle 9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49" name="Rectangle 9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50" name="Rectangle 9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51" name="Rectangle 9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52" name="Rectangle 9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53" name="Rectangle 9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54" name="Rectangle 9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55" name="Rectangle 101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56" name="Rectangle 102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57" name="Rectangle 103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58" name="Rectangle 104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59" name="Rectangle 106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60" name="Rectangle 19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6761" name="Picture 1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62" name="Rectangle 197"/>
          <p:cNvSpPr>
            <a:spLocks noChangeArrowheads="1"/>
          </p:cNvSpPr>
          <p:nvPr/>
        </p:nvSpPr>
        <p:spPr bwMode="auto">
          <a:xfrm>
            <a:off x="4989513" y="407988"/>
            <a:ext cx="4692650" cy="68341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6763" name="Rectangle 198"/>
          <p:cNvSpPr>
            <a:spLocks noChangeArrowheads="1"/>
          </p:cNvSpPr>
          <p:nvPr/>
        </p:nvSpPr>
        <p:spPr bwMode="auto">
          <a:xfrm>
            <a:off x="5026025" y="412750"/>
            <a:ext cx="4694238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5896" name="Rectangle 200"/>
          <p:cNvSpPr>
            <a:spLocks noChangeArrowheads="1"/>
          </p:cNvSpPr>
          <p:nvPr/>
        </p:nvSpPr>
        <p:spPr bwMode="auto">
          <a:xfrm>
            <a:off x="5167313" y="2128838"/>
            <a:ext cx="4306887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Dos problemas...</a:t>
            </a:r>
            <a:r>
              <a:rPr lang="en-US" sz="36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 </a:t>
            </a:r>
          </a:p>
        </p:txBody>
      </p:sp>
      <p:sp>
        <p:nvSpPr>
          <p:cNvPr id="925897" name="Rectangle 201"/>
          <p:cNvSpPr>
            <a:spLocks noChangeArrowheads="1"/>
          </p:cNvSpPr>
          <p:nvPr/>
        </p:nvSpPr>
        <p:spPr bwMode="auto">
          <a:xfrm>
            <a:off x="5213350" y="2968625"/>
            <a:ext cx="4306888" cy="173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Problema</a:t>
            </a:r>
            <a:r>
              <a:rPr lang="en-US" sz="3600" b="1" dirty="0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 #1: </a:t>
            </a:r>
            <a:r>
              <a:rPr lang="en-US" sz="3600" b="1" dirty="0" err="1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Aparentemente</a:t>
            </a:r>
            <a:r>
              <a:rPr lang="en-US" sz="3600" b="1" dirty="0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 sin </a:t>
            </a:r>
            <a:r>
              <a:rPr lang="en-US" sz="3600" b="1" dirty="0" err="1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orden</a:t>
            </a:r>
            <a:r>
              <a:rPr lang="en-US" sz="3600" b="1" dirty="0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.</a:t>
            </a:r>
          </a:p>
        </p:txBody>
      </p:sp>
      <p:sp>
        <p:nvSpPr>
          <p:cNvPr id="925898" name="Rectangle 202"/>
          <p:cNvSpPr>
            <a:spLocks noChangeArrowheads="1"/>
          </p:cNvSpPr>
          <p:nvPr/>
        </p:nvSpPr>
        <p:spPr bwMode="auto">
          <a:xfrm>
            <a:off x="5226050" y="4535488"/>
            <a:ext cx="4306888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CCCCCC"/>
                </a:solidFill>
                <a:latin typeface="Helvetica" pitchFamily="1" charset="0"/>
                <a:ea typeface="+mn-ea"/>
                <a:cs typeface="+mn-cs"/>
              </a:rPr>
              <a:t>Agrupado solo por profetas </a:t>
            </a:r>
            <a:r>
              <a:rPr lang="en-US" sz="3600" b="1" i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mayores</a:t>
            </a:r>
            <a:r>
              <a:rPr lang="en-US" sz="3600" b="1">
                <a:solidFill>
                  <a:srgbClr val="CCCCCC"/>
                </a:solidFill>
                <a:latin typeface="Helvetica" pitchFamily="1" charset="0"/>
                <a:ea typeface="+mn-ea"/>
                <a:cs typeface="+mn-cs"/>
              </a:rPr>
              <a:t> y profetas                    </a:t>
            </a:r>
            <a:r>
              <a:rPr lang="en-US" sz="3600" b="1" i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menores</a:t>
            </a:r>
            <a:r>
              <a:rPr lang="en-US" sz="3600" b="1">
                <a:solidFill>
                  <a:srgbClr val="CCCCCC"/>
                </a:solidFill>
                <a:latin typeface="Helvetica" pitchFamily="1" charset="0"/>
                <a:ea typeface="+mn-ea"/>
                <a:cs typeface="+mn-cs"/>
              </a:rPr>
              <a:t>. </a:t>
            </a:r>
          </a:p>
        </p:txBody>
      </p:sp>
      <p:sp>
        <p:nvSpPr>
          <p:cNvPr id="925902" name="Rectangle 206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16768" name="Text Box 208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56</a:t>
            </a:r>
          </a:p>
        </p:txBody>
      </p:sp>
      <p:sp>
        <p:nvSpPr>
          <p:cNvPr id="925907" name="Rectangle 211"/>
          <p:cNvSpPr>
            <a:spLocks noChangeArrowheads="1"/>
          </p:cNvSpPr>
          <p:nvPr/>
        </p:nvSpPr>
        <p:spPr bwMode="auto">
          <a:xfrm>
            <a:off x="6500813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16770" name="Text Box 212"/>
          <p:cNvSpPr txBox="1">
            <a:spLocks noChangeArrowheads="1"/>
          </p:cNvSpPr>
          <p:nvPr/>
        </p:nvSpPr>
        <p:spPr bwMode="auto">
          <a:xfrm>
            <a:off x="9572625" y="7277100"/>
            <a:ext cx="341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2</a:t>
            </a:r>
          </a:p>
        </p:txBody>
      </p:sp>
      <p:sp>
        <p:nvSpPr>
          <p:cNvPr id="116771" name="Rectangle 424"/>
          <p:cNvSpPr>
            <a:spLocks noChangeArrowheads="1"/>
          </p:cNvSpPr>
          <p:nvPr/>
        </p:nvSpPr>
        <p:spPr bwMode="auto">
          <a:xfrm>
            <a:off x="2868613" y="11223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6772" name="AutoShape 854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7322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6773" name="Rectangle 855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6774" name="Rectangle 856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6775" name="Rectangle 857"/>
          <p:cNvSpPr>
            <a:spLocks noChangeArrowheads="1"/>
          </p:cNvSpPr>
          <p:nvPr/>
        </p:nvSpPr>
        <p:spPr bwMode="auto">
          <a:xfrm>
            <a:off x="2649538" y="1123950"/>
            <a:ext cx="1228725" cy="11303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6776" name="Rectangle 858"/>
          <p:cNvSpPr>
            <a:spLocks noChangeArrowheads="1"/>
          </p:cNvSpPr>
          <p:nvPr/>
        </p:nvSpPr>
        <p:spPr bwMode="auto">
          <a:xfrm>
            <a:off x="2757488" y="629602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6777" name="Rectangle 859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16778" name="Rectangle 860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926557" name="Rectangle 861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16780" name="Line 862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81" name="Line 863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82" name="Line 864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83" name="Line 865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84" name="Freeform 866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6785" name="Line 867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86" name="Freeform 868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87" name="Line 869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88" name="Line 870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89" name="Line 871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90" name="Line 872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91" name="Line 873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92" name="Line 874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93" name="Line 875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94" name="Line 876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95" name="Line 877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96" name="Line 878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97" name="Line 879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98" name="Line 880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99" name="Rectangle 881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16800" name="Line 882"/>
          <p:cNvSpPr>
            <a:spLocks noChangeShapeType="1"/>
          </p:cNvSpPr>
          <p:nvPr/>
        </p:nvSpPr>
        <p:spPr bwMode="auto">
          <a:xfrm>
            <a:off x="2711450" y="17049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01" name="Line 883"/>
          <p:cNvSpPr>
            <a:spLocks noChangeShapeType="1"/>
          </p:cNvSpPr>
          <p:nvPr/>
        </p:nvSpPr>
        <p:spPr bwMode="auto">
          <a:xfrm>
            <a:off x="2711450" y="22256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02" name="Rectangle 884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16803" name="Rectangle 885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16804" name="Rectangle 886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16805" name="Line 887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06" name="Rectangle 888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16807" name="Rectangle 889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16808" name="Rectangle 890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16809" name="Freeform 891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6810" name="Line 892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11" name="Line 893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12" name="Line 895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13" name="Line 896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14" name="Line 897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15" name="Line 898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16" name="Line 899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17" name="Rectangle 900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6818" name="Rectangle 901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6819" name="Rectangle 902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16820" name="Rectangle 903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16821" name="Rectangle 904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16822" name="Rectangle 905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16823" name="Rectangle 906"/>
          <p:cNvSpPr>
            <a:spLocks noChangeArrowheads="1"/>
          </p:cNvSpPr>
          <p:nvPr/>
        </p:nvSpPr>
        <p:spPr bwMode="auto">
          <a:xfrm>
            <a:off x="2590800" y="2103438"/>
            <a:ext cx="5286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/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16824" name="AutoShape 907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6825" name="Rectangle 908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16826" name="Rectangle 909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16827" name="Rectangle 910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16828" name="Rectangle 911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16829" name="Rectangle 912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16830" name="Rectangle 913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16831" name="Rectangle 914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16832" name="Rectangle 915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16833" name="Rectangle 916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16834" name="Rectangle 917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16835" name="Rectangle 918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836" name="Line 919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37" name="Line 920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38" name="Line 921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39" name="Line 922"/>
          <p:cNvSpPr>
            <a:spLocks noChangeShapeType="1"/>
          </p:cNvSpPr>
          <p:nvPr/>
        </p:nvSpPr>
        <p:spPr bwMode="auto">
          <a:xfrm>
            <a:off x="2708275" y="1941513"/>
            <a:ext cx="11160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40" name="Line 923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41" name="Line 924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42" name="Rectangle 926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16843" name="Rectangle 927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16844" name="Rectangle 928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16845" name="Text Box 929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16846" name="Text Box 930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16847" name="Rectangle 931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6848" name="Rectangle 932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6849" name="Rectangle 933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6850" name="Rectangle 934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6851" name="Rectangle 935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6852" name="Rectangle 936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6853" name="Rectangle 937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16854" name="Rectangle 938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6855" name="Rectangle 940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16856" name="Rectangle 941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6857" name="Line 942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858" name="Line 943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859" name="Line 944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860" name="Line 945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61" name="Rectangle 946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862" name="Rectangle 947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6863" name="Line 948"/>
          <p:cNvSpPr>
            <a:spLocks noChangeShapeType="1"/>
          </p:cNvSpPr>
          <p:nvPr/>
        </p:nvSpPr>
        <p:spPr bwMode="auto">
          <a:xfrm>
            <a:off x="2606675" y="2278063"/>
            <a:ext cx="12922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64" name="Rectangle 950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865" name="Rectangle 951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866" name="Rectangle 952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867" name="Arc 953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868" name="Rectangle 954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869" name="Rectangle 955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870" name="Rectangle 966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6871" name="Rectangle 967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6872" name="Rectangle 968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6873" name="Rectangle 979"/>
          <p:cNvSpPr>
            <a:spLocks noChangeArrowheads="1"/>
          </p:cNvSpPr>
          <p:nvPr/>
        </p:nvSpPr>
        <p:spPr bwMode="auto">
          <a:xfrm>
            <a:off x="2770188" y="23526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6874" name="Rectangle 980"/>
          <p:cNvSpPr>
            <a:spLocks noChangeArrowheads="1"/>
          </p:cNvSpPr>
          <p:nvPr/>
        </p:nvSpPr>
        <p:spPr bwMode="auto">
          <a:xfrm>
            <a:off x="2916238" y="22955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sp>
        <p:nvSpPr>
          <p:cNvPr id="116875" name="Rectangle 981"/>
          <p:cNvSpPr>
            <a:spLocks noChangeArrowheads="1"/>
          </p:cNvSpPr>
          <p:nvPr/>
        </p:nvSpPr>
        <p:spPr bwMode="auto">
          <a:xfrm>
            <a:off x="2763838" y="38004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6876" name="Rectangle 982"/>
          <p:cNvSpPr>
            <a:spLocks noChangeArrowheads="1"/>
          </p:cNvSpPr>
          <p:nvPr/>
        </p:nvSpPr>
        <p:spPr bwMode="auto">
          <a:xfrm>
            <a:off x="2909888" y="37433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sp>
        <p:nvSpPr>
          <p:cNvPr id="116877" name="Rectangle 983"/>
          <p:cNvSpPr>
            <a:spLocks noChangeArrowheads="1"/>
          </p:cNvSpPr>
          <p:nvPr/>
        </p:nvSpPr>
        <p:spPr bwMode="auto">
          <a:xfrm>
            <a:off x="2751138" y="54387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6878" name="Rectangle 984"/>
          <p:cNvSpPr>
            <a:spLocks noChangeArrowheads="1"/>
          </p:cNvSpPr>
          <p:nvPr/>
        </p:nvSpPr>
        <p:spPr bwMode="auto">
          <a:xfrm>
            <a:off x="2897188" y="53816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sp>
        <p:nvSpPr>
          <p:cNvPr id="116879" name="Line 985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80" name="Line 986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81" name="Rectangle 987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16882" name="Text Box 989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16883" name="Line 990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84" name="Text Box 991"/>
          <p:cNvSpPr txBox="1">
            <a:spLocks noChangeArrowheads="1"/>
          </p:cNvSpPr>
          <p:nvPr/>
        </p:nvSpPr>
        <p:spPr bwMode="auto">
          <a:xfrm rot="-5400000">
            <a:off x="1716881" y="3569494"/>
            <a:ext cx="4703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16885" name="Line 992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86" name="Line 993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87" name="Line 994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88" name="Line 995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6705" name="Rectangle 1009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926707" name="Picture 1011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16891" name="Text Box 1012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grpSp>
        <p:nvGrpSpPr>
          <p:cNvPr id="116892" name="Group 1013"/>
          <p:cNvGrpSpPr>
            <a:grpSpLocks/>
          </p:cNvGrpSpPr>
          <p:nvPr/>
        </p:nvGrpSpPr>
        <p:grpSpPr bwMode="auto">
          <a:xfrm>
            <a:off x="2606675" y="1114425"/>
            <a:ext cx="1292225" cy="1165225"/>
            <a:chOff x="1642" y="702"/>
            <a:chExt cx="814" cy="734"/>
          </a:xfrm>
        </p:grpSpPr>
        <p:sp>
          <p:nvSpPr>
            <p:cNvPr id="116900" name="Line 1014"/>
            <p:cNvSpPr>
              <a:spLocks noChangeShapeType="1"/>
            </p:cNvSpPr>
            <p:nvPr/>
          </p:nvSpPr>
          <p:spPr bwMode="auto">
            <a:xfrm>
              <a:off x="1642" y="1435"/>
              <a:ext cx="81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901" name="Rectangle 1015"/>
            <p:cNvSpPr>
              <a:spLocks noChangeArrowheads="1"/>
            </p:cNvSpPr>
            <p:nvPr/>
          </p:nvSpPr>
          <p:spPr bwMode="auto">
            <a:xfrm>
              <a:off x="1660" y="702"/>
              <a:ext cx="773" cy="729"/>
            </a:xfrm>
            <a:prstGeom prst="rect">
              <a:avLst/>
            </a:prstGeom>
            <a:solidFill>
              <a:srgbClr val="BAF1F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902" name="Line 1016"/>
            <p:cNvSpPr>
              <a:spLocks noChangeShapeType="1"/>
            </p:cNvSpPr>
            <p:nvPr/>
          </p:nvSpPr>
          <p:spPr bwMode="auto">
            <a:xfrm>
              <a:off x="1708" y="1074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903" name="Line 1017"/>
            <p:cNvSpPr>
              <a:spLocks noChangeShapeType="1"/>
            </p:cNvSpPr>
            <p:nvPr/>
          </p:nvSpPr>
          <p:spPr bwMode="auto">
            <a:xfrm>
              <a:off x="1708" y="1402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904" name="Line 1018"/>
            <p:cNvSpPr>
              <a:spLocks noChangeShapeType="1"/>
            </p:cNvSpPr>
            <p:nvPr/>
          </p:nvSpPr>
          <p:spPr bwMode="auto">
            <a:xfrm>
              <a:off x="1706" y="1223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6893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16894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116896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16897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6898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176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6895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5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5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897" grpId="0" autoUpdateAnimBg="0"/>
      <p:bldP spid="925898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786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787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788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789" name="Rectangle 10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8790" name="Rectangle 81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791" name="Rectangle 8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792" name="Rectangle 8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793" name="Rectangle 9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794" name="Rectangle 9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795" name="Rectangle 9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796" name="Rectangle 9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797" name="Rectangle 9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798" name="Rectangle 9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799" name="Rectangle 9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800" name="Rectangle 9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801" name="Rectangle 9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802" name="Rectangle 9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803" name="Rectangle 101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804" name="Rectangle 102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805" name="Rectangle 103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806" name="Rectangle 104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807" name="Rectangle 106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808" name="Rectangle 19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8809" name="Picture 1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10" name="Rectangle 197"/>
          <p:cNvSpPr>
            <a:spLocks noChangeArrowheads="1"/>
          </p:cNvSpPr>
          <p:nvPr/>
        </p:nvSpPr>
        <p:spPr bwMode="auto">
          <a:xfrm>
            <a:off x="5026025" y="407988"/>
            <a:ext cx="4692650" cy="68341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8811" name="Rectangle 198"/>
          <p:cNvSpPr>
            <a:spLocks noChangeArrowheads="1"/>
          </p:cNvSpPr>
          <p:nvPr/>
        </p:nvSpPr>
        <p:spPr bwMode="auto">
          <a:xfrm>
            <a:off x="5024438" y="415925"/>
            <a:ext cx="4694237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7947" name="Rectangle 203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18813" name="Text Box 205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57</a:t>
            </a:r>
          </a:p>
        </p:txBody>
      </p:sp>
      <p:sp>
        <p:nvSpPr>
          <p:cNvPr id="927951" name="Rectangle 207"/>
          <p:cNvSpPr>
            <a:spLocks noChangeArrowheads="1"/>
          </p:cNvSpPr>
          <p:nvPr/>
        </p:nvSpPr>
        <p:spPr bwMode="auto">
          <a:xfrm>
            <a:off x="6500813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18815" name="Text Box 515"/>
          <p:cNvSpPr txBox="1">
            <a:spLocks noChangeArrowheads="1"/>
          </p:cNvSpPr>
          <p:nvPr/>
        </p:nvSpPr>
        <p:spPr bwMode="auto">
          <a:xfrm>
            <a:off x="9575800" y="7280275"/>
            <a:ext cx="341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1</a:t>
            </a:r>
          </a:p>
        </p:txBody>
      </p:sp>
      <p:sp>
        <p:nvSpPr>
          <p:cNvPr id="118816" name="Rectangle 574"/>
          <p:cNvSpPr>
            <a:spLocks noChangeArrowheads="1"/>
          </p:cNvSpPr>
          <p:nvPr/>
        </p:nvSpPr>
        <p:spPr bwMode="auto">
          <a:xfrm>
            <a:off x="2868613" y="11223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18817" name="AutoShape 250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4782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8818" name="Rectangle 251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8819" name="Rectangle 252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8820" name="Rectangle 253"/>
          <p:cNvSpPr>
            <a:spLocks noChangeArrowheads="1"/>
          </p:cNvSpPr>
          <p:nvPr/>
        </p:nvSpPr>
        <p:spPr bwMode="auto">
          <a:xfrm>
            <a:off x="2649538" y="1123950"/>
            <a:ext cx="1228725" cy="11303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8821" name="Rectangle 254"/>
          <p:cNvSpPr>
            <a:spLocks noChangeArrowheads="1"/>
          </p:cNvSpPr>
          <p:nvPr/>
        </p:nvSpPr>
        <p:spPr bwMode="auto">
          <a:xfrm>
            <a:off x="2757488" y="629602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8822" name="Rectangle 255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18823" name="Rectangle 256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235201" name="Rectangle 257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18825" name="Line 258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26" name="Line 259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27" name="Line 260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28" name="Line 261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29" name="Freeform 262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8830" name="Line 263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31" name="Freeform 264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32" name="Line 265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33" name="Line 266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34" name="Line 267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35" name="Line 268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36" name="Line 269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37" name="Line 270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38" name="Line 271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39" name="Line 272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40" name="Line 273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41" name="Line 274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42" name="Line 275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43" name="Line 276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44" name="Rectangle 277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18845" name="Line 278"/>
          <p:cNvSpPr>
            <a:spLocks noChangeShapeType="1"/>
          </p:cNvSpPr>
          <p:nvPr/>
        </p:nvSpPr>
        <p:spPr bwMode="auto">
          <a:xfrm>
            <a:off x="2711450" y="17049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46" name="Line 279"/>
          <p:cNvSpPr>
            <a:spLocks noChangeShapeType="1"/>
          </p:cNvSpPr>
          <p:nvPr/>
        </p:nvSpPr>
        <p:spPr bwMode="auto">
          <a:xfrm>
            <a:off x="2711450" y="22256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47" name="Rectangle 280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18848" name="Rectangle 281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18849" name="Rectangle 282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18850" name="Line 283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51" name="Rectangle 284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18852" name="Rectangle 285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18853" name="Rectangle 286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18854" name="Freeform 287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8855" name="Line 288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56" name="Line 289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57" name="Line 291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58" name="Line 292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59" name="Line 293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60" name="Line 294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61" name="Line 295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62" name="Rectangle 296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8863" name="Rectangle 297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8864" name="Rectangle 298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18865" name="Rectangle 299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18866" name="Rectangle 300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18867" name="Rectangle 301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18868" name="Rectangle 302"/>
          <p:cNvSpPr>
            <a:spLocks noChangeArrowheads="1"/>
          </p:cNvSpPr>
          <p:nvPr/>
        </p:nvSpPr>
        <p:spPr bwMode="auto">
          <a:xfrm>
            <a:off x="2590800" y="2103438"/>
            <a:ext cx="5286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/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18869" name="AutoShape 303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8870" name="Rectangle 304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18871" name="Rectangle 305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18872" name="Rectangle 306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18873" name="Rectangle 307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18874" name="Rectangle 308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18875" name="Rectangle 309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18876" name="Rectangle 310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18877" name="Rectangle 311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18878" name="Rectangle 312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18879" name="Rectangle 313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18880" name="Rectangle 314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81" name="Line 315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82" name="Line 316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83" name="Line 317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84" name="Line 318"/>
          <p:cNvSpPr>
            <a:spLocks noChangeShapeType="1"/>
          </p:cNvSpPr>
          <p:nvPr/>
        </p:nvSpPr>
        <p:spPr bwMode="auto">
          <a:xfrm>
            <a:off x="2708275" y="1941513"/>
            <a:ext cx="11160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85" name="Line 319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86" name="Line 320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87" name="Rectangle 322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18888" name="Rectangle 323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18889" name="Rectangle 324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18890" name="Text Box 325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18891" name="Text Box 326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18892" name="Rectangle 327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8893" name="Rectangle 328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8894" name="Rectangle 329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8895" name="Rectangle 330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8896" name="Rectangle 331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8897" name="Rectangle 332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8898" name="Rectangle 333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18899" name="Rectangle 334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8900" name="Rectangle 336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18901" name="Rectangle 337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8902" name="Line 338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903" name="Line 339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904" name="Line 340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905" name="Line 341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906" name="Rectangle 342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907" name="Rectangle 343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18908" name="Line 344"/>
          <p:cNvSpPr>
            <a:spLocks noChangeShapeType="1"/>
          </p:cNvSpPr>
          <p:nvPr/>
        </p:nvSpPr>
        <p:spPr bwMode="auto">
          <a:xfrm>
            <a:off x="2606675" y="2278063"/>
            <a:ext cx="12922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909" name="Rectangle 346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910" name="Rectangle 347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911" name="Rectangle 348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912" name="Arc 349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913" name="Rectangle 350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914" name="Rectangle 351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915" name="Rectangle 362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8916" name="Rectangle 363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8917" name="Rectangle 364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18918" name="Rectangle 375"/>
          <p:cNvSpPr>
            <a:spLocks noChangeArrowheads="1"/>
          </p:cNvSpPr>
          <p:nvPr/>
        </p:nvSpPr>
        <p:spPr bwMode="auto">
          <a:xfrm>
            <a:off x="2770188" y="23526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8919" name="Rectangle 376"/>
          <p:cNvSpPr>
            <a:spLocks noChangeArrowheads="1"/>
          </p:cNvSpPr>
          <p:nvPr/>
        </p:nvSpPr>
        <p:spPr bwMode="auto">
          <a:xfrm>
            <a:off x="2916238" y="22955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sp>
        <p:nvSpPr>
          <p:cNvPr id="118920" name="Rectangle 377"/>
          <p:cNvSpPr>
            <a:spLocks noChangeArrowheads="1"/>
          </p:cNvSpPr>
          <p:nvPr/>
        </p:nvSpPr>
        <p:spPr bwMode="auto">
          <a:xfrm>
            <a:off x="2763838" y="38004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8921" name="Rectangle 378"/>
          <p:cNvSpPr>
            <a:spLocks noChangeArrowheads="1"/>
          </p:cNvSpPr>
          <p:nvPr/>
        </p:nvSpPr>
        <p:spPr bwMode="auto">
          <a:xfrm>
            <a:off x="2909888" y="37433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sp>
        <p:nvSpPr>
          <p:cNvPr id="118922" name="Rectangle 379"/>
          <p:cNvSpPr>
            <a:spLocks noChangeArrowheads="1"/>
          </p:cNvSpPr>
          <p:nvPr/>
        </p:nvSpPr>
        <p:spPr bwMode="auto">
          <a:xfrm>
            <a:off x="2751138" y="54387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18923" name="Rectangle 380"/>
          <p:cNvSpPr>
            <a:spLocks noChangeArrowheads="1"/>
          </p:cNvSpPr>
          <p:nvPr/>
        </p:nvSpPr>
        <p:spPr bwMode="auto">
          <a:xfrm>
            <a:off x="2897188" y="53816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sp>
        <p:nvSpPr>
          <p:cNvPr id="118924" name="Line 381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925" name="Line 382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926" name="Rectangle 383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18927" name="Text Box 384"/>
          <p:cNvSpPr txBox="1">
            <a:spLocks noChangeArrowheads="1"/>
          </p:cNvSpPr>
          <p:nvPr/>
        </p:nvSpPr>
        <p:spPr bwMode="auto">
          <a:xfrm rot="-5400000">
            <a:off x="2312194" y="3744119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</a:t>
            </a:r>
            <a:endParaRPr lang="en-US" sz="900">
              <a:latin typeface="Arial Black" charset="0"/>
            </a:endParaRPr>
          </a:p>
        </p:txBody>
      </p:sp>
      <p:sp>
        <p:nvSpPr>
          <p:cNvPr id="118928" name="Text Box 385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235330" name="Rectangle 386"/>
          <p:cNvSpPr>
            <a:spLocks noChangeArrowheads="1"/>
          </p:cNvSpPr>
          <p:nvPr/>
        </p:nvSpPr>
        <p:spPr bwMode="auto">
          <a:xfrm>
            <a:off x="7612063" y="1785938"/>
            <a:ext cx="1314450" cy="5340350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shade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0"/>
                  <a:invGamma/>
                </a:schemeClr>
              </a:gs>
            </a:gsLst>
            <a:lin ang="5400000" scaled="1"/>
          </a:gradFill>
          <a:ln w="76200">
            <a:solidFill>
              <a:schemeClr val="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35332" name="Rectangle 388"/>
          <p:cNvSpPr>
            <a:spLocks noChangeArrowheads="1"/>
          </p:cNvSpPr>
          <p:nvPr/>
        </p:nvSpPr>
        <p:spPr bwMode="auto">
          <a:xfrm>
            <a:off x="5635625" y="3552825"/>
            <a:ext cx="1314450" cy="620713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27952" name="Text Box 208"/>
          <p:cNvSpPr txBox="1">
            <a:spLocks noChangeArrowheads="1"/>
          </p:cNvSpPr>
          <p:nvPr/>
        </p:nvSpPr>
        <p:spPr bwMode="auto">
          <a:xfrm>
            <a:off x="4948238" y="4249738"/>
            <a:ext cx="2755900" cy="2041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Profetas  menores:</a:t>
            </a:r>
            <a:r>
              <a:rPr lang="en-US" sz="32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    obras mucho    </a:t>
            </a:r>
            <a:r>
              <a:rPr lang="en-US" sz="3200" b="1" i="1" u="sng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más cortas</a:t>
            </a:r>
            <a:r>
              <a:rPr lang="en-US" sz="32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.</a:t>
            </a:r>
            <a:r>
              <a:rPr lang="en-US" sz="36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 </a:t>
            </a:r>
          </a:p>
        </p:txBody>
      </p:sp>
      <p:sp>
        <p:nvSpPr>
          <p:cNvPr id="1235333" name="Line 389"/>
          <p:cNvSpPr>
            <a:spLocks noChangeShapeType="1"/>
          </p:cNvSpPr>
          <p:nvPr/>
        </p:nvSpPr>
        <p:spPr bwMode="auto">
          <a:xfrm flipH="1" flipV="1">
            <a:off x="9132888" y="1708150"/>
            <a:ext cx="0" cy="5402263"/>
          </a:xfrm>
          <a:prstGeom prst="line">
            <a:avLst/>
          </a:prstGeom>
          <a:noFill/>
          <a:ln w="57150">
            <a:solidFill>
              <a:srgbClr val="FFEA18"/>
            </a:solidFill>
            <a:round/>
            <a:headEnd type="stealth" w="med" len="med"/>
            <a:tailEnd type="stealth" w="med" len="med"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35334" name="Line 390"/>
          <p:cNvSpPr>
            <a:spLocks noChangeShapeType="1"/>
          </p:cNvSpPr>
          <p:nvPr/>
        </p:nvSpPr>
        <p:spPr bwMode="auto">
          <a:xfrm flipH="1" flipV="1">
            <a:off x="5445125" y="3543300"/>
            <a:ext cx="0" cy="663575"/>
          </a:xfrm>
          <a:prstGeom prst="line">
            <a:avLst/>
          </a:prstGeom>
          <a:noFill/>
          <a:ln w="57150">
            <a:solidFill>
              <a:srgbClr val="FFEA18"/>
            </a:solidFill>
            <a:round/>
            <a:headEnd type="stealth" w="med" len="med"/>
            <a:tailEnd type="stealth" w="med" len="med"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35336" name="Text Box 392"/>
          <p:cNvSpPr txBox="1">
            <a:spLocks noChangeArrowheads="1"/>
          </p:cNvSpPr>
          <p:nvPr/>
        </p:nvSpPr>
        <p:spPr bwMode="auto">
          <a:xfrm>
            <a:off x="7442200" y="1827213"/>
            <a:ext cx="1611313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i="1">
                <a:solidFill>
                  <a:srgbClr val="FFEA18"/>
                </a:solidFill>
                <a:latin typeface="Comic Sans MS" pitchFamily="1" charset="0"/>
                <a:ea typeface="+mn-ea"/>
                <a:cs typeface="+mn-cs"/>
              </a:rPr>
              <a:t>(Ej:Isaías)</a:t>
            </a:r>
          </a:p>
        </p:txBody>
      </p:sp>
      <p:sp>
        <p:nvSpPr>
          <p:cNvPr id="1235337" name="Text Box 393"/>
          <p:cNvSpPr txBox="1">
            <a:spLocks noChangeArrowheads="1"/>
          </p:cNvSpPr>
          <p:nvPr/>
        </p:nvSpPr>
        <p:spPr bwMode="auto">
          <a:xfrm>
            <a:off x="5384800" y="3649663"/>
            <a:ext cx="17780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i="1">
                <a:solidFill>
                  <a:srgbClr val="FFEA18"/>
                </a:solidFill>
                <a:latin typeface="Comic Sans MS" pitchFamily="1" charset="0"/>
                <a:ea typeface="+mn-ea"/>
                <a:cs typeface="+mn-cs"/>
              </a:rPr>
              <a:t>(Ej.:Jonás)</a:t>
            </a:r>
          </a:p>
        </p:txBody>
      </p:sp>
      <p:sp>
        <p:nvSpPr>
          <p:cNvPr id="927944" name="Rectangle 200"/>
          <p:cNvSpPr>
            <a:spLocks noChangeArrowheads="1"/>
          </p:cNvSpPr>
          <p:nvPr/>
        </p:nvSpPr>
        <p:spPr bwMode="auto">
          <a:xfrm>
            <a:off x="7353300" y="2247900"/>
            <a:ext cx="2043113" cy="3257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66FFFF"/>
                </a:solidFill>
                <a:latin typeface="Helvetica" charset="0"/>
              </a:rPr>
              <a:t>Profetas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66FFFF"/>
                </a:solidFill>
                <a:latin typeface="Helvetica" charset="0"/>
              </a:rPr>
              <a:t>	mayores:</a:t>
            </a:r>
            <a:r>
              <a:rPr lang="en-US" sz="3200" b="1">
                <a:solidFill>
                  <a:schemeClr val="bg1"/>
                </a:solidFill>
                <a:latin typeface="Helvetica" charset="0"/>
              </a:rPr>
              <a:t>     obras            </a:t>
            </a:r>
            <a:r>
              <a:rPr lang="en-US" sz="3200" b="1" i="1" u="sng">
                <a:solidFill>
                  <a:schemeClr val="bg1"/>
                </a:solidFill>
                <a:latin typeface="Helvetica" charset="0"/>
              </a:rPr>
              <a:t>muy</a:t>
            </a:r>
            <a:r>
              <a:rPr lang="en-US" sz="3200" b="1">
                <a:solidFill>
                  <a:schemeClr val="bg1"/>
                </a:solidFill>
                <a:latin typeface="Helvetica" charset="0"/>
              </a:rPr>
              <a:t>      largas.</a:t>
            </a:r>
            <a:endParaRPr lang="en-US" sz="3600" b="1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18937" name="Line 395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938" name="Text Box 396"/>
          <p:cNvSpPr txBox="1">
            <a:spLocks noChangeArrowheads="1"/>
          </p:cNvSpPr>
          <p:nvPr/>
        </p:nvSpPr>
        <p:spPr bwMode="auto">
          <a:xfrm rot="-5400000">
            <a:off x="1716881" y="3575844"/>
            <a:ext cx="4703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18939" name="Line 397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940" name="Line 398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941" name="Line 399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942" name="Line 400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5358" name="Rectangle 414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1235360" name="Picture 416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18945" name="Text Box 417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grpSp>
        <p:nvGrpSpPr>
          <p:cNvPr id="118946" name="Group 418"/>
          <p:cNvGrpSpPr>
            <a:grpSpLocks/>
          </p:cNvGrpSpPr>
          <p:nvPr/>
        </p:nvGrpSpPr>
        <p:grpSpPr bwMode="auto">
          <a:xfrm>
            <a:off x="2606675" y="1114425"/>
            <a:ext cx="1292225" cy="1165225"/>
            <a:chOff x="1642" y="702"/>
            <a:chExt cx="814" cy="734"/>
          </a:xfrm>
        </p:grpSpPr>
        <p:sp>
          <p:nvSpPr>
            <p:cNvPr id="118954" name="Line 419"/>
            <p:cNvSpPr>
              <a:spLocks noChangeShapeType="1"/>
            </p:cNvSpPr>
            <p:nvPr/>
          </p:nvSpPr>
          <p:spPr bwMode="auto">
            <a:xfrm>
              <a:off x="1642" y="1435"/>
              <a:ext cx="81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955" name="Rectangle 420"/>
            <p:cNvSpPr>
              <a:spLocks noChangeArrowheads="1"/>
            </p:cNvSpPr>
            <p:nvPr/>
          </p:nvSpPr>
          <p:spPr bwMode="auto">
            <a:xfrm>
              <a:off x="1660" y="702"/>
              <a:ext cx="773" cy="729"/>
            </a:xfrm>
            <a:prstGeom prst="rect">
              <a:avLst/>
            </a:prstGeom>
            <a:solidFill>
              <a:srgbClr val="BAF1F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956" name="Line 421"/>
            <p:cNvSpPr>
              <a:spLocks noChangeShapeType="1"/>
            </p:cNvSpPr>
            <p:nvPr/>
          </p:nvSpPr>
          <p:spPr bwMode="auto">
            <a:xfrm>
              <a:off x="1708" y="1074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957" name="Line 422"/>
            <p:cNvSpPr>
              <a:spLocks noChangeShapeType="1"/>
            </p:cNvSpPr>
            <p:nvPr/>
          </p:nvSpPr>
          <p:spPr bwMode="auto">
            <a:xfrm>
              <a:off x="1708" y="1402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958" name="Line 423"/>
            <p:cNvSpPr>
              <a:spLocks noChangeShapeType="1"/>
            </p:cNvSpPr>
            <p:nvPr/>
          </p:nvSpPr>
          <p:spPr bwMode="auto">
            <a:xfrm>
              <a:off x="1706" y="1223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8947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18948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118950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18951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8952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198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8949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35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3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7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3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7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35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3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35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5330" grpId="0" animBg="1"/>
      <p:bldP spid="1235332" grpId="0" animBg="1"/>
      <p:bldP spid="927952" grpId="0" autoUpdateAnimBg="0"/>
      <p:bldP spid="1235336" grpId="0" autoUpdateAnimBg="0"/>
      <p:bldP spid="1235337" grpId="0" autoUpdateAnimBg="0"/>
      <p:bldP spid="927944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0834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0835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0836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0837" name="Rectangle 10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0838" name="Rectangle 81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0839" name="Rectangle 8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0840" name="Rectangle 8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0841" name="Rectangle 9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0842" name="Rectangle 9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0843" name="Rectangle 9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0844" name="Rectangle 9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0845" name="Rectangle 9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0846" name="Rectangle 9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0847" name="Rectangle 9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0848" name="Rectangle 9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0849" name="Rectangle 9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0850" name="Rectangle 9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0851" name="Rectangle 101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0852" name="Rectangle 102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0853" name="Rectangle 103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0854" name="Rectangle 104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0855" name="Rectangle 106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0856" name="Rectangle 19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0857" name="Picture 1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58" name="Rectangle 197"/>
          <p:cNvSpPr>
            <a:spLocks noChangeArrowheads="1"/>
          </p:cNvSpPr>
          <p:nvPr/>
        </p:nvSpPr>
        <p:spPr bwMode="auto">
          <a:xfrm>
            <a:off x="4989513" y="407988"/>
            <a:ext cx="4692650" cy="68341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0859" name="Rectangle 198"/>
          <p:cNvSpPr>
            <a:spLocks noChangeArrowheads="1"/>
          </p:cNvSpPr>
          <p:nvPr/>
        </p:nvSpPr>
        <p:spPr bwMode="auto">
          <a:xfrm>
            <a:off x="5026025" y="412750"/>
            <a:ext cx="4694238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9994" name="Rectangle 202"/>
          <p:cNvSpPr>
            <a:spLocks noChangeArrowheads="1"/>
          </p:cNvSpPr>
          <p:nvPr/>
        </p:nvSpPr>
        <p:spPr bwMode="auto">
          <a:xfrm>
            <a:off x="5199063" y="3302000"/>
            <a:ext cx="4306887" cy="3933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chemeClr val="folHlink"/>
                </a:solidFill>
                <a:latin typeface="Helvetica" pitchFamily="1" charset="0"/>
                <a:ea typeface="+mn-ea"/>
                <a:cs typeface="+mn-cs"/>
              </a:rPr>
              <a:t>El progreso de la historia de Israel no coincide necesariamente con el orden de los libros proféticos. </a:t>
            </a:r>
          </a:p>
        </p:txBody>
      </p:sp>
      <p:sp>
        <p:nvSpPr>
          <p:cNvPr id="929995" name="Rectangle 203"/>
          <p:cNvSpPr>
            <a:spLocks noChangeArrowheads="1"/>
          </p:cNvSpPr>
          <p:nvPr/>
        </p:nvSpPr>
        <p:spPr bwMode="auto">
          <a:xfrm>
            <a:off x="5568950" y="2047875"/>
            <a:ext cx="3484563" cy="490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400" b="1" i="1">
                <a:solidFill>
                  <a:schemeClr val="bg1"/>
                </a:solidFill>
                <a:latin typeface="Helvetica" charset="0"/>
              </a:rPr>
              <a:t> </a:t>
            </a:r>
            <a:endParaRPr lang="en-US" sz="1000" b="1" u="sng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929997" name="Rectangle 205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20863" name="Text Box 207"/>
          <p:cNvSpPr txBox="1">
            <a:spLocks noChangeArrowheads="1"/>
          </p:cNvSpPr>
          <p:nvPr/>
        </p:nvSpPr>
        <p:spPr bwMode="auto">
          <a:xfrm>
            <a:off x="9015413" y="73437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58</a:t>
            </a:r>
          </a:p>
        </p:txBody>
      </p:sp>
      <p:sp>
        <p:nvSpPr>
          <p:cNvPr id="930000" name="Rectangle 208"/>
          <p:cNvSpPr>
            <a:spLocks noChangeArrowheads="1"/>
          </p:cNvSpPr>
          <p:nvPr/>
        </p:nvSpPr>
        <p:spPr bwMode="auto">
          <a:xfrm>
            <a:off x="6500813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930001" name="Rectangle 209"/>
          <p:cNvSpPr>
            <a:spLocks noChangeArrowheads="1"/>
          </p:cNvSpPr>
          <p:nvPr/>
        </p:nvSpPr>
        <p:spPr bwMode="auto">
          <a:xfrm>
            <a:off x="5167313" y="2128838"/>
            <a:ext cx="4306887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Dos problemas...</a:t>
            </a:r>
            <a:r>
              <a:rPr lang="en-US" sz="36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 </a:t>
            </a:r>
          </a:p>
        </p:txBody>
      </p:sp>
      <p:sp>
        <p:nvSpPr>
          <p:cNvPr id="930002" name="Rectangle 210"/>
          <p:cNvSpPr>
            <a:spLocks noChangeArrowheads="1"/>
          </p:cNvSpPr>
          <p:nvPr/>
        </p:nvSpPr>
        <p:spPr bwMode="auto">
          <a:xfrm>
            <a:off x="5213350" y="2654300"/>
            <a:ext cx="45370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	</a:t>
            </a:r>
            <a:r>
              <a:rPr lang="en-US" sz="3600" b="1" dirty="0" err="1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Problema</a:t>
            </a:r>
            <a:r>
              <a:rPr lang="en-US" sz="3600" b="1" dirty="0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 #2:                     </a:t>
            </a:r>
          </a:p>
        </p:txBody>
      </p:sp>
      <p:sp>
        <p:nvSpPr>
          <p:cNvPr id="120867" name="Text Box 364"/>
          <p:cNvSpPr txBox="1">
            <a:spLocks noChangeArrowheads="1"/>
          </p:cNvSpPr>
          <p:nvPr/>
        </p:nvSpPr>
        <p:spPr bwMode="auto">
          <a:xfrm>
            <a:off x="9667875" y="7254875"/>
            <a:ext cx="341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b="1"/>
          </a:p>
        </p:txBody>
      </p:sp>
      <p:sp>
        <p:nvSpPr>
          <p:cNvPr id="120868" name="Rectangle 423"/>
          <p:cNvSpPr>
            <a:spLocks noChangeArrowheads="1"/>
          </p:cNvSpPr>
          <p:nvPr/>
        </p:nvSpPr>
        <p:spPr bwMode="auto">
          <a:xfrm>
            <a:off x="2868613" y="11223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grpSp>
        <p:nvGrpSpPr>
          <p:cNvPr id="120869" name="Group 847"/>
          <p:cNvGrpSpPr>
            <a:grpSpLocks/>
          </p:cNvGrpSpPr>
          <p:nvPr/>
        </p:nvGrpSpPr>
        <p:grpSpPr bwMode="auto">
          <a:xfrm>
            <a:off x="2676525" y="1301750"/>
            <a:ext cx="306388" cy="307975"/>
            <a:chOff x="2913" y="1215"/>
            <a:chExt cx="193" cy="194"/>
          </a:xfrm>
        </p:grpSpPr>
        <p:sp>
          <p:nvSpPr>
            <p:cNvPr id="121005" name="Rectangle 848"/>
            <p:cNvSpPr>
              <a:spLocks noChangeArrowheads="1"/>
            </p:cNvSpPr>
            <p:nvPr/>
          </p:nvSpPr>
          <p:spPr bwMode="auto">
            <a:xfrm>
              <a:off x="2913" y="1219"/>
              <a:ext cx="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endParaRPr lang="en-US" sz="1800">
                <a:latin typeface="Helvetica" charset="0"/>
              </a:endParaRPr>
            </a:p>
          </p:txBody>
        </p:sp>
        <p:sp>
          <p:nvSpPr>
            <p:cNvPr id="121006" name="Rectangle 849"/>
            <p:cNvSpPr>
              <a:spLocks noChangeArrowheads="1"/>
            </p:cNvSpPr>
            <p:nvPr/>
          </p:nvSpPr>
          <p:spPr bwMode="auto">
            <a:xfrm>
              <a:off x="3106" y="1215"/>
              <a:ext cx="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endParaRPr lang="en-US" sz="1800">
                <a:latin typeface="Helvetica" charset="0"/>
              </a:endParaRPr>
            </a:p>
          </p:txBody>
        </p:sp>
      </p:grpSp>
      <p:sp>
        <p:nvSpPr>
          <p:cNvPr id="120870" name="AutoShape 989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5417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0871" name="Rectangle 990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0872" name="Rectangle 991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0873" name="Rectangle 992"/>
          <p:cNvSpPr>
            <a:spLocks noChangeArrowheads="1"/>
          </p:cNvSpPr>
          <p:nvPr/>
        </p:nvSpPr>
        <p:spPr bwMode="auto">
          <a:xfrm>
            <a:off x="2649538" y="1123950"/>
            <a:ext cx="1228725" cy="11303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0874" name="Rectangle 993"/>
          <p:cNvSpPr>
            <a:spLocks noChangeArrowheads="1"/>
          </p:cNvSpPr>
          <p:nvPr/>
        </p:nvSpPr>
        <p:spPr bwMode="auto">
          <a:xfrm>
            <a:off x="2757488" y="629602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20875" name="Rectangle 994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20876" name="Rectangle 995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930788" name="Rectangle 996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20878" name="Line 997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79" name="Line 998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80" name="Line 999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81" name="Line 1000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82" name="Freeform 1001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0883" name="Line 1002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84" name="Freeform 1003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85" name="Line 1004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86" name="Line 1005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87" name="Line 1006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88" name="Line 1007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89" name="Line 1008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90" name="Line 1009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91" name="Line 1010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92" name="Line 1011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93" name="Line 1012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94" name="Line 1013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95" name="Line 1014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96" name="Line 1015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97" name="Rectangle 1016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20898" name="Line 1017"/>
          <p:cNvSpPr>
            <a:spLocks noChangeShapeType="1"/>
          </p:cNvSpPr>
          <p:nvPr/>
        </p:nvSpPr>
        <p:spPr bwMode="auto">
          <a:xfrm>
            <a:off x="2711450" y="17049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99" name="Line 1018"/>
          <p:cNvSpPr>
            <a:spLocks noChangeShapeType="1"/>
          </p:cNvSpPr>
          <p:nvPr/>
        </p:nvSpPr>
        <p:spPr bwMode="auto">
          <a:xfrm>
            <a:off x="2711450" y="22256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00" name="Rectangle 1019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20901" name="Rectangle 1020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20902" name="Rectangle 1021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20903" name="Line 1022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04" name="Rectangle 1023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20905" name="Rectangle 0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20906" name="Rectangle 1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20907" name="Freeform 2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0908" name="Line 3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09" name="Line 4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10" name="Line 6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11" name="Line 7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12" name="Line 8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13" name="Line 9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14" name="Line 10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15" name="Rectangle 11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0916" name="Rectangle 12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0917" name="Rectangle 13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20918" name="Rectangle 14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20919" name="Rectangle 15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20920" name="Rectangle 16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20921" name="Rectangle 17"/>
          <p:cNvSpPr>
            <a:spLocks noChangeArrowheads="1"/>
          </p:cNvSpPr>
          <p:nvPr/>
        </p:nvSpPr>
        <p:spPr bwMode="auto">
          <a:xfrm>
            <a:off x="2590800" y="2103438"/>
            <a:ext cx="5286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/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20922" name="AutoShape 18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0923" name="Rectangle 19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20924" name="Rectangle 20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20925" name="Rectangle 21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20926" name="Rectangle 22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20927" name="Rectangle 23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20928" name="Rectangle 24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20929" name="Rectangle 25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20930" name="Rectangle 26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20931" name="Rectangle 27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20932" name="Rectangle 28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20933" name="Rectangle 29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934" name="Line 30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35" name="Line 31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36" name="Line 32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37" name="Line 33"/>
          <p:cNvSpPr>
            <a:spLocks noChangeShapeType="1"/>
          </p:cNvSpPr>
          <p:nvPr/>
        </p:nvSpPr>
        <p:spPr bwMode="auto">
          <a:xfrm>
            <a:off x="2708275" y="1941513"/>
            <a:ext cx="11160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38" name="Line 34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39" name="Line 35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40" name="Rectangle 37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20941" name="Rectangle 38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20942" name="Rectangle 39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20943" name="Text Box 40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20944" name="Text Box 41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20945" name="Rectangle 42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0946" name="Rectangle 43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0947" name="Rectangle 44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0948" name="Rectangle 45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0949" name="Rectangle 46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0950" name="Rectangle 47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0951" name="Rectangle 48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20952" name="Rectangle 49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20953" name="Rectangle 51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20954" name="Rectangle 52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20955" name="Line 53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956" name="Line 54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957" name="Line 55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958" name="Line 56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59" name="Rectangle 57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960" name="Rectangle 58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0961" name="Line 59"/>
          <p:cNvSpPr>
            <a:spLocks noChangeShapeType="1"/>
          </p:cNvSpPr>
          <p:nvPr/>
        </p:nvSpPr>
        <p:spPr bwMode="auto">
          <a:xfrm>
            <a:off x="2606675" y="2278063"/>
            <a:ext cx="12922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62" name="Rectangle 61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963" name="Rectangle 62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964" name="Rectangle 63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965" name="Arc 64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966" name="Rectangle 65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967" name="Rectangle 66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968" name="Rectangle 77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0969" name="Rectangle 78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0970" name="Rectangle 79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0971" name="Rectangle 90"/>
          <p:cNvSpPr>
            <a:spLocks noChangeArrowheads="1"/>
          </p:cNvSpPr>
          <p:nvPr/>
        </p:nvSpPr>
        <p:spPr bwMode="auto">
          <a:xfrm>
            <a:off x="2770188" y="23526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20972" name="Rectangle 91"/>
          <p:cNvSpPr>
            <a:spLocks noChangeArrowheads="1"/>
          </p:cNvSpPr>
          <p:nvPr/>
        </p:nvSpPr>
        <p:spPr bwMode="auto">
          <a:xfrm>
            <a:off x="2916238" y="22955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sp>
        <p:nvSpPr>
          <p:cNvPr id="120973" name="Rectangle 92"/>
          <p:cNvSpPr>
            <a:spLocks noChangeArrowheads="1"/>
          </p:cNvSpPr>
          <p:nvPr/>
        </p:nvSpPr>
        <p:spPr bwMode="auto">
          <a:xfrm>
            <a:off x="2763838" y="38004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20974" name="Rectangle 93"/>
          <p:cNvSpPr>
            <a:spLocks noChangeArrowheads="1"/>
          </p:cNvSpPr>
          <p:nvPr/>
        </p:nvSpPr>
        <p:spPr bwMode="auto">
          <a:xfrm>
            <a:off x="2909888" y="37433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sp>
        <p:nvSpPr>
          <p:cNvPr id="120975" name="Rectangle 94"/>
          <p:cNvSpPr>
            <a:spLocks noChangeArrowheads="1"/>
          </p:cNvSpPr>
          <p:nvPr/>
        </p:nvSpPr>
        <p:spPr bwMode="auto">
          <a:xfrm>
            <a:off x="2751138" y="54387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20976" name="Rectangle 95"/>
          <p:cNvSpPr>
            <a:spLocks noChangeArrowheads="1"/>
          </p:cNvSpPr>
          <p:nvPr/>
        </p:nvSpPr>
        <p:spPr bwMode="auto">
          <a:xfrm>
            <a:off x="2897188" y="53816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sp>
        <p:nvSpPr>
          <p:cNvPr id="120977" name="Line 96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78" name="Line 97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79" name="Rectangle 98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20980" name="Text Box 99"/>
          <p:cNvSpPr txBox="1">
            <a:spLocks noChangeArrowheads="1"/>
          </p:cNvSpPr>
          <p:nvPr/>
        </p:nvSpPr>
        <p:spPr bwMode="auto">
          <a:xfrm rot="-5400000">
            <a:off x="2310607" y="3745706"/>
            <a:ext cx="381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</a:t>
            </a:r>
            <a:endParaRPr lang="en-US" sz="900">
              <a:latin typeface="Arial Black" charset="0"/>
            </a:endParaRPr>
          </a:p>
        </p:txBody>
      </p:sp>
      <p:sp>
        <p:nvSpPr>
          <p:cNvPr id="120981" name="Text Box 100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20982" name="Line 101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83" name="Text Box 102"/>
          <p:cNvSpPr txBox="1">
            <a:spLocks noChangeArrowheads="1"/>
          </p:cNvSpPr>
          <p:nvPr/>
        </p:nvSpPr>
        <p:spPr bwMode="auto">
          <a:xfrm rot="-5400000">
            <a:off x="1716882" y="3577431"/>
            <a:ext cx="4703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20984" name="Line 103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85" name="Line 104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86" name="Line 105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987" name="Line 106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6086" name="Text Box 118"/>
          <p:cNvSpPr txBox="1">
            <a:spLocks noChangeArrowheads="1"/>
          </p:cNvSpPr>
          <p:nvPr/>
        </p:nvSpPr>
        <p:spPr bwMode="auto">
          <a:xfrm>
            <a:off x="3370263" y="4081463"/>
            <a:ext cx="91440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NP</a:t>
            </a:r>
          </a:p>
        </p:txBody>
      </p:sp>
      <p:sp>
        <p:nvSpPr>
          <p:cNvPr id="1236088" name="Rectangle 120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1236090" name="Picture 122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20991" name="Text Box 123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grpSp>
        <p:nvGrpSpPr>
          <p:cNvPr id="120992" name="Group 124"/>
          <p:cNvGrpSpPr>
            <a:grpSpLocks/>
          </p:cNvGrpSpPr>
          <p:nvPr/>
        </p:nvGrpSpPr>
        <p:grpSpPr bwMode="auto">
          <a:xfrm>
            <a:off x="2606675" y="1114425"/>
            <a:ext cx="1292225" cy="1165225"/>
            <a:chOff x="1642" y="702"/>
            <a:chExt cx="814" cy="734"/>
          </a:xfrm>
        </p:grpSpPr>
        <p:sp>
          <p:nvSpPr>
            <p:cNvPr id="121000" name="Line 125"/>
            <p:cNvSpPr>
              <a:spLocks noChangeShapeType="1"/>
            </p:cNvSpPr>
            <p:nvPr/>
          </p:nvSpPr>
          <p:spPr bwMode="auto">
            <a:xfrm>
              <a:off x="1642" y="1435"/>
              <a:ext cx="81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001" name="Rectangle 126"/>
            <p:cNvSpPr>
              <a:spLocks noChangeArrowheads="1"/>
            </p:cNvSpPr>
            <p:nvPr/>
          </p:nvSpPr>
          <p:spPr bwMode="auto">
            <a:xfrm>
              <a:off x="1660" y="702"/>
              <a:ext cx="773" cy="729"/>
            </a:xfrm>
            <a:prstGeom prst="rect">
              <a:avLst/>
            </a:prstGeom>
            <a:solidFill>
              <a:srgbClr val="BAF1F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002" name="Line 127"/>
            <p:cNvSpPr>
              <a:spLocks noChangeShapeType="1"/>
            </p:cNvSpPr>
            <p:nvPr/>
          </p:nvSpPr>
          <p:spPr bwMode="auto">
            <a:xfrm>
              <a:off x="1708" y="1074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003" name="Line 128"/>
            <p:cNvSpPr>
              <a:spLocks noChangeShapeType="1"/>
            </p:cNvSpPr>
            <p:nvPr/>
          </p:nvSpPr>
          <p:spPr bwMode="auto">
            <a:xfrm>
              <a:off x="1708" y="1402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004" name="Line 129"/>
            <p:cNvSpPr>
              <a:spLocks noChangeShapeType="1"/>
            </p:cNvSpPr>
            <p:nvPr/>
          </p:nvSpPr>
          <p:spPr bwMode="auto">
            <a:xfrm>
              <a:off x="1706" y="1223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0993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20994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120996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20997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0998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196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0995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0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9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9994" grpId="0" autoUpdateAnimBg="0"/>
      <p:bldP spid="930002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882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883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884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885" name="Rectangle 10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886" name="Rectangle 81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887" name="Rectangle 8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888" name="Rectangle 8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889" name="Rectangle 9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890" name="Rectangle 9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891" name="Rectangle 9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892" name="Rectangle 9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893" name="Rectangle 9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894" name="Rectangle 9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895" name="Rectangle 9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896" name="Rectangle 9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897" name="Rectangle 9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898" name="Rectangle 9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899" name="Rectangle 101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900" name="Rectangle 102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901" name="Rectangle 103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902" name="Rectangle 104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903" name="Rectangle 106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904" name="Rectangle 19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2905" name="Picture 1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6" name="Rectangle 197"/>
          <p:cNvSpPr>
            <a:spLocks noChangeArrowheads="1"/>
          </p:cNvSpPr>
          <p:nvPr/>
        </p:nvSpPr>
        <p:spPr bwMode="auto">
          <a:xfrm>
            <a:off x="4989513" y="407988"/>
            <a:ext cx="4692650" cy="68341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07" name="Rectangle 198"/>
          <p:cNvSpPr>
            <a:spLocks noChangeArrowheads="1"/>
          </p:cNvSpPr>
          <p:nvPr/>
        </p:nvSpPr>
        <p:spPr bwMode="auto">
          <a:xfrm>
            <a:off x="5026025" y="412750"/>
            <a:ext cx="4694238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40" name="Rectangle 200"/>
          <p:cNvSpPr>
            <a:spLocks noChangeArrowheads="1"/>
          </p:cNvSpPr>
          <p:nvPr/>
        </p:nvSpPr>
        <p:spPr bwMode="auto">
          <a:xfrm>
            <a:off x="5148263" y="2835275"/>
            <a:ext cx="4459287" cy="398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66FFFF"/>
                </a:solidFill>
                <a:latin typeface="Helvetica" charset="0"/>
              </a:rPr>
              <a:t>¿Por qué no poner a los profetas en un orden que coincida con el </a:t>
            </a:r>
            <a:r>
              <a:rPr lang="en-US" sz="3200" b="1" i="1">
                <a:solidFill>
                  <a:schemeClr val="bg1"/>
                </a:solidFill>
                <a:latin typeface="Helvetica" charset="0"/>
              </a:rPr>
              <a:t>orden histórico de los hechos</a:t>
            </a:r>
            <a:r>
              <a:rPr lang="en-US" sz="3200" b="1">
                <a:solidFill>
                  <a:srgbClr val="66FFFF"/>
                </a:solidFill>
                <a:latin typeface="Helvetica" charset="0"/>
              </a:rPr>
              <a:t> como nos indica el registro bíblico (y el resto de la historia)?</a:t>
            </a:r>
            <a:endParaRPr lang="en-US" sz="3600" b="1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932041" name="Rectangle 201"/>
          <p:cNvSpPr>
            <a:spLocks noChangeArrowheads="1"/>
          </p:cNvSpPr>
          <p:nvPr/>
        </p:nvSpPr>
        <p:spPr bwMode="auto">
          <a:xfrm>
            <a:off x="5568950" y="2047875"/>
            <a:ext cx="3484563" cy="490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400" b="1" i="1">
                <a:solidFill>
                  <a:schemeClr val="bg1"/>
                </a:solidFill>
                <a:latin typeface="Helvetica" charset="0"/>
              </a:rPr>
              <a:t> </a:t>
            </a:r>
            <a:endParaRPr lang="en-US" sz="1000" b="1" u="sng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932043" name="Rectangle 203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22911" name="Text Box 205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59</a:t>
            </a:r>
          </a:p>
        </p:txBody>
      </p:sp>
      <p:sp>
        <p:nvSpPr>
          <p:cNvPr id="932047" name="Rectangle 207"/>
          <p:cNvSpPr>
            <a:spLocks noChangeArrowheads="1"/>
          </p:cNvSpPr>
          <p:nvPr/>
        </p:nvSpPr>
        <p:spPr bwMode="auto">
          <a:xfrm>
            <a:off x="6500813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932048" name="Text Box 208"/>
          <p:cNvSpPr txBox="1">
            <a:spLocks noChangeArrowheads="1"/>
          </p:cNvSpPr>
          <p:nvPr/>
        </p:nvSpPr>
        <p:spPr bwMode="auto">
          <a:xfrm>
            <a:off x="6124575" y="1935163"/>
            <a:ext cx="274161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b="1" smtClean="0">
                <a:solidFill>
                  <a:srgbClr val="FFF819"/>
                </a:solidFill>
                <a:latin typeface="Helvetica" charset="0"/>
              </a:rPr>
              <a:t>Entonces…</a:t>
            </a:r>
          </a:p>
        </p:txBody>
      </p:sp>
      <p:sp>
        <p:nvSpPr>
          <p:cNvPr id="122914" name="Rectangle 420"/>
          <p:cNvSpPr>
            <a:spLocks noChangeArrowheads="1"/>
          </p:cNvSpPr>
          <p:nvPr/>
        </p:nvSpPr>
        <p:spPr bwMode="auto">
          <a:xfrm>
            <a:off x="2868613" y="11223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2915" name="Text Box 690"/>
          <p:cNvSpPr txBox="1">
            <a:spLocks noChangeArrowheads="1"/>
          </p:cNvSpPr>
          <p:nvPr/>
        </p:nvSpPr>
        <p:spPr bwMode="auto">
          <a:xfrm>
            <a:off x="4094163" y="1895475"/>
            <a:ext cx="795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 b="1">
              <a:latin typeface="Helvetica" charset="0"/>
            </a:endParaRPr>
          </a:p>
        </p:txBody>
      </p:sp>
      <p:sp>
        <p:nvSpPr>
          <p:cNvPr id="122916" name="AutoShape 691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5417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17" name="Rectangle 692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18" name="Rectangle 693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19" name="Rectangle 694"/>
          <p:cNvSpPr>
            <a:spLocks noChangeArrowheads="1"/>
          </p:cNvSpPr>
          <p:nvPr/>
        </p:nvSpPr>
        <p:spPr bwMode="auto">
          <a:xfrm>
            <a:off x="2649538" y="1123950"/>
            <a:ext cx="1228725" cy="11303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20" name="Rectangle 700"/>
          <p:cNvSpPr>
            <a:spLocks noChangeArrowheads="1"/>
          </p:cNvSpPr>
          <p:nvPr/>
        </p:nvSpPr>
        <p:spPr bwMode="auto">
          <a:xfrm>
            <a:off x="2757488" y="629602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22921" name="Rectangle 706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22922" name="Rectangle 707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932548" name="Rectangle 708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22924" name="Line 709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25" name="Line 710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6" name="Line 711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7" name="Line 712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8" name="Freeform 713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29" name="Line 714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0" name="Freeform 715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1" name="Line 716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2" name="Line 717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3" name="Line 718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4" name="Line 719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5" name="Line 720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6" name="Line 721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7" name="Line 722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8" name="Line 723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9" name="Line 724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40" name="Line 725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41" name="Line 726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42" name="Line 727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43" name="Rectangle 728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22944" name="Line 729"/>
          <p:cNvSpPr>
            <a:spLocks noChangeShapeType="1"/>
          </p:cNvSpPr>
          <p:nvPr/>
        </p:nvSpPr>
        <p:spPr bwMode="auto">
          <a:xfrm>
            <a:off x="2711450" y="17049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45" name="Line 730"/>
          <p:cNvSpPr>
            <a:spLocks noChangeShapeType="1"/>
          </p:cNvSpPr>
          <p:nvPr/>
        </p:nvSpPr>
        <p:spPr bwMode="auto">
          <a:xfrm>
            <a:off x="2711450" y="22256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46" name="Rectangle 731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22947" name="Rectangle 732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22948" name="Rectangle 733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22949" name="Line 735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50" name="Rectangle 736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22951" name="Rectangle 737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22952" name="Rectangle 738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22953" name="Freeform 739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54" name="Line 740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55" name="Line 741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56" name="Line 743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57" name="Line 744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58" name="Line 745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59" name="Line 746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60" name="Line 747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61" name="Rectangle 748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2962" name="Rectangle 749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2963" name="Rectangle 750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22964" name="Rectangle 751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22965" name="Rectangle 752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22966" name="Rectangle 753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22967" name="Rectangle 754"/>
          <p:cNvSpPr>
            <a:spLocks noChangeArrowheads="1"/>
          </p:cNvSpPr>
          <p:nvPr/>
        </p:nvSpPr>
        <p:spPr bwMode="auto">
          <a:xfrm>
            <a:off x="2590800" y="2103438"/>
            <a:ext cx="5286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/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22968" name="AutoShape 755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69" name="Rectangle 756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22970" name="Rectangle 757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22971" name="Rectangle 758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22972" name="Rectangle 759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22973" name="Rectangle 760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22974" name="Rectangle 761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22975" name="Rectangle 762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22976" name="Rectangle 763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22977" name="Rectangle 764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22978" name="Rectangle 765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22979" name="Rectangle 766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80" name="Line 767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1" name="Line 768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2" name="Line 769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3" name="Line 770"/>
          <p:cNvSpPr>
            <a:spLocks noChangeShapeType="1"/>
          </p:cNvSpPr>
          <p:nvPr/>
        </p:nvSpPr>
        <p:spPr bwMode="auto">
          <a:xfrm>
            <a:off x="2708275" y="1941513"/>
            <a:ext cx="11160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4" name="Line 771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5" name="Line 772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6" name="Rectangle 774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22987" name="Rectangle 775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22988" name="Rectangle 776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22989" name="Text Box 777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22990" name="Text Box 778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22991" name="Rectangle 779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2992" name="Rectangle 780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2993" name="Rectangle 781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2994" name="Rectangle 782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2995" name="Rectangle 783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2996" name="Rectangle 784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2997" name="Rectangle 785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22998" name="Rectangle 786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22999" name="Rectangle 788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23000" name="Rectangle 789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23001" name="Line 790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2" name="Line 791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3" name="Line 792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4" name="Line 793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05" name="Rectangle 794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6" name="Rectangle 795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3007" name="Line 796"/>
          <p:cNvSpPr>
            <a:spLocks noChangeShapeType="1"/>
          </p:cNvSpPr>
          <p:nvPr/>
        </p:nvSpPr>
        <p:spPr bwMode="auto">
          <a:xfrm>
            <a:off x="2606675" y="2278063"/>
            <a:ext cx="12922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08" name="Rectangle 798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9" name="Rectangle 799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0" name="Rectangle 800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1" name="Arc 801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2" name="Rectangle 802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3" name="Rectangle 803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4" name="Rectangle 814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3015" name="Rectangle 815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3016" name="Rectangle 816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3017" name="Rectangle 827"/>
          <p:cNvSpPr>
            <a:spLocks noChangeArrowheads="1"/>
          </p:cNvSpPr>
          <p:nvPr/>
        </p:nvSpPr>
        <p:spPr bwMode="auto">
          <a:xfrm>
            <a:off x="2770188" y="23526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23018" name="Rectangle 828"/>
          <p:cNvSpPr>
            <a:spLocks noChangeArrowheads="1"/>
          </p:cNvSpPr>
          <p:nvPr/>
        </p:nvSpPr>
        <p:spPr bwMode="auto">
          <a:xfrm>
            <a:off x="2916238" y="22955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sp>
        <p:nvSpPr>
          <p:cNvPr id="123019" name="Rectangle 832"/>
          <p:cNvSpPr>
            <a:spLocks noChangeArrowheads="1"/>
          </p:cNvSpPr>
          <p:nvPr/>
        </p:nvSpPr>
        <p:spPr bwMode="auto">
          <a:xfrm>
            <a:off x="2763838" y="38004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23020" name="Rectangle 833"/>
          <p:cNvSpPr>
            <a:spLocks noChangeArrowheads="1"/>
          </p:cNvSpPr>
          <p:nvPr/>
        </p:nvSpPr>
        <p:spPr bwMode="auto">
          <a:xfrm>
            <a:off x="2909888" y="37433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sp>
        <p:nvSpPr>
          <p:cNvPr id="123021" name="Rectangle 837"/>
          <p:cNvSpPr>
            <a:spLocks noChangeArrowheads="1"/>
          </p:cNvSpPr>
          <p:nvPr/>
        </p:nvSpPr>
        <p:spPr bwMode="auto">
          <a:xfrm>
            <a:off x="2751138" y="54387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23022" name="Rectangle 838"/>
          <p:cNvSpPr>
            <a:spLocks noChangeArrowheads="1"/>
          </p:cNvSpPr>
          <p:nvPr/>
        </p:nvSpPr>
        <p:spPr bwMode="auto">
          <a:xfrm>
            <a:off x="2897188" y="53816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sp>
        <p:nvSpPr>
          <p:cNvPr id="123023" name="Line 847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24" name="Line 848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25" name="Rectangle 849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23026" name="Text Box 850"/>
          <p:cNvSpPr txBox="1">
            <a:spLocks noChangeArrowheads="1"/>
          </p:cNvSpPr>
          <p:nvPr/>
        </p:nvSpPr>
        <p:spPr bwMode="auto">
          <a:xfrm rot="-5400000">
            <a:off x="2310607" y="3745706"/>
            <a:ext cx="381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</a:t>
            </a:r>
            <a:endParaRPr lang="en-US" sz="900">
              <a:latin typeface="Arial Black" charset="0"/>
            </a:endParaRPr>
          </a:p>
        </p:txBody>
      </p:sp>
      <p:sp>
        <p:nvSpPr>
          <p:cNvPr id="123027" name="Text Box 851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23028" name="Text Box 852"/>
          <p:cNvSpPr txBox="1">
            <a:spLocks noChangeArrowheads="1"/>
          </p:cNvSpPr>
          <p:nvPr/>
        </p:nvSpPr>
        <p:spPr bwMode="auto">
          <a:xfrm>
            <a:off x="9578975" y="7280275"/>
            <a:ext cx="341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1</a:t>
            </a:r>
          </a:p>
        </p:txBody>
      </p:sp>
      <p:sp>
        <p:nvSpPr>
          <p:cNvPr id="123029" name="Line 853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30" name="Text Box 854"/>
          <p:cNvSpPr txBox="1">
            <a:spLocks noChangeArrowheads="1"/>
          </p:cNvSpPr>
          <p:nvPr/>
        </p:nvSpPr>
        <p:spPr bwMode="auto">
          <a:xfrm rot="-5400000">
            <a:off x="1716882" y="3577431"/>
            <a:ext cx="4703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23031" name="Line 855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32" name="Line 856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33" name="Line 857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34" name="Line 858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713" name="Rectangle 873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932714" name="Picture 874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23037" name="Text Box 875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grpSp>
        <p:nvGrpSpPr>
          <p:cNvPr id="123038" name="Group 876"/>
          <p:cNvGrpSpPr>
            <a:grpSpLocks/>
          </p:cNvGrpSpPr>
          <p:nvPr/>
        </p:nvGrpSpPr>
        <p:grpSpPr bwMode="auto">
          <a:xfrm>
            <a:off x="2606675" y="1114425"/>
            <a:ext cx="1292225" cy="1165225"/>
            <a:chOff x="1642" y="702"/>
            <a:chExt cx="814" cy="734"/>
          </a:xfrm>
        </p:grpSpPr>
        <p:sp>
          <p:nvSpPr>
            <p:cNvPr id="123046" name="Line 877"/>
            <p:cNvSpPr>
              <a:spLocks noChangeShapeType="1"/>
            </p:cNvSpPr>
            <p:nvPr/>
          </p:nvSpPr>
          <p:spPr bwMode="auto">
            <a:xfrm>
              <a:off x="1642" y="1435"/>
              <a:ext cx="81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47" name="Rectangle 878"/>
            <p:cNvSpPr>
              <a:spLocks noChangeArrowheads="1"/>
            </p:cNvSpPr>
            <p:nvPr/>
          </p:nvSpPr>
          <p:spPr bwMode="auto">
            <a:xfrm>
              <a:off x="1660" y="702"/>
              <a:ext cx="773" cy="729"/>
            </a:xfrm>
            <a:prstGeom prst="rect">
              <a:avLst/>
            </a:prstGeom>
            <a:solidFill>
              <a:srgbClr val="BAF1F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48" name="Line 879"/>
            <p:cNvSpPr>
              <a:spLocks noChangeShapeType="1"/>
            </p:cNvSpPr>
            <p:nvPr/>
          </p:nvSpPr>
          <p:spPr bwMode="auto">
            <a:xfrm>
              <a:off x="1708" y="1074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49" name="Line 880"/>
            <p:cNvSpPr>
              <a:spLocks noChangeShapeType="1"/>
            </p:cNvSpPr>
            <p:nvPr/>
          </p:nvSpPr>
          <p:spPr bwMode="auto">
            <a:xfrm>
              <a:off x="1708" y="1402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50" name="Line 881"/>
            <p:cNvSpPr>
              <a:spLocks noChangeShapeType="1"/>
            </p:cNvSpPr>
            <p:nvPr/>
          </p:nvSpPr>
          <p:spPr bwMode="auto">
            <a:xfrm>
              <a:off x="1706" y="1223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3039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23040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123042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23043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044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193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3041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2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2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32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32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40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288" y="492125"/>
            <a:ext cx="8996362" cy="6777038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40161" dir="1106097" algn="ctr" rotWithShape="0">
              <a:schemeClr val="tx1">
                <a:alpha val="74998"/>
              </a:schemeClr>
            </a:outerShdw>
          </a:effectLst>
        </p:spPr>
      </p:pic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9653588" y="6350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490538" y="461963"/>
            <a:ext cx="9021762" cy="6811962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0" name="Text Box 25"/>
          <p:cNvSpPr txBox="1">
            <a:spLocks noChangeArrowheads="1"/>
          </p:cNvSpPr>
          <p:nvPr/>
        </p:nvSpPr>
        <p:spPr bwMode="auto">
          <a:xfrm>
            <a:off x="9202738" y="748823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14341" name="Text Box 26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06</a:t>
            </a:r>
          </a:p>
        </p:txBody>
      </p:sp>
      <p:sp>
        <p:nvSpPr>
          <p:cNvPr id="14342" name="Rectangle 39"/>
          <p:cNvSpPr>
            <a:spLocks noChangeArrowheads="1"/>
          </p:cNvSpPr>
          <p:nvPr/>
        </p:nvSpPr>
        <p:spPr bwMode="auto">
          <a:xfrm>
            <a:off x="1352550" y="622300"/>
            <a:ext cx="2921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062" name="Text Box 14"/>
          <p:cNvSpPr txBox="1">
            <a:spLocks noChangeArrowheads="1"/>
          </p:cNvSpPr>
          <p:nvPr/>
        </p:nvSpPr>
        <p:spPr bwMode="auto">
          <a:xfrm>
            <a:off x="5181600" y="1736725"/>
            <a:ext cx="31877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La </a:t>
            </a:r>
            <a:r>
              <a:rPr lang="en-US" sz="28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cronología</a:t>
            </a:r>
            <a:endParaRPr lang="en-US" sz="2800" b="1" dirty="0">
              <a:solidFill>
                <a:schemeClr val="bg1"/>
              </a:solidFill>
              <a:latin typeface="Helvetica" pitchFamily="1" charset="0"/>
              <a:ea typeface="+mn-ea"/>
              <a:cs typeface="+mn-cs"/>
            </a:endParaRPr>
          </a:p>
        </p:txBody>
      </p:sp>
      <p:sp>
        <p:nvSpPr>
          <p:cNvPr id="1026131" name="Rectangle 83"/>
          <p:cNvSpPr>
            <a:spLocks noChangeArrowheads="1"/>
          </p:cNvSpPr>
          <p:nvPr/>
        </p:nvSpPr>
        <p:spPr bwMode="auto">
          <a:xfrm>
            <a:off x="1214438" y="1368425"/>
            <a:ext cx="3736975" cy="52101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46964" dir="3121182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4345" name="Group 74"/>
          <p:cNvGrpSpPr>
            <a:grpSpLocks/>
          </p:cNvGrpSpPr>
          <p:nvPr/>
        </p:nvGrpSpPr>
        <p:grpSpPr bwMode="auto">
          <a:xfrm>
            <a:off x="850900" y="1327150"/>
            <a:ext cx="4462463" cy="5222875"/>
            <a:chOff x="536" y="836"/>
            <a:chExt cx="2811" cy="3290"/>
          </a:xfrm>
        </p:grpSpPr>
        <p:grpSp>
          <p:nvGrpSpPr>
            <p:cNvPr id="14350" name="Group 75"/>
            <p:cNvGrpSpPr>
              <a:grpSpLocks/>
            </p:cNvGrpSpPr>
            <p:nvPr/>
          </p:nvGrpSpPr>
          <p:grpSpPr bwMode="auto">
            <a:xfrm>
              <a:off x="785" y="866"/>
              <a:ext cx="2284" cy="3212"/>
              <a:chOff x="785" y="866"/>
              <a:chExt cx="2284" cy="3212"/>
            </a:xfrm>
          </p:grpSpPr>
          <p:pic>
            <p:nvPicPr>
              <p:cNvPr id="14356" name="Picture 76" descr="#34_span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6479"/>
              <a:stretch>
                <a:fillRect/>
              </a:stretch>
            </p:blipFill>
            <p:spPr bwMode="auto">
              <a:xfrm>
                <a:off x="787" y="868"/>
                <a:ext cx="2275" cy="3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57" name="Rectangle 77"/>
              <p:cNvSpPr>
                <a:spLocks noChangeArrowheads="1"/>
              </p:cNvSpPr>
              <p:nvPr/>
            </p:nvSpPr>
            <p:spPr bwMode="auto">
              <a:xfrm>
                <a:off x="785" y="866"/>
                <a:ext cx="2284" cy="2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351" name="Rectangle 78"/>
            <p:cNvSpPr>
              <a:spLocks noChangeArrowheads="1"/>
            </p:cNvSpPr>
            <p:nvPr/>
          </p:nvSpPr>
          <p:spPr bwMode="auto">
            <a:xfrm>
              <a:off x="761" y="837"/>
              <a:ext cx="2338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111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2" name="Rectangle 79"/>
            <p:cNvSpPr>
              <a:spLocks noChangeArrowheads="1"/>
            </p:cNvSpPr>
            <p:nvPr/>
          </p:nvSpPr>
          <p:spPr bwMode="auto">
            <a:xfrm>
              <a:off x="536" y="862"/>
              <a:ext cx="2811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/>
            <a:p>
              <a:pPr algn="ctr" defTabSz="1019175"/>
              <a:r>
                <a:rPr lang="en-US" b="1" i="1"/>
                <a:t>Determinar los libros: </a:t>
              </a:r>
            </a:p>
            <a:p>
              <a:pPr algn="ctr" defTabSz="1019175"/>
              <a:r>
                <a:rPr lang="en-US" b="1" i="1"/>
                <a:t>Ordenando el Antiguo Testamento</a:t>
              </a:r>
            </a:p>
          </p:txBody>
        </p:sp>
        <p:sp>
          <p:nvSpPr>
            <p:cNvPr id="14353" name="Text Box 80"/>
            <p:cNvSpPr txBox="1">
              <a:spLocks noChangeArrowheads="1"/>
            </p:cNvSpPr>
            <p:nvPr/>
          </p:nvSpPr>
          <p:spPr bwMode="auto">
            <a:xfrm>
              <a:off x="2672" y="2136"/>
              <a:ext cx="40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600" b="1">
                  <a:latin typeface="Arial" charset="0"/>
                </a:rPr>
                <a:t>EL BIBLICO ARCHIVO</a:t>
              </a:r>
            </a:p>
          </p:txBody>
        </p:sp>
        <p:sp>
          <p:nvSpPr>
            <p:cNvPr id="14354" name="Rectangle 81"/>
            <p:cNvSpPr>
              <a:spLocks noChangeArrowheads="1"/>
            </p:cNvSpPr>
            <p:nvPr/>
          </p:nvSpPr>
          <p:spPr bwMode="auto">
            <a:xfrm>
              <a:off x="2744" y="1680"/>
              <a:ext cx="12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5" name="Rectangle 82"/>
            <p:cNvSpPr>
              <a:spLocks noChangeArrowheads="1"/>
            </p:cNvSpPr>
            <p:nvPr/>
          </p:nvSpPr>
          <p:spPr bwMode="auto">
            <a:xfrm>
              <a:off x="774" y="836"/>
              <a:ext cx="2303" cy="3290"/>
            </a:xfrm>
            <a:prstGeom prst="rect">
              <a:avLst/>
            </a:prstGeom>
            <a:noFill/>
            <a:ln w="136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73"/>
          <p:cNvGrpSpPr>
            <a:grpSpLocks/>
          </p:cNvGrpSpPr>
          <p:nvPr/>
        </p:nvGrpSpPr>
        <p:grpSpPr bwMode="auto">
          <a:xfrm>
            <a:off x="1230313" y="1490663"/>
            <a:ext cx="6491287" cy="4956175"/>
            <a:chOff x="775" y="939"/>
            <a:chExt cx="4089" cy="3122"/>
          </a:xfrm>
        </p:grpSpPr>
        <p:sp>
          <p:nvSpPr>
            <p:cNvPr id="1026071" name="AutoShape 23"/>
            <p:cNvSpPr>
              <a:spLocks noChangeArrowheads="1"/>
            </p:cNvSpPr>
            <p:nvPr/>
          </p:nvSpPr>
          <p:spPr bwMode="auto">
            <a:xfrm>
              <a:off x="3266" y="1043"/>
              <a:ext cx="1598" cy="445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26067" name="AutoShape 19"/>
            <p:cNvSpPr>
              <a:spLocks noChangeArrowheads="1"/>
            </p:cNvSpPr>
            <p:nvPr/>
          </p:nvSpPr>
          <p:spPr bwMode="auto">
            <a:xfrm>
              <a:off x="775" y="939"/>
              <a:ext cx="787" cy="312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26102" name="Line 54"/>
            <p:cNvSpPr>
              <a:spLocks noChangeShapeType="1"/>
            </p:cNvSpPr>
            <p:nvPr/>
          </p:nvSpPr>
          <p:spPr bwMode="auto">
            <a:xfrm flipH="1">
              <a:off x="1569" y="1267"/>
              <a:ext cx="1687" cy="1328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prstDash val="sysDot"/>
              <a:round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026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6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4930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4931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4932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4933" name="Rectangle 10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4934" name="Rectangle 81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4935" name="Rectangle 8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4936" name="Rectangle 8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4937" name="Rectangle 9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4938" name="Rectangle 9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4939" name="Rectangle 9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4940" name="Rectangle 9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4941" name="Rectangle 9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4942" name="Rectangle 9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4943" name="Rectangle 9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4944" name="Rectangle 9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4945" name="Rectangle 9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4946" name="Rectangle 9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4947" name="Rectangle 101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4948" name="Rectangle 102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4949" name="Rectangle 103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4950" name="Rectangle 104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4951" name="Rectangle 176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4952" name="Picture 1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53" name="Rectangle 178"/>
          <p:cNvSpPr>
            <a:spLocks noChangeArrowheads="1"/>
          </p:cNvSpPr>
          <p:nvPr/>
        </p:nvSpPr>
        <p:spPr bwMode="auto">
          <a:xfrm>
            <a:off x="4989513" y="407988"/>
            <a:ext cx="4692650" cy="68341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4954" name="Rectangle 179"/>
          <p:cNvSpPr>
            <a:spLocks noChangeArrowheads="1"/>
          </p:cNvSpPr>
          <p:nvPr/>
        </p:nvSpPr>
        <p:spPr bwMode="auto">
          <a:xfrm>
            <a:off x="5026025" y="412750"/>
            <a:ext cx="4694238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5" name="Text Box 190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60</a:t>
            </a:r>
          </a:p>
        </p:txBody>
      </p:sp>
      <p:sp>
        <p:nvSpPr>
          <p:cNvPr id="1148096" name="Text Box 192"/>
          <p:cNvSpPr txBox="1">
            <a:spLocks noChangeArrowheads="1"/>
          </p:cNvSpPr>
          <p:nvPr/>
        </p:nvSpPr>
        <p:spPr bwMode="auto">
          <a:xfrm>
            <a:off x="5232400" y="6270625"/>
            <a:ext cx="4233863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Cronología</a:t>
            </a:r>
            <a:r>
              <a:rPr lang="en-US" sz="2000" b="1" dirty="0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bíblica</a:t>
            </a:r>
            <a:r>
              <a:rPr lang="en-US" sz="2000" b="1" dirty="0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aproximada</a:t>
            </a:r>
            <a:r>
              <a:rPr lang="en-US" sz="2000" b="1" dirty="0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: 760 </a:t>
            </a:r>
            <a:r>
              <a:rPr lang="en-US" sz="2000" b="1" dirty="0" err="1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a.C</a:t>
            </a:r>
            <a:r>
              <a:rPr lang="en-US" sz="2000" b="1" dirty="0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. </a:t>
            </a:r>
            <a:r>
              <a:rPr lang="en-US" sz="2000" b="1" dirty="0" err="1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hasta</a:t>
            </a:r>
            <a:r>
              <a:rPr lang="en-US" sz="2000" b="1" dirty="0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 430 </a:t>
            </a:r>
            <a:r>
              <a:rPr lang="en-US" sz="2000" b="1" dirty="0" err="1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a.C</a:t>
            </a:r>
            <a:r>
              <a:rPr lang="en-US" sz="2000" b="1" dirty="0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.</a:t>
            </a:r>
          </a:p>
        </p:txBody>
      </p:sp>
      <p:sp>
        <p:nvSpPr>
          <p:cNvPr id="1148097" name="AutoShape 193"/>
          <p:cNvSpPr>
            <a:spLocks noChangeArrowheads="1"/>
          </p:cNvSpPr>
          <p:nvPr/>
        </p:nvSpPr>
        <p:spPr bwMode="auto">
          <a:xfrm>
            <a:off x="5348288" y="6169025"/>
            <a:ext cx="4006850" cy="8223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F819"/>
            </a:solidFill>
            <a:round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48098" name="Rectangle 194"/>
          <p:cNvSpPr>
            <a:spLocks noChangeArrowheads="1"/>
          </p:cNvSpPr>
          <p:nvPr/>
        </p:nvSpPr>
        <p:spPr bwMode="auto">
          <a:xfrm>
            <a:off x="6500813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24959" name="Text Box 198"/>
          <p:cNvSpPr txBox="1">
            <a:spLocks noChangeArrowheads="1"/>
          </p:cNvSpPr>
          <p:nvPr/>
        </p:nvSpPr>
        <p:spPr bwMode="auto">
          <a:xfrm>
            <a:off x="9578975" y="7283450"/>
            <a:ext cx="341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1</a:t>
            </a:r>
          </a:p>
        </p:txBody>
      </p:sp>
      <p:sp>
        <p:nvSpPr>
          <p:cNvPr id="1148105" name="AutoShape 201"/>
          <p:cNvSpPr>
            <a:spLocks noChangeArrowheads="1"/>
          </p:cNvSpPr>
          <p:nvPr/>
        </p:nvSpPr>
        <p:spPr bwMode="auto">
          <a:xfrm>
            <a:off x="5216525" y="6013450"/>
            <a:ext cx="4279900" cy="1114425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4961" name="Text Box 384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24962" name="AutoShape 385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4147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4963" name="Rectangle 386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4964" name="Rectangle 387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4965" name="Rectangle 388"/>
          <p:cNvSpPr>
            <a:spLocks noChangeArrowheads="1"/>
          </p:cNvSpPr>
          <p:nvPr/>
        </p:nvSpPr>
        <p:spPr bwMode="auto">
          <a:xfrm>
            <a:off x="2649538" y="1098550"/>
            <a:ext cx="1228725" cy="11557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4966" name="Rectangle 399"/>
          <p:cNvSpPr>
            <a:spLocks noChangeArrowheads="1"/>
          </p:cNvSpPr>
          <p:nvPr/>
        </p:nvSpPr>
        <p:spPr bwMode="auto">
          <a:xfrm>
            <a:off x="4203700" y="1109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24967" name="Rectangle 400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24968" name="Rectangle 401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148306" name="Rectangle 402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24970" name="Line 403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71" name="Line 404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72" name="Line 405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73" name="Line 406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74" name="Freeform 407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4975" name="Line 408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76" name="Freeform 409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77" name="Line 410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78" name="Line 411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79" name="Line 412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80" name="Line 413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81" name="Line 414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82" name="Line 415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83" name="Line 416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84" name="Line 417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85" name="Line 418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86" name="Line 419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87" name="Line 420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88" name="Line 421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89" name="Rectangle 422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24990" name="Line 423"/>
          <p:cNvSpPr>
            <a:spLocks noChangeShapeType="1"/>
          </p:cNvSpPr>
          <p:nvPr/>
        </p:nvSpPr>
        <p:spPr bwMode="auto">
          <a:xfrm>
            <a:off x="2711450" y="17049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91" name="Line 424"/>
          <p:cNvSpPr>
            <a:spLocks noChangeShapeType="1"/>
          </p:cNvSpPr>
          <p:nvPr/>
        </p:nvSpPr>
        <p:spPr bwMode="auto">
          <a:xfrm>
            <a:off x="2711450" y="22256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92" name="Rectangle 426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24993" name="Rectangle 427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24994" name="Rectangle 428"/>
          <p:cNvSpPr>
            <a:spLocks noChangeArrowheads="1"/>
          </p:cNvSpPr>
          <p:nvPr/>
        </p:nvSpPr>
        <p:spPr bwMode="auto">
          <a:xfrm>
            <a:off x="2925763" y="1050925"/>
            <a:ext cx="1381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400">
              <a:latin typeface="Helvetica" charset="0"/>
            </a:endParaRPr>
          </a:p>
        </p:txBody>
      </p:sp>
      <p:sp>
        <p:nvSpPr>
          <p:cNvPr id="124995" name="Line 429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96" name="Rectangle 430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24997" name="Rectangle 431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24998" name="Rectangle 432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24999" name="Freeform 433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5000" name="Line 434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001" name="Line 435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002" name="Line 437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003" name="Line 439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004" name="Line 440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005" name="Line 441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006" name="Rectangle 442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5007" name="Rectangle 443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5008" name="Rectangle 444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25009" name="Rectangle 445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25010" name="Rectangle 446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25011" name="Rectangle 447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25012" name="Rectangle 448"/>
          <p:cNvSpPr>
            <a:spLocks noChangeArrowheads="1"/>
          </p:cNvSpPr>
          <p:nvPr/>
        </p:nvSpPr>
        <p:spPr bwMode="auto">
          <a:xfrm>
            <a:off x="2590800" y="2103438"/>
            <a:ext cx="5286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/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25013" name="AutoShape 449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5014" name="Rectangle 450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25015" name="Rectangle 451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25016" name="Rectangle 452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25017" name="Rectangle 453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25018" name="Rectangle 454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25019" name="Rectangle 455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25020" name="Rectangle 456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25021" name="Rectangle 457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25022" name="Rectangle 458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25023" name="Rectangle 459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25024" name="Rectangle 460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025" name="Line 461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026" name="Line 462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027" name="Line 463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028" name="Line 464"/>
          <p:cNvSpPr>
            <a:spLocks noChangeShapeType="1"/>
          </p:cNvSpPr>
          <p:nvPr/>
        </p:nvSpPr>
        <p:spPr bwMode="auto">
          <a:xfrm>
            <a:off x="2708275" y="1941513"/>
            <a:ext cx="11160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029" name="Line 465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030" name="Line 466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031" name="Rectangle 468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25032" name="Rectangle 469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25033" name="Rectangle 470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25034" name="Text Box 471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25035" name="Text Box 472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25036" name="Rectangle 473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5037" name="Rectangle 474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5038" name="Rectangle 475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5039" name="Rectangle 476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5040" name="Rectangle 477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5041" name="Rectangle 478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5042" name="Rectangle 479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25043" name="Rectangle 480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25044" name="Rectangle 482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25045" name="Rectangle 483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25046" name="Line 484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047" name="Line 485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048" name="Line 486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049" name="Line 487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050" name="Rectangle 488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051" name="Rectangle 489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5052" name="Rectangle 492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053" name="Rectangle 493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054" name="Rectangle 494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055" name="Arc 495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056" name="Rectangle 496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057" name="Rectangle 497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058" name="Rectangle 508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5059" name="Rectangle 509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5060" name="Rectangle 510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5061" name="Rectangle 543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25062" name="Text Box 544"/>
          <p:cNvSpPr txBox="1">
            <a:spLocks noChangeArrowheads="1"/>
          </p:cNvSpPr>
          <p:nvPr/>
        </p:nvSpPr>
        <p:spPr bwMode="auto">
          <a:xfrm rot="-5400000">
            <a:off x="2313782" y="3742531"/>
            <a:ext cx="381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</a:t>
            </a:r>
            <a:endParaRPr lang="en-US" sz="900">
              <a:latin typeface="Arial Black" charset="0"/>
            </a:endParaRPr>
          </a:p>
        </p:txBody>
      </p:sp>
      <p:sp>
        <p:nvSpPr>
          <p:cNvPr id="125063" name="Line 585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064" name="Line 586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065" name="Line 587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8492" name="Text Box 588"/>
          <p:cNvSpPr txBox="1">
            <a:spLocks noChangeArrowheads="1"/>
          </p:cNvSpPr>
          <p:nvPr/>
        </p:nvSpPr>
        <p:spPr bwMode="auto">
          <a:xfrm>
            <a:off x="5219700" y="4300538"/>
            <a:ext cx="4291013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i="1">
                <a:solidFill>
                  <a:srgbClr val="66FFFF"/>
                </a:solidFill>
                <a:latin typeface="Arial" pitchFamily="1" charset="0"/>
                <a:ea typeface="+mn-ea"/>
                <a:cs typeface="+mn-cs"/>
              </a:rPr>
              <a:t>¡Véalos en orden cronológico!</a:t>
            </a:r>
          </a:p>
        </p:txBody>
      </p:sp>
      <p:sp>
        <p:nvSpPr>
          <p:cNvPr id="125067" name="Line 589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068" name="Text Box 590"/>
          <p:cNvSpPr txBox="1">
            <a:spLocks noChangeArrowheads="1"/>
          </p:cNvSpPr>
          <p:nvPr/>
        </p:nvSpPr>
        <p:spPr bwMode="auto">
          <a:xfrm rot="-5400000">
            <a:off x="1716881" y="3575844"/>
            <a:ext cx="4703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25069" name="Line 591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070" name="Line 592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071" name="Line 593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072" name="Line 594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8512" name="Rectangle 608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sp>
        <p:nvSpPr>
          <p:cNvPr id="1148513" name="Text Box 609"/>
          <p:cNvSpPr txBox="1">
            <a:spLocks noChangeArrowheads="1"/>
          </p:cNvSpPr>
          <p:nvPr/>
        </p:nvSpPr>
        <p:spPr bwMode="auto">
          <a:xfrm>
            <a:off x="5538788" y="1912938"/>
            <a:ext cx="3621087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Reubicar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17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 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libros de</a:t>
            </a:r>
          </a:p>
          <a:p>
            <a:pPr algn="ctr">
              <a:defRPr/>
            </a:pP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pic>
        <p:nvPicPr>
          <p:cNvPr id="1148516" name="Picture 612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25076" name="Text Box 613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grpSp>
        <p:nvGrpSpPr>
          <p:cNvPr id="125077" name="Group 614"/>
          <p:cNvGrpSpPr>
            <a:grpSpLocks/>
          </p:cNvGrpSpPr>
          <p:nvPr/>
        </p:nvGrpSpPr>
        <p:grpSpPr bwMode="auto">
          <a:xfrm>
            <a:off x="2606675" y="1114425"/>
            <a:ext cx="1292225" cy="1165225"/>
            <a:chOff x="1642" y="702"/>
            <a:chExt cx="814" cy="734"/>
          </a:xfrm>
        </p:grpSpPr>
        <p:sp>
          <p:nvSpPr>
            <p:cNvPr id="125085" name="Line 615"/>
            <p:cNvSpPr>
              <a:spLocks noChangeShapeType="1"/>
            </p:cNvSpPr>
            <p:nvPr/>
          </p:nvSpPr>
          <p:spPr bwMode="auto">
            <a:xfrm>
              <a:off x="1642" y="1435"/>
              <a:ext cx="81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086" name="Rectangle 616"/>
            <p:cNvSpPr>
              <a:spLocks noChangeArrowheads="1"/>
            </p:cNvSpPr>
            <p:nvPr/>
          </p:nvSpPr>
          <p:spPr bwMode="auto">
            <a:xfrm>
              <a:off x="1660" y="702"/>
              <a:ext cx="773" cy="729"/>
            </a:xfrm>
            <a:prstGeom prst="rect">
              <a:avLst/>
            </a:prstGeom>
            <a:solidFill>
              <a:srgbClr val="BAF1F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087" name="Line 617"/>
            <p:cNvSpPr>
              <a:spLocks noChangeShapeType="1"/>
            </p:cNvSpPr>
            <p:nvPr/>
          </p:nvSpPr>
          <p:spPr bwMode="auto">
            <a:xfrm>
              <a:off x="1708" y="1074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088" name="Line 618"/>
            <p:cNvSpPr>
              <a:spLocks noChangeShapeType="1"/>
            </p:cNvSpPr>
            <p:nvPr/>
          </p:nvSpPr>
          <p:spPr bwMode="auto">
            <a:xfrm>
              <a:off x="1708" y="1402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089" name="Line 619"/>
            <p:cNvSpPr>
              <a:spLocks noChangeShapeType="1"/>
            </p:cNvSpPr>
            <p:nvPr/>
          </p:nvSpPr>
          <p:spPr bwMode="auto">
            <a:xfrm>
              <a:off x="1706" y="1223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5078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25079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125081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25082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5083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184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5080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8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8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48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48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810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ext Box 738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26978" name="AutoShape 578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4147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6979" name="Rectangle 579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6980" name="Rectangle 580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6981" name="Rectangle 581"/>
          <p:cNvSpPr>
            <a:spLocks noChangeArrowheads="1"/>
          </p:cNvSpPr>
          <p:nvPr/>
        </p:nvSpPr>
        <p:spPr bwMode="auto">
          <a:xfrm>
            <a:off x="2649538" y="1123950"/>
            <a:ext cx="1228725" cy="11303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6982" name="Rectangle 592"/>
          <p:cNvSpPr>
            <a:spLocks noChangeArrowheads="1"/>
          </p:cNvSpPr>
          <p:nvPr/>
        </p:nvSpPr>
        <p:spPr bwMode="auto">
          <a:xfrm>
            <a:off x="4203700" y="1109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26983" name="Rectangle 593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26984" name="Rectangle 594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938579" name="Rectangle 595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26986" name="Line 596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7" name="Line 597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8" name="Line 598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9" name="Line 599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0" name="Freeform 600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6991" name="Line 601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2" name="Freeform 602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3" name="Line 603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4" name="Line 604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5" name="Line 605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6" name="Line 606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7" name="Line 607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8" name="Line 608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9" name="Line 609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0" name="Line 610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1" name="Line 611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2" name="Line 612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3" name="Line 613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4" name="Line 614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5" name="Rectangle 615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27006" name="Line 616"/>
          <p:cNvSpPr>
            <a:spLocks noChangeShapeType="1"/>
          </p:cNvSpPr>
          <p:nvPr/>
        </p:nvSpPr>
        <p:spPr bwMode="auto">
          <a:xfrm>
            <a:off x="2711450" y="17049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7" name="Line 617"/>
          <p:cNvSpPr>
            <a:spLocks noChangeShapeType="1"/>
          </p:cNvSpPr>
          <p:nvPr/>
        </p:nvSpPr>
        <p:spPr bwMode="auto">
          <a:xfrm>
            <a:off x="2711450" y="22256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8" name="Rectangle 618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27009" name="Rectangle 619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27010" name="Rectangle 620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27011" name="Rectangle 621"/>
          <p:cNvSpPr>
            <a:spLocks noChangeArrowheads="1"/>
          </p:cNvSpPr>
          <p:nvPr/>
        </p:nvSpPr>
        <p:spPr bwMode="auto">
          <a:xfrm>
            <a:off x="2925763" y="1050925"/>
            <a:ext cx="1381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400">
              <a:latin typeface="Helvetica" charset="0"/>
            </a:endParaRPr>
          </a:p>
        </p:txBody>
      </p:sp>
      <p:sp>
        <p:nvSpPr>
          <p:cNvPr id="127012" name="Line 622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3" name="Rectangle 623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27014" name="Rectangle 624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27015" name="Rectangle 625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27016" name="Freeform 626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7017" name="Line 627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8" name="Line 628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9" name="Line 630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0" name="Line 631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1" name="Line 632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2" name="Line 633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3" name="Line 634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4" name="Rectangle 635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7025" name="Rectangle 636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7026" name="Rectangle 637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27027" name="Rectangle 638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27028" name="Rectangle 639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27029" name="Rectangle 640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27030" name="Rectangle 641"/>
          <p:cNvSpPr>
            <a:spLocks noChangeArrowheads="1"/>
          </p:cNvSpPr>
          <p:nvPr/>
        </p:nvSpPr>
        <p:spPr bwMode="auto">
          <a:xfrm>
            <a:off x="2590800" y="2103438"/>
            <a:ext cx="5286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/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27031" name="AutoShape 642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7032" name="Rectangle 643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27033" name="Rectangle 644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27034" name="Rectangle 645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27035" name="Rectangle 646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27036" name="Rectangle 647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27037" name="Rectangle 648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27038" name="Rectangle 649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27039" name="Rectangle 650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27040" name="Rectangle 651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27041" name="Rectangle 652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27042" name="Rectangle 653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43" name="Line 654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4" name="Line 655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5" name="Line 656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6" name="Line 657"/>
          <p:cNvSpPr>
            <a:spLocks noChangeShapeType="1"/>
          </p:cNvSpPr>
          <p:nvPr/>
        </p:nvSpPr>
        <p:spPr bwMode="auto">
          <a:xfrm>
            <a:off x="2708275" y="1941513"/>
            <a:ext cx="11160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7" name="Line 658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8" name="Line 659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9" name="Rectangle 661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27050" name="Rectangle 662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27051" name="Rectangle 663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27052" name="Text Box 664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27053" name="Text Box 665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27054" name="Rectangle 666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7055" name="Rectangle 667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7056" name="Rectangle 668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7057" name="Rectangle 669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7058" name="Rectangle 670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7059" name="Rectangle 671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7060" name="Rectangle 672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27061" name="Rectangle 673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27062" name="Rectangle 674"/>
          <p:cNvSpPr>
            <a:spLocks noChangeArrowheads="1"/>
          </p:cNvSpPr>
          <p:nvPr/>
        </p:nvSpPr>
        <p:spPr bwMode="auto">
          <a:xfrm>
            <a:off x="2513013" y="4684713"/>
            <a:ext cx="14795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27063" name="Rectangle 675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27064" name="Rectangle 676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27065" name="Line 677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66" name="Line 678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67" name="Line 679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68" name="Line 680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69" name="Rectangle 681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70" name="Rectangle 682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7071" name="Line 683"/>
          <p:cNvSpPr>
            <a:spLocks noChangeShapeType="1"/>
          </p:cNvSpPr>
          <p:nvPr/>
        </p:nvSpPr>
        <p:spPr bwMode="auto">
          <a:xfrm>
            <a:off x="2606675" y="2278063"/>
            <a:ext cx="12922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72" name="Rectangle 685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73" name="Rectangle 686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74" name="Rectangle 687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75" name="Arc 688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76" name="Rectangle 689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77" name="Rectangle 690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78" name="Rectangle 701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7079" name="Rectangle 702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7080" name="Rectangle 719"/>
          <p:cNvSpPr>
            <a:spLocks noChangeArrowheads="1"/>
          </p:cNvSpPr>
          <p:nvPr/>
        </p:nvSpPr>
        <p:spPr bwMode="auto">
          <a:xfrm>
            <a:off x="2763838" y="38004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27081" name="Line 734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82" name="Line 735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83" name="Rectangle 736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27084" name="Text Box 737"/>
          <p:cNvSpPr txBox="1">
            <a:spLocks noChangeArrowheads="1"/>
          </p:cNvSpPr>
          <p:nvPr/>
        </p:nvSpPr>
        <p:spPr bwMode="auto">
          <a:xfrm rot="-5400000">
            <a:off x="2329657" y="3726656"/>
            <a:ext cx="381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</a:t>
            </a:r>
            <a:endParaRPr lang="en-US" sz="900">
              <a:latin typeface="Arial Black" charset="0"/>
            </a:endParaRPr>
          </a:p>
        </p:txBody>
      </p:sp>
      <p:sp>
        <p:nvSpPr>
          <p:cNvPr id="127085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7086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7087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7088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7089" name="Rectangle 10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7090" name="Rectangle 81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7091" name="Rectangle 8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7092" name="Rectangle 8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7093" name="Rectangle 9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7094" name="Rectangle 9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7095" name="Rectangle 9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7096" name="Rectangle 9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7097" name="Rectangle 9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7098" name="Rectangle 9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7099" name="Rectangle 9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7100" name="Rectangle 101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7101" name="Rectangle 102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7102" name="Rectangle 103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7103" name="Rectangle 104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7104" name="Rectangle 106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7105" name="Rectangle 19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7106" name="Picture 1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107" name="Rectangle 197"/>
          <p:cNvSpPr>
            <a:spLocks noChangeArrowheads="1"/>
          </p:cNvSpPr>
          <p:nvPr/>
        </p:nvSpPr>
        <p:spPr bwMode="auto">
          <a:xfrm>
            <a:off x="4989513" y="407988"/>
            <a:ext cx="4692650" cy="68341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7108" name="Rectangle 198"/>
          <p:cNvSpPr>
            <a:spLocks noChangeArrowheads="1"/>
          </p:cNvSpPr>
          <p:nvPr/>
        </p:nvSpPr>
        <p:spPr bwMode="auto">
          <a:xfrm>
            <a:off x="5026025" y="412750"/>
            <a:ext cx="4694238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8188" name="Rectangle 204"/>
          <p:cNvSpPr>
            <a:spLocks noChangeArrowheads="1"/>
          </p:cNvSpPr>
          <p:nvPr/>
        </p:nvSpPr>
        <p:spPr bwMode="auto">
          <a:xfrm>
            <a:off x="5568950" y="2047875"/>
            <a:ext cx="3484563" cy="490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400" b="1" i="1">
                <a:solidFill>
                  <a:schemeClr val="bg1"/>
                </a:solidFill>
                <a:latin typeface="Helvetica" charset="0"/>
              </a:rPr>
              <a:t> </a:t>
            </a:r>
            <a:endParaRPr lang="en-US" sz="1000" b="1" u="sng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938190" name="Rectangle 206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27111" name="Text Box 216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61</a:t>
            </a:r>
          </a:p>
        </p:txBody>
      </p:sp>
      <p:sp>
        <p:nvSpPr>
          <p:cNvPr id="938207" name="Rectangle 223"/>
          <p:cNvSpPr>
            <a:spLocks noChangeArrowheads="1"/>
          </p:cNvSpPr>
          <p:nvPr/>
        </p:nvSpPr>
        <p:spPr bwMode="auto">
          <a:xfrm>
            <a:off x="6684963" y="584200"/>
            <a:ext cx="2706687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27113" name="Text Box 382"/>
          <p:cNvSpPr txBox="1">
            <a:spLocks noChangeArrowheads="1"/>
          </p:cNvSpPr>
          <p:nvPr/>
        </p:nvSpPr>
        <p:spPr bwMode="auto">
          <a:xfrm>
            <a:off x="9578975" y="7286625"/>
            <a:ext cx="341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2</a:t>
            </a:r>
          </a:p>
        </p:txBody>
      </p:sp>
      <p:sp>
        <p:nvSpPr>
          <p:cNvPr id="127114" name="Text Box 740"/>
          <p:cNvSpPr txBox="1">
            <a:spLocks noChangeArrowheads="1"/>
          </p:cNvSpPr>
          <p:nvPr/>
        </p:nvSpPr>
        <p:spPr bwMode="auto">
          <a:xfrm rot="-5400000">
            <a:off x="1716881" y="3563144"/>
            <a:ext cx="4703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938196" name="Oval 212"/>
          <p:cNvSpPr>
            <a:spLocks noChangeArrowheads="1"/>
          </p:cNvSpPr>
          <p:nvPr/>
        </p:nvSpPr>
        <p:spPr bwMode="auto">
          <a:xfrm>
            <a:off x="4114800" y="3654425"/>
            <a:ext cx="657225" cy="569913"/>
          </a:xfrm>
          <a:prstGeom prst="ellips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38197" name="Oval 213"/>
          <p:cNvSpPr>
            <a:spLocks noChangeArrowheads="1"/>
          </p:cNvSpPr>
          <p:nvPr/>
        </p:nvSpPr>
        <p:spPr bwMode="auto">
          <a:xfrm>
            <a:off x="4100513" y="5270500"/>
            <a:ext cx="657225" cy="569913"/>
          </a:xfrm>
          <a:prstGeom prst="ellips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38198" name="Oval 214"/>
          <p:cNvSpPr>
            <a:spLocks noChangeArrowheads="1"/>
          </p:cNvSpPr>
          <p:nvPr/>
        </p:nvSpPr>
        <p:spPr bwMode="auto">
          <a:xfrm>
            <a:off x="4092575" y="6142038"/>
            <a:ext cx="657225" cy="569912"/>
          </a:xfrm>
          <a:prstGeom prst="ellips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27118" name="Group 765"/>
          <p:cNvGrpSpPr>
            <a:grpSpLocks/>
          </p:cNvGrpSpPr>
          <p:nvPr/>
        </p:nvGrpSpPr>
        <p:grpSpPr bwMode="auto">
          <a:xfrm>
            <a:off x="2606675" y="1114425"/>
            <a:ext cx="1292225" cy="1165225"/>
            <a:chOff x="1642" y="702"/>
            <a:chExt cx="814" cy="734"/>
          </a:xfrm>
        </p:grpSpPr>
        <p:sp>
          <p:nvSpPr>
            <p:cNvPr id="127145" name="Line 766"/>
            <p:cNvSpPr>
              <a:spLocks noChangeShapeType="1"/>
            </p:cNvSpPr>
            <p:nvPr/>
          </p:nvSpPr>
          <p:spPr bwMode="auto">
            <a:xfrm>
              <a:off x="1642" y="1435"/>
              <a:ext cx="81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146" name="Rectangle 767"/>
            <p:cNvSpPr>
              <a:spLocks noChangeArrowheads="1"/>
            </p:cNvSpPr>
            <p:nvPr/>
          </p:nvSpPr>
          <p:spPr bwMode="auto">
            <a:xfrm>
              <a:off x="1660" y="702"/>
              <a:ext cx="773" cy="729"/>
            </a:xfrm>
            <a:prstGeom prst="rect">
              <a:avLst/>
            </a:prstGeom>
            <a:solidFill>
              <a:srgbClr val="BAF1F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147" name="Line 768"/>
            <p:cNvSpPr>
              <a:spLocks noChangeShapeType="1"/>
            </p:cNvSpPr>
            <p:nvPr/>
          </p:nvSpPr>
          <p:spPr bwMode="auto">
            <a:xfrm>
              <a:off x="1708" y="1074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148" name="Line 769"/>
            <p:cNvSpPr>
              <a:spLocks noChangeShapeType="1"/>
            </p:cNvSpPr>
            <p:nvPr/>
          </p:nvSpPr>
          <p:spPr bwMode="auto">
            <a:xfrm>
              <a:off x="1708" y="1402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149" name="Line 770"/>
            <p:cNvSpPr>
              <a:spLocks noChangeShapeType="1"/>
            </p:cNvSpPr>
            <p:nvPr/>
          </p:nvSpPr>
          <p:spPr bwMode="auto">
            <a:xfrm>
              <a:off x="1706" y="1223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38370" name="AutoShape 386"/>
          <p:cNvSpPr>
            <a:spLocks noChangeArrowheads="1"/>
          </p:cNvSpPr>
          <p:nvPr/>
        </p:nvSpPr>
        <p:spPr bwMode="auto">
          <a:xfrm>
            <a:off x="2063750" y="1089025"/>
            <a:ext cx="2779713" cy="1125538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rgbClr val="080808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38369" name="Oval 385"/>
          <p:cNvSpPr>
            <a:spLocks noChangeArrowheads="1"/>
          </p:cNvSpPr>
          <p:nvPr/>
        </p:nvSpPr>
        <p:spPr bwMode="auto">
          <a:xfrm>
            <a:off x="4121150" y="1760538"/>
            <a:ext cx="657225" cy="569912"/>
          </a:xfrm>
          <a:prstGeom prst="ellips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38195" name="Oval 211"/>
          <p:cNvSpPr>
            <a:spLocks noChangeArrowheads="1"/>
          </p:cNvSpPr>
          <p:nvPr/>
        </p:nvSpPr>
        <p:spPr bwMode="auto">
          <a:xfrm>
            <a:off x="4121150" y="2189163"/>
            <a:ext cx="657225" cy="569912"/>
          </a:xfrm>
          <a:prstGeom prst="ellips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7122" name="Line 739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123" name="Rectangle 741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7124" name="Line 742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125" name="Line 743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126" name="Line 744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127" name="Line 745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8743" name="Rectangle 759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sp>
        <p:nvSpPr>
          <p:cNvPr id="938745" name="Text Box 761"/>
          <p:cNvSpPr txBox="1">
            <a:spLocks noChangeArrowheads="1"/>
          </p:cNvSpPr>
          <p:nvPr/>
        </p:nvSpPr>
        <p:spPr bwMode="auto">
          <a:xfrm>
            <a:off x="5219700" y="4300538"/>
            <a:ext cx="4291013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i="1">
                <a:solidFill>
                  <a:srgbClr val="66FFFF"/>
                </a:solidFill>
                <a:latin typeface="Arial" pitchFamily="1" charset="0"/>
                <a:ea typeface="+mn-ea"/>
                <a:cs typeface="+mn-cs"/>
              </a:rPr>
              <a:t>¡Véalos en orden cronológico!</a:t>
            </a:r>
          </a:p>
        </p:txBody>
      </p:sp>
      <p:pic>
        <p:nvPicPr>
          <p:cNvPr id="938747" name="Picture 763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27131" name="Text Box 764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sp>
        <p:nvSpPr>
          <p:cNvPr id="938192" name="AutoShape 208"/>
          <p:cNvSpPr>
            <a:spLocks noChangeArrowheads="1"/>
          </p:cNvSpPr>
          <p:nvPr/>
        </p:nvSpPr>
        <p:spPr bwMode="auto">
          <a:xfrm>
            <a:off x="2163763" y="2300288"/>
            <a:ext cx="2776537" cy="5180012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>
            <a:outerShdw blurRad="63500" dist="71842" dir="2700000" algn="ctr" rotWithShape="0">
              <a:srgbClr val="080808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38757" name="Text Box 773"/>
          <p:cNvSpPr txBox="1">
            <a:spLocks noChangeArrowheads="1"/>
          </p:cNvSpPr>
          <p:nvPr/>
        </p:nvSpPr>
        <p:spPr bwMode="auto">
          <a:xfrm>
            <a:off x="5538788" y="1912938"/>
            <a:ext cx="3621087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Reubicar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17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 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libros de</a:t>
            </a:r>
          </a:p>
          <a:p>
            <a:pPr algn="ctr">
              <a:defRPr/>
            </a:pP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sp>
        <p:nvSpPr>
          <p:cNvPr id="938759" name="AutoShape 775"/>
          <p:cNvSpPr>
            <a:spLocks noChangeArrowheads="1"/>
          </p:cNvSpPr>
          <p:nvPr/>
        </p:nvSpPr>
        <p:spPr bwMode="auto">
          <a:xfrm>
            <a:off x="5348288" y="6169025"/>
            <a:ext cx="4006850" cy="8223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F819"/>
            </a:solidFill>
            <a:round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38761" name="Text Box 777"/>
          <p:cNvSpPr txBox="1">
            <a:spLocks noChangeArrowheads="1"/>
          </p:cNvSpPr>
          <p:nvPr/>
        </p:nvSpPr>
        <p:spPr bwMode="auto">
          <a:xfrm>
            <a:off x="5232400" y="6270625"/>
            <a:ext cx="4233863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Cronología bíblica aproximada: 760 a.C. hasta 430 a.C.</a:t>
            </a:r>
          </a:p>
        </p:txBody>
      </p:sp>
      <p:sp>
        <p:nvSpPr>
          <p:cNvPr id="938371" name="AutoShape 387"/>
          <p:cNvSpPr>
            <a:spLocks noChangeArrowheads="1"/>
          </p:cNvSpPr>
          <p:nvPr/>
        </p:nvSpPr>
        <p:spPr bwMode="auto">
          <a:xfrm rot="9069307">
            <a:off x="4508500" y="1104900"/>
            <a:ext cx="2185988" cy="81121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AFD00"/>
          </a:solidFill>
          <a:ln w="57150">
            <a:solidFill>
              <a:srgbClr val="00279F"/>
            </a:solidFill>
            <a:miter lim="800000"/>
            <a:headEnd/>
            <a:tailEnd/>
          </a:ln>
          <a:effectLst>
            <a:outerShdw blurRad="63500" dist="91581" dir="202140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38193" name="AutoShape 209"/>
          <p:cNvSpPr>
            <a:spLocks noChangeArrowheads="1"/>
          </p:cNvSpPr>
          <p:nvPr/>
        </p:nvSpPr>
        <p:spPr bwMode="auto">
          <a:xfrm rot="9069307">
            <a:off x="4452938" y="1598613"/>
            <a:ext cx="2185987" cy="81121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AFD00"/>
          </a:solidFill>
          <a:ln w="57150">
            <a:solidFill>
              <a:srgbClr val="00279F"/>
            </a:solidFill>
            <a:miter lim="800000"/>
            <a:headEnd/>
            <a:tailEnd/>
          </a:ln>
          <a:effectLst>
            <a:outerShdw blurRad="63500" dist="91581" dir="202140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27138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27139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127141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27142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7143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196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7140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38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8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3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3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3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38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3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3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3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3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3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8196" grpId="0" animBg="1"/>
      <p:bldP spid="938197" grpId="0" animBg="1"/>
      <p:bldP spid="938198" grpId="0" animBg="1"/>
      <p:bldP spid="938370" grpId="0" animBg="1"/>
      <p:bldP spid="938369" grpId="0" animBg="1"/>
      <p:bldP spid="938195" grpId="0" animBg="1"/>
      <p:bldP spid="93819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9026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9027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9028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9029" name="Rectangle 10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30" name="Rectangle 81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9031" name="Rectangle 8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9032" name="Rectangle 8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9033" name="Rectangle 9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9034" name="Rectangle 9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9035" name="Rectangle 9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9036" name="Rectangle 9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9037" name="Rectangle 9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9038" name="Rectangle 9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9039" name="Rectangle 9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9040" name="Rectangle 9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9041" name="Rectangle 9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9042" name="Rectangle 9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9043" name="Rectangle 101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9044" name="Rectangle 102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9045" name="Rectangle 103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9046" name="Rectangle 104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9047" name="Rectangle 106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29048" name="Rectangle 155"/>
          <p:cNvSpPr>
            <a:spLocks noChangeArrowheads="1"/>
          </p:cNvSpPr>
          <p:nvPr/>
        </p:nvSpPr>
        <p:spPr bwMode="auto">
          <a:xfrm>
            <a:off x="2852738" y="1768475"/>
            <a:ext cx="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800">
              <a:latin typeface="Arial" charset="0"/>
            </a:endParaRPr>
          </a:p>
        </p:txBody>
      </p:sp>
      <p:sp>
        <p:nvSpPr>
          <p:cNvPr id="129049" name="Rectangle 158"/>
          <p:cNvSpPr>
            <a:spLocks noChangeArrowheads="1"/>
          </p:cNvSpPr>
          <p:nvPr/>
        </p:nvSpPr>
        <p:spPr bwMode="auto">
          <a:xfrm>
            <a:off x="2870200" y="2644775"/>
            <a:ext cx="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800">
              <a:latin typeface="Arial" charset="0"/>
            </a:endParaRPr>
          </a:p>
        </p:txBody>
      </p:sp>
      <p:sp>
        <p:nvSpPr>
          <p:cNvPr id="129050" name="Rectangle 19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9051" name="Picture 1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52" name="Rectangle 197"/>
          <p:cNvSpPr>
            <a:spLocks noChangeArrowheads="1"/>
          </p:cNvSpPr>
          <p:nvPr/>
        </p:nvSpPr>
        <p:spPr bwMode="auto">
          <a:xfrm>
            <a:off x="4989513" y="407988"/>
            <a:ext cx="4692650" cy="68341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53" name="Rectangle 198"/>
          <p:cNvSpPr>
            <a:spLocks noChangeArrowheads="1"/>
          </p:cNvSpPr>
          <p:nvPr/>
        </p:nvSpPr>
        <p:spPr bwMode="auto">
          <a:xfrm>
            <a:off x="5056188" y="403225"/>
            <a:ext cx="4694237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4" name="Text Box 233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62</a:t>
            </a:r>
          </a:p>
        </p:txBody>
      </p:sp>
      <p:sp>
        <p:nvSpPr>
          <p:cNvPr id="940270" name="Rectangle 238"/>
          <p:cNvSpPr>
            <a:spLocks noChangeArrowheads="1"/>
          </p:cNvSpPr>
          <p:nvPr/>
        </p:nvSpPr>
        <p:spPr bwMode="auto">
          <a:xfrm>
            <a:off x="6500813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grpSp>
        <p:nvGrpSpPr>
          <p:cNvPr id="129056" name="Group 239"/>
          <p:cNvGrpSpPr>
            <a:grpSpLocks/>
          </p:cNvGrpSpPr>
          <p:nvPr/>
        </p:nvGrpSpPr>
        <p:grpSpPr bwMode="auto">
          <a:xfrm>
            <a:off x="5265738" y="584200"/>
            <a:ext cx="4416425" cy="4008438"/>
            <a:chOff x="3407" y="368"/>
            <a:chExt cx="2782" cy="2525"/>
          </a:xfrm>
        </p:grpSpPr>
        <p:sp>
          <p:nvSpPr>
            <p:cNvPr id="940272" name="Rectangle 240"/>
            <p:cNvSpPr>
              <a:spLocks noChangeArrowheads="1"/>
            </p:cNvSpPr>
            <p:nvPr/>
          </p:nvSpPr>
          <p:spPr bwMode="auto">
            <a:xfrm>
              <a:off x="4301" y="368"/>
              <a:ext cx="1705" cy="3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3200" b="1" i="1">
                  <a:solidFill>
                    <a:srgbClr val="66FFFF"/>
                  </a:solidFill>
                  <a:latin typeface="Helvetica" charset="0"/>
                </a:rPr>
                <a:t> </a:t>
              </a:r>
              <a:endParaRPr lang="en-US" sz="1400" b="1" u="sng">
                <a:solidFill>
                  <a:srgbClr val="66FFFF"/>
                </a:solidFill>
                <a:latin typeface="Helvetica" charset="0"/>
              </a:endParaRPr>
            </a:p>
          </p:txBody>
        </p:sp>
        <p:sp>
          <p:nvSpPr>
            <p:cNvPr id="940273" name="Text Box 241"/>
            <p:cNvSpPr txBox="1">
              <a:spLocks noChangeArrowheads="1"/>
            </p:cNvSpPr>
            <p:nvPr/>
          </p:nvSpPr>
          <p:spPr bwMode="auto">
            <a:xfrm>
              <a:off x="3461" y="2541"/>
              <a:ext cx="2728" cy="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  <a:defRPr/>
              </a:pPr>
              <a:endParaRPr lang="en-US" sz="3600" b="1">
                <a:solidFill>
                  <a:srgbClr val="FFEA18"/>
                </a:solidFill>
                <a:latin typeface="Helvetica" pitchFamily="1" charset="0"/>
                <a:ea typeface="+mn-ea"/>
                <a:cs typeface="+mn-cs"/>
              </a:endParaRPr>
            </a:p>
          </p:txBody>
        </p:sp>
        <p:sp>
          <p:nvSpPr>
            <p:cNvPr id="940274" name="Text Box 242"/>
            <p:cNvSpPr txBox="1">
              <a:spLocks noChangeArrowheads="1"/>
            </p:cNvSpPr>
            <p:nvPr/>
          </p:nvSpPr>
          <p:spPr bwMode="auto">
            <a:xfrm>
              <a:off x="3678" y="2199"/>
              <a:ext cx="2281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1">
                <a:solidFill>
                  <a:srgbClr val="FFEA18"/>
                </a:solidFill>
                <a:latin typeface="Helvetica" pitchFamily="1" charset="0"/>
                <a:ea typeface="+mn-ea"/>
                <a:cs typeface="+mn-cs"/>
              </a:endParaRPr>
            </a:p>
          </p:txBody>
        </p:sp>
        <p:sp>
          <p:nvSpPr>
            <p:cNvPr id="940275" name="Rectangle 243"/>
            <p:cNvSpPr>
              <a:spLocks noChangeArrowheads="1"/>
            </p:cNvSpPr>
            <p:nvPr/>
          </p:nvSpPr>
          <p:spPr bwMode="auto">
            <a:xfrm>
              <a:off x="3407" y="1447"/>
              <a:ext cx="2740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  <a:defRPr/>
              </a:pPr>
              <a:endParaRPr lang="en-US" sz="4000" b="1" i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endParaRPr>
            </a:p>
          </p:txBody>
        </p:sp>
      </p:grpSp>
      <p:sp>
        <p:nvSpPr>
          <p:cNvPr id="129057" name="Text Box 433"/>
          <p:cNvSpPr txBox="1">
            <a:spLocks noChangeArrowheads="1"/>
          </p:cNvSpPr>
          <p:nvPr/>
        </p:nvSpPr>
        <p:spPr bwMode="auto">
          <a:xfrm>
            <a:off x="4094163" y="1895475"/>
            <a:ext cx="795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 b="1">
              <a:latin typeface="Helvetica" charset="0"/>
            </a:endParaRPr>
          </a:p>
        </p:txBody>
      </p:sp>
      <p:sp>
        <p:nvSpPr>
          <p:cNvPr id="129058" name="AutoShape 435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5417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59" name="Rectangle 436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60" name="Rectangle 437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61" name="Rectangle 438"/>
          <p:cNvSpPr>
            <a:spLocks noChangeArrowheads="1"/>
          </p:cNvSpPr>
          <p:nvPr/>
        </p:nvSpPr>
        <p:spPr bwMode="auto">
          <a:xfrm>
            <a:off x="2649538" y="1123950"/>
            <a:ext cx="1228725" cy="11303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62" name="Rectangle 450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29063" name="Rectangle 451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940484" name="Rectangle 452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29065" name="Line 453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6" name="Line 454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67" name="Line 455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68" name="Line 456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69" name="Freeform 457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9070" name="Line 458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71" name="Freeform 459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72" name="Line 460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73" name="Line 461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74" name="Line 462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75" name="Line 463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76" name="Line 464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77" name="Line 465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78" name="Line 466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79" name="Line 467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80" name="Line 468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81" name="Line 469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82" name="Line 470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83" name="Line 471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84" name="Rectangle 472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29085" name="Line 474"/>
          <p:cNvSpPr>
            <a:spLocks noChangeShapeType="1"/>
          </p:cNvSpPr>
          <p:nvPr/>
        </p:nvSpPr>
        <p:spPr bwMode="auto">
          <a:xfrm>
            <a:off x="2711450" y="22256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86" name="Rectangle 475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29087" name="Rectangle 476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29088" name="Rectangle 477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29089" name="Line 479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90" name="Rectangle 480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29091" name="Rectangle 481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29092" name="Rectangle 482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29093" name="Freeform 483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9094" name="Line 484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95" name="Line 485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96" name="Line 487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97" name="Line 488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98" name="Line 489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99" name="Line 490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100" name="Line 491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101" name="Rectangle 492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9102" name="Rectangle 493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9103" name="Rectangle 494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29104" name="Rectangle 495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29105" name="Rectangle 496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29106" name="Rectangle 497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29107" name="Rectangle 498"/>
          <p:cNvSpPr>
            <a:spLocks noChangeArrowheads="1"/>
          </p:cNvSpPr>
          <p:nvPr/>
        </p:nvSpPr>
        <p:spPr bwMode="auto">
          <a:xfrm>
            <a:off x="2590800" y="2103438"/>
            <a:ext cx="5286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/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29108" name="AutoShape 499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109" name="Rectangle 500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29110" name="Rectangle 501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29111" name="Rectangle 502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29112" name="Rectangle 503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29113" name="Rectangle 504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29114" name="Rectangle 505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29115" name="Rectangle 506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29116" name="Rectangle 507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29117" name="Rectangle 508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29118" name="Rectangle 509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29119" name="Rectangle 510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120" name="Line 511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121" name="Line 512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122" name="Line 513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123" name="Line 514"/>
          <p:cNvSpPr>
            <a:spLocks noChangeShapeType="1"/>
          </p:cNvSpPr>
          <p:nvPr/>
        </p:nvSpPr>
        <p:spPr bwMode="auto">
          <a:xfrm>
            <a:off x="2708275" y="1941513"/>
            <a:ext cx="11160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124" name="Line 515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125" name="Line 516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126" name="Rectangle 518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29127" name="Rectangle 519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29128" name="Rectangle 520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29129" name="Text Box 521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29130" name="Text Box 522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29131" name="Rectangle 524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9132" name="Rectangle 525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9133" name="Rectangle 526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9134" name="Rectangle 527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9135" name="Rectangle 528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9136" name="Rectangle 529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29137" name="Rectangle 530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29138" name="Rectangle 532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29139" name="Rectangle 533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29140" name="Line 534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141" name="Line 536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142" name="Line 537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143" name="Rectangle 538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144" name="Rectangle 539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9145" name="Line 540"/>
          <p:cNvSpPr>
            <a:spLocks noChangeShapeType="1"/>
          </p:cNvSpPr>
          <p:nvPr/>
        </p:nvSpPr>
        <p:spPr bwMode="auto">
          <a:xfrm>
            <a:off x="2606675" y="2278063"/>
            <a:ext cx="12922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146" name="Rectangle 542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147" name="Rectangle 543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148" name="Rectangle 544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149" name="Arc 545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150" name="Rectangle 546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151" name="Rectangle 547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152" name="Rectangle 558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9153" name="Rectangle 559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9154" name="Rectangle 560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29155" name="Rectangle 576"/>
          <p:cNvSpPr>
            <a:spLocks noChangeArrowheads="1"/>
          </p:cNvSpPr>
          <p:nvPr/>
        </p:nvSpPr>
        <p:spPr bwMode="auto">
          <a:xfrm>
            <a:off x="2763838" y="38004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29156" name="Rectangle 577"/>
          <p:cNvSpPr>
            <a:spLocks noChangeArrowheads="1"/>
          </p:cNvSpPr>
          <p:nvPr/>
        </p:nvSpPr>
        <p:spPr bwMode="auto">
          <a:xfrm>
            <a:off x="2909888" y="3743325"/>
            <a:ext cx="42862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2000">
              <a:latin typeface="Arial Black" charset="0"/>
            </a:endParaRPr>
          </a:p>
        </p:txBody>
      </p:sp>
      <p:grpSp>
        <p:nvGrpSpPr>
          <p:cNvPr id="129157" name="Group 578"/>
          <p:cNvGrpSpPr>
            <a:grpSpLocks/>
          </p:cNvGrpSpPr>
          <p:nvPr/>
        </p:nvGrpSpPr>
        <p:grpSpPr bwMode="auto">
          <a:xfrm>
            <a:off x="2649538" y="3941763"/>
            <a:ext cx="306387" cy="301625"/>
            <a:chOff x="2913" y="1215"/>
            <a:chExt cx="193" cy="190"/>
          </a:xfrm>
        </p:grpSpPr>
        <p:sp>
          <p:nvSpPr>
            <p:cNvPr id="129198" name="Rectangle 579"/>
            <p:cNvSpPr>
              <a:spLocks noChangeArrowheads="1"/>
            </p:cNvSpPr>
            <p:nvPr/>
          </p:nvSpPr>
          <p:spPr bwMode="auto">
            <a:xfrm>
              <a:off x="2913" y="1219"/>
              <a:ext cx="15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       </a:t>
              </a:r>
              <a:endParaRPr lang="en-US" sz="1800">
                <a:latin typeface="Helvetica" charset="0"/>
              </a:endParaRPr>
            </a:p>
          </p:txBody>
        </p:sp>
        <p:sp>
          <p:nvSpPr>
            <p:cNvPr id="129199" name="Rectangle 580"/>
            <p:cNvSpPr>
              <a:spLocks noChangeArrowheads="1"/>
            </p:cNvSpPr>
            <p:nvPr/>
          </p:nvSpPr>
          <p:spPr bwMode="auto">
            <a:xfrm>
              <a:off x="3106" y="1215"/>
              <a:ext cx="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endParaRPr lang="en-US" sz="1800">
                <a:latin typeface="Helvetica" charset="0"/>
              </a:endParaRPr>
            </a:p>
          </p:txBody>
        </p:sp>
      </p:grpSp>
      <p:sp>
        <p:nvSpPr>
          <p:cNvPr id="129158" name="Rectangle 581"/>
          <p:cNvSpPr>
            <a:spLocks noChangeArrowheads="1"/>
          </p:cNvSpPr>
          <p:nvPr/>
        </p:nvSpPr>
        <p:spPr bwMode="auto">
          <a:xfrm>
            <a:off x="2751138" y="54387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29159" name="Rectangle 582"/>
          <p:cNvSpPr>
            <a:spLocks noChangeArrowheads="1"/>
          </p:cNvSpPr>
          <p:nvPr/>
        </p:nvSpPr>
        <p:spPr bwMode="auto">
          <a:xfrm>
            <a:off x="2897188" y="53816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grpSp>
        <p:nvGrpSpPr>
          <p:cNvPr id="129160" name="Group 583"/>
          <p:cNvGrpSpPr>
            <a:grpSpLocks/>
          </p:cNvGrpSpPr>
          <p:nvPr/>
        </p:nvGrpSpPr>
        <p:grpSpPr bwMode="auto">
          <a:xfrm>
            <a:off x="2636838" y="5580063"/>
            <a:ext cx="306387" cy="301625"/>
            <a:chOff x="2913" y="1215"/>
            <a:chExt cx="193" cy="190"/>
          </a:xfrm>
        </p:grpSpPr>
        <p:sp>
          <p:nvSpPr>
            <p:cNvPr id="129196" name="Rectangle 584"/>
            <p:cNvSpPr>
              <a:spLocks noChangeArrowheads="1"/>
            </p:cNvSpPr>
            <p:nvPr/>
          </p:nvSpPr>
          <p:spPr bwMode="auto">
            <a:xfrm>
              <a:off x="2913" y="1219"/>
              <a:ext cx="11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     </a:t>
              </a:r>
              <a:endParaRPr lang="en-US" sz="1800">
                <a:latin typeface="Helvetica" charset="0"/>
              </a:endParaRPr>
            </a:p>
          </p:txBody>
        </p:sp>
        <p:sp>
          <p:nvSpPr>
            <p:cNvPr id="129197" name="Rectangle 585"/>
            <p:cNvSpPr>
              <a:spLocks noChangeArrowheads="1"/>
            </p:cNvSpPr>
            <p:nvPr/>
          </p:nvSpPr>
          <p:spPr bwMode="auto">
            <a:xfrm>
              <a:off x="3106" y="1215"/>
              <a:ext cx="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endParaRPr lang="en-US" sz="1800">
                <a:latin typeface="Helvetica" charset="0"/>
              </a:endParaRPr>
            </a:p>
          </p:txBody>
        </p:sp>
      </p:grpSp>
      <p:sp>
        <p:nvSpPr>
          <p:cNvPr id="129161" name="Line 591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162" name="Line 592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163" name="Rectangle 593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29164" name="Text Box 594"/>
          <p:cNvSpPr txBox="1">
            <a:spLocks noChangeArrowheads="1"/>
          </p:cNvSpPr>
          <p:nvPr/>
        </p:nvSpPr>
        <p:spPr bwMode="auto">
          <a:xfrm rot="-5400000">
            <a:off x="2331244" y="3725069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</a:t>
            </a:r>
            <a:endParaRPr lang="en-US" sz="900">
              <a:latin typeface="Arial Black" charset="0"/>
            </a:endParaRPr>
          </a:p>
        </p:txBody>
      </p:sp>
      <p:sp>
        <p:nvSpPr>
          <p:cNvPr id="129165" name="Text Box 595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940634" name="Text Box 602"/>
          <p:cNvSpPr txBox="1">
            <a:spLocks noChangeArrowheads="1"/>
          </p:cNvSpPr>
          <p:nvPr/>
        </p:nvSpPr>
        <p:spPr bwMode="auto">
          <a:xfrm>
            <a:off x="5408613" y="5267325"/>
            <a:ext cx="4291012" cy="1860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000" b="1" i="1" smtClean="0">
                <a:solidFill>
                  <a:srgbClr val="FFEA18"/>
                </a:solidFill>
                <a:latin typeface="Arial" charset="0"/>
              </a:rPr>
              <a:t>		Primero…                 Aquellos que fueron     		para Israel              </a:t>
            </a:r>
            <a:r>
              <a:rPr lang="en-US" sz="2600" b="1" i="1" smtClean="0">
                <a:solidFill>
                  <a:srgbClr val="FFEA18"/>
                </a:solidFill>
                <a:latin typeface="Arial" charset="0"/>
              </a:rPr>
              <a:t>(reino del norte)</a:t>
            </a:r>
            <a:endParaRPr lang="en-US" sz="3000" b="1" i="1" smtClean="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129167" name="Line 603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168" name="Text Box 604"/>
          <p:cNvSpPr txBox="1">
            <a:spLocks noChangeArrowheads="1"/>
          </p:cNvSpPr>
          <p:nvPr/>
        </p:nvSpPr>
        <p:spPr bwMode="auto">
          <a:xfrm rot="-5400000">
            <a:off x="1716882" y="3567906"/>
            <a:ext cx="4703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29169" name="Line 605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170" name="Line 606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171" name="Line 607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172" name="Line 608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0654" name="Text Box 622"/>
          <p:cNvSpPr txBox="1">
            <a:spLocks noChangeArrowheads="1"/>
          </p:cNvSpPr>
          <p:nvPr/>
        </p:nvSpPr>
        <p:spPr bwMode="auto">
          <a:xfrm>
            <a:off x="5219700" y="4300538"/>
            <a:ext cx="4291013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000" b="1" i="1" smtClean="0">
                <a:solidFill>
                  <a:srgbClr val="66FFFF"/>
                </a:solidFill>
                <a:latin typeface="Arial" charset="0"/>
              </a:rPr>
              <a:t>¡Véalos en orden cronológico!</a:t>
            </a:r>
            <a:endParaRPr lang="en-US" smtClean="0"/>
          </a:p>
        </p:txBody>
      </p:sp>
      <p:sp>
        <p:nvSpPr>
          <p:cNvPr id="940656" name="Rectangle 624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940657" name="Picture 625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29176" name="Text Box 626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grpSp>
        <p:nvGrpSpPr>
          <p:cNvPr id="129177" name="Group 627"/>
          <p:cNvGrpSpPr>
            <a:grpSpLocks/>
          </p:cNvGrpSpPr>
          <p:nvPr/>
        </p:nvGrpSpPr>
        <p:grpSpPr bwMode="auto">
          <a:xfrm>
            <a:off x="2606675" y="1114425"/>
            <a:ext cx="1292225" cy="1165225"/>
            <a:chOff x="1642" y="702"/>
            <a:chExt cx="814" cy="734"/>
          </a:xfrm>
        </p:grpSpPr>
        <p:sp>
          <p:nvSpPr>
            <p:cNvPr id="129191" name="Line 628"/>
            <p:cNvSpPr>
              <a:spLocks noChangeShapeType="1"/>
            </p:cNvSpPr>
            <p:nvPr/>
          </p:nvSpPr>
          <p:spPr bwMode="auto">
            <a:xfrm>
              <a:off x="1642" y="1435"/>
              <a:ext cx="81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192" name="Rectangle 629"/>
            <p:cNvSpPr>
              <a:spLocks noChangeArrowheads="1"/>
            </p:cNvSpPr>
            <p:nvPr/>
          </p:nvSpPr>
          <p:spPr bwMode="auto">
            <a:xfrm>
              <a:off x="1660" y="702"/>
              <a:ext cx="773" cy="729"/>
            </a:xfrm>
            <a:prstGeom prst="rect">
              <a:avLst/>
            </a:prstGeom>
            <a:solidFill>
              <a:srgbClr val="BAF1F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193" name="Line 630"/>
            <p:cNvSpPr>
              <a:spLocks noChangeShapeType="1"/>
            </p:cNvSpPr>
            <p:nvPr/>
          </p:nvSpPr>
          <p:spPr bwMode="auto">
            <a:xfrm>
              <a:off x="1708" y="1074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194" name="Line 631"/>
            <p:cNvSpPr>
              <a:spLocks noChangeShapeType="1"/>
            </p:cNvSpPr>
            <p:nvPr/>
          </p:nvSpPr>
          <p:spPr bwMode="auto">
            <a:xfrm>
              <a:off x="1708" y="1402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195" name="Line 632"/>
            <p:cNvSpPr>
              <a:spLocks noChangeShapeType="1"/>
            </p:cNvSpPr>
            <p:nvPr/>
          </p:nvSpPr>
          <p:spPr bwMode="auto">
            <a:xfrm>
              <a:off x="1706" y="1223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9178" name="AutoShape 439"/>
          <p:cNvSpPr>
            <a:spLocks noChangeArrowheads="1"/>
          </p:cNvSpPr>
          <p:nvPr/>
        </p:nvSpPr>
        <p:spPr bwMode="auto">
          <a:xfrm>
            <a:off x="2776538" y="1144588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FF945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179" name="Line 473"/>
          <p:cNvSpPr>
            <a:spLocks noChangeShapeType="1"/>
          </p:cNvSpPr>
          <p:nvPr/>
        </p:nvSpPr>
        <p:spPr bwMode="auto">
          <a:xfrm>
            <a:off x="2711450" y="17049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180" name="Rectangle 478"/>
          <p:cNvSpPr>
            <a:spLocks noChangeArrowheads="1"/>
          </p:cNvSpPr>
          <p:nvPr/>
        </p:nvSpPr>
        <p:spPr bwMode="auto">
          <a:xfrm>
            <a:off x="2925763" y="1050925"/>
            <a:ext cx="1381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400">
              <a:latin typeface="Helvetica" charset="0"/>
            </a:endParaRPr>
          </a:p>
        </p:txBody>
      </p:sp>
      <p:sp>
        <p:nvSpPr>
          <p:cNvPr id="129181" name="Rectangle 523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29182" name="Line 535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183" name="Rectangle 586"/>
          <p:cNvSpPr>
            <a:spLocks noChangeArrowheads="1"/>
          </p:cNvSpPr>
          <p:nvPr/>
        </p:nvSpPr>
        <p:spPr bwMode="auto">
          <a:xfrm>
            <a:off x="2790825" y="1160463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29184" name="Rectangle 587"/>
          <p:cNvSpPr>
            <a:spLocks noChangeArrowheads="1"/>
          </p:cNvSpPr>
          <p:nvPr/>
        </p:nvSpPr>
        <p:spPr bwMode="auto">
          <a:xfrm>
            <a:off x="2936875" y="1103313"/>
            <a:ext cx="5588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Israel</a:t>
            </a:r>
            <a:endParaRPr lang="en-US" sz="2000">
              <a:latin typeface="Arial Black" charset="0"/>
            </a:endParaRPr>
          </a:p>
        </p:txBody>
      </p:sp>
      <p:sp>
        <p:nvSpPr>
          <p:cNvPr id="940633" name="Oval 601"/>
          <p:cNvSpPr>
            <a:spLocks noChangeArrowheads="1"/>
          </p:cNvSpPr>
          <p:nvPr/>
        </p:nvSpPr>
        <p:spPr bwMode="auto">
          <a:xfrm>
            <a:off x="2325688" y="1019175"/>
            <a:ext cx="1811337" cy="515938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91581" dir="202140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40667" name="Text Box 635"/>
          <p:cNvSpPr txBox="1">
            <a:spLocks noChangeArrowheads="1"/>
          </p:cNvSpPr>
          <p:nvPr/>
        </p:nvSpPr>
        <p:spPr bwMode="auto">
          <a:xfrm>
            <a:off x="5538788" y="1912938"/>
            <a:ext cx="3621087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Reubicar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17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 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libros de</a:t>
            </a:r>
          </a:p>
          <a:p>
            <a:pPr algn="ctr">
              <a:defRPr/>
            </a:pP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sp>
        <p:nvSpPr>
          <p:cNvPr id="940252" name="AutoShape 220"/>
          <p:cNvSpPr>
            <a:spLocks noChangeArrowheads="1"/>
          </p:cNvSpPr>
          <p:nvPr/>
        </p:nvSpPr>
        <p:spPr bwMode="auto">
          <a:xfrm rot="9069307">
            <a:off x="3794125" y="393700"/>
            <a:ext cx="2185988" cy="81121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AFD00"/>
          </a:solidFill>
          <a:ln w="57150">
            <a:solidFill>
              <a:srgbClr val="00279F"/>
            </a:solidFill>
            <a:miter lim="800000"/>
            <a:headEnd/>
            <a:tailEnd/>
          </a:ln>
          <a:effectLst>
            <a:outerShdw blurRad="63500" dist="91581" dir="202140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29188" name="Group 641"/>
          <p:cNvGrpSpPr>
            <a:grpSpLocks/>
          </p:cNvGrpSpPr>
          <p:nvPr/>
        </p:nvGrpSpPr>
        <p:grpSpPr bwMode="auto">
          <a:xfrm>
            <a:off x="2660650" y="1301750"/>
            <a:ext cx="1098550" cy="268288"/>
            <a:chOff x="2913" y="1215"/>
            <a:chExt cx="692" cy="169"/>
          </a:xfrm>
        </p:grpSpPr>
        <p:sp>
          <p:nvSpPr>
            <p:cNvPr id="129189" name="Rectangle 642"/>
            <p:cNvSpPr>
              <a:spLocks noChangeArrowheads="1"/>
            </p:cNvSpPr>
            <p:nvPr/>
          </p:nvSpPr>
          <p:spPr bwMode="auto">
            <a:xfrm>
              <a:off x="2913" y="1219"/>
              <a:ext cx="692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     (Reino del norte.)</a:t>
              </a:r>
              <a:endParaRPr lang="en-US" sz="1600">
                <a:latin typeface="Helvetica" charset="0"/>
              </a:endParaRPr>
            </a:p>
          </p:txBody>
        </p:sp>
        <p:sp>
          <p:nvSpPr>
            <p:cNvPr id="129190" name="Rectangle 643"/>
            <p:cNvSpPr>
              <a:spLocks noChangeArrowheads="1"/>
            </p:cNvSpPr>
            <p:nvPr/>
          </p:nvSpPr>
          <p:spPr bwMode="auto">
            <a:xfrm>
              <a:off x="3106" y="1215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endParaRPr lang="en-US" sz="1600">
                <a:latin typeface="Helvetica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4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4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40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40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0634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74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75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76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77" name="Rectangle 10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078" name="Rectangle 81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79" name="Rectangle 8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80" name="Rectangle 8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81" name="Rectangle 9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82" name="Rectangle 9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83" name="Rectangle 9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84" name="Rectangle 9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85" name="Rectangle 9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86" name="Rectangle 9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87" name="Rectangle 9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88" name="Rectangle 9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89" name="Rectangle 9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90" name="Rectangle 9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91" name="Rectangle 101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92" name="Rectangle 102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93" name="Rectangle 103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94" name="Rectangle 104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95" name="Rectangle 106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96" name="Rectangle 161"/>
          <p:cNvSpPr>
            <a:spLocks noChangeArrowheads="1"/>
          </p:cNvSpPr>
          <p:nvPr/>
        </p:nvSpPr>
        <p:spPr bwMode="auto">
          <a:xfrm>
            <a:off x="2738438" y="41259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1097" name="Rectangle 182"/>
          <p:cNvSpPr>
            <a:spLocks noChangeArrowheads="1"/>
          </p:cNvSpPr>
          <p:nvPr/>
        </p:nvSpPr>
        <p:spPr bwMode="auto">
          <a:xfrm>
            <a:off x="2971800" y="3616325"/>
            <a:ext cx="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000">
              <a:latin typeface="Arial" charset="0"/>
            </a:endParaRPr>
          </a:p>
        </p:txBody>
      </p:sp>
      <p:sp>
        <p:nvSpPr>
          <p:cNvPr id="131098" name="Rectangle 19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1099" name="Picture 1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100" name="Rectangle 197"/>
          <p:cNvSpPr>
            <a:spLocks noChangeArrowheads="1"/>
          </p:cNvSpPr>
          <p:nvPr/>
        </p:nvSpPr>
        <p:spPr bwMode="auto">
          <a:xfrm>
            <a:off x="4989513" y="407988"/>
            <a:ext cx="4692650" cy="68341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101" name="Rectangle 198"/>
          <p:cNvSpPr>
            <a:spLocks noChangeArrowheads="1"/>
          </p:cNvSpPr>
          <p:nvPr/>
        </p:nvSpPr>
        <p:spPr bwMode="auto">
          <a:xfrm>
            <a:off x="5026025" y="412750"/>
            <a:ext cx="4694238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80" name="Rectangle 200"/>
          <p:cNvSpPr>
            <a:spLocks noChangeArrowheads="1"/>
          </p:cNvSpPr>
          <p:nvPr/>
        </p:nvSpPr>
        <p:spPr bwMode="auto">
          <a:xfrm>
            <a:off x="5568950" y="2047875"/>
            <a:ext cx="3484563" cy="490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400" b="1" i="1">
                <a:solidFill>
                  <a:schemeClr val="bg1"/>
                </a:solidFill>
                <a:latin typeface="Helvetica" charset="0"/>
              </a:rPr>
              <a:t> </a:t>
            </a:r>
            <a:endParaRPr lang="en-US" sz="1000" b="1" u="sng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942282" name="Rectangle 202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31104" name="Text Box 213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63</a:t>
            </a:r>
          </a:p>
        </p:txBody>
      </p:sp>
      <p:sp>
        <p:nvSpPr>
          <p:cNvPr id="942298" name="Rectangle 218"/>
          <p:cNvSpPr>
            <a:spLocks noChangeArrowheads="1"/>
          </p:cNvSpPr>
          <p:nvPr/>
        </p:nvSpPr>
        <p:spPr bwMode="auto">
          <a:xfrm>
            <a:off x="6500813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31106" name="Text Box 243"/>
          <p:cNvSpPr txBox="1">
            <a:spLocks noChangeArrowheads="1"/>
          </p:cNvSpPr>
          <p:nvPr/>
        </p:nvSpPr>
        <p:spPr bwMode="auto">
          <a:xfrm>
            <a:off x="9667875" y="7254875"/>
            <a:ext cx="341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b="1"/>
          </a:p>
        </p:txBody>
      </p:sp>
      <p:sp>
        <p:nvSpPr>
          <p:cNvPr id="131107" name="Text Box 438"/>
          <p:cNvSpPr txBox="1">
            <a:spLocks noChangeArrowheads="1"/>
          </p:cNvSpPr>
          <p:nvPr/>
        </p:nvSpPr>
        <p:spPr bwMode="auto">
          <a:xfrm>
            <a:off x="4094163" y="1895475"/>
            <a:ext cx="795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 b="1">
              <a:latin typeface="Helvetica" charset="0"/>
            </a:endParaRPr>
          </a:p>
        </p:txBody>
      </p:sp>
      <p:sp>
        <p:nvSpPr>
          <p:cNvPr id="131108" name="AutoShape 440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5417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109" name="Rectangle 441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110" name="Rectangle 442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111" name="Rectangle 443"/>
          <p:cNvSpPr>
            <a:spLocks noChangeArrowheads="1"/>
          </p:cNvSpPr>
          <p:nvPr/>
        </p:nvSpPr>
        <p:spPr bwMode="auto">
          <a:xfrm>
            <a:off x="2649538" y="1123950"/>
            <a:ext cx="1228725" cy="11303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112" name="AutoShape 446"/>
          <p:cNvSpPr>
            <a:spLocks noChangeArrowheads="1"/>
          </p:cNvSpPr>
          <p:nvPr/>
        </p:nvSpPr>
        <p:spPr bwMode="auto">
          <a:xfrm>
            <a:off x="2755900" y="23368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113" name="Rectangle 449"/>
          <p:cNvSpPr>
            <a:spLocks noChangeArrowheads="1"/>
          </p:cNvSpPr>
          <p:nvPr/>
        </p:nvSpPr>
        <p:spPr bwMode="auto">
          <a:xfrm>
            <a:off x="2757488" y="629602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31114" name="Rectangle 455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31115" name="Rectangle 456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942537" name="Rectangle 457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31117" name="Line 458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118" name="Line 459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19" name="Line 460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20" name="Line 461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21" name="Freeform 462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1122" name="Line 463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23" name="Freeform 464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24" name="Line 465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25" name="Line 466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26" name="Line 467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27" name="Line 468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28" name="Line 469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29" name="Line 470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30" name="Line 471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31" name="Line 472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32" name="Line 473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33" name="Line 474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34" name="Line 475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35" name="Line 476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36" name="Rectangle 477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31137" name="Line 479"/>
          <p:cNvSpPr>
            <a:spLocks noChangeShapeType="1"/>
          </p:cNvSpPr>
          <p:nvPr/>
        </p:nvSpPr>
        <p:spPr bwMode="auto">
          <a:xfrm>
            <a:off x="2711450" y="22256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38" name="Rectangle 480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31139" name="Rectangle 481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31140" name="Rectangle 482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31141" name="Line 484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42" name="Rectangle 485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31143" name="Rectangle 486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31144" name="Rectangle 487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31145" name="Freeform 488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1146" name="Line 489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47" name="Line 490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48" name="Line 492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49" name="Line 493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50" name="Line 494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51" name="Line 495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52" name="Line 496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53" name="Rectangle 497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1154" name="Rectangle 498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1155" name="Rectangle 499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31156" name="Rectangle 500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31157" name="Rectangle 501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31158" name="Rectangle 502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31159" name="Rectangle 503"/>
          <p:cNvSpPr>
            <a:spLocks noChangeArrowheads="1"/>
          </p:cNvSpPr>
          <p:nvPr/>
        </p:nvSpPr>
        <p:spPr bwMode="auto">
          <a:xfrm>
            <a:off x="2590800" y="2103438"/>
            <a:ext cx="5286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/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31160" name="AutoShape 504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161" name="Rectangle 505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31162" name="Rectangle 506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31163" name="Rectangle 507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31164" name="Rectangle 508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31165" name="Rectangle 509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31166" name="Rectangle 510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31167" name="Rectangle 511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31168" name="Rectangle 512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31169" name="Rectangle 513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31170" name="Rectangle 514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31171" name="Rectangle 515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172" name="Line 516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73" name="Line 517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74" name="Line 518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75" name="Line 519"/>
          <p:cNvSpPr>
            <a:spLocks noChangeShapeType="1"/>
          </p:cNvSpPr>
          <p:nvPr/>
        </p:nvSpPr>
        <p:spPr bwMode="auto">
          <a:xfrm>
            <a:off x="2708275" y="1941513"/>
            <a:ext cx="11160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76" name="Line 520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77" name="Line 521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78" name="Rectangle 523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31179" name="Rectangle 524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31180" name="Rectangle 525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31181" name="Text Box 526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31182" name="Text Box 527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31183" name="Rectangle 529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1184" name="Rectangle 530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1185" name="Rectangle 531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1186" name="Rectangle 532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1187" name="Rectangle 533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1188" name="Rectangle 534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31189" name="Rectangle 535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31190" name="Rectangle 537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31191" name="Rectangle 538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31192" name="Line 539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193" name="Line 542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94" name="Rectangle 543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195" name="Rectangle 544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1196" name="Line 545"/>
          <p:cNvSpPr>
            <a:spLocks noChangeShapeType="1"/>
          </p:cNvSpPr>
          <p:nvPr/>
        </p:nvSpPr>
        <p:spPr bwMode="auto">
          <a:xfrm>
            <a:off x="2606675" y="2278063"/>
            <a:ext cx="12922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97" name="Rectangle 547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198" name="Rectangle 548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199" name="Rectangle 549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200" name="Arc 550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201" name="Rectangle 551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202" name="Rectangle 552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203" name="Rectangle 563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1204" name="Rectangle 564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1205" name="Rectangle 565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1206" name="Rectangle 576"/>
          <p:cNvSpPr>
            <a:spLocks noChangeArrowheads="1"/>
          </p:cNvSpPr>
          <p:nvPr/>
        </p:nvSpPr>
        <p:spPr bwMode="auto">
          <a:xfrm>
            <a:off x="2770188" y="2352675"/>
            <a:ext cx="920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A</a:t>
            </a:r>
            <a:endParaRPr lang="en-US" sz="1800">
              <a:latin typeface="Helvetica" charset="0"/>
            </a:endParaRPr>
          </a:p>
        </p:txBody>
      </p:sp>
      <p:sp>
        <p:nvSpPr>
          <p:cNvPr id="131207" name="Rectangle 577"/>
          <p:cNvSpPr>
            <a:spLocks noChangeArrowheads="1"/>
          </p:cNvSpPr>
          <p:nvPr/>
        </p:nvSpPr>
        <p:spPr bwMode="auto">
          <a:xfrm>
            <a:off x="2916238" y="22955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31208" name="Rectangle 581"/>
          <p:cNvSpPr>
            <a:spLocks noChangeArrowheads="1"/>
          </p:cNvSpPr>
          <p:nvPr/>
        </p:nvSpPr>
        <p:spPr bwMode="auto">
          <a:xfrm>
            <a:off x="2763838" y="38004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31209" name="Rectangle 582"/>
          <p:cNvSpPr>
            <a:spLocks noChangeArrowheads="1"/>
          </p:cNvSpPr>
          <p:nvPr/>
        </p:nvSpPr>
        <p:spPr bwMode="auto">
          <a:xfrm>
            <a:off x="2909888" y="3743325"/>
            <a:ext cx="84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endParaRPr lang="en-US" sz="2000">
              <a:latin typeface="Arial Black" charset="0"/>
            </a:endParaRPr>
          </a:p>
        </p:txBody>
      </p:sp>
      <p:sp>
        <p:nvSpPr>
          <p:cNvPr id="131210" name="Rectangle 586"/>
          <p:cNvSpPr>
            <a:spLocks noChangeArrowheads="1"/>
          </p:cNvSpPr>
          <p:nvPr/>
        </p:nvSpPr>
        <p:spPr bwMode="auto">
          <a:xfrm>
            <a:off x="2751138" y="54387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31211" name="Line 596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212" name="Line 597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213" name="Rectangle 598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31214" name="Text Box 600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942687" name="Text Box 607"/>
          <p:cNvSpPr txBox="1">
            <a:spLocks noChangeArrowheads="1"/>
          </p:cNvSpPr>
          <p:nvPr/>
        </p:nvSpPr>
        <p:spPr bwMode="auto">
          <a:xfrm>
            <a:off x="5270500" y="5457825"/>
            <a:ext cx="4291013" cy="1463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i="1" dirty="0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	Segundo…                 </a:t>
            </a:r>
            <a:r>
              <a:rPr lang="en-US" sz="3000" b="1" i="1" dirty="0" err="1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Aquellos</a:t>
            </a:r>
            <a:r>
              <a:rPr lang="en-US" sz="3000" b="1" i="1" dirty="0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 </a:t>
            </a:r>
            <a:r>
              <a:rPr lang="en-US" sz="3000" b="1" i="1" dirty="0" err="1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que</a:t>
            </a:r>
            <a:r>
              <a:rPr lang="en-US" sz="3000" b="1" i="1" dirty="0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 </a:t>
            </a:r>
            <a:r>
              <a:rPr lang="en-US" sz="3000" b="1" i="1" dirty="0" err="1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fueron</a:t>
            </a:r>
            <a:r>
              <a:rPr lang="en-US" sz="3000" b="1" i="1" dirty="0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 </a:t>
            </a:r>
            <a:r>
              <a:rPr lang="en-US" sz="3000" b="1" i="1" dirty="0" err="1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para</a:t>
            </a:r>
            <a:r>
              <a:rPr lang="en-US" sz="3000" b="1" i="1" dirty="0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 </a:t>
            </a:r>
            <a:r>
              <a:rPr lang="en-US" sz="3000" b="1" i="1" dirty="0" err="1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Judá</a:t>
            </a:r>
            <a:r>
              <a:rPr lang="en-US" sz="3000" b="1" i="1" dirty="0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 </a:t>
            </a:r>
            <a:r>
              <a:rPr lang="en-US" sz="2600" b="1" i="1" dirty="0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(</a:t>
            </a:r>
            <a:r>
              <a:rPr lang="en-US" sz="2600" b="1" i="1" dirty="0" err="1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reino</a:t>
            </a:r>
            <a:r>
              <a:rPr lang="en-US" sz="2600" b="1" i="1" dirty="0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 del </a:t>
            </a:r>
            <a:r>
              <a:rPr lang="en-US" sz="2600" b="1" i="1" dirty="0" err="1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sur</a:t>
            </a:r>
            <a:r>
              <a:rPr lang="en-US" sz="2600" b="1" i="1" dirty="0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)</a:t>
            </a:r>
          </a:p>
        </p:txBody>
      </p:sp>
      <p:sp>
        <p:nvSpPr>
          <p:cNvPr id="131216" name="Text Box 608"/>
          <p:cNvSpPr txBox="1">
            <a:spLocks noChangeArrowheads="1"/>
          </p:cNvSpPr>
          <p:nvPr/>
        </p:nvSpPr>
        <p:spPr bwMode="auto">
          <a:xfrm>
            <a:off x="9569450" y="7289800"/>
            <a:ext cx="341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1</a:t>
            </a:r>
          </a:p>
        </p:txBody>
      </p:sp>
      <p:sp>
        <p:nvSpPr>
          <p:cNvPr id="131217" name="Line 609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218" name="Text Box 610"/>
          <p:cNvSpPr txBox="1">
            <a:spLocks noChangeArrowheads="1"/>
          </p:cNvSpPr>
          <p:nvPr/>
        </p:nvSpPr>
        <p:spPr bwMode="auto">
          <a:xfrm rot="-5400000">
            <a:off x="1716882" y="3571081"/>
            <a:ext cx="4703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31219" name="Line 611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220" name="Line 612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221" name="Line 613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222" name="Line 614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06" name="Text Box 626"/>
          <p:cNvSpPr txBox="1">
            <a:spLocks noChangeArrowheads="1"/>
          </p:cNvSpPr>
          <p:nvPr/>
        </p:nvSpPr>
        <p:spPr bwMode="auto">
          <a:xfrm>
            <a:off x="3370263" y="4081463"/>
            <a:ext cx="91440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NP</a:t>
            </a:r>
          </a:p>
        </p:txBody>
      </p:sp>
      <p:sp>
        <p:nvSpPr>
          <p:cNvPr id="942707" name="Text Box 627"/>
          <p:cNvSpPr txBox="1">
            <a:spLocks noChangeArrowheads="1"/>
          </p:cNvSpPr>
          <p:nvPr/>
        </p:nvSpPr>
        <p:spPr bwMode="auto">
          <a:xfrm>
            <a:off x="5219700" y="4300538"/>
            <a:ext cx="4291013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000" b="1" i="1" smtClean="0">
                <a:solidFill>
                  <a:srgbClr val="66FFFF"/>
                </a:solidFill>
                <a:latin typeface="Arial" charset="0"/>
              </a:rPr>
              <a:t>¡Véalos en orden cronológico!</a:t>
            </a:r>
            <a:endParaRPr lang="en-US" smtClean="0"/>
          </a:p>
        </p:txBody>
      </p:sp>
      <p:sp>
        <p:nvSpPr>
          <p:cNvPr id="942709" name="Rectangle 629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942713" name="Picture 633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31227" name="Text Box 635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grpSp>
        <p:nvGrpSpPr>
          <p:cNvPr id="131228" name="Group 636"/>
          <p:cNvGrpSpPr>
            <a:grpSpLocks/>
          </p:cNvGrpSpPr>
          <p:nvPr/>
        </p:nvGrpSpPr>
        <p:grpSpPr bwMode="auto">
          <a:xfrm>
            <a:off x="2606675" y="1114425"/>
            <a:ext cx="1292225" cy="1165225"/>
            <a:chOff x="1642" y="702"/>
            <a:chExt cx="814" cy="734"/>
          </a:xfrm>
        </p:grpSpPr>
        <p:sp>
          <p:nvSpPr>
            <p:cNvPr id="131252" name="Line 637"/>
            <p:cNvSpPr>
              <a:spLocks noChangeShapeType="1"/>
            </p:cNvSpPr>
            <p:nvPr/>
          </p:nvSpPr>
          <p:spPr bwMode="auto">
            <a:xfrm>
              <a:off x="1642" y="1435"/>
              <a:ext cx="81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253" name="Rectangle 638"/>
            <p:cNvSpPr>
              <a:spLocks noChangeArrowheads="1"/>
            </p:cNvSpPr>
            <p:nvPr/>
          </p:nvSpPr>
          <p:spPr bwMode="auto">
            <a:xfrm>
              <a:off x="1660" y="702"/>
              <a:ext cx="773" cy="729"/>
            </a:xfrm>
            <a:prstGeom prst="rect">
              <a:avLst/>
            </a:prstGeom>
            <a:solidFill>
              <a:srgbClr val="BAF1F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254" name="Line 639"/>
            <p:cNvSpPr>
              <a:spLocks noChangeShapeType="1"/>
            </p:cNvSpPr>
            <p:nvPr/>
          </p:nvSpPr>
          <p:spPr bwMode="auto">
            <a:xfrm>
              <a:off x="1708" y="1074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255" name="Line 640"/>
            <p:cNvSpPr>
              <a:spLocks noChangeShapeType="1"/>
            </p:cNvSpPr>
            <p:nvPr/>
          </p:nvSpPr>
          <p:spPr bwMode="auto">
            <a:xfrm>
              <a:off x="1708" y="1402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256" name="Line 641"/>
            <p:cNvSpPr>
              <a:spLocks noChangeShapeType="1"/>
            </p:cNvSpPr>
            <p:nvPr/>
          </p:nvSpPr>
          <p:spPr bwMode="auto">
            <a:xfrm>
              <a:off x="1706" y="1223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1229" name="AutoShape 444"/>
          <p:cNvSpPr>
            <a:spLocks noChangeArrowheads="1"/>
          </p:cNvSpPr>
          <p:nvPr/>
        </p:nvSpPr>
        <p:spPr bwMode="auto">
          <a:xfrm>
            <a:off x="2776538" y="1144588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FF945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230" name="Line 478"/>
          <p:cNvSpPr>
            <a:spLocks noChangeShapeType="1"/>
          </p:cNvSpPr>
          <p:nvPr/>
        </p:nvSpPr>
        <p:spPr bwMode="auto">
          <a:xfrm>
            <a:off x="2711450" y="17049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231" name="Rectangle 483"/>
          <p:cNvSpPr>
            <a:spLocks noChangeArrowheads="1"/>
          </p:cNvSpPr>
          <p:nvPr/>
        </p:nvSpPr>
        <p:spPr bwMode="auto">
          <a:xfrm>
            <a:off x="2925763" y="1050925"/>
            <a:ext cx="1381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400">
              <a:latin typeface="Helvetica" charset="0"/>
            </a:endParaRPr>
          </a:p>
        </p:txBody>
      </p:sp>
      <p:sp>
        <p:nvSpPr>
          <p:cNvPr id="131232" name="Rectangle 528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1233" name="Line 540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234" name="Rectangle 591"/>
          <p:cNvSpPr>
            <a:spLocks noChangeArrowheads="1"/>
          </p:cNvSpPr>
          <p:nvPr/>
        </p:nvSpPr>
        <p:spPr bwMode="auto">
          <a:xfrm>
            <a:off x="2790825" y="1160463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31235" name="Rectangle 592"/>
          <p:cNvSpPr>
            <a:spLocks noChangeArrowheads="1"/>
          </p:cNvSpPr>
          <p:nvPr/>
        </p:nvSpPr>
        <p:spPr bwMode="auto">
          <a:xfrm>
            <a:off x="2936875" y="1103313"/>
            <a:ext cx="5588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Israel</a:t>
            </a:r>
            <a:endParaRPr lang="en-US" sz="2000">
              <a:latin typeface="Arial Black" charset="0"/>
            </a:endParaRPr>
          </a:p>
        </p:txBody>
      </p:sp>
      <p:sp>
        <p:nvSpPr>
          <p:cNvPr id="942686" name="Oval 606"/>
          <p:cNvSpPr>
            <a:spLocks noChangeArrowheads="1"/>
          </p:cNvSpPr>
          <p:nvPr/>
        </p:nvSpPr>
        <p:spPr bwMode="auto">
          <a:xfrm>
            <a:off x="2325688" y="1019175"/>
            <a:ext cx="1811337" cy="515938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91581" dir="202140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42724" name="Text Box 644"/>
          <p:cNvSpPr txBox="1">
            <a:spLocks noChangeArrowheads="1"/>
          </p:cNvSpPr>
          <p:nvPr/>
        </p:nvSpPr>
        <p:spPr bwMode="auto">
          <a:xfrm>
            <a:off x="5538788" y="1912938"/>
            <a:ext cx="3621087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Reubicar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17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 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libros de</a:t>
            </a:r>
          </a:p>
          <a:p>
            <a:pPr algn="ctr">
              <a:defRPr/>
            </a:pP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sp>
        <p:nvSpPr>
          <p:cNvPr id="942683" name="Oval 603"/>
          <p:cNvSpPr>
            <a:spLocks noChangeArrowheads="1"/>
          </p:cNvSpPr>
          <p:nvPr/>
        </p:nvSpPr>
        <p:spPr bwMode="auto">
          <a:xfrm>
            <a:off x="2332038" y="2217738"/>
            <a:ext cx="1811337" cy="515937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91581" dir="202140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42321" name="AutoShape 241"/>
          <p:cNvSpPr>
            <a:spLocks noChangeArrowheads="1"/>
          </p:cNvSpPr>
          <p:nvPr/>
        </p:nvSpPr>
        <p:spPr bwMode="auto">
          <a:xfrm>
            <a:off x="2281238" y="2198688"/>
            <a:ext cx="2495550" cy="5278437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>
            <a:outerShdw blurRad="63500" dist="71842" dir="2700000" algn="ctr" rotWithShape="0">
              <a:srgbClr val="080808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42290" name="AutoShape 210"/>
          <p:cNvSpPr>
            <a:spLocks noChangeArrowheads="1"/>
          </p:cNvSpPr>
          <p:nvPr/>
        </p:nvSpPr>
        <p:spPr bwMode="auto">
          <a:xfrm rot="9069307">
            <a:off x="3897313" y="1557338"/>
            <a:ext cx="2185987" cy="81121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AFD00"/>
          </a:solidFill>
          <a:ln w="57150">
            <a:solidFill>
              <a:srgbClr val="00279F"/>
            </a:solidFill>
            <a:miter lim="800000"/>
            <a:headEnd/>
            <a:tailEnd/>
          </a:ln>
          <a:effectLst>
            <a:outerShdw blurRad="63500" dist="91581" dir="202140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1241" name="Text Box 649"/>
          <p:cNvSpPr txBox="1">
            <a:spLocks noChangeArrowheads="1"/>
          </p:cNvSpPr>
          <p:nvPr/>
        </p:nvSpPr>
        <p:spPr bwMode="auto">
          <a:xfrm>
            <a:off x="2697163" y="2451100"/>
            <a:ext cx="1073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 b="1">
                <a:latin typeface="Helvetica" charset="0"/>
              </a:rPr>
              <a:t>En decadencia</a:t>
            </a:r>
            <a:endParaRPr lang="en-US" b="1"/>
          </a:p>
        </p:txBody>
      </p:sp>
      <p:grpSp>
        <p:nvGrpSpPr>
          <p:cNvPr id="131242" name="Group 650"/>
          <p:cNvGrpSpPr>
            <a:grpSpLocks/>
          </p:cNvGrpSpPr>
          <p:nvPr/>
        </p:nvGrpSpPr>
        <p:grpSpPr bwMode="auto">
          <a:xfrm>
            <a:off x="2660650" y="1301750"/>
            <a:ext cx="1098550" cy="268288"/>
            <a:chOff x="2913" y="1215"/>
            <a:chExt cx="692" cy="169"/>
          </a:xfrm>
        </p:grpSpPr>
        <p:sp>
          <p:nvSpPr>
            <p:cNvPr id="131250" name="Rectangle 651"/>
            <p:cNvSpPr>
              <a:spLocks noChangeArrowheads="1"/>
            </p:cNvSpPr>
            <p:nvPr/>
          </p:nvSpPr>
          <p:spPr bwMode="auto">
            <a:xfrm>
              <a:off x="2913" y="1219"/>
              <a:ext cx="692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     (Reino del norte.)</a:t>
              </a:r>
              <a:endParaRPr lang="en-US" sz="1600">
                <a:latin typeface="Helvetica" charset="0"/>
              </a:endParaRPr>
            </a:p>
          </p:txBody>
        </p:sp>
        <p:sp>
          <p:nvSpPr>
            <p:cNvPr id="131251" name="Rectangle 652"/>
            <p:cNvSpPr>
              <a:spLocks noChangeArrowheads="1"/>
            </p:cNvSpPr>
            <p:nvPr/>
          </p:nvSpPr>
          <p:spPr bwMode="auto">
            <a:xfrm>
              <a:off x="3106" y="1215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endParaRPr lang="en-US" sz="1600">
                <a:latin typeface="Helvetica" charset="0"/>
              </a:endParaRPr>
            </a:p>
          </p:txBody>
        </p:sp>
      </p:grpSp>
      <p:grpSp>
        <p:nvGrpSpPr>
          <p:cNvPr id="131243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31244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131246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31247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1248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207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1245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4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42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42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2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4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4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687" grpId="0" autoUpdateAnimBg="0"/>
      <p:bldP spid="942683" grpId="0" animBg="1" autoUpdateAnimBg="0"/>
      <p:bldP spid="94232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AutoShape 413"/>
          <p:cNvSpPr>
            <a:spLocks noChangeArrowheads="1"/>
          </p:cNvSpPr>
          <p:nvPr/>
        </p:nvSpPr>
        <p:spPr bwMode="auto">
          <a:xfrm flipH="1">
            <a:off x="1808163" y="4060825"/>
            <a:ext cx="1387475" cy="164782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22" name="Rectangle 414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23" name="Rectangle 415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24" name="Rectangle 416"/>
          <p:cNvSpPr>
            <a:spLocks noChangeArrowheads="1"/>
          </p:cNvSpPr>
          <p:nvPr/>
        </p:nvSpPr>
        <p:spPr bwMode="auto">
          <a:xfrm>
            <a:off x="2649538" y="1123950"/>
            <a:ext cx="1228725" cy="11303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25" name="AutoShape 418"/>
          <p:cNvSpPr>
            <a:spLocks noChangeArrowheads="1"/>
          </p:cNvSpPr>
          <p:nvPr/>
        </p:nvSpPr>
        <p:spPr bwMode="auto">
          <a:xfrm>
            <a:off x="2749550" y="37846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26" name="AutoShape 419"/>
          <p:cNvSpPr>
            <a:spLocks noChangeArrowheads="1"/>
          </p:cNvSpPr>
          <p:nvPr/>
        </p:nvSpPr>
        <p:spPr bwMode="auto">
          <a:xfrm>
            <a:off x="2755900" y="23368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27" name="Rectangle 427"/>
          <p:cNvSpPr>
            <a:spLocks noChangeArrowheads="1"/>
          </p:cNvSpPr>
          <p:nvPr/>
        </p:nvSpPr>
        <p:spPr bwMode="auto">
          <a:xfrm>
            <a:off x="4203700" y="1109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33128" name="Rectangle 428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33129" name="Rectangle 429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944558" name="Rectangle 430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33131" name="Line 431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32" name="Line 432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33" name="Line 433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34" name="Line 434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35" name="Freeform 435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36" name="Line 436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37" name="Freeform 437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38" name="Line 438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39" name="Line 439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40" name="Line 440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41" name="Line 441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42" name="Line 442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43" name="Line 443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44" name="Line 444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45" name="Line 445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46" name="Line 446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47" name="Line 447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48" name="Line 448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49" name="Line 449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50" name="Rectangle 450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33151" name="Line 452"/>
          <p:cNvSpPr>
            <a:spLocks noChangeShapeType="1"/>
          </p:cNvSpPr>
          <p:nvPr/>
        </p:nvSpPr>
        <p:spPr bwMode="auto">
          <a:xfrm>
            <a:off x="2711450" y="22256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52" name="Rectangle 453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33153" name="Rectangle 454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33154" name="Rectangle 455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33155" name="Line 457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56" name="Rectangle 458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33157" name="Rectangle 459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33158" name="Rectangle 460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33159" name="Freeform 461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60" name="Line 462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1" name="Line 463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2" name="Line 465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3" name="Line 466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4" name="Line 467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5" name="Line 468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6" name="Line 469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7" name="Rectangle 470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3168" name="Rectangle 471"/>
          <p:cNvSpPr>
            <a:spLocks noChangeArrowheads="1"/>
          </p:cNvSpPr>
          <p:nvPr/>
        </p:nvSpPr>
        <p:spPr bwMode="auto">
          <a:xfrm>
            <a:off x="2711450" y="2595563"/>
            <a:ext cx="49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*</a:t>
            </a:r>
          </a:p>
        </p:txBody>
      </p:sp>
      <p:sp>
        <p:nvSpPr>
          <p:cNvPr id="133169" name="Rectangle 472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33170" name="Rectangle 473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33171" name="Rectangle 474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33172" name="Rectangle 475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33173" name="Rectangle 476"/>
          <p:cNvSpPr>
            <a:spLocks noChangeArrowheads="1"/>
          </p:cNvSpPr>
          <p:nvPr/>
        </p:nvSpPr>
        <p:spPr bwMode="auto">
          <a:xfrm>
            <a:off x="2590800" y="2103438"/>
            <a:ext cx="5286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/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33174" name="AutoShape 477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75" name="Rectangle 478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33176" name="Rectangle 479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33177" name="Rectangle 480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33178" name="Rectangle 481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33179" name="Rectangle 482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33180" name="Rectangle 483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33181" name="Rectangle 484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33182" name="Rectangle 485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33183" name="Rectangle 486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33184" name="Rectangle 487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33185" name="Rectangle 488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86" name="Line 489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7" name="Line 490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8" name="Line 491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9" name="Line 493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0" name="Line 494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1" name="Rectangle 496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33192" name="Rectangle 497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33193" name="Rectangle 498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33194" name="Text Box 500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33195" name="Rectangle 503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3196" name="Rectangle 504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3197" name="Rectangle 505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3198" name="Rectangle 506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3199" name="Rectangle 507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33200" name="Rectangle 508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33201" name="Rectangle 510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33202" name="Rectangle 511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33203" name="Line 512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04" name="Line 514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05" name="Line 515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6" name="Rectangle 516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07" name="Rectangle 517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3208" name="Line 518"/>
          <p:cNvSpPr>
            <a:spLocks noChangeShapeType="1"/>
          </p:cNvSpPr>
          <p:nvPr/>
        </p:nvSpPr>
        <p:spPr bwMode="auto">
          <a:xfrm>
            <a:off x="2606675" y="2278063"/>
            <a:ext cx="12922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9" name="Rectangle 520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0" name="Rectangle 521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1" name="Rectangle 522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2" name="Arc 523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3" name="Rectangle 524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4" name="Rectangle 525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5" name="Rectangle 536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3216" name="Rectangle 537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3217" name="Rectangle 538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3218" name="Rectangle 549"/>
          <p:cNvSpPr>
            <a:spLocks noChangeArrowheads="1"/>
          </p:cNvSpPr>
          <p:nvPr/>
        </p:nvSpPr>
        <p:spPr bwMode="auto">
          <a:xfrm>
            <a:off x="2770188" y="23526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33219" name="Rectangle 550"/>
          <p:cNvSpPr>
            <a:spLocks noChangeArrowheads="1"/>
          </p:cNvSpPr>
          <p:nvPr/>
        </p:nvSpPr>
        <p:spPr bwMode="auto">
          <a:xfrm>
            <a:off x="2916238" y="22955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33220" name="Rectangle 554"/>
          <p:cNvSpPr>
            <a:spLocks noChangeArrowheads="1"/>
          </p:cNvSpPr>
          <p:nvPr/>
        </p:nvSpPr>
        <p:spPr bwMode="auto">
          <a:xfrm>
            <a:off x="2763838" y="38004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33221" name="Rectangle 555"/>
          <p:cNvSpPr>
            <a:spLocks noChangeArrowheads="1"/>
          </p:cNvSpPr>
          <p:nvPr/>
        </p:nvSpPr>
        <p:spPr bwMode="auto">
          <a:xfrm>
            <a:off x="2909888" y="37433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33222" name="Rectangle 559"/>
          <p:cNvSpPr>
            <a:spLocks noChangeArrowheads="1"/>
          </p:cNvSpPr>
          <p:nvPr/>
        </p:nvSpPr>
        <p:spPr bwMode="auto">
          <a:xfrm>
            <a:off x="2751138" y="5438775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33223" name="Line 569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4" name="Line 570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5" name="Rectangle 571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33226" name="Text Box 572"/>
          <p:cNvSpPr txBox="1">
            <a:spLocks noChangeArrowheads="1"/>
          </p:cNvSpPr>
          <p:nvPr/>
        </p:nvSpPr>
        <p:spPr bwMode="auto">
          <a:xfrm rot="-5400000">
            <a:off x="2347119" y="3709194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</a:t>
            </a:r>
            <a:endParaRPr lang="en-US" sz="900">
              <a:latin typeface="Arial Black" charset="0"/>
            </a:endParaRPr>
          </a:p>
        </p:txBody>
      </p:sp>
      <p:sp>
        <p:nvSpPr>
          <p:cNvPr id="133227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3228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3229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3230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3231" name="Rectangle 10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2" name="Rectangle 81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3233" name="Rectangle 8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3234" name="Rectangle 8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3235" name="Rectangle 9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3236" name="Rectangle 9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3237" name="Rectangle 9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3238" name="Rectangle 9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3239" name="Rectangle 9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3240" name="Rectangle 9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3241" name="Rectangle 9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3242" name="Rectangle 9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3243" name="Rectangle 9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3244" name="Rectangle 9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3245" name="Rectangle 101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3246" name="Rectangle 102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3247" name="Rectangle 103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3248" name="Rectangle 104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3249" name="Rectangle 106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3250" name="Rectangle 182"/>
          <p:cNvSpPr>
            <a:spLocks noChangeArrowheads="1"/>
          </p:cNvSpPr>
          <p:nvPr/>
        </p:nvSpPr>
        <p:spPr bwMode="auto">
          <a:xfrm>
            <a:off x="2971800" y="3616325"/>
            <a:ext cx="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000">
              <a:latin typeface="Arial" charset="0"/>
            </a:endParaRPr>
          </a:p>
        </p:txBody>
      </p:sp>
      <p:sp>
        <p:nvSpPr>
          <p:cNvPr id="133251" name="Rectangle 19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252" name="Picture 1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3" name="Rectangle 197"/>
          <p:cNvSpPr>
            <a:spLocks noChangeArrowheads="1"/>
          </p:cNvSpPr>
          <p:nvPr/>
        </p:nvSpPr>
        <p:spPr bwMode="auto">
          <a:xfrm>
            <a:off x="4989513" y="407988"/>
            <a:ext cx="4692650" cy="68341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4" name="Rectangle 198"/>
          <p:cNvSpPr>
            <a:spLocks noChangeArrowheads="1"/>
          </p:cNvSpPr>
          <p:nvPr/>
        </p:nvSpPr>
        <p:spPr bwMode="auto">
          <a:xfrm>
            <a:off x="5026025" y="412750"/>
            <a:ext cx="4694238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4328" name="Rectangle 200"/>
          <p:cNvSpPr>
            <a:spLocks noChangeArrowheads="1"/>
          </p:cNvSpPr>
          <p:nvPr/>
        </p:nvSpPr>
        <p:spPr bwMode="auto">
          <a:xfrm>
            <a:off x="5568950" y="2047875"/>
            <a:ext cx="3484563" cy="490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400" b="1" i="1">
                <a:solidFill>
                  <a:schemeClr val="bg1"/>
                </a:solidFill>
                <a:latin typeface="Helvetica" charset="0"/>
              </a:rPr>
              <a:t> </a:t>
            </a:r>
            <a:endParaRPr lang="en-US" sz="1000" b="1" u="sng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944330" name="Rectangle 202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33257" name="Text Box 214"/>
          <p:cNvSpPr txBox="1">
            <a:spLocks noChangeArrowheads="1"/>
          </p:cNvSpPr>
          <p:nvPr/>
        </p:nvSpPr>
        <p:spPr bwMode="auto">
          <a:xfrm>
            <a:off x="9015413" y="73437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64</a:t>
            </a:r>
          </a:p>
        </p:txBody>
      </p:sp>
      <p:sp>
        <p:nvSpPr>
          <p:cNvPr id="944344" name="Rectangle 216"/>
          <p:cNvSpPr>
            <a:spLocks noChangeArrowheads="1"/>
          </p:cNvSpPr>
          <p:nvPr/>
        </p:nvSpPr>
        <p:spPr bwMode="auto">
          <a:xfrm>
            <a:off x="6500813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33259" name="Text Box 411"/>
          <p:cNvSpPr txBox="1">
            <a:spLocks noChangeArrowheads="1"/>
          </p:cNvSpPr>
          <p:nvPr/>
        </p:nvSpPr>
        <p:spPr bwMode="auto">
          <a:xfrm>
            <a:off x="4094163" y="1895475"/>
            <a:ext cx="795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 b="1">
              <a:latin typeface="Helvetica" charset="0"/>
            </a:endParaRPr>
          </a:p>
        </p:txBody>
      </p:sp>
      <p:sp>
        <p:nvSpPr>
          <p:cNvPr id="133260" name="Text Box 574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33261" name="Text Box 584"/>
          <p:cNvSpPr txBox="1">
            <a:spLocks noChangeArrowheads="1"/>
          </p:cNvSpPr>
          <p:nvPr/>
        </p:nvSpPr>
        <p:spPr bwMode="auto">
          <a:xfrm rot="-5400000">
            <a:off x="1716881" y="3563144"/>
            <a:ext cx="4703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944705" name="Oval 577"/>
          <p:cNvSpPr>
            <a:spLocks noChangeArrowheads="1"/>
          </p:cNvSpPr>
          <p:nvPr/>
        </p:nvSpPr>
        <p:spPr bwMode="auto">
          <a:xfrm>
            <a:off x="2332038" y="2217738"/>
            <a:ext cx="1811337" cy="515937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91581" dir="202140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3263" name="Line 583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4" name="Line 585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5" name="Line 586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6" name="Line 587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7" name="Line 588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4732" name="Text Box 604"/>
          <p:cNvSpPr txBox="1">
            <a:spLocks noChangeArrowheads="1"/>
          </p:cNvSpPr>
          <p:nvPr/>
        </p:nvSpPr>
        <p:spPr bwMode="auto">
          <a:xfrm>
            <a:off x="5219700" y="4300538"/>
            <a:ext cx="4291013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000" b="1" i="1" smtClean="0">
                <a:solidFill>
                  <a:srgbClr val="66FFFF"/>
                </a:solidFill>
                <a:latin typeface="Arial" charset="0"/>
              </a:rPr>
              <a:t>¡Véalos en orden cronológico!</a:t>
            </a:r>
            <a:endParaRPr lang="en-US" smtClean="0"/>
          </a:p>
        </p:txBody>
      </p:sp>
      <p:sp>
        <p:nvSpPr>
          <p:cNvPr id="944733" name="Rectangle 605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sp>
        <p:nvSpPr>
          <p:cNvPr id="944736" name="Text Box 608"/>
          <p:cNvSpPr txBox="1">
            <a:spLocks noChangeArrowheads="1"/>
          </p:cNvSpPr>
          <p:nvPr/>
        </p:nvSpPr>
        <p:spPr bwMode="auto">
          <a:xfrm>
            <a:off x="5270500" y="5457825"/>
            <a:ext cx="4291013" cy="1463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i="1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Segundo…                 Aquellos que fueron para Judá </a:t>
            </a:r>
            <a:r>
              <a:rPr lang="en-US" sz="2600" b="1" i="1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(reino del sur)</a:t>
            </a:r>
          </a:p>
        </p:txBody>
      </p:sp>
      <p:pic>
        <p:nvPicPr>
          <p:cNvPr id="944737" name="Picture 609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33272" name="Text Box 611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grpSp>
        <p:nvGrpSpPr>
          <p:cNvPr id="133273" name="Group 612"/>
          <p:cNvGrpSpPr>
            <a:grpSpLocks/>
          </p:cNvGrpSpPr>
          <p:nvPr/>
        </p:nvGrpSpPr>
        <p:grpSpPr bwMode="auto">
          <a:xfrm>
            <a:off x="2606675" y="1114425"/>
            <a:ext cx="1292225" cy="1165225"/>
            <a:chOff x="1642" y="702"/>
            <a:chExt cx="814" cy="734"/>
          </a:xfrm>
        </p:grpSpPr>
        <p:sp>
          <p:nvSpPr>
            <p:cNvPr id="133300" name="Line 613"/>
            <p:cNvSpPr>
              <a:spLocks noChangeShapeType="1"/>
            </p:cNvSpPr>
            <p:nvPr/>
          </p:nvSpPr>
          <p:spPr bwMode="auto">
            <a:xfrm>
              <a:off x="1642" y="1435"/>
              <a:ext cx="81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01" name="Rectangle 614"/>
            <p:cNvSpPr>
              <a:spLocks noChangeArrowheads="1"/>
            </p:cNvSpPr>
            <p:nvPr/>
          </p:nvSpPr>
          <p:spPr bwMode="auto">
            <a:xfrm>
              <a:off x="1660" y="702"/>
              <a:ext cx="773" cy="729"/>
            </a:xfrm>
            <a:prstGeom prst="rect">
              <a:avLst/>
            </a:prstGeom>
            <a:solidFill>
              <a:srgbClr val="BAF1F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02" name="Line 615"/>
            <p:cNvSpPr>
              <a:spLocks noChangeShapeType="1"/>
            </p:cNvSpPr>
            <p:nvPr/>
          </p:nvSpPr>
          <p:spPr bwMode="auto">
            <a:xfrm>
              <a:off x="1708" y="1074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03" name="Line 616"/>
            <p:cNvSpPr>
              <a:spLocks noChangeShapeType="1"/>
            </p:cNvSpPr>
            <p:nvPr/>
          </p:nvSpPr>
          <p:spPr bwMode="auto">
            <a:xfrm>
              <a:off x="1708" y="1402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04" name="Line 617"/>
            <p:cNvSpPr>
              <a:spLocks noChangeShapeType="1"/>
            </p:cNvSpPr>
            <p:nvPr/>
          </p:nvSpPr>
          <p:spPr bwMode="auto">
            <a:xfrm>
              <a:off x="1706" y="1223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74" name="AutoShape 417"/>
          <p:cNvSpPr>
            <a:spLocks noChangeArrowheads="1"/>
          </p:cNvSpPr>
          <p:nvPr/>
        </p:nvSpPr>
        <p:spPr bwMode="auto">
          <a:xfrm>
            <a:off x="2776538" y="1144588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FF945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75" name="Line 451"/>
          <p:cNvSpPr>
            <a:spLocks noChangeShapeType="1"/>
          </p:cNvSpPr>
          <p:nvPr/>
        </p:nvSpPr>
        <p:spPr bwMode="auto">
          <a:xfrm>
            <a:off x="2711450" y="17049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6" name="Rectangle 456"/>
          <p:cNvSpPr>
            <a:spLocks noChangeArrowheads="1"/>
          </p:cNvSpPr>
          <p:nvPr/>
        </p:nvSpPr>
        <p:spPr bwMode="auto">
          <a:xfrm>
            <a:off x="2925763" y="1050925"/>
            <a:ext cx="1381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400">
              <a:latin typeface="Helvetica" charset="0"/>
            </a:endParaRPr>
          </a:p>
        </p:txBody>
      </p:sp>
      <p:sp>
        <p:nvSpPr>
          <p:cNvPr id="133277" name="Line 492"/>
          <p:cNvSpPr>
            <a:spLocks noChangeShapeType="1"/>
          </p:cNvSpPr>
          <p:nvPr/>
        </p:nvSpPr>
        <p:spPr bwMode="auto">
          <a:xfrm>
            <a:off x="2708275" y="1941513"/>
            <a:ext cx="11160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8" name="Text Box 499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33279" name="Rectangle 501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3280" name="Rectangle 502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3281" name="Line 513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82" name="Rectangle 564"/>
          <p:cNvSpPr>
            <a:spLocks noChangeArrowheads="1"/>
          </p:cNvSpPr>
          <p:nvPr/>
        </p:nvSpPr>
        <p:spPr bwMode="auto">
          <a:xfrm>
            <a:off x="2790825" y="1160463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33283" name="Rectangle 565"/>
          <p:cNvSpPr>
            <a:spLocks noChangeArrowheads="1"/>
          </p:cNvSpPr>
          <p:nvPr/>
        </p:nvSpPr>
        <p:spPr bwMode="auto">
          <a:xfrm>
            <a:off x="2936875" y="1103313"/>
            <a:ext cx="5588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Israel</a:t>
            </a:r>
            <a:endParaRPr lang="en-US" sz="2000">
              <a:latin typeface="Arial Black" charset="0"/>
            </a:endParaRPr>
          </a:p>
        </p:txBody>
      </p:sp>
      <p:sp>
        <p:nvSpPr>
          <p:cNvPr id="944708" name="Oval 580"/>
          <p:cNvSpPr>
            <a:spLocks noChangeArrowheads="1"/>
          </p:cNvSpPr>
          <p:nvPr/>
        </p:nvSpPr>
        <p:spPr bwMode="auto">
          <a:xfrm>
            <a:off x="2325688" y="1019175"/>
            <a:ext cx="1811337" cy="515938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91581" dir="202140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44746" name="Text Box 618"/>
          <p:cNvSpPr txBox="1">
            <a:spLocks noChangeArrowheads="1"/>
          </p:cNvSpPr>
          <p:nvPr/>
        </p:nvSpPr>
        <p:spPr bwMode="auto">
          <a:xfrm>
            <a:off x="5538788" y="1912938"/>
            <a:ext cx="3621087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Reubicar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17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 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libros de</a:t>
            </a:r>
          </a:p>
          <a:p>
            <a:pPr algn="ctr">
              <a:defRPr/>
            </a:pP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sp>
        <p:nvSpPr>
          <p:cNvPr id="133286" name="Text Box 620"/>
          <p:cNvSpPr txBox="1">
            <a:spLocks noChangeArrowheads="1"/>
          </p:cNvSpPr>
          <p:nvPr/>
        </p:nvSpPr>
        <p:spPr bwMode="auto">
          <a:xfrm>
            <a:off x="2917825" y="3902075"/>
            <a:ext cx="7143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 b="1">
                <a:latin typeface="Helvetica" charset="0"/>
              </a:rPr>
              <a:t>En crisis</a:t>
            </a:r>
            <a:endParaRPr lang="en-US" b="1"/>
          </a:p>
        </p:txBody>
      </p:sp>
      <p:sp>
        <p:nvSpPr>
          <p:cNvPr id="133287" name="Text Box 623"/>
          <p:cNvSpPr txBox="1">
            <a:spLocks noChangeArrowheads="1"/>
          </p:cNvSpPr>
          <p:nvPr/>
        </p:nvSpPr>
        <p:spPr bwMode="auto">
          <a:xfrm>
            <a:off x="2697163" y="2451100"/>
            <a:ext cx="1073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 b="1">
                <a:latin typeface="Helvetica" charset="0"/>
              </a:rPr>
              <a:t>En decadencia</a:t>
            </a:r>
            <a:endParaRPr lang="en-US" b="1"/>
          </a:p>
        </p:txBody>
      </p:sp>
      <p:grpSp>
        <p:nvGrpSpPr>
          <p:cNvPr id="133288" name="Group 624"/>
          <p:cNvGrpSpPr>
            <a:grpSpLocks/>
          </p:cNvGrpSpPr>
          <p:nvPr/>
        </p:nvGrpSpPr>
        <p:grpSpPr bwMode="auto">
          <a:xfrm>
            <a:off x="2660650" y="1301750"/>
            <a:ext cx="1098550" cy="268288"/>
            <a:chOff x="2913" y="1215"/>
            <a:chExt cx="692" cy="169"/>
          </a:xfrm>
        </p:grpSpPr>
        <p:sp>
          <p:nvSpPr>
            <p:cNvPr id="133298" name="Rectangle 625"/>
            <p:cNvSpPr>
              <a:spLocks noChangeArrowheads="1"/>
            </p:cNvSpPr>
            <p:nvPr/>
          </p:nvSpPr>
          <p:spPr bwMode="auto">
            <a:xfrm>
              <a:off x="2913" y="1219"/>
              <a:ext cx="692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     (Reino del norte.)</a:t>
              </a:r>
              <a:endParaRPr lang="en-US" sz="1600">
                <a:latin typeface="Helvetica" charset="0"/>
              </a:endParaRPr>
            </a:p>
          </p:txBody>
        </p:sp>
        <p:sp>
          <p:nvSpPr>
            <p:cNvPr id="133299" name="Rectangle 626"/>
            <p:cNvSpPr>
              <a:spLocks noChangeArrowheads="1"/>
            </p:cNvSpPr>
            <p:nvPr/>
          </p:nvSpPr>
          <p:spPr bwMode="auto">
            <a:xfrm>
              <a:off x="3106" y="1215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endParaRPr lang="en-US" sz="1600">
                <a:latin typeface="Helvetica" charset="0"/>
              </a:endParaRPr>
            </a:p>
          </p:txBody>
        </p:sp>
      </p:grpSp>
      <p:sp>
        <p:nvSpPr>
          <p:cNvPr id="944338" name="AutoShape 210"/>
          <p:cNvSpPr>
            <a:spLocks noChangeArrowheads="1"/>
          </p:cNvSpPr>
          <p:nvPr/>
        </p:nvSpPr>
        <p:spPr bwMode="auto">
          <a:xfrm rot="9069307">
            <a:off x="3825875" y="3032125"/>
            <a:ext cx="2185988" cy="81121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AFD00"/>
          </a:solidFill>
          <a:ln w="57150">
            <a:solidFill>
              <a:srgbClr val="00279F"/>
            </a:solidFill>
            <a:miter lim="800000"/>
            <a:headEnd/>
            <a:tailEnd/>
          </a:ln>
          <a:effectLst>
            <a:outerShdw blurRad="63500" dist="91581" dir="202140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33290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33292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133294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33295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296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207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3293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4704" name="Oval 576"/>
          <p:cNvSpPr>
            <a:spLocks noChangeArrowheads="1"/>
          </p:cNvSpPr>
          <p:nvPr/>
        </p:nvSpPr>
        <p:spPr bwMode="auto">
          <a:xfrm>
            <a:off x="2346325" y="3667125"/>
            <a:ext cx="1811338" cy="515938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91581" dir="202140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4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4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44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4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736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5170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5171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5172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5173" name="Rectangle 10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5174" name="Rectangle 81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5175" name="Rectangle 8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5176" name="Rectangle 8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5177" name="Rectangle 9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5178" name="Rectangle 9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5179" name="Rectangle 9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5180" name="Rectangle 9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5181" name="Rectangle 9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5182" name="Rectangle 9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5183" name="Rectangle 9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5184" name="Rectangle 9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5185" name="Rectangle 9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5186" name="Rectangle 9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5187" name="Rectangle 101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5188" name="Rectangle 102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5189" name="Rectangle 103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5190" name="Rectangle 104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5191" name="Rectangle 106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5192" name="Rectangle 19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5193" name="Picture 1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94" name="Rectangle 197"/>
          <p:cNvSpPr>
            <a:spLocks noChangeArrowheads="1"/>
          </p:cNvSpPr>
          <p:nvPr/>
        </p:nvSpPr>
        <p:spPr bwMode="auto">
          <a:xfrm>
            <a:off x="4989513" y="407988"/>
            <a:ext cx="4692650" cy="68341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5195" name="Rectangle 198"/>
          <p:cNvSpPr>
            <a:spLocks noChangeArrowheads="1"/>
          </p:cNvSpPr>
          <p:nvPr/>
        </p:nvSpPr>
        <p:spPr bwMode="auto">
          <a:xfrm>
            <a:off x="5026025" y="412750"/>
            <a:ext cx="4694238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6376" name="Rectangle 200"/>
          <p:cNvSpPr>
            <a:spLocks noChangeArrowheads="1"/>
          </p:cNvSpPr>
          <p:nvPr/>
        </p:nvSpPr>
        <p:spPr bwMode="auto">
          <a:xfrm>
            <a:off x="5568950" y="2047875"/>
            <a:ext cx="3484563" cy="490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400" b="1" i="1">
                <a:solidFill>
                  <a:schemeClr val="bg1"/>
                </a:solidFill>
                <a:latin typeface="Helvetica" charset="0"/>
              </a:rPr>
              <a:t> </a:t>
            </a:r>
            <a:endParaRPr lang="en-US" sz="1000" b="1" u="sng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946378" name="Rectangle 202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35198" name="Text Box 215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65</a:t>
            </a:r>
          </a:p>
        </p:txBody>
      </p:sp>
      <p:sp>
        <p:nvSpPr>
          <p:cNvPr id="946393" name="Rectangle 217"/>
          <p:cNvSpPr>
            <a:spLocks noChangeArrowheads="1"/>
          </p:cNvSpPr>
          <p:nvPr/>
        </p:nvSpPr>
        <p:spPr bwMode="auto">
          <a:xfrm>
            <a:off x="6500813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35200" name="Text Box 416"/>
          <p:cNvSpPr txBox="1">
            <a:spLocks noChangeArrowheads="1"/>
          </p:cNvSpPr>
          <p:nvPr/>
        </p:nvSpPr>
        <p:spPr bwMode="auto">
          <a:xfrm>
            <a:off x="4094163" y="1895475"/>
            <a:ext cx="795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 b="1">
              <a:latin typeface="Helvetica" charset="0"/>
            </a:endParaRPr>
          </a:p>
        </p:txBody>
      </p:sp>
      <p:sp>
        <p:nvSpPr>
          <p:cNvPr id="135201" name="AutoShape 418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0972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5202" name="Rectangle 419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5203" name="Rectangle 420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5204" name="Rectangle 421"/>
          <p:cNvSpPr>
            <a:spLocks noChangeArrowheads="1"/>
          </p:cNvSpPr>
          <p:nvPr/>
        </p:nvSpPr>
        <p:spPr bwMode="auto">
          <a:xfrm>
            <a:off x="2649538" y="1123950"/>
            <a:ext cx="1228725" cy="11303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5205" name="AutoShape 423"/>
          <p:cNvSpPr>
            <a:spLocks noChangeArrowheads="1"/>
          </p:cNvSpPr>
          <p:nvPr/>
        </p:nvSpPr>
        <p:spPr bwMode="auto">
          <a:xfrm>
            <a:off x="2749550" y="37846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5206" name="AutoShape 424"/>
          <p:cNvSpPr>
            <a:spLocks noChangeArrowheads="1"/>
          </p:cNvSpPr>
          <p:nvPr/>
        </p:nvSpPr>
        <p:spPr bwMode="auto">
          <a:xfrm>
            <a:off x="2755900" y="23368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5207" name="AutoShape 425"/>
          <p:cNvSpPr>
            <a:spLocks noChangeArrowheads="1"/>
          </p:cNvSpPr>
          <p:nvPr/>
        </p:nvSpPr>
        <p:spPr bwMode="auto">
          <a:xfrm>
            <a:off x="2736850" y="54229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5208" name="Rectangle 432"/>
          <p:cNvSpPr>
            <a:spLocks noChangeArrowheads="1"/>
          </p:cNvSpPr>
          <p:nvPr/>
        </p:nvSpPr>
        <p:spPr bwMode="auto">
          <a:xfrm>
            <a:off x="4203700" y="1109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35209" name="Rectangle 433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35210" name="Rectangle 434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946611" name="Rectangle 435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35212" name="Line 436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213" name="Line 437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14" name="Line 438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15" name="Line 439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16" name="Freeform 440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5217" name="Line 441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18" name="Freeform 442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19" name="Line 443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20" name="Line 444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21" name="Line 445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22" name="Line 446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23" name="Line 447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24" name="Line 448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25" name="Line 449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26" name="Line 450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27" name="Line 451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28" name="Line 452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29" name="Line 453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30" name="Line 454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31" name="Rectangle 455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35232" name="Line 457"/>
          <p:cNvSpPr>
            <a:spLocks noChangeShapeType="1"/>
          </p:cNvSpPr>
          <p:nvPr/>
        </p:nvSpPr>
        <p:spPr bwMode="auto">
          <a:xfrm>
            <a:off x="2711450" y="22256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33" name="Rectangle 458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35234" name="Rectangle 459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35235" name="Rectangle 460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35236" name="Line 462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37" name="Rectangle 463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35238" name="Rectangle 464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35239" name="Rectangle 465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35240" name="Freeform 466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5241" name="Line 467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42" name="Line 468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43" name="Line 470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44" name="Line 471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45" name="Line 472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46" name="Line 473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47" name="Line 474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48" name="Rectangle 475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5249" name="Rectangle 476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5250" name="Rectangle 477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35251" name="Rectangle 478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35252" name="Rectangle 479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35253" name="Rectangle 480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35254" name="Rectangle 481"/>
          <p:cNvSpPr>
            <a:spLocks noChangeArrowheads="1"/>
          </p:cNvSpPr>
          <p:nvPr/>
        </p:nvSpPr>
        <p:spPr bwMode="auto">
          <a:xfrm>
            <a:off x="2590800" y="2103438"/>
            <a:ext cx="5286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/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35255" name="AutoShape 482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5256" name="Rectangle 483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35257" name="Rectangle 484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35258" name="Rectangle 485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35259" name="Rectangle 486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35260" name="Rectangle 487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35261" name="Rectangle 488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35262" name="Rectangle 489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35263" name="Rectangle 490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35264" name="Rectangle 491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35265" name="Rectangle 492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35266" name="Rectangle 493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267" name="Line 494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68" name="Line 495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69" name="Line 496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70" name="Line 498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71" name="Line 499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72" name="Rectangle 501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35273" name="Rectangle 502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35274" name="Rectangle 503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35275" name="Text Box 505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35276" name="Rectangle 508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5277" name="Rectangle 509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5278" name="Rectangle 510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5279" name="Rectangle 511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5280" name="Rectangle 512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35281" name="Rectangle 513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35282" name="Rectangle 515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35283" name="Rectangle 516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35284" name="Line 517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285" name="Line 519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286" name="Line 520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87" name="Rectangle 521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288" name="Rectangle 522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5289" name="Line 523"/>
          <p:cNvSpPr>
            <a:spLocks noChangeShapeType="1"/>
          </p:cNvSpPr>
          <p:nvPr/>
        </p:nvSpPr>
        <p:spPr bwMode="auto">
          <a:xfrm>
            <a:off x="2606675" y="2278063"/>
            <a:ext cx="12922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90" name="Rectangle 525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291" name="Rectangle 526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292" name="Rectangle 527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293" name="Arc 528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294" name="Rectangle 529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295" name="Rectangle 530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296" name="Rectangle 541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5297" name="Rectangle 542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5298" name="Rectangle 543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5299" name="Rectangle 554"/>
          <p:cNvSpPr>
            <a:spLocks noChangeArrowheads="1"/>
          </p:cNvSpPr>
          <p:nvPr/>
        </p:nvSpPr>
        <p:spPr bwMode="auto">
          <a:xfrm>
            <a:off x="2770188" y="23526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35300" name="Rectangle 555"/>
          <p:cNvSpPr>
            <a:spLocks noChangeArrowheads="1"/>
          </p:cNvSpPr>
          <p:nvPr/>
        </p:nvSpPr>
        <p:spPr bwMode="auto">
          <a:xfrm>
            <a:off x="2916238" y="22955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35301" name="Rectangle 559"/>
          <p:cNvSpPr>
            <a:spLocks noChangeArrowheads="1"/>
          </p:cNvSpPr>
          <p:nvPr/>
        </p:nvSpPr>
        <p:spPr bwMode="auto">
          <a:xfrm>
            <a:off x="2763838" y="38004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35302" name="Rectangle 560"/>
          <p:cNvSpPr>
            <a:spLocks noChangeArrowheads="1"/>
          </p:cNvSpPr>
          <p:nvPr/>
        </p:nvSpPr>
        <p:spPr bwMode="auto">
          <a:xfrm>
            <a:off x="2909888" y="37433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35303" name="Rectangle 564"/>
          <p:cNvSpPr>
            <a:spLocks noChangeArrowheads="1"/>
          </p:cNvSpPr>
          <p:nvPr/>
        </p:nvSpPr>
        <p:spPr bwMode="auto">
          <a:xfrm>
            <a:off x="2751138" y="54387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35304" name="Rectangle 565"/>
          <p:cNvSpPr>
            <a:spLocks noChangeArrowheads="1"/>
          </p:cNvSpPr>
          <p:nvPr/>
        </p:nvSpPr>
        <p:spPr bwMode="auto">
          <a:xfrm>
            <a:off x="2897188" y="53816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35305" name="Line 574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306" name="Line 575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307" name="Rectangle 576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35308" name="Text Box 577"/>
          <p:cNvSpPr txBox="1">
            <a:spLocks noChangeArrowheads="1"/>
          </p:cNvSpPr>
          <p:nvPr/>
        </p:nvSpPr>
        <p:spPr bwMode="auto">
          <a:xfrm rot="-5400000">
            <a:off x="2351882" y="3704431"/>
            <a:ext cx="381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</a:t>
            </a:r>
            <a:endParaRPr lang="en-US" sz="900">
              <a:latin typeface="Arial Black" charset="0"/>
            </a:endParaRPr>
          </a:p>
        </p:txBody>
      </p:sp>
      <p:sp>
        <p:nvSpPr>
          <p:cNvPr id="135309" name="Text Box 578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35310" name="Text Box 590"/>
          <p:cNvSpPr txBox="1">
            <a:spLocks noChangeArrowheads="1"/>
          </p:cNvSpPr>
          <p:nvPr/>
        </p:nvSpPr>
        <p:spPr bwMode="auto">
          <a:xfrm rot="-5400000">
            <a:off x="1716882" y="3561556"/>
            <a:ext cx="4703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946759" name="Oval 583"/>
          <p:cNvSpPr>
            <a:spLocks noChangeArrowheads="1"/>
          </p:cNvSpPr>
          <p:nvPr/>
        </p:nvSpPr>
        <p:spPr bwMode="auto">
          <a:xfrm>
            <a:off x="2332038" y="2217738"/>
            <a:ext cx="1811337" cy="515937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91581" dir="202140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5312" name="Line 591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313" name="Line 592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314" name="Line 593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315" name="Line 594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316" name="Line 589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6786" name="Text Box 610"/>
          <p:cNvSpPr txBox="1">
            <a:spLocks noChangeArrowheads="1"/>
          </p:cNvSpPr>
          <p:nvPr/>
        </p:nvSpPr>
        <p:spPr bwMode="auto">
          <a:xfrm>
            <a:off x="5270500" y="5457825"/>
            <a:ext cx="4291013" cy="1463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000" b="1" i="1" smtClean="0">
                <a:solidFill>
                  <a:srgbClr val="FFEA18"/>
                </a:solidFill>
                <a:latin typeface="Arial" charset="0"/>
              </a:rPr>
              <a:t>Segundo…                 Aquellos que fueron para Judá </a:t>
            </a:r>
            <a:r>
              <a:rPr lang="en-US" sz="2600" b="1" i="1" smtClean="0">
                <a:solidFill>
                  <a:srgbClr val="FFEA18"/>
                </a:solidFill>
                <a:latin typeface="Arial" charset="0"/>
              </a:rPr>
              <a:t>(reino del sur)</a:t>
            </a:r>
            <a:endParaRPr lang="en-US" smtClean="0"/>
          </a:p>
        </p:txBody>
      </p:sp>
      <p:sp>
        <p:nvSpPr>
          <p:cNvPr id="946787" name="Text Box 611"/>
          <p:cNvSpPr txBox="1">
            <a:spLocks noChangeArrowheads="1"/>
          </p:cNvSpPr>
          <p:nvPr/>
        </p:nvSpPr>
        <p:spPr bwMode="auto">
          <a:xfrm>
            <a:off x="5219700" y="4300538"/>
            <a:ext cx="4291013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000" b="1" i="1" smtClean="0">
                <a:solidFill>
                  <a:srgbClr val="66FFFF"/>
                </a:solidFill>
                <a:latin typeface="Arial" charset="0"/>
              </a:rPr>
              <a:t>¡Véalos en orden cronológico!</a:t>
            </a:r>
            <a:endParaRPr lang="en-US" smtClean="0"/>
          </a:p>
        </p:txBody>
      </p:sp>
      <p:sp>
        <p:nvSpPr>
          <p:cNvPr id="946789" name="Rectangle 613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pic>
        <p:nvPicPr>
          <p:cNvPr id="946792" name="Picture 616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35321" name="Text Box 617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sp>
        <p:nvSpPr>
          <p:cNvPr id="946760" name="Oval 584"/>
          <p:cNvSpPr>
            <a:spLocks noChangeArrowheads="1"/>
          </p:cNvSpPr>
          <p:nvPr/>
        </p:nvSpPr>
        <p:spPr bwMode="auto">
          <a:xfrm>
            <a:off x="2344738" y="5287963"/>
            <a:ext cx="1811337" cy="515937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91581" dir="202140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35323" name="Group 618"/>
          <p:cNvGrpSpPr>
            <a:grpSpLocks/>
          </p:cNvGrpSpPr>
          <p:nvPr/>
        </p:nvGrpSpPr>
        <p:grpSpPr bwMode="auto">
          <a:xfrm>
            <a:off x="2606675" y="1114425"/>
            <a:ext cx="1292225" cy="1165225"/>
            <a:chOff x="1642" y="702"/>
            <a:chExt cx="814" cy="734"/>
          </a:xfrm>
        </p:grpSpPr>
        <p:sp>
          <p:nvSpPr>
            <p:cNvPr id="135352" name="Line 619"/>
            <p:cNvSpPr>
              <a:spLocks noChangeShapeType="1"/>
            </p:cNvSpPr>
            <p:nvPr/>
          </p:nvSpPr>
          <p:spPr bwMode="auto">
            <a:xfrm>
              <a:off x="1642" y="1435"/>
              <a:ext cx="81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353" name="Rectangle 620"/>
            <p:cNvSpPr>
              <a:spLocks noChangeArrowheads="1"/>
            </p:cNvSpPr>
            <p:nvPr/>
          </p:nvSpPr>
          <p:spPr bwMode="auto">
            <a:xfrm>
              <a:off x="1660" y="702"/>
              <a:ext cx="773" cy="729"/>
            </a:xfrm>
            <a:prstGeom prst="rect">
              <a:avLst/>
            </a:prstGeom>
            <a:solidFill>
              <a:srgbClr val="BAF1F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354" name="Line 621"/>
            <p:cNvSpPr>
              <a:spLocks noChangeShapeType="1"/>
            </p:cNvSpPr>
            <p:nvPr/>
          </p:nvSpPr>
          <p:spPr bwMode="auto">
            <a:xfrm>
              <a:off x="1708" y="1074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355" name="Line 622"/>
            <p:cNvSpPr>
              <a:spLocks noChangeShapeType="1"/>
            </p:cNvSpPr>
            <p:nvPr/>
          </p:nvSpPr>
          <p:spPr bwMode="auto">
            <a:xfrm>
              <a:off x="1708" y="1402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356" name="Line 623"/>
            <p:cNvSpPr>
              <a:spLocks noChangeShapeType="1"/>
            </p:cNvSpPr>
            <p:nvPr/>
          </p:nvSpPr>
          <p:spPr bwMode="auto">
            <a:xfrm>
              <a:off x="1706" y="1223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5324" name="AutoShape 422"/>
          <p:cNvSpPr>
            <a:spLocks noChangeArrowheads="1"/>
          </p:cNvSpPr>
          <p:nvPr/>
        </p:nvSpPr>
        <p:spPr bwMode="auto">
          <a:xfrm>
            <a:off x="2776538" y="1144588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FF945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5325" name="Line 456"/>
          <p:cNvSpPr>
            <a:spLocks noChangeShapeType="1"/>
          </p:cNvSpPr>
          <p:nvPr/>
        </p:nvSpPr>
        <p:spPr bwMode="auto">
          <a:xfrm>
            <a:off x="2711450" y="17049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326" name="Rectangle 461"/>
          <p:cNvSpPr>
            <a:spLocks noChangeArrowheads="1"/>
          </p:cNvSpPr>
          <p:nvPr/>
        </p:nvSpPr>
        <p:spPr bwMode="auto">
          <a:xfrm>
            <a:off x="2925763" y="1050925"/>
            <a:ext cx="1381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400">
              <a:latin typeface="Helvetica" charset="0"/>
            </a:endParaRPr>
          </a:p>
        </p:txBody>
      </p:sp>
      <p:sp>
        <p:nvSpPr>
          <p:cNvPr id="135327" name="Line 497"/>
          <p:cNvSpPr>
            <a:spLocks noChangeShapeType="1"/>
          </p:cNvSpPr>
          <p:nvPr/>
        </p:nvSpPr>
        <p:spPr bwMode="auto">
          <a:xfrm>
            <a:off x="2708275" y="1941513"/>
            <a:ext cx="11160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328" name="Text Box 504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35329" name="Rectangle 506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5330" name="Rectangle 507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5331" name="Line 518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332" name="Rectangle 569"/>
          <p:cNvSpPr>
            <a:spLocks noChangeArrowheads="1"/>
          </p:cNvSpPr>
          <p:nvPr/>
        </p:nvSpPr>
        <p:spPr bwMode="auto">
          <a:xfrm>
            <a:off x="2790825" y="1160463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35333" name="Rectangle 570"/>
          <p:cNvSpPr>
            <a:spLocks noChangeArrowheads="1"/>
          </p:cNvSpPr>
          <p:nvPr/>
        </p:nvSpPr>
        <p:spPr bwMode="auto">
          <a:xfrm>
            <a:off x="2936875" y="1103313"/>
            <a:ext cx="5588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Israel</a:t>
            </a:r>
            <a:endParaRPr lang="en-US" sz="2000">
              <a:latin typeface="Arial Black" charset="0"/>
            </a:endParaRPr>
          </a:p>
        </p:txBody>
      </p:sp>
      <p:sp>
        <p:nvSpPr>
          <p:cNvPr id="946762" name="Oval 586"/>
          <p:cNvSpPr>
            <a:spLocks noChangeArrowheads="1"/>
          </p:cNvSpPr>
          <p:nvPr/>
        </p:nvSpPr>
        <p:spPr bwMode="auto">
          <a:xfrm>
            <a:off x="2325688" y="1019175"/>
            <a:ext cx="1811337" cy="515938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91581" dir="202140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46803" name="Text Box 627"/>
          <p:cNvSpPr txBox="1">
            <a:spLocks noChangeArrowheads="1"/>
          </p:cNvSpPr>
          <p:nvPr/>
        </p:nvSpPr>
        <p:spPr bwMode="auto">
          <a:xfrm>
            <a:off x="5538788" y="1912938"/>
            <a:ext cx="3621087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Reubicar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17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 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libros de</a:t>
            </a:r>
          </a:p>
          <a:p>
            <a:pPr algn="ctr">
              <a:defRPr/>
            </a:pP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sp>
        <p:nvSpPr>
          <p:cNvPr id="135336" name="Text Box 629"/>
          <p:cNvSpPr txBox="1">
            <a:spLocks noChangeArrowheads="1"/>
          </p:cNvSpPr>
          <p:nvPr/>
        </p:nvSpPr>
        <p:spPr bwMode="auto">
          <a:xfrm>
            <a:off x="2917825" y="3902075"/>
            <a:ext cx="7143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 b="1">
                <a:latin typeface="Helvetica" charset="0"/>
              </a:rPr>
              <a:t>En crisis</a:t>
            </a:r>
            <a:endParaRPr lang="en-US" b="1"/>
          </a:p>
        </p:txBody>
      </p:sp>
      <p:sp>
        <p:nvSpPr>
          <p:cNvPr id="135337" name="Text Box 630"/>
          <p:cNvSpPr txBox="1">
            <a:spLocks noChangeArrowheads="1"/>
          </p:cNvSpPr>
          <p:nvPr/>
        </p:nvSpPr>
        <p:spPr bwMode="auto">
          <a:xfrm>
            <a:off x="2736850" y="5535613"/>
            <a:ext cx="1009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 b="1">
                <a:latin typeface="Helvetica" charset="0"/>
              </a:rPr>
              <a:t>En cautividad</a:t>
            </a:r>
            <a:endParaRPr lang="en-US" b="1"/>
          </a:p>
        </p:txBody>
      </p:sp>
      <p:sp>
        <p:nvSpPr>
          <p:cNvPr id="135338" name="Text Box 632"/>
          <p:cNvSpPr txBox="1">
            <a:spLocks noChangeArrowheads="1"/>
          </p:cNvSpPr>
          <p:nvPr/>
        </p:nvSpPr>
        <p:spPr bwMode="auto">
          <a:xfrm>
            <a:off x="2697163" y="2451100"/>
            <a:ext cx="1073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 b="1">
                <a:latin typeface="Helvetica" charset="0"/>
              </a:rPr>
              <a:t>En decadencia</a:t>
            </a:r>
            <a:endParaRPr lang="en-US" b="1"/>
          </a:p>
        </p:txBody>
      </p:sp>
      <p:grpSp>
        <p:nvGrpSpPr>
          <p:cNvPr id="135339" name="Group 633"/>
          <p:cNvGrpSpPr>
            <a:grpSpLocks/>
          </p:cNvGrpSpPr>
          <p:nvPr/>
        </p:nvGrpSpPr>
        <p:grpSpPr bwMode="auto">
          <a:xfrm>
            <a:off x="2660650" y="1301750"/>
            <a:ext cx="1098550" cy="268288"/>
            <a:chOff x="2913" y="1215"/>
            <a:chExt cx="692" cy="169"/>
          </a:xfrm>
        </p:grpSpPr>
        <p:sp>
          <p:nvSpPr>
            <p:cNvPr id="135350" name="Rectangle 634"/>
            <p:cNvSpPr>
              <a:spLocks noChangeArrowheads="1"/>
            </p:cNvSpPr>
            <p:nvPr/>
          </p:nvSpPr>
          <p:spPr bwMode="auto">
            <a:xfrm>
              <a:off x="2913" y="1219"/>
              <a:ext cx="692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     (Reino del norte.)</a:t>
              </a:r>
              <a:endParaRPr lang="en-US" sz="1600">
                <a:latin typeface="Helvetica" charset="0"/>
              </a:endParaRPr>
            </a:p>
          </p:txBody>
        </p:sp>
        <p:sp>
          <p:nvSpPr>
            <p:cNvPr id="135351" name="Rectangle 635"/>
            <p:cNvSpPr>
              <a:spLocks noChangeArrowheads="1"/>
            </p:cNvSpPr>
            <p:nvPr/>
          </p:nvSpPr>
          <p:spPr bwMode="auto">
            <a:xfrm>
              <a:off x="3106" y="1215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endParaRPr lang="en-US" sz="1600">
                <a:latin typeface="Helvetica" charset="0"/>
              </a:endParaRPr>
            </a:p>
          </p:txBody>
        </p:sp>
      </p:grpSp>
      <p:sp>
        <p:nvSpPr>
          <p:cNvPr id="946386" name="AutoShape 210"/>
          <p:cNvSpPr>
            <a:spLocks noChangeArrowheads="1"/>
          </p:cNvSpPr>
          <p:nvPr/>
        </p:nvSpPr>
        <p:spPr bwMode="auto">
          <a:xfrm rot="9069307">
            <a:off x="3722688" y="4629150"/>
            <a:ext cx="2185987" cy="81121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AFD00"/>
          </a:solidFill>
          <a:ln w="57150">
            <a:solidFill>
              <a:srgbClr val="00279F"/>
            </a:solidFill>
            <a:miter lim="800000"/>
            <a:headEnd/>
            <a:tailEnd/>
          </a:ln>
          <a:effectLst>
            <a:outerShdw blurRad="63500" dist="91581" dir="202140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5341" name="Rectangle 636"/>
          <p:cNvSpPr>
            <a:spLocks noChangeArrowheads="1"/>
          </p:cNvSpPr>
          <p:nvPr/>
        </p:nvSpPr>
        <p:spPr bwMode="auto">
          <a:xfrm>
            <a:off x="8388350" y="7162800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135342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35344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135346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35347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5348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211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5345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6758" name="Oval 582"/>
          <p:cNvSpPr>
            <a:spLocks noChangeArrowheads="1"/>
          </p:cNvSpPr>
          <p:nvPr/>
        </p:nvSpPr>
        <p:spPr bwMode="auto">
          <a:xfrm>
            <a:off x="2346325" y="3667125"/>
            <a:ext cx="1811338" cy="515938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91581" dir="202140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4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4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7218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7219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7220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7221" name="Rectangle 10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222" name="Rectangle 81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7223" name="Rectangle 8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7224" name="Rectangle 8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7225" name="Rectangle 9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7226" name="Rectangle 9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7227" name="Rectangle 9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7228" name="Rectangle 9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7229" name="Rectangle 9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7230" name="Rectangle 9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7231" name="Rectangle 9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7232" name="Rectangle 9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7233" name="Rectangle 9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7234" name="Rectangle 9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7235" name="Rectangle 101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7236" name="Rectangle 102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7237" name="Rectangle 103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7238" name="Rectangle 104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7239" name="Rectangle 106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7240" name="Rectangle 19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7241" name="Picture 1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42" name="Rectangle 197"/>
          <p:cNvSpPr>
            <a:spLocks noChangeArrowheads="1"/>
          </p:cNvSpPr>
          <p:nvPr/>
        </p:nvSpPr>
        <p:spPr bwMode="auto">
          <a:xfrm>
            <a:off x="4989513" y="407988"/>
            <a:ext cx="4692650" cy="68341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243" name="Rectangle 198"/>
          <p:cNvSpPr>
            <a:spLocks noChangeArrowheads="1"/>
          </p:cNvSpPr>
          <p:nvPr/>
        </p:nvSpPr>
        <p:spPr bwMode="auto">
          <a:xfrm>
            <a:off x="5026025" y="412750"/>
            <a:ext cx="4694238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8424" name="Rectangle 200"/>
          <p:cNvSpPr>
            <a:spLocks noChangeArrowheads="1"/>
          </p:cNvSpPr>
          <p:nvPr/>
        </p:nvSpPr>
        <p:spPr bwMode="auto">
          <a:xfrm>
            <a:off x="5568950" y="2047875"/>
            <a:ext cx="3484563" cy="490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400" b="1" i="1">
                <a:solidFill>
                  <a:schemeClr val="bg1"/>
                </a:solidFill>
                <a:latin typeface="Helvetica" charset="0"/>
              </a:rPr>
              <a:t> </a:t>
            </a:r>
            <a:endParaRPr lang="en-US" sz="1000" b="1" u="sng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948426" name="Rectangle 202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37246" name="Text Box 217"/>
          <p:cNvSpPr txBox="1">
            <a:spLocks noChangeArrowheads="1"/>
          </p:cNvSpPr>
          <p:nvPr/>
        </p:nvSpPr>
        <p:spPr bwMode="auto">
          <a:xfrm>
            <a:off x="9015413" y="73437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66</a:t>
            </a:r>
          </a:p>
        </p:txBody>
      </p:sp>
      <p:sp>
        <p:nvSpPr>
          <p:cNvPr id="948443" name="Rectangle 219"/>
          <p:cNvSpPr>
            <a:spLocks noChangeArrowheads="1"/>
          </p:cNvSpPr>
          <p:nvPr/>
        </p:nvSpPr>
        <p:spPr bwMode="auto">
          <a:xfrm>
            <a:off x="6500813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37248" name="AutoShape 596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6052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249" name="Rectangle 597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250" name="Rectangle 598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251" name="Rectangle 599"/>
          <p:cNvSpPr>
            <a:spLocks noChangeArrowheads="1"/>
          </p:cNvSpPr>
          <p:nvPr/>
        </p:nvSpPr>
        <p:spPr bwMode="auto">
          <a:xfrm>
            <a:off x="2649538" y="1123950"/>
            <a:ext cx="1228725" cy="11303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252" name="AutoShape 601"/>
          <p:cNvSpPr>
            <a:spLocks noChangeArrowheads="1"/>
          </p:cNvSpPr>
          <p:nvPr/>
        </p:nvSpPr>
        <p:spPr bwMode="auto">
          <a:xfrm>
            <a:off x="2749550" y="37846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253" name="AutoShape 602"/>
          <p:cNvSpPr>
            <a:spLocks noChangeArrowheads="1"/>
          </p:cNvSpPr>
          <p:nvPr/>
        </p:nvSpPr>
        <p:spPr bwMode="auto">
          <a:xfrm>
            <a:off x="2755900" y="23368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254" name="AutoShape 603"/>
          <p:cNvSpPr>
            <a:spLocks noChangeArrowheads="1"/>
          </p:cNvSpPr>
          <p:nvPr/>
        </p:nvSpPr>
        <p:spPr bwMode="auto">
          <a:xfrm>
            <a:off x="2736850" y="54229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255" name="AutoShape 604"/>
          <p:cNvSpPr>
            <a:spLocks noChangeArrowheads="1"/>
          </p:cNvSpPr>
          <p:nvPr/>
        </p:nvSpPr>
        <p:spPr bwMode="auto">
          <a:xfrm>
            <a:off x="2743200" y="628015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256" name="Rectangle 605"/>
          <p:cNvSpPr>
            <a:spLocks noChangeArrowheads="1"/>
          </p:cNvSpPr>
          <p:nvPr/>
        </p:nvSpPr>
        <p:spPr bwMode="auto">
          <a:xfrm>
            <a:off x="2757488" y="629602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37257" name="Rectangle 606"/>
          <p:cNvSpPr>
            <a:spLocks noChangeArrowheads="1"/>
          </p:cNvSpPr>
          <p:nvPr/>
        </p:nvSpPr>
        <p:spPr bwMode="auto">
          <a:xfrm>
            <a:off x="2903538" y="623887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37258" name="Rectangle 610"/>
          <p:cNvSpPr>
            <a:spLocks noChangeArrowheads="1"/>
          </p:cNvSpPr>
          <p:nvPr/>
        </p:nvSpPr>
        <p:spPr bwMode="auto">
          <a:xfrm>
            <a:off x="4203700" y="1109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37259" name="Rectangle 611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37260" name="Rectangle 612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948837" name="Rectangle 613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37262" name="Line 614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63" name="Line 615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64" name="Line 616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65" name="Line 617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66" name="Freeform 618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67" name="Line 619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68" name="Freeform 620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69" name="Line 621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70" name="Line 622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71" name="Line 623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72" name="Line 624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73" name="Line 625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74" name="Line 626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75" name="Line 627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76" name="Line 628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77" name="Line 629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78" name="Line 630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79" name="Line 631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80" name="Line 632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81" name="Rectangle 633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37282" name="Line 635"/>
          <p:cNvSpPr>
            <a:spLocks noChangeShapeType="1"/>
          </p:cNvSpPr>
          <p:nvPr/>
        </p:nvSpPr>
        <p:spPr bwMode="auto">
          <a:xfrm>
            <a:off x="2711450" y="22256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83" name="Rectangle 636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37284" name="Rectangle 637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37285" name="Rectangle 638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37286" name="Line 640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87" name="Rectangle 641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37288" name="Rectangle 642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37289" name="Rectangle 643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37290" name="Freeform 644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91" name="Line 645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92" name="Line 646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93" name="Line 648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94" name="Line 649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95" name="Line 650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96" name="Line 651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97" name="Line 652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98" name="Rectangle 653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7299" name="Rectangle 654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7300" name="Rectangle 655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37301" name="Rectangle 656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37302" name="Rectangle 657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37303" name="Rectangle 658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37304" name="Rectangle 659"/>
          <p:cNvSpPr>
            <a:spLocks noChangeArrowheads="1"/>
          </p:cNvSpPr>
          <p:nvPr/>
        </p:nvSpPr>
        <p:spPr bwMode="auto">
          <a:xfrm>
            <a:off x="2590800" y="2103438"/>
            <a:ext cx="5286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/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37305" name="AutoShape 660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306" name="Rectangle 661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37307" name="Rectangle 662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37308" name="Rectangle 663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37309" name="Rectangle 664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37310" name="Rectangle 665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37311" name="Rectangle 666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37312" name="Rectangle 667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37313" name="Rectangle 668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37314" name="Rectangle 669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37315" name="Rectangle 670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37316" name="Rectangle 671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317" name="Line 672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318" name="Line 673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319" name="Line 674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320" name="Line 675"/>
          <p:cNvSpPr>
            <a:spLocks noChangeShapeType="1"/>
          </p:cNvSpPr>
          <p:nvPr/>
        </p:nvSpPr>
        <p:spPr bwMode="auto">
          <a:xfrm>
            <a:off x="2708275" y="1941513"/>
            <a:ext cx="11160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321" name="Line 676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322" name="Line 677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323" name="Rectangle 679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37324" name="Rectangle 680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37325" name="Rectangle 681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37326" name="Text Box 683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37327" name="Rectangle 685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7328" name="Rectangle 686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7329" name="Rectangle 687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7330" name="Rectangle 688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7331" name="Rectangle 689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7332" name="Rectangle 690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37333" name="Rectangle 691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37334" name="Rectangle 692"/>
          <p:cNvSpPr>
            <a:spLocks noChangeArrowheads="1"/>
          </p:cNvSpPr>
          <p:nvPr/>
        </p:nvSpPr>
        <p:spPr bwMode="auto">
          <a:xfrm>
            <a:off x="2513013" y="4684713"/>
            <a:ext cx="14795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37335" name="Rectangle 693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37336" name="Rectangle 694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37337" name="Line 695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338" name="Line 697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339" name="Line 698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340" name="Rectangle 699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341" name="Rectangle 700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7342" name="Line 701"/>
          <p:cNvSpPr>
            <a:spLocks noChangeShapeType="1"/>
          </p:cNvSpPr>
          <p:nvPr/>
        </p:nvSpPr>
        <p:spPr bwMode="auto">
          <a:xfrm>
            <a:off x="2606675" y="2278063"/>
            <a:ext cx="12922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343" name="Rectangle 703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344" name="Rectangle 704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345" name="Rectangle 705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346" name="Arc 706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347" name="Rectangle 707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348" name="Rectangle 708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349" name="Rectangle 719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7350" name="Rectangle 720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7351" name="Rectangle 721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7352" name="Rectangle 732"/>
          <p:cNvSpPr>
            <a:spLocks noChangeArrowheads="1"/>
          </p:cNvSpPr>
          <p:nvPr/>
        </p:nvSpPr>
        <p:spPr bwMode="auto">
          <a:xfrm>
            <a:off x="2770188" y="23526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37353" name="Rectangle 733"/>
          <p:cNvSpPr>
            <a:spLocks noChangeArrowheads="1"/>
          </p:cNvSpPr>
          <p:nvPr/>
        </p:nvSpPr>
        <p:spPr bwMode="auto">
          <a:xfrm>
            <a:off x="2916238" y="22955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37354" name="Rectangle 737"/>
          <p:cNvSpPr>
            <a:spLocks noChangeArrowheads="1"/>
          </p:cNvSpPr>
          <p:nvPr/>
        </p:nvSpPr>
        <p:spPr bwMode="auto">
          <a:xfrm>
            <a:off x="2763838" y="38004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37355" name="Rectangle 738"/>
          <p:cNvSpPr>
            <a:spLocks noChangeArrowheads="1"/>
          </p:cNvSpPr>
          <p:nvPr/>
        </p:nvSpPr>
        <p:spPr bwMode="auto">
          <a:xfrm>
            <a:off x="2909888" y="37433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37356" name="Rectangle 742"/>
          <p:cNvSpPr>
            <a:spLocks noChangeArrowheads="1"/>
          </p:cNvSpPr>
          <p:nvPr/>
        </p:nvSpPr>
        <p:spPr bwMode="auto">
          <a:xfrm>
            <a:off x="2751138" y="54387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37357" name="Rectangle 743"/>
          <p:cNvSpPr>
            <a:spLocks noChangeArrowheads="1"/>
          </p:cNvSpPr>
          <p:nvPr/>
        </p:nvSpPr>
        <p:spPr bwMode="auto">
          <a:xfrm>
            <a:off x="2897188" y="53816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37358" name="Line 752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359" name="Text Box 761"/>
          <p:cNvSpPr txBox="1">
            <a:spLocks noChangeArrowheads="1"/>
          </p:cNvSpPr>
          <p:nvPr/>
        </p:nvSpPr>
        <p:spPr bwMode="auto">
          <a:xfrm rot="-5400000">
            <a:off x="1716882" y="3564731"/>
            <a:ext cx="4703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37360" name="Line 753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361" name="Rectangle 754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37362" name="Text Box 755"/>
          <p:cNvSpPr txBox="1">
            <a:spLocks noChangeArrowheads="1"/>
          </p:cNvSpPr>
          <p:nvPr/>
        </p:nvSpPr>
        <p:spPr bwMode="auto">
          <a:xfrm rot="-5400000">
            <a:off x="2336007" y="3720306"/>
            <a:ext cx="381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</a:t>
            </a:r>
            <a:endParaRPr lang="en-US" sz="900">
              <a:latin typeface="Arial Black" charset="0"/>
            </a:endParaRPr>
          </a:p>
        </p:txBody>
      </p:sp>
      <p:sp>
        <p:nvSpPr>
          <p:cNvPr id="137363" name="Line 762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364" name="Line 763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365" name="Line 764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366" name="Line 765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367" name="Line 760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8440" name="Oval 216"/>
          <p:cNvSpPr>
            <a:spLocks noChangeArrowheads="1"/>
          </p:cNvSpPr>
          <p:nvPr/>
        </p:nvSpPr>
        <p:spPr bwMode="auto">
          <a:xfrm>
            <a:off x="2357438" y="6159500"/>
            <a:ext cx="1811337" cy="515938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91581" dir="202140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7369" name="Text Box 757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949002" name="Rectangle 778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sp>
        <p:nvSpPr>
          <p:cNvPr id="949004" name="Text Box 780"/>
          <p:cNvSpPr txBox="1">
            <a:spLocks noChangeArrowheads="1"/>
          </p:cNvSpPr>
          <p:nvPr/>
        </p:nvSpPr>
        <p:spPr bwMode="auto">
          <a:xfrm>
            <a:off x="5219700" y="4300538"/>
            <a:ext cx="4291013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000" b="1" i="1" smtClean="0">
                <a:solidFill>
                  <a:srgbClr val="66FFFF"/>
                </a:solidFill>
                <a:latin typeface="Arial" charset="0"/>
              </a:rPr>
              <a:t>¡Véalos en orden cronológico!</a:t>
            </a:r>
            <a:endParaRPr lang="en-US" smtClean="0"/>
          </a:p>
        </p:txBody>
      </p:sp>
      <p:sp>
        <p:nvSpPr>
          <p:cNvPr id="949010" name="Text Box 786"/>
          <p:cNvSpPr txBox="1">
            <a:spLocks noChangeArrowheads="1"/>
          </p:cNvSpPr>
          <p:nvPr/>
        </p:nvSpPr>
        <p:spPr bwMode="auto">
          <a:xfrm>
            <a:off x="5270500" y="5457825"/>
            <a:ext cx="4291013" cy="1463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000" b="1" i="1" smtClean="0">
                <a:solidFill>
                  <a:srgbClr val="FFEA18"/>
                </a:solidFill>
                <a:latin typeface="Arial" charset="0"/>
              </a:rPr>
              <a:t>Segundo…                 Aquellos que fueron para Judá </a:t>
            </a:r>
            <a:r>
              <a:rPr lang="en-US" sz="2600" b="1" i="1" smtClean="0">
                <a:solidFill>
                  <a:srgbClr val="FFEA18"/>
                </a:solidFill>
                <a:latin typeface="Arial" charset="0"/>
              </a:rPr>
              <a:t>(reino del sur)</a:t>
            </a:r>
            <a:endParaRPr lang="en-US" smtClean="0"/>
          </a:p>
        </p:txBody>
      </p:sp>
      <p:pic>
        <p:nvPicPr>
          <p:cNvPr id="949012" name="Picture 788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37374" name="Text Box 789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sp>
        <p:nvSpPr>
          <p:cNvPr id="948439" name="Oval 215"/>
          <p:cNvSpPr>
            <a:spLocks noChangeArrowheads="1"/>
          </p:cNvSpPr>
          <p:nvPr/>
        </p:nvSpPr>
        <p:spPr bwMode="auto">
          <a:xfrm>
            <a:off x="2344738" y="5287963"/>
            <a:ext cx="1811337" cy="515937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91581" dir="202140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37376" name="Group 790"/>
          <p:cNvGrpSpPr>
            <a:grpSpLocks/>
          </p:cNvGrpSpPr>
          <p:nvPr/>
        </p:nvGrpSpPr>
        <p:grpSpPr bwMode="auto">
          <a:xfrm>
            <a:off x="2606675" y="1114425"/>
            <a:ext cx="1292225" cy="1165225"/>
            <a:chOff x="1642" y="702"/>
            <a:chExt cx="814" cy="734"/>
          </a:xfrm>
        </p:grpSpPr>
        <p:sp>
          <p:nvSpPr>
            <p:cNvPr id="137405" name="Line 791"/>
            <p:cNvSpPr>
              <a:spLocks noChangeShapeType="1"/>
            </p:cNvSpPr>
            <p:nvPr/>
          </p:nvSpPr>
          <p:spPr bwMode="auto">
            <a:xfrm>
              <a:off x="1642" y="1435"/>
              <a:ext cx="81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406" name="Rectangle 792"/>
            <p:cNvSpPr>
              <a:spLocks noChangeArrowheads="1"/>
            </p:cNvSpPr>
            <p:nvPr/>
          </p:nvSpPr>
          <p:spPr bwMode="auto">
            <a:xfrm>
              <a:off x="1660" y="702"/>
              <a:ext cx="773" cy="729"/>
            </a:xfrm>
            <a:prstGeom prst="rect">
              <a:avLst/>
            </a:prstGeom>
            <a:solidFill>
              <a:srgbClr val="BAF1F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407" name="Line 793"/>
            <p:cNvSpPr>
              <a:spLocks noChangeShapeType="1"/>
            </p:cNvSpPr>
            <p:nvPr/>
          </p:nvSpPr>
          <p:spPr bwMode="auto">
            <a:xfrm>
              <a:off x="1708" y="1074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408" name="Line 794"/>
            <p:cNvSpPr>
              <a:spLocks noChangeShapeType="1"/>
            </p:cNvSpPr>
            <p:nvPr/>
          </p:nvSpPr>
          <p:spPr bwMode="auto">
            <a:xfrm>
              <a:off x="1708" y="1402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409" name="Line 795"/>
            <p:cNvSpPr>
              <a:spLocks noChangeShapeType="1"/>
            </p:cNvSpPr>
            <p:nvPr/>
          </p:nvSpPr>
          <p:spPr bwMode="auto">
            <a:xfrm>
              <a:off x="1706" y="1223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7377" name="AutoShape 600"/>
          <p:cNvSpPr>
            <a:spLocks noChangeArrowheads="1"/>
          </p:cNvSpPr>
          <p:nvPr/>
        </p:nvSpPr>
        <p:spPr bwMode="auto">
          <a:xfrm>
            <a:off x="2776538" y="1144588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FF945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378" name="Line 634"/>
          <p:cNvSpPr>
            <a:spLocks noChangeShapeType="1"/>
          </p:cNvSpPr>
          <p:nvPr/>
        </p:nvSpPr>
        <p:spPr bwMode="auto">
          <a:xfrm>
            <a:off x="2711450" y="17049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379" name="Rectangle 639"/>
          <p:cNvSpPr>
            <a:spLocks noChangeArrowheads="1"/>
          </p:cNvSpPr>
          <p:nvPr/>
        </p:nvSpPr>
        <p:spPr bwMode="auto">
          <a:xfrm>
            <a:off x="2925763" y="1050925"/>
            <a:ext cx="1381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400">
              <a:latin typeface="Helvetica" charset="0"/>
            </a:endParaRPr>
          </a:p>
        </p:txBody>
      </p:sp>
      <p:sp>
        <p:nvSpPr>
          <p:cNvPr id="137380" name="Text Box 682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37381" name="Rectangle 684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7382" name="Line 696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383" name="Rectangle 747"/>
          <p:cNvSpPr>
            <a:spLocks noChangeArrowheads="1"/>
          </p:cNvSpPr>
          <p:nvPr/>
        </p:nvSpPr>
        <p:spPr bwMode="auto">
          <a:xfrm>
            <a:off x="2790825" y="1160463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37384" name="Rectangle 748"/>
          <p:cNvSpPr>
            <a:spLocks noChangeArrowheads="1"/>
          </p:cNvSpPr>
          <p:nvPr/>
        </p:nvSpPr>
        <p:spPr bwMode="auto">
          <a:xfrm>
            <a:off x="2936875" y="1103313"/>
            <a:ext cx="5588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Israel</a:t>
            </a:r>
            <a:endParaRPr lang="en-US" sz="2000">
              <a:latin typeface="Arial Black" charset="0"/>
            </a:endParaRPr>
          </a:p>
        </p:txBody>
      </p:sp>
      <p:sp>
        <p:nvSpPr>
          <p:cNvPr id="948980" name="Oval 756"/>
          <p:cNvSpPr>
            <a:spLocks noChangeArrowheads="1"/>
          </p:cNvSpPr>
          <p:nvPr/>
        </p:nvSpPr>
        <p:spPr bwMode="auto">
          <a:xfrm>
            <a:off x="2325688" y="1019175"/>
            <a:ext cx="1811337" cy="515938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91581" dir="202140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48438" name="Oval 214"/>
          <p:cNvSpPr>
            <a:spLocks noChangeArrowheads="1"/>
          </p:cNvSpPr>
          <p:nvPr/>
        </p:nvSpPr>
        <p:spPr bwMode="auto">
          <a:xfrm>
            <a:off x="2332038" y="2217738"/>
            <a:ext cx="1811337" cy="515937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91581" dir="202140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49020" name="Text Box 796"/>
          <p:cNvSpPr txBox="1">
            <a:spLocks noChangeArrowheads="1"/>
          </p:cNvSpPr>
          <p:nvPr/>
        </p:nvSpPr>
        <p:spPr bwMode="auto">
          <a:xfrm>
            <a:off x="5538788" y="1912938"/>
            <a:ext cx="3621087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Reubicar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17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 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libros de</a:t>
            </a:r>
          </a:p>
          <a:p>
            <a:pPr algn="ctr">
              <a:defRPr/>
            </a:pP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grpSp>
        <p:nvGrpSpPr>
          <p:cNvPr id="137388" name="Group 797"/>
          <p:cNvGrpSpPr>
            <a:grpSpLocks/>
          </p:cNvGrpSpPr>
          <p:nvPr/>
        </p:nvGrpSpPr>
        <p:grpSpPr bwMode="auto">
          <a:xfrm>
            <a:off x="2660650" y="1301750"/>
            <a:ext cx="1109663" cy="5324475"/>
            <a:chOff x="1676" y="820"/>
            <a:chExt cx="699" cy="3354"/>
          </a:xfrm>
        </p:grpSpPr>
        <p:sp>
          <p:nvSpPr>
            <p:cNvPr id="137398" name="Text Box 798"/>
            <p:cNvSpPr txBox="1">
              <a:spLocks noChangeArrowheads="1"/>
            </p:cNvSpPr>
            <p:nvPr/>
          </p:nvSpPr>
          <p:spPr bwMode="auto">
            <a:xfrm>
              <a:off x="1836" y="2458"/>
              <a:ext cx="45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crisis</a:t>
              </a:r>
              <a:endParaRPr lang="en-US" b="1"/>
            </a:p>
          </p:txBody>
        </p:sp>
        <p:sp>
          <p:nvSpPr>
            <p:cNvPr id="137399" name="Text Box 799"/>
            <p:cNvSpPr txBox="1">
              <a:spLocks noChangeArrowheads="1"/>
            </p:cNvSpPr>
            <p:nvPr/>
          </p:nvSpPr>
          <p:spPr bwMode="auto">
            <a:xfrm>
              <a:off x="1724" y="3487"/>
              <a:ext cx="6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cautividad</a:t>
              </a:r>
              <a:endParaRPr lang="en-US" b="1"/>
            </a:p>
          </p:txBody>
        </p:sp>
        <p:sp>
          <p:nvSpPr>
            <p:cNvPr id="137400" name="Text Box 800"/>
            <p:cNvSpPr txBox="1">
              <a:spLocks noChangeArrowheads="1"/>
            </p:cNvSpPr>
            <p:nvPr/>
          </p:nvSpPr>
          <p:spPr bwMode="auto">
            <a:xfrm>
              <a:off x="1814" y="4020"/>
              <a:ext cx="51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Al regreso</a:t>
              </a:r>
              <a:endParaRPr lang="en-US" b="1"/>
            </a:p>
          </p:txBody>
        </p:sp>
        <p:sp>
          <p:nvSpPr>
            <p:cNvPr id="137401" name="Text Box 801"/>
            <p:cNvSpPr txBox="1">
              <a:spLocks noChangeArrowheads="1"/>
            </p:cNvSpPr>
            <p:nvPr/>
          </p:nvSpPr>
          <p:spPr bwMode="auto">
            <a:xfrm>
              <a:off x="1699" y="1544"/>
              <a:ext cx="67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decadencia</a:t>
              </a:r>
              <a:endParaRPr lang="en-US" b="1"/>
            </a:p>
          </p:txBody>
        </p:sp>
        <p:grpSp>
          <p:nvGrpSpPr>
            <p:cNvPr id="137402" name="Group 802"/>
            <p:cNvGrpSpPr>
              <a:grpSpLocks/>
            </p:cNvGrpSpPr>
            <p:nvPr/>
          </p:nvGrpSpPr>
          <p:grpSpPr bwMode="auto">
            <a:xfrm>
              <a:off x="1676" y="820"/>
              <a:ext cx="692" cy="169"/>
              <a:chOff x="2913" y="1215"/>
              <a:chExt cx="692" cy="169"/>
            </a:xfrm>
          </p:grpSpPr>
          <p:sp>
            <p:nvSpPr>
              <p:cNvPr id="137403" name="Rectangle 803"/>
              <p:cNvSpPr>
                <a:spLocks noChangeArrowheads="1"/>
              </p:cNvSpPr>
              <p:nvPr/>
            </p:nvSpPr>
            <p:spPr bwMode="auto">
              <a:xfrm>
                <a:off x="2913" y="1219"/>
                <a:ext cx="692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10000"/>
                  </a:lnSpc>
                </a:pPr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     (Reino del norte.)</a:t>
                </a:r>
                <a:endParaRPr lang="en-US" sz="1600">
                  <a:latin typeface="Helvetica" charset="0"/>
                </a:endParaRPr>
              </a:p>
            </p:txBody>
          </p:sp>
          <p:sp>
            <p:nvSpPr>
              <p:cNvPr id="137404" name="Rectangle 804"/>
              <p:cNvSpPr>
                <a:spLocks noChangeArrowheads="1"/>
              </p:cNvSpPr>
              <p:nvPr/>
            </p:nvSpPr>
            <p:spPr bwMode="auto">
              <a:xfrm>
                <a:off x="3106" y="1215"/>
                <a:ext cx="0" cy="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10000"/>
                  </a:lnSpc>
                </a:pPr>
                <a:endParaRPr lang="en-US" sz="1600">
                  <a:latin typeface="Helvetica" charset="0"/>
                </a:endParaRPr>
              </a:p>
            </p:txBody>
          </p:sp>
        </p:grpSp>
      </p:grpSp>
      <p:sp>
        <p:nvSpPr>
          <p:cNvPr id="948435" name="AutoShape 211"/>
          <p:cNvSpPr>
            <a:spLocks noChangeArrowheads="1"/>
          </p:cNvSpPr>
          <p:nvPr/>
        </p:nvSpPr>
        <p:spPr bwMode="auto">
          <a:xfrm rot="9069307">
            <a:off x="3805238" y="5505450"/>
            <a:ext cx="2185987" cy="81121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AFD00"/>
          </a:solidFill>
          <a:ln w="57150">
            <a:solidFill>
              <a:srgbClr val="00279F"/>
            </a:solidFill>
            <a:miter lim="800000"/>
            <a:headEnd/>
            <a:tailEnd/>
          </a:ln>
          <a:effectLst>
            <a:outerShdw blurRad="63500" dist="91581" dir="202140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37390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37392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137394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37395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7396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216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7393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8436" name="Oval 212"/>
          <p:cNvSpPr>
            <a:spLocks noChangeArrowheads="1"/>
          </p:cNvSpPr>
          <p:nvPr/>
        </p:nvSpPr>
        <p:spPr bwMode="auto">
          <a:xfrm>
            <a:off x="2346325" y="3667125"/>
            <a:ext cx="1811338" cy="515938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91581" dir="2021404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4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4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9266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9267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9268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9269" name="Rectangle 6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270" name="Rectangle 7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9271" name="Rectangle 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9272" name="Rectangle 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9273" name="Rectangle 1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9274" name="Rectangle 1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9275" name="Rectangle 1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9276" name="Rectangle 1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9277" name="Rectangle 1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9278" name="Rectangle 1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9279" name="Rectangle 1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9280" name="Rectangle 1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9281" name="Rectangle 1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9282" name="Rectangle 1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9283" name="Rectangle 20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9284" name="Rectangle 21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9285" name="Rectangle 22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9286" name="Rectangle 23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9287" name="Rectangle 24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39288" name="Rectangle 2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9289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90" name="Rectangle 27"/>
          <p:cNvSpPr>
            <a:spLocks noChangeArrowheads="1"/>
          </p:cNvSpPr>
          <p:nvPr/>
        </p:nvSpPr>
        <p:spPr bwMode="auto">
          <a:xfrm>
            <a:off x="4989513" y="407988"/>
            <a:ext cx="4692650" cy="68341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291" name="Rectangle 28"/>
          <p:cNvSpPr>
            <a:spLocks noChangeArrowheads="1"/>
          </p:cNvSpPr>
          <p:nvPr/>
        </p:nvSpPr>
        <p:spPr bwMode="auto">
          <a:xfrm>
            <a:off x="5026025" y="412750"/>
            <a:ext cx="4694238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277" name="Rectangle 29"/>
          <p:cNvSpPr>
            <a:spLocks noChangeArrowheads="1"/>
          </p:cNvSpPr>
          <p:nvPr/>
        </p:nvSpPr>
        <p:spPr bwMode="auto">
          <a:xfrm>
            <a:off x="5568950" y="2047875"/>
            <a:ext cx="3484563" cy="490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400" b="1" i="1">
                <a:solidFill>
                  <a:schemeClr val="bg1"/>
                </a:solidFill>
                <a:latin typeface="Helvetica" charset="0"/>
              </a:rPr>
              <a:t> </a:t>
            </a:r>
            <a:endParaRPr lang="en-US" sz="1000" b="1" u="sng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333278" name="Rectangle 30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39294" name="Text Box 31"/>
          <p:cNvSpPr txBox="1">
            <a:spLocks noChangeArrowheads="1"/>
          </p:cNvSpPr>
          <p:nvPr/>
        </p:nvSpPr>
        <p:spPr bwMode="auto">
          <a:xfrm>
            <a:off x="9017000" y="73437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67</a:t>
            </a:r>
          </a:p>
        </p:txBody>
      </p:sp>
      <p:sp>
        <p:nvSpPr>
          <p:cNvPr id="1333280" name="Rectangle 32"/>
          <p:cNvSpPr>
            <a:spLocks noChangeArrowheads="1"/>
          </p:cNvSpPr>
          <p:nvPr/>
        </p:nvSpPr>
        <p:spPr bwMode="auto">
          <a:xfrm>
            <a:off x="6500813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39296" name="AutoShape 34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5417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297" name="Rectangle 35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298" name="Rectangle 36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299" name="Rectangle 37"/>
          <p:cNvSpPr>
            <a:spLocks noChangeArrowheads="1"/>
          </p:cNvSpPr>
          <p:nvPr/>
        </p:nvSpPr>
        <p:spPr bwMode="auto">
          <a:xfrm>
            <a:off x="2649538" y="1123950"/>
            <a:ext cx="1228725" cy="11303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300" name="AutoShape 39"/>
          <p:cNvSpPr>
            <a:spLocks noChangeArrowheads="1"/>
          </p:cNvSpPr>
          <p:nvPr/>
        </p:nvSpPr>
        <p:spPr bwMode="auto">
          <a:xfrm>
            <a:off x="2749550" y="37846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301" name="AutoShape 40"/>
          <p:cNvSpPr>
            <a:spLocks noChangeArrowheads="1"/>
          </p:cNvSpPr>
          <p:nvPr/>
        </p:nvSpPr>
        <p:spPr bwMode="auto">
          <a:xfrm>
            <a:off x="2755900" y="23368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302" name="AutoShape 41"/>
          <p:cNvSpPr>
            <a:spLocks noChangeArrowheads="1"/>
          </p:cNvSpPr>
          <p:nvPr/>
        </p:nvSpPr>
        <p:spPr bwMode="auto">
          <a:xfrm>
            <a:off x="2736850" y="54229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303" name="AutoShape 42"/>
          <p:cNvSpPr>
            <a:spLocks noChangeArrowheads="1"/>
          </p:cNvSpPr>
          <p:nvPr/>
        </p:nvSpPr>
        <p:spPr bwMode="auto">
          <a:xfrm>
            <a:off x="2743200" y="628015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304" name="Rectangle 43"/>
          <p:cNvSpPr>
            <a:spLocks noChangeArrowheads="1"/>
          </p:cNvSpPr>
          <p:nvPr/>
        </p:nvSpPr>
        <p:spPr bwMode="auto">
          <a:xfrm>
            <a:off x="2757488" y="629602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39305" name="Rectangle 44"/>
          <p:cNvSpPr>
            <a:spLocks noChangeArrowheads="1"/>
          </p:cNvSpPr>
          <p:nvPr/>
        </p:nvSpPr>
        <p:spPr bwMode="auto">
          <a:xfrm>
            <a:off x="2903538" y="623887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39306" name="Rectangle 45"/>
          <p:cNvSpPr>
            <a:spLocks noChangeArrowheads="1"/>
          </p:cNvSpPr>
          <p:nvPr/>
        </p:nvSpPr>
        <p:spPr bwMode="auto">
          <a:xfrm>
            <a:off x="4203700" y="1109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39307" name="Rectangle 46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39308" name="Rectangle 47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333296" name="Rectangle 48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39310" name="Line 49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311" name="Line 50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12" name="Line 51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13" name="Line 52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14" name="Freeform 53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315" name="Line 54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16" name="Freeform 55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17" name="Line 56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18" name="Line 57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19" name="Line 58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20" name="Line 59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21" name="Line 60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22" name="Line 61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23" name="Line 62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24" name="Line 63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25" name="Line 64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26" name="Line 65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27" name="Line 66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28" name="Line 67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29" name="Rectangle 68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39330" name="Line 70"/>
          <p:cNvSpPr>
            <a:spLocks noChangeShapeType="1"/>
          </p:cNvSpPr>
          <p:nvPr/>
        </p:nvSpPr>
        <p:spPr bwMode="auto">
          <a:xfrm>
            <a:off x="2711450" y="22256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31" name="Rectangle 71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39332" name="Rectangle 72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39333" name="Rectangle 73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39334" name="Line 75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35" name="Rectangle 76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39336" name="Rectangle 77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39337" name="Rectangle 78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39338" name="Freeform 79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339" name="Line 80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40" name="Line 81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41" name="Line 82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42" name="Line 83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43" name="Line 84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44" name="Line 85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45" name="Line 86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46" name="Rectangle 87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9347" name="Rectangle 88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9348" name="Rectangle 89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39349" name="Rectangle 90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39350" name="Rectangle 91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39351" name="Rectangle 92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39352" name="Rectangle 93"/>
          <p:cNvSpPr>
            <a:spLocks noChangeArrowheads="1"/>
          </p:cNvSpPr>
          <p:nvPr/>
        </p:nvSpPr>
        <p:spPr bwMode="auto">
          <a:xfrm>
            <a:off x="2590800" y="2103438"/>
            <a:ext cx="5286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/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39353" name="AutoShape 94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354" name="Rectangle 95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39355" name="Rectangle 96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39356" name="Rectangle 97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39357" name="Rectangle 98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39358" name="Rectangle 99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39359" name="Rectangle 100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39360" name="Rectangle 101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39361" name="Rectangle 102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39362" name="Rectangle 103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39363" name="Rectangle 104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39364" name="Rectangle 105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365" name="Line 106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66" name="Line 107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67" name="Line 108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68" name="Line 110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69" name="Line 111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70" name="Rectangle 112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39371" name="Rectangle 113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39372" name="Rectangle 114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39373" name="Text Box 116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39374" name="Rectangle 119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9375" name="Rectangle 120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9376" name="Rectangle 121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9377" name="Rectangle 122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9378" name="Rectangle 123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39379" name="Rectangle 124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39380" name="Rectangle 125"/>
          <p:cNvSpPr>
            <a:spLocks noChangeArrowheads="1"/>
          </p:cNvSpPr>
          <p:nvPr/>
        </p:nvSpPr>
        <p:spPr bwMode="auto">
          <a:xfrm>
            <a:off x="2513013" y="4684713"/>
            <a:ext cx="14795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39381" name="Rectangle 126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39382" name="Rectangle 127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39383" name="Line 128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384" name="Line 130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385" name="Line 131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86" name="Rectangle 132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387" name="Rectangle 133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9388" name="Line 134"/>
          <p:cNvSpPr>
            <a:spLocks noChangeShapeType="1"/>
          </p:cNvSpPr>
          <p:nvPr/>
        </p:nvSpPr>
        <p:spPr bwMode="auto">
          <a:xfrm>
            <a:off x="2606675" y="2278063"/>
            <a:ext cx="12922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89" name="Rectangle 135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390" name="Rectangle 136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391" name="Rectangle 137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392" name="Arc 138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393" name="Rectangle 139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394" name="Rectangle 140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395" name="Rectangle 141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9396" name="Rectangle 142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9397" name="Rectangle 143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39398" name="Rectangle 154"/>
          <p:cNvSpPr>
            <a:spLocks noChangeArrowheads="1"/>
          </p:cNvSpPr>
          <p:nvPr/>
        </p:nvSpPr>
        <p:spPr bwMode="auto">
          <a:xfrm>
            <a:off x="2770188" y="23526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39399" name="Rectangle 155"/>
          <p:cNvSpPr>
            <a:spLocks noChangeArrowheads="1"/>
          </p:cNvSpPr>
          <p:nvPr/>
        </p:nvSpPr>
        <p:spPr bwMode="auto">
          <a:xfrm>
            <a:off x="2916238" y="22955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39400" name="Rectangle 156"/>
          <p:cNvSpPr>
            <a:spLocks noChangeArrowheads="1"/>
          </p:cNvSpPr>
          <p:nvPr/>
        </p:nvSpPr>
        <p:spPr bwMode="auto">
          <a:xfrm>
            <a:off x="2763838" y="38004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39401" name="Rectangle 157"/>
          <p:cNvSpPr>
            <a:spLocks noChangeArrowheads="1"/>
          </p:cNvSpPr>
          <p:nvPr/>
        </p:nvSpPr>
        <p:spPr bwMode="auto">
          <a:xfrm>
            <a:off x="2909888" y="37433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39402" name="Rectangle 158"/>
          <p:cNvSpPr>
            <a:spLocks noChangeArrowheads="1"/>
          </p:cNvSpPr>
          <p:nvPr/>
        </p:nvSpPr>
        <p:spPr bwMode="auto">
          <a:xfrm>
            <a:off x="2751138" y="54387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39403" name="Rectangle 159"/>
          <p:cNvSpPr>
            <a:spLocks noChangeArrowheads="1"/>
          </p:cNvSpPr>
          <p:nvPr/>
        </p:nvSpPr>
        <p:spPr bwMode="auto">
          <a:xfrm>
            <a:off x="2897188" y="53816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39404" name="Line 165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405" name="Text Box 166"/>
          <p:cNvSpPr txBox="1">
            <a:spLocks noChangeArrowheads="1"/>
          </p:cNvSpPr>
          <p:nvPr/>
        </p:nvSpPr>
        <p:spPr bwMode="auto">
          <a:xfrm rot="-5400000">
            <a:off x="1716882" y="3567906"/>
            <a:ext cx="4703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39406" name="Line 167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407" name="Rectangle 168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39408" name="Text Box 169"/>
          <p:cNvSpPr txBox="1">
            <a:spLocks noChangeArrowheads="1"/>
          </p:cNvSpPr>
          <p:nvPr/>
        </p:nvSpPr>
        <p:spPr bwMode="auto">
          <a:xfrm rot="-5400000">
            <a:off x="2332832" y="3723481"/>
            <a:ext cx="381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</a:t>
            </a:r>
            <a:endParaRPr lang="en-US" sz="900">
              <a:latin typeface="Arial Black" charset="0"/>
            </a:endParaRPr>
          </a:p>
        </p:txBody>
      </p:sp>
      <p:sp>
        <p:nvSpPr>
          <p:cNvPr id="139409" name="Line 171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410" name="Line 172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411" name="Line 173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412" name="Line 174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413" name="Line 176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414" name="Text Box 179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333442" name="Rectangle 194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sp>
        <p:nvSpPr>
          <p:cNvPr id="1333452" name="Text Box 204"/>
          <p:cNvSpPr txBox="1">
            <a:spLocks noChangeArrowheads="1"/>
          </p:cNvSpPr>
          <p:nvPr/>
        </p:nvSpPr>
        <p:spPr bwMode="auto">
          <a:xfrm>
            <a:off x="5137150" y="4862513"/>
            <a:ext cx="4630738" cy="2257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600" b="1" i="1" smtClean="0">
                <a:solidFill>
                  <a:srgbClr val="66FFFF"/>
                </a:solidFill>
                <a:latin typeface="Arial" charset="0"/>
              </a:rPr>
              <a:t>Ejemplos de los profetas que no escribieron:                        		</a:t>
            </a:r>
            <a:r>
              <a:rPr lang="en-US" sz="3000" b="1" i="1" smtClean="0">
                <a:solidFill>
                  <a:srgbClr val="FFE957"/>
                </a:solidFill>
                <a:latin typeface="Arial" charset="0"/>
              </a:rPr>
              <a:t>Elías                         		Eliseo                              (Otros)</a:t>
            </a:r>
            <a:endParaRPr lang="en-US" sz="2600" b="1" i="1" smtClean="0">
              <a:solidFill>
                <a:srgbClr val="66FFFF"/>
              </a:solidFill>
              <a:latin typeface="Arial" charset="0"/>
            </a:endParaRPr>
          </a:p>
        </p:txBody>
      </p:sp>
      <p:grpSp>
        <p:nvGrpSpPr>
          <p:cNvPr id="139417" name="Group 205"/>
          <p:cNvGrpSpPr>
            <a:grpSpLocks/>
          </p:cNvGrpSpPr>
          <p:nvPr/>
        </p:nvGrpSpPr>
        <p:grpSpPr bwMode="auto">
          <a:xfrm>
            <a:off x="5265738" y="584200"/>
            <a:ext cx="4416425" cy="4008438"/>
            <a:chOff x="3407" y="368"/>
            <a:chExt cx="2782" cy="2525"/>
          </a:xfrm>
        </p:grpSpPr>
        <p:sp>
          <p:nvSpPr>
            <p:cNvPr id="1333454" name="Rectangle 206"/>
            <p:cNvSpPr>
              <a:spLocks noChangeArrowheads="1"/>
            </p:cNvSpPr>
            <p:nvPr/>
          </p:nvSpPr>
          <p:spPr bwMode="auto">
            <a:xfrm>
              <a:off x="4301" y="368"/>
              <a:ext cx="1705" cy="3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3200" b="1" i="1">
                  <a:solidFill>
                    <a:srgbClr val="66FFFF"/>
                  </a:solidFill>
                  <a:latin typeface="Helvetica" charset="0"/>
                </a:rPr>
                <a:t> </a:t>
              </a:r>
              <a:endParaRPr lang="en-US" sz="1400" b="1" u="sng">
                <a:solidFill>
                  <a:srgbClr val="66FFFF"/>
                </a:solidFill>
                <a:latin typeface="Helvetica" charset="0"/>
              </a:endParaRPr>
            </a:p>
          </p:txBody>
        </p:sp>
        <p:sp>
          <p:nvSpPr>
            <p:cNvPr id="1333455" name="Text Box 207"/>
            <p:cNvSpPr txBox="1">
              <a:spLocks noChangeArrowheads="1"/>
            </p:cNvSpPr>
            <p:nvPr/>
          </p:nvSpPr>
          <p:spPr bwMode="auto">
            <a:xfrm>
              <a:off x="3461" y="2541"/>
              <a:ext cx="2728" cy="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  <a:defRPr/>
              </a:pPr>
              <a:r>
                <a:rPr lang="ja-JP" altLang="en-US" sz="3600" b="1" smtClean="0">
                  <a:solidFill>
                    <a:srgbClr val="FFEA18"/>
                  </a:solidFill>
                  <a:latin typeface="Helvetica" charset="0"/>
                </a:rPr>
                <a:t>“</a:t>
              </a:r>
              <a:r>
                <a:rPr lang="en-US" sz="3600" b="1" smtClean="0">
                  <a:solidFill>
                    <a:srgbClr val="FFEA18"/>
                  </a:solidFill>
                  <a:latin typeface="Helvetica" charset="0"/>
                </a:rPr>
                <a:t>las profecías</a:t>
              </a:r>
              <a:r>
                <a:rPr lang="ja-JP" altLang="en-US" sz="3600" b="1" smtClean="0">
                  <a:solidFill>
                    <a:srgbClr val="FFEA18"/>
                  </a:solidFill>
                  <a:latin typeface="Helvetica" charset="0"/>
                </a:rPr>
                <a:t>”</a:t>
              </a:r>
              <a:endParaRPr lang="en-US" sz="3600" b="1" smtClean="0">
                <a:solidFill>
                  <a:srgbClr val="FFEA18"/>
                </a:solidFill>
                <a:latin typeface="Helvetica" charset="0"/>
              </a:endParaRPr>
            </a:p>
          </p:txBody>
        </p:sp>
        <p:sp>
          <p:nvSpPr>
            <p:cNvPr id="1333456" name="Text Box 208"/>
            <p:cNvSpPr txBox="1">
              <a:spLocks noChangeArrowheads="1"/>
            </p:cNvSpPr>
            <p:nvPr/>
          </p:nvSpPr>
          <p:spPr bwMode="auto">
            <a:xfrm>
              <a:off x="3678" y="2199"/>
              <a:ext cx="2281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FFEA18"/>
                  </a:solidFill>
                  <a:latin typeface="Helvetica" pitchFamily="1" charset="0"/>
                  <a:ea typeface="+mn-ea"/>
                  <a:cs typeface="+mn-cs"/>
                </a:rPr>
                <a:t>Los </a:t>
              </a:r>
              <a:r>
                <a:rPr lang="en-US" sz="3200" b="1">
                  <a:solidFill>
                    <a:srgbClr val="FFEA18"/>
                  </a:solidFill>
                  <a:latin typeface="Helvetica" pitchFamily="1" charset="0"/>
                  <a:ea typeface="+mn-ea"/>
                  <a:cs typeface="+mn-cs"/>
                </a:rPr>
                <a:t>17</a:t>
              </a:r>
              <a:r>
                <a:rPr lang="en-US" sz="2400" b="1">
                  <a:solidFill>
                    <a:srgbClr val="FFEA18"/>
                  </a:solidFill>
                  <a:latin typeface="Helvetica" pitchFamily="1" charset="0"/>
                  <a:ea typeface="+mn-ea"/>
                  <a:cs typeface="+mn-cs"/>
                </a:rPr>
                <a:t>  libros de</a:t>
              </a:r>
            </a:p>
          </p:txBody>
        </p:sp>
        <p:sp>
          <p:nvSpPr>
            <p:cNvPr id="1333457" name="Rectangle 209"/>
            <p:cNvSpPr>
              <a:spLocks noChangeArrowheads="1"/>
            </p:cNvSpPr>
            <p:nvPr/>
          </p:nvSpPr>
          <p:spPr bwMode="auto">
            <a:xfrm>
              <a:off x="3407" y="1447"/>
              <a:ext cx="2740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4000" b="1" i="1">
                  <a:solidFill>
                    <a:schemeClr val="bg1"/>
                  </a:solidFill>
                  <a:latin typeface="Helvetica" charset="0"/>
                </a:rPr>
                <a:t>Determinar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4000" b="1" i="1">
                  <a:solidFill>
                    <a:schemeClr val="bg1"/>
                  </a:solidFill>
                  <a:latin typeface="Helvetica" charset="0"/>
                </a:rPr>
                <a:t>los libros</a:t>
              </a:r>
              <a:endParaRPr lang="en-US" sz="1800" b="1" u="sng">
                <a:solidFill>
                  <a:schemeClr val="bg1"/>
                </a:solidFill>
                <a:latin typeface="Helvetica" charset="0"/>
              </a:endParaRPr>
            </a:p>
          </p:txBody>
        </p:sp>
      </p:grpSp>
      <p:sp>
        <p:nvSpPr>
          <p:cNvPr id="1333459" name="AutoShape 211"/>
          <p:cNvSpPr>
            <a:spLocks noChangeArrowheads="1"/>
          </p:cNvSpPr>
          <p:nvPr/>
        </p:nvSpPr>
        <p:spPr bwMode="auto">
          <a:xfrm>
            <a:off x="180975" y="3457575"/>
            <a:ext cx="1831975" cy="796925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33460" name="Oval 212"/>
          <p:cNvSpPr>
            <a:spLocks noChangeArrowheads="1"/>
          </p:cNvSpPr>
          <p:nvPr/>
        </p:nvSpPr>
        <p:spPr bwMode="auto">
          <a:xfrm>
            <a:off x="5473700" y="5559425"/>
            <a:ext cx="3405188" cy="1698625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1333461" name="Picture 213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39421" name="Text Box 214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grpSp>
        <p:nvGrpSpPr>
          <p:cNvPr id="139422" name="Group 215"/>
          <p:cNvGrpSpPr>
            <a:grpSpLocks/>
          </p:cNvGrpSpPr>
          <p:nvPr/>
        </p:nvGrpSpPr>
        <p:grpSpPr bwMode="auto">
          <a:xfrm>
            <a:off x="2606675" y="1114425"/>
            <a:ext cx="1292225" cy="1165225"/>
            <a:chOff x="1642" y="702"/>
            <a:chExt cx="814" cy="734"/>
          </a:xfrm>
        </p:grpSpPr>
        <p:sp>
          <p:nvSpPr>
            <p:cNvPr id="139449" name="Line 216"/>
            <p:cNvSpPr>
              <a:spLocks noChangeShapeType="1"/>
            </p:cNvSpPr>
            <p:nvPr/>
          </p:nvSpPr>
          <p:spPr bwMode="auto">
            <a:xfrm>
              <a:off x="1642" y="1435"/>
              <a:ext cx="81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50" name="Rectangle 217"/>
            <p:cNvSpPr>
              <a:spLocks noChangeArrowheads="1"/>
            </p:cNvSpPr>
            <p:nvPr/>
          </p:nvSpPr>
          <p:spPr bwMode="auto">
            <a:xfrm>
              <a:off x="1660" y="702"/>
              <a:ext cx="773" cy="729"/>
            </a:xfrm>
            <a:prstGeom prst="rect">
              <a:avLst/>
            </a:prstGeom>
            <a:solidFill>
              <a:srgbClr val="BAF1F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51" name="Line 218"/>
            <p:cNvSpPr>
              <a:spLocks noChangeShapeType="1"/>
            </p:cNvSpPr>
            <p:nvPr/>
          </p:nvSpPr>
          <p:spPr bwMode="auto">
            <a:xfrm>
              <a:off x="1708" y="1074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52" name="Line 219"/>
            <p:cNvSpPr>
              <a:spLocks noChangeShapeType="1"/>
            </p:cNvSpPr>
            <p:nvPr/>
          </p:nvSpPr>
          <p:spPr bwMode="auto">
            <a:xfrm>
              <a:off x="1708" y="1402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53" name="Line 220"/>
            <p:cNvSpPr>
              <a:spLocks noChangeShapeType="1"/>
            </p:cNvSpPr>
            <p:nvPr/>
          </p:nvSpPr>
          <p:spPr bwMode="auto">
            <a:xfrm>
              <a:off x="1706" y="1223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9423" name="AutoShape 38"/>
          <p:cNvSpPr>
            <a:spLocks noChangeArrowheads="1"/>
          </p:cNvSpPr>
          <p:nvPr/>
        </p:nvSpPr>
        <p:spPr bwMode="auto">
          <a:xfrm>
            <a:off x="2776538" y="1144588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FF945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24" name="Line 69"/>
          <p:cNvSpPr>
            <a:spLocks noChangeShapeType="1"/>
          </p:cNvSpPr>
          <p:nvPr/>
        </p:nvSpPr>
        <p:spPr bwMode="auto">
          <a:xfrm>
            <a:off x="2711450" y="17049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425" name="Rectangle 74"/>
          <p:cNvSpPr>
            <a:spLocks noChangeArrowheads="1"/>
          </p:cNvSpPr>
          <p:nvPr/>
        </p:nvSpPr>
        <p:spPr bwMode="auto">
          <a:xfrm>
            <a:off x="2925763" y="1050925"/>
            <a:ext cx="1381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400">
              <a:latin typeface="Helvetica" charset="0"/>
            </a:endParaRPr>
          </a:p>
        </p:txBody>
      </p:sp>
      <p:sp>
        <p:nvSpPr>
          <p:cNvPr id="139426" name="Line 109"/>
          <p:cNvSpPr>
            <a:spLocks noChangeShapeType="1"/>
          </p:cNvSpPr>
          <p:nvPr/>
        </p:nvSpPr>
        <p:spPr bwMode="auto">
          <a:xfrm>
            <a:off x="2708275" y="1941513"/>
            <a:ext cx="11160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427" name="Text Box 115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39428" name="Rectangle 117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9429" name="Rectangle 118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39430" name="Line 129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31" name="Rectangle 160"/>
          <p:cNvSpPr>
            <a:spLocks noChangeArrowheads="1"/>
          </p:cNvSpPr>
          <p:nvPr/>
        </p:nvSpPr>
        <p:spPr bwMode="auto">
          <a:xfrm>
            <a:off x="2790825" y="1160463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39432" name="Rectangle 161"/>
          <p:cNvSpPr>
            <a:spLocks noChangeArrowheads="1"/>
          </p:cNvSpPr>
          <p:nvPr/>
        </p:nvSpPr>
        <p:spPr bwMode="auto">
          <a:xfrm>
            <a:off x="2936875" y="1103313"/>
            <a:ext cx="5588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Israel</a:t>
            </a:r>
            <a:endParaRPr lang="en-US" sz="2000">
              <a:latin typeface="Arial Black" charset="0"/>
            </a:endParaRPr>
          </a:p>
        </p:txBody>
      </p:sp>
      <p:grpSp>
        <p:nvGrpSpPr>
          <p:cNvPr id="139433" name="Group 221"/>
          <p:cNvGrpSpPr>
            <a:grpSpLocks/>
          </p:cNvGrpSpPr>
          <p:nvPr/>
        </p:nvGrpSpPr>
        <p:grpSpPr bwMode="auto">
          <a:xfrm>
            <a:off x="2660650" y="1301750"/>
            <a:ext cx="1109663" cy="5324475"/>
            <a:chOff x="1676" y="820"/>
            <a:chExt cx="699" cy="3354"/>
          </a:xfrm>
        </p:grpSpPr>
        <p:sp>
          <p:nvSpPr>
            <p:cNvPr id="139442" name="Text Box 222"/>
            <p:cNvSpPr txBox="1">
              <a:spLocks noChangeArrowheads="1"/>
            </p:cNvSpPr>
            <p:nvPr/>
          </p:nvSpPr>
          <p:spPr bwMode="auto">
            <a:xfrm>
              <a:off x="1834" y="2458"/>
              <a:ext cx="45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crisis</a:t>
              </a:r>
              <a:endParaRPr lang="en-US" b="1"/>
            </a:p>
          </p:txBody>
        </p:sp>
        <p:sp>
          <p:nvSpPr>
            <p:cNvPr id="139443" name="Text Box 223"/>
            <p:cNvSpPr txBox="1">
              <a:spLocks noChangeArrowheads="1"/>
            </p:cNvSpPr>
            <p:nvPr/>
          </p:nvSpPr>
          <p:spPr bwMode="auto">
            <a:xfrm>
              <a:off x="1724" y="3487"/>
              <a:ext cx="6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cautividad</a:t>
              </a:r>
              <a:endParaRPr lang="en-US" b="1"/>
            </a:p>
          </p:txBody>
        </p:sp>
        <p:sp>
          <p:nvSpPr>
            <p:cNvPr id="139444" name="Text Box 224"/>
            <p:cNvSpPr txBox="1">
              <a:spLocks noChangeArrowheads="1"/>
            </p:cNvSpPr>
            <p:nvPr/>
          </p:nvSpPr>
          <p:spPr bwMode="auto">
            <a:xfrm>
              <a:off x="1812" y="4020"/>
              <a:ext cx="51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Al regreso</a:t>
              </a:r>
              <a:endParaRPr lang="en-US" b="1"/>
            </a:p>
          </p:txBody>
        </p:sp>
        <p:sp>
          <p:nvSpPr>
            <p:cNvPr id="139445" name="Text Box 225"/>
            <p:cNvSpPr txBox="1">
              <a:spLocks noChangeArrowheads="1"/>
            </p:cNvSpPr>
            <p:nvPr/>
          </p:nvSpPr>
          <p:spPr bwMode="auto">
            <a:xfrm>
              <a:off x="1699" y="1544"/>
              <a:ext cx="67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decadencia</a:t>
              </a:r>
              <a:endParaRPr lang="en-US" b="1"/>
            </a:p>
          </p:txBody>
        </p:sp>
        <p:grpSp>
          <p:nvGrpSpPr>
            <p:cNvPr id="139446" name="Group 226"/>
            <p:cNvGrpSpPr>
              <a:grpSpLocks/>
            </p:cNvGrpSpPr>
            <p:nvPr/>
          </p:nvGrpSpPr>
          <p:grpSpPr bwMode="auto">
            <a:xfrm>
              <a:off x="1676" y="820"/>
              <a:ext cx="692" cy="169"/>
              <a:chOff x="2913" y="1215"/>
              <a:chExt cx="692" cy="169"/>
            </a:xfrm>
          </p:grpSpPr>
          <p:sp>
            <p:nvSpPr>
              <p:cNvPr id="139447" name="Rectangle 227"/>
              <p:cNvSpPr>
                <a:spLocks noChangeArrowheads="1"/>
              </p:cNvSpPr>
              <p:nvPr/>
            </p:nvSpPr>
            <p:spPr bwMode="auto">
              <a:xfrm>
                <a:off x="2913" y="1219"/>
                <a:ext cx="692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10000"/>
                  </a:lnSpc>
                </a:pPr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     (Reino del norte.)</a:t>
                </a:r>
                <a:endParaRPr lang="en-US" sz="1600">
                  <a:latin typeface="Helvetica" charset="0"/>
                </a:endParaRPr>
              </a:p>
            </p:txBody>
          </p:sp>
          <p:sp>
            <p:nvSpPr>
              <p:cNvPr id="139448" name="Rectangle 228"/>
              <p:cNvSpPr>
                <a:spLocks noChangeArrowheads="1"/>
              </p:cNvSpPr>
              <p:nvPr/>
            </p:nvSpPr>
            <p:spPr bwMode="auto">
              <a:xfrm>
                <a:off x="3106" y="1215"/>
                <a:ext cx="0" cy="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10000"/>
                  </a:lnSpc>
                </a:pPr>
                <a:endParaRPr lang="en-US" sz="1600">
                  <a:latin typeface="Helvetica" charset="0"/>
                </a:endParaRPr>
              </a:p>
            </p:txBody>
          </p:sp>
        </p:grpSp>
      </p:grpSp>
      <p:sp>
        <p:nvSpPr>
          <p:cNvPr id="1333458" name="AutoShape 210"/>
          <p:cNvSpPr>
            <a:spLocks noChangeArrowheads="1"/>
          </p:cNvSpPr>
          <p:nvPr/>
        </p:nvSpPr>
        <p:spPr bwMode="auto">
          <a:xfrm rot="1088589" flipH="1">
            <a:off x="-1588" y="3000375"/>
            <a:ext cx="9517063" cy="1514475"/>
          </a:xfrm>
          <a:prstGeom prst="curvedDownArrow">
            <a:avLst>
              <a:gd name="adj1" fmla="val 170077"/>
              <a:gd name="adj2" fmla="val 251363"/>
              <a:gd name="adj3" fmla="val 33333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hlink"/>
            </a:solidFill>
            <a:miter lim="800000"/>
            <a:headEnd/>
            <a:tailEnd/>
          </a:ln>
          <a:effectLst>
            <a:outerShdw blurRad="63500" dist="57501" dir="3723739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39435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39436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139438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39439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9440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216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9437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33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33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3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3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3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3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459" grpId="0" animBg="1"/>
      <p:bldP spid="1333460" grpId="0" animBg="1"/>
      <p:bldP spid="133345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1314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1315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1316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1317" name="Rectangle 6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18" name="Rectangle 7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1319" name="Rectangle 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1320" name="Rectangle 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1321" name="Rectangle 1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1322" name="Rectangle 1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1323" name="Rectangle 1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1324" name="Rectangle 1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1325" name="Rectangle 1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1326" name="Rectangle 1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1327" name="Rectangle 1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1328" name="Rectangle 1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1329" name="Rectangle 1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1330" name="Rectangle 1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1331" name="Rectangle 20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1332" name="Rectangle 21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1333" name="Rectangle 22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1334" name="Rectangle 23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1335" name="Rectangle 24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1336" name="Rectangle 2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1337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38" name="Rectangle 27"/>
          <p:cNvSpPr>
            <a:spLocks noChangeArrowheads="1"/>
          </p:cNvSpPr>
          <p:nvPr/>
        </p:nvSpPr>
        <p:spPr bwMode="auto">
          <a:xfrm>
            <a:off x="4989513" y="407988"/>
            <a:ext cx="4692650" cy="68341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39" name="Rectangle 28"/>
          <p:cNvSpPr>
            <a:spLocks noChangeArrowheads="1"/>
          </p:cNvSpPr>
          <p:nvPr/>
        </p:nvSpPr>
        <p:spPr bwMode="auto">
          <a:xfrm>
            <a:off x="5026025" y="412750"/>
            <a:ext cx="4694238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5325" name="Rectangle 29"/>
          <p:cNvSpPr>
            <a:spLocks noChangeArrowheads="1"/>
          </p:cNvSpPr>
          <p:nvPr/>
        </p:nvSpPr>
        <p:spPr bwMode="auto">
          <a:xfrm>
            <a:off x="5568950" y="2047875"/>
            <a:ext cx="3484563" cy="490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400" b="1" i="1">
                <a:solidFill>
                  <a:schemeClr val="bg1"/>
                </a:solidFill>
                <a:latin typeface="Helvetica" charset="0"/>
              </a:rPr>
              <a:t> </a:t>
            </a:r>
            <a:endParaRPr lang="en-US" sz="1000" b="1" u="sng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335326" name="Rectangle 30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41342" name="Text Box 31"/>
          <p:cNvSpPr txBox="1">
            <a:spLocks noChangeArrowheads="1"/>
          </p:cNvSpPr>
          <p:nvPr/>
        </p:nvSpPr>
        <p:spPr bwMode="auto">
          <a:xfrm>
            <a:off x="9017000" y="73437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68</a:t>
            </a:r>
          </a:p>
        </p:txBody>
      </p:sp>
      <p:sp>
        <p:nvSpPr>
          <p:cNvPr id="1335328" name="Rectangle 32"/>
          <p:cNvSpPr>
            <a:spLocks noChangeArrowheads="1"/>
          </p:cNvSpPr>
          <p:nvPr/>
        </p:nvSpPr>
        <p:spPr bwMode="auto">
          <a:xfrm>
            <a:off x="6500813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41344" name="AutoShape 34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5417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45" name="Rectangle 35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46" name="Rectangle 36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47" name="Rectangle 37"/>
          <p:cNvSpPr>
            <a:spLocks noChangeArrowheads="1"/>
          </p:cNvSpPr>
          <p:nvPr/>
        </p:nvSpPr>
        <p:spPr bwMode="auto">
          <a:xfrm>
            <a:off x="2649538" y="1123950"/>
            <a:ext cx="1228725" cy="11303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48" name="AutoShape 39"/>
          <p:cNvSpPr>
            <a:spLocks noChangeArrowheads="1"/>
          </p:cNvSpPr>
          <p:nvPr/>
        </p:nvSpPr>
        <p:spPr bwMode="auto">
          <a:xfrm>
            <a:off x="2749550" y="37846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49" name="AutoShape 40"/>
          <p:cNvSpPr>
            <a:spLocks noChangeArrowheads="1"/>
          </p:cNvSpPr>
          <p:nvPr/>
        </p:nvSpPr>
        <p:spPr bwMode="auto">
          <a:xfrm>
            <a:off x="2755900" y="23368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50" name="AutoShape 41"/>
          <p:cNvSpPr>
            <a:spLocks noChangeArrowheads="1"/>
          </p:cNvSpPr>
          <p:nvPr/>
        </p:nvSpPr>
        <p:spPr bwMode="auto">
          <a:xfrm>
            <a:off x="2736850" y="54229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51" name="AutoShape 42"/>
          <p:cNvSpPr>
            <a:spLocks noChangeArrowheads="1"/>
          </p:cNvSpPr>
          <p:nvPr/>
        </p:nvSpPr>
        <p:spPr bwMode="auto">
          <a:xfrm>
            <a:off x="2743200" y="628015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52" name="Rectangle 43"/>
          <p:cNvSpPr>
            <a:spLocks noChangeArrowheads="1"/>
          </p:cNvSpPr>
          <p:nvPr/>
        </p:nvSpPr>
        <p:spPr bwMode="auto">
          <a:xfrm>
            <a:off x="2757488" y="629602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1353" name="Rectangle 44"/>
          <p:cNvSpPr>
            <a:spLocks noChangeArrowheads="1"/>
          </p:cNvSpPr>
          <p:nvPr/>
        </p:nvSpPr>
        <p:spPr bwMode="auto">
          <a:xfrm>
            <a:off x="2903538" y="623887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41354" name="Rectangle 45"/>
          <p:cNvSpPr>
            <a:spLocks noChangeArrowheads="1"/>
          </p:cNvSpPr>
          <p:nvPr/>
        </p:nvSpPr>
        <p:spPr bwMode="auto">
          <a:xfrm>
            <a:off x="4203700" y="1109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41355" name="Rectangle 46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41356" name="Rectangle 47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335344" name="Rectangle 48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41358" name="Line 49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59" name="Line 50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60" name="Line 51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61" name="Line 52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62" name="Freeform 53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1363" name="Line 54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64" name="Freeform 55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65" name="Line 56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66" name="Line 57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67" name="Line 58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68" name="Line 59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69" name="Line 60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70" name="Line 61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71" name="Line 62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72" name="Line 63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73" name="Line 64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74" name="Line 65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75" name="Line 66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76" name="Line 67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77" name="Rectangle 68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41378" name="Line 70"/>
          <p:cNvSpPr>
            <a:spLocks noChangeShapeType="1"/>
          </p:cNvSpPr>
          <p:nvPr/>
        </p:nvSpPr>
        <p:spPr bwMode="auto">
          <a:xfrm>
            <a:off x="2711450" y="22256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79" name="Rectangle 71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41380" name="Rectangle 72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41381" name="Rectangle 73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41382" name="Line 75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83" name="Rectangle 76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41384" name="Rectangle 77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41385" name="Rectangle 78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41386" name="Freeform 79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1387" name="Line 80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88" name="Line 81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89" name="Line 82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90" name="Line 83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91" name="Line 84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92" name="Line 85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93" name="Line 86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94" name="Rectangle 87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1395" name="Rectangle 88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1396" name="Rectangle 89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41397" name="Rectangle 90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41398" name="Rectangle 91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41399" name="Rectangle 92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41400" name="Rectangle 93"/>
          <p:cNvSpPr>
            <a:spLocks noChangeArrowheads="1"/>
          </p:cNvSpPr>
          <p:nvPr/>
        </p:nvSpPr>
        <p:spPr bwMode="auto">
          <a:xfrm>
            <a:off x="2590800" y="2103438"/>
            <a:ext cx="5286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/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41401" name="AutoShape 94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402" name="Rectangle 95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41403" name="Rectangle 96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41404" name="Rectangle 97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41405" name="Rectangle 98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41406" name="Rectangle 99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41407" name="Rectangle 100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41408" name="Rectangle 101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41409" name="Rectangle 102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41410" name="Rectangle 103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41411" name="Rectangle 104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41412" name="Rectangle 105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413" name="Line 106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14" name="Line 107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15" name="Line 108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16" name="Line 110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17" name="Line 111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18" name="Rectangle 112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1419" name="Rectangle 113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1420" name="Rectangle 114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1421" name="Text Box 116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41422" name="Rectangle 119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1423" name="Rectangle 120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1424" name="Rectangle 121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1425" name="Rectangle 122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1426" name="Rectangle 123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41427" name="Rectangle 124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41428" name="Rectangle 125"/>
          <p:cNvSpPr>
            <a:spLocks noChangeArrowheads="1"/>
          </p:cNvSpPr>
          <p:nvPr/>
        </p:nvSpPr>
        <p:spPr bwMode="auto">
          <a:xfrm>
            <a:off x="2513013" y="4684713"/>
            <a:ext cx="14795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1429" name="Rectangle 126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1430" name="Rectangle 127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41431" name="Line 128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432" name="Line 130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433" name="Line 131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34" name="Rectangle 132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435" name="Rectangle 133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1436" name="Line 134"/>
          <p:cNvSpPr>
            <a:spLocks noChangeShapeType="1"/>
          </p:cNvSpPr>
          <p:nvPr/>
        </p:nvSpPr>
        <p:spPr bwMode="auto">
          <a:xfrm>
            <a:off x="2606675" y="2278063"/>
            <a:ext cx="12922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37" name="Rectangle 135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438" name="Rectangle 136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439" name="Rectangle 137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440" name="Arc 138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441" name="Rectangle 139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442" name="Rectangle 140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443" name="Rectangle 141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1444" name="Rectangle 142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1445" name="Rectangle 143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1446" name="Rectangle 154"/>
          <p:cNvSpPr>
            <a:spLocks noChangeArrowheads="1"/>
          </p:cNvSpPr>
          <p:nvPr/>
        </p:nvSpPr>
        <p:spPr bwMode="auto">
          <a:xfrm>
            <a:off x="2770188" y="23526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1447" name="Rectangle 155"/>
          <p:cNvSpPr>
            <a:spLocks noChangeArrowheads="1"/>
          </p:cNvSpPr>
          <p:nvPr/>
        </p:nvSpPr>
        <p:spPr bwMode="auto">
          <a:xfrm>
            <a:off x="2916238" y="22955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41448" name="Rectangle 156"/>
          <p:cNvSpPr>
            <a:spLocks noChangeArrowheads="1"/>
          </p:cNvSpPr>
          <p:nvPr/>
        </p:nvSpPr>
        <p:spPr bwMode="auto">
          <a:xfrm>
            <a:off x="2763838" y="38004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1449" name="Rectangle 157"/>
          <p:cNvSpPr>
            <a:spLocks noChangeArrowheads="1"/>
          </p:cNvSpPr>
          <p:nvPr/>
        </p:nvSpPr>
        <p:spPr bwMode="auto">
          <a:xfrm>
            <a:off x="2909888" y="37433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41450" name="Rectangle 158"/>
          <p:cNvSpPr>
            <a:spLocks noChangeArrowheads="1"/>
          </p:cNvSpPr>
          <p:nvPr/>
        </p:nvSpPr>
        <p:spPr bwMode="auto">
          <a:xfrm>
            <a:off x="2751138" y="54387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1451" name="Rectangle 159"/>
          <p:cNvSpPr>
            <a:spLocks noChangeArrowheads="1"/>
          </p:cNvSpPr>
          <p:nvPr/>
        </p:nvSpPr>
        <p:spPr bwMode="auto">
          <a:xfrm>
            <a:off x="2897188" y="53816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41452" name="Line 165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53" name="Text Box 166"/>
          <p:cNvSpPr txBox="1">
            <a:spLocks noChangeArrowheads="1"/>
          </p:cNvSpPr>
          <p:nvPr/>
        </p:nvSpPr>
        <p:spPr bwMode="auto">
          <a:xfrm rot="-5400000">
            <a:off x="1716881" y="3559969"/>
            <a:ext cx="4703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41454" name="Line 167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55" name="Rectangle 168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41456" name="Text Box 169"/>
          <p:cNvSpPr txBox="1">
            <a:spLocks noChangeArrowheads="1"/>
          </p:cNvSpPr>
          <p:nvPr/>
        </p:nvSpPr>
        <p:spPr bwMode="auto">
          <a:xfrm rot="-5400000">
            <a:off x="2340769" y="3715544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</a:t>
            </a:r>
            <a:endParaRPr lang="en-US" sz="900">
              <a:latin typeface="Arial Black" charset="0"/>
            </a:endParaRPr>
          </a:p>
        </p:txBody>
      </p:sp>
      <p:sp>
        <p:nvSpPr>
          <p:cNvPr id="141457" name="Line 171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58" name="Line 172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59" name="Line 173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60" name="Line 174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61" name="Line 176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62" name="Text Box 179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335490" name="Rectangle 194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sp>
        <p:nvSpPr>
          <p:cNvPr id="1335502" name="Text Box 206"/>
          <p:cNvSpPr txBox="1">
            <a:spLocks noChangeArrowheads="1"/>
          </p:cNvSpPr>
          <p:nvPr/>
        </p:nvSpPr>
        <p:spPr bwMode="auto">
          <a:xfrm>
            <a:off x="5219700" y="4548188"/>
            <a:ext cx="4291013" cy="2011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200" b="1" i="1">
                <a:solidFill>
                  <a:srgbClr val="66FFFF"/>
                </a:solidFill>
                <a:latin typeface="Arial" pitchFamily="1" charset="0"/>
                <a:ea typeface="+mn-ea"/>
                <a:cs typeface="+mn-cs"/>
              </a:rPr>
              <a:t>Los asteriscos:        profetas mayores</a:t>
            </a:r>
          </a:p>
        </p:txBody>
      </p:sp>
      <p:sp>
        <p:nvSpPr>
          <p:cNvPr id="1335503" name="Oval 207"/>
          <p:cNvSpPr>
            <a:spLocks noChangeArrowheads="1"/>
          </p:cNvSpPr>
          <p:nvPr/>
        </p:nvSpPr>
        <p:spPr bwMode="auto">
          <a:xfrm>
            <a:off x="4822825" y="4200525"/>
            <a:ext cx="5080000" cy="2508250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35504" name="Oval 208"/>
          <p:cNvSpPr>
            <a:spLocks noChangeArrowheads="1"/>
          </p:cNvSpPr>
          <p:nvPr/>
        </p:nvSpPr>
        <p:spPr bwMode="auto">
          <a:xfrm>
            <a:off x="2522538" y="5919788"/>
            <a:ext cx="490537" cy="361950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rgbClr val="080808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1335509" name="Picture 213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41468" name="Text Box 214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grpSp>
        <p:nvGrpSpPr>
          <p:cNvPr id="141469" name="Group 215"/>
          <p:cNvGrpSpPr>
            <a:grpSpLocks/>
          </p:cNvGrpSpPr>
          <p:nvPr/>
        </p:nvGrpSpPr>
        <p:grpSpPr bwMode="auto">
          <a:xfrm>
            <a:off x="2606675" y="1114425"/>
            <a:ext cx="1292225" cy="1165225"/>
            <a:chOff x="1642" y="702"/>
            <a:chExt cx="814" cy="734"/>
          </a:xfrm>
        </p:grpSpPr>
        <p:sp>
          <p:nvSpPr>
            <p:cNvPr id="141500" name="Line 216"/>
            <p:cNvSpPr>
              <a:spLocks noChangeShapeType="1"/>
            </p:cNvSpPr>
            <p:nvPr/>
          </p:nvSpPr>
          <p:spPr bwMode="auto">
            <a:xfrm>
              <a:off x="1642" y="1435"/>
              <a:ext cx="81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501" name="Rectangle 217"/>
            <p:cNvSpPr>
              <a:spLocks noChangeArrowheads="1"/>
            </p:cNvSpPr>
            <p:nvPr/>
          </p:nvSpPr>
          <p:spPr bwMode="auto">
            <a:xfrm>
              <a:off x="1660" y="702"/>
              <a:ext cx="773" cy="729"/>
            </a:xfrm>
            <a:prstGeom prst="rect">
              <a:avLst/>
            </a:prstGeom>
            <a:solidFill>
              <a:srgbClr val="BAF1F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502" name="Line 218"/>
            <p:cNvSpPr>
              <a:spLocks noChangeShapeType="1"/>
            </p:cNvSpPr>
            <p:nvPr/>
          </p:nvSpPr>
          <p:spPr bwMode="auto">
            <a:xfrm>
              <a:off x="1708" y="1074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503" name="Line 219"/>
            <p:cNvSpPr>
              <a:spLocks noChangeShapeType="1"/>
            </p:cNvSpPr>
            <p:nvPr/>
          </p:nvSpPr>
          <p:spPr bwMode="auto">
            <a:xfrm>
              <a:off x="1708" y="1402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504" name="Line 220"/>
            <p:cNvSpPr>
              <a:spLocks noChangeShapeType="1"/>
            </p:cNvSpPr>
            <p:nvPr/>
          </p:nvSpPr>
          <p:spPr bwMode="auto">
            <a:xfrm>
              <a:off x="1706" y="1223"/>
              <a:ext cx="703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1470" name="AutoShape 38"/>
          <p:cNvSpPr>
            <a:spLocks noChangeArrowheads="1"/>
          </p:cNvSpPr>
          <p:nvPr/>
        </p:nvSpPr>
        <p:spPr bwMode="auto">
          <a:xfrm>
            <a:off x="2776538" y="1144588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FF945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471" name="Line 69"/>
          <p:cNvSpPr>
            <a:spLocks noChangeShapeType="1"/>
          </p:cNvSpPr>
          <p:nvPr/>
        </p:nvSpPr>
        <p:spPr bwMode="auto">
          <a:xfrm>
            <a:off x="2711450" y="17049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72" name="Rectangle 74"/>
          <p:cNvSpPr>
            <a:spLocks noChangeArrowheads="1"/>
          </p:cNvSpPr>
          <p:nvPr/>
        </p:nvSpPr>
        <p:spPr bwMode="auto">
          <a:xfrm>
            <a:off x="2925763" y="1050925"/>
            <a:ext cx="1381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400">
              <a:latin typeface="Helvetica" charset="0"/>
            </a:endParaRPr>
          </a:p>
        </p:txBody>
      </p:sp>
      <p:sp>
        <p:nvSpPr>
          <p:cNvPr id="141473" name="Line 109"/>
          <p:cNvSpPr>
            <a:spLocks noChangeShapeType="1"/>
          </p:cNvSpPr>
          <p:nvPr/>
        </p:nvSpPr>
        <p:spPr bwMode="auto">
          <a:xfrm>
            <a:off x="2708275" y="1941513"/>
            <a:ext cx="11160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74" name="Text Box 115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41475" name="Rectangle 117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1476" name="Rectangle 118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1477" name="Line 129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478" name="Rectangle 160"/>
          <p:cNvSpPr>
            <a:spLocks noChangeArrowheads="1"/>
          </p:cNvSpPr>
          <p:nvPr/>
        </p:nvSpPr>
        <p:spPr bwMode="auto">
          <a:xfrm>
            <a:off x="2790825" y="1160463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1479" name="Rectangle 161"/>
          <p:cNvSpPr>
            <a:spLocks noChangeArrowheads="1"/>
          </p:cNvSpPr>
          <p:nvPr/>
        </p:nvSpPr>
        <p:spPr bwMode="auto">
          <a:xfrm>
            <a:off x="2936875" y="1103313"/>
            <a:ext cx="5588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Israel</a:t>
            </a:r>
            <a:endParaRPr lang="en-US" sz="2000">
              <a:latin typeface="Arial Black" charset="0"/>
            </a:endParaRPr>
          </a:p>
        </p:txBody>
      </p:sp>
      <p:sp>
        <p:nvSpPr>
          <p:cNvPr id="1335517" name="Text Box 221"/>
          <p:cNvSpPr txBox="1">
            <a:spLocks noChangeArrowheads="1"/>
          </p:cNvSpPr>
          <p:nvPr/>
        </p:nvSpPr>
        <p:spPr bwMode="auto">
          <a:xfrm>
            <a:off x="5538788" y="1912938"/>
            <a:ext cx="3621087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Reubicar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17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 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libros de</a:t>
            </a:r>
          </a:p>
          <a:p>
            <a:pPr algn="ctr">
              <a:defRPr/>
            </a:pP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grpSp>
        <p:nvGrpSpPr>
          <p:cNvPr id="141481" name="Group 222"/>
          <p:cNvGrpSpPr>
            <a:grpSpLocks/>
          </p:cNvGrpSpPr>
          <p:nvPr/>
        </p:nvGrpSpPr>
        <p:grpSpPr bwMode="auto">
          <a:xfrm>
            <a:off x="2660650" y="1301750"/>
            <a:ext cx="1109663" cy="5324475"/>
            <a:chOff x="1676" y="820"/>
            <a:chExt cx="699" cy="3354"/>
          </a:xfrm>
        </p:grpSpPr>
        <p:sp>
          <p:nvSpPr>
            <p:cNvPr id="141493" name="Text Box 223"/>
            <p:cNvSpPr txBox="1">
              <a:spLocks noChangeArrowheads="1"/>
            </p:cNvSpPr>
            <p:nvPr/>
          </p:nvSpPr>
          <p:spPr bwMode="auto">
            <a:xfrm>
              <a:off x="1833" y="2458"/>
              <a:ext cx="45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crisis</a:t>
              </a:r>
              <a:endParaRPr lang="en-US" b="1"/>
            </a:p>
          </p:txBody>
        </p:sp>
        <p:sp>
          <p:nvSpPr>
            <p:cNvPr id="141494" name="Text Box 224"/>
            <p:cNvSpPr txBox="1">
              <a:spLocks noChangeArrowheads="1"/>
            </p:cNvSpPr>
            <p:nvPr/>
          </p:nvSpPr>
          <p:spPr bwMode="auto">
            <a:xfrm>
              <a:off x="1724" y="3487"/>
              <a:ext cx="6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cautividad</a:t>
              </a:r>
              <a:endParaRPr lang="en-US" b="1"/>
            </a:p>
          </p:txBody>
        </p:sp>
        <p:sp>
          <p:nvSpPr>
            <p:cNvPr id="141495" name="Text Box 225"/>
            <p:cNvSpPr txBox="1">
              <a:spLocks noChangeArrowheads="1"/>
            </p:cNvSpPr>
            <p:nvPr/>
          </p:nvSpPr>
          <p:spPr bwMode="auto">
            <a:xfrm>
              <a:off x="1811" y="4020"/>
              <a:ext cx="51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Al regreso</a:t>
              </a:r>
              <a:endParaRPr lang="en-US" b="1"/>
            </a:p>
          </p:txBody>
        </p:sp>
        <p:sp>
          <p:nvSpPr>
            <p:cNvPr id="141496" name="Text Box 226"/>
            <p:cNvSpPr txBox="1">
              <a:spLocks noChangeArrowheads="1"/>
            </p:cNvSpPr>
            <p:nvPr/>
          </p:nvSpPr>
          <p:spPr bwMode="auto">
            <a:xfrm>
              <a:off x="1699" y="1544"/>
              <a:ext cx="67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decadencia</a:t>
              </a:r>
              <a:endParaRPr lang="en-US" b="1"/>
            </a:p>
          </p:txBody>
        </p:sp>
        <p:grpSp>
          <p:nvGrpSpPr>
            <p:cNvPr id="141497" name="Group 227"/>
            <p:cNvGrpSpPr>
              <a:grpSpLocks/>
            </p:cNvGrpSpPr>
            <p:nvPr/>
          </p:nvGrpSpPr>
          <p:grpSpPr bwMode="auto">
            <a:xfrm>
              <a:off x="1676" y="820"/>
              <a:ext cx="692" cy="169"/>
              <a:chOff x="2913" y="1215"/>
              <a:chExt cx="692" cy="169"/>
            </a:xfrm>
          </p:grpSpPr>
          <p:sp>
            <p:nvSpPr>
              <p:cNvPr id="141498" name="Rectangle 228"/>
              <p:cNvSpPr>
                <a:spLocks noChangeArrowheads="1"/>
              </p:cNvSpPr>
              <p:nvPr/>
            </p:nvSpPr>
            <p:spPr bwMode="auto">
              <a:xfrm>
                <a:off x="2913" y="1219"/>
                <a:ext cx="692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10000"/>
                  </a:lnSpc>
                </a:pPr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     (Reino del norte.)</a:t>
                </a:r>
                <a:endParaRPr lang="en-US" sz="1600">
                  <a:latin typeface="Helvetica" charset="0"/>
                </a:endParaRPr>
              </a:p>
            </p:txBody>
          </p:sp>
          <p:sp>
            <p:nvSpPr>
              <p:cNvPr id="141499" name="Rectangle 229"/>
              <p:cNvSpPr>
                <a:spLocks noChangeArrowheads="1"/>
              </p:cNvSpPr>
              <p:nvPr/>
            </p:nvSpPr>
            <p:spPr bwMode="auto">
              <a:xfrm>
                <a:off x="3106" y="1215"/>
                <a:ext cx="0" cy="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10000"/>
                  </a:lnSpc>
                </a:pPr>
                <a:endParaRPr lang="en-US" sz="1600">
                  <a:latin typeface="Helvetica" charset="0"/>
                </a:endParaRPr>
              </a:p>
            </p:txBody>
          </p:sp>
        </p:grpSp>
      </p:grpSp>
      <p:sp>
        <p:nvSpPr>
          <p:cNvPr id="1335505" name="Oval 209"/>
          <p:cNvSpPr>
            <a:spLocks noChangeArrowheads="1"/>
          </p:cNvSpPr>
          <p:nvPr/>
        </p:nvSpPr>
        <p:spPr bwMode="auto">
          <a:xfrm>
            <a:off x="2522538" y="5665788"/>
            <a:ext cx="490537" cy="361950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rgbClr val="080808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35506" name="Oval 210"/>
          <p:cNvSpPr>
            <a:spLocks noChangeArrowheads="1"/>
          </p:cNvSpPr>
          <p:nvPr/>
        </p:nvSpPr>
        <p:spPr bwMode="auto">
          <a:xfrm>
            <a:off x="2382838" y="4308475"/>
            <a:ext cx="490537" cy="361950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rgbClr val="080808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35507" name="Oval 211"/>
          <p:cNvSpPr>
            <a:spLocks noChangeArrowheads="1"/>
          </p:cNvSpPr>
          <p:nvPr/>
        </p:nvSpPr>
        <p:spPr bwMode="auto">
          <a:xfrm>
            <a:off x="2392363" y="3998913"/>
            <a:ext cx="490537" cy="361950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rgbClr val="080808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35508" name="Oval 212"/>
          <p:cNvSpPr>
            <a:spLocks noChangeArrowheads="1"/>
          </p:cNvSpPr>
          <p:nvPr/>
        </p:nvSpPr>
        <p:spPr bwMode="auto">
          <a:xfrm>
            <a:off x="2547938" y="2568575"/>
            <a:ext cx="490537" cy="361950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rgbClr val="080808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41486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41487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141489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41490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1491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215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41488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35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5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5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5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5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5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5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5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5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5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5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5503" grpId="0" animBg="1"/>
      <p:bldP spid="1335504" grpId="0" animBg="1"/>
      <p:bldP spid="1335505" grpId="0" animBg="1"/>
      <p:bldP spid="1335506" grpId="0" animBg="1"/>
      <p:bldP spid="1335507" grpId="0" animBg="1"/>
      <p:bldP spid="133550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3362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3363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3364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3365" name="Rectangle 6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366" name="Rectangle 7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3367" name="Rectangle 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3368" name="Rectangle 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3369" name="Rectangle 1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3370" name="Rectangle 1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3371" name="Rectangle 1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3372" name="Rectangle 1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3373" name="Rectangle 1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3374" name="Rectangle 1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3375" name="Rectangle 1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3376" name="Rectangle 1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3377" name="Rectangle 1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3378" name="Rectangle 1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3379" name="Rectangle 20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3380" name="Rectangle 21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3381" name="Rectangle 22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3382" name="Rectangle 23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3383" name="Rectangle 24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3384" name="Rectangle 2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385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6" name="Rectangle 28"/>
          <p:cNvSpPr>
            <a:spLocks noChangeArrowheads="1"/>
          </p:cNvSpPr>
          <p:nvPr/>
        </p:nvSpPr>
        <p:spPr bwMode="auto">
          <a:xfrm>
            <a:off x="5026025" y="412750"/>
            <a:ext cx="4694238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7373" name="Rectangle 29"/>
          <p:cNvSpPr>
            <a:spLocks noChangeArrowheads="1"/>
          </p:cNvSpPr>
          <p:nvPr/>
        </p:nvSpPr>
        <p:spPr bwMode="auto">
          <a:xfrm>
            <a:off x="5568950" y="2047875"/>
            <a:ext cx="3484563" cy="490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400" b="1" i="1">
                <a:solidFill>
                  <a:schemeClr val="bg1"/>
                </a:solidFill>
                <a:latin typeface="Helvetica" charset="0"/>
              </a:rPr>
              <a:t> </a:t>
            </a:r>
            <a:endParaRPr lang="en-US" sz="1000" b="1" u="sng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337374" name="Rectangle 30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43389" name="Text Box 31"/>
          <p:cNvSpPr txBox="1">
            <a:spLocks noChangeArrowheads="1"/>
          </p:cNvSpPr>
          <p:nvPr/>
        </p:nvSpPr>
        <p:spPr bwMode="auto">
          <a:xfrm>
            <a:off x="9017000" y="73437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69</a:t>
            </a:r>
          </a:p>
        </p:txBody>
      </p:sp>
      <p:sp>
        <p:nvSpPr>
          <p:cNvPr id="1337376" name="Rectangle 32"/>
          <p:cNvSpPr>
            <a:spLocks noChangeArrowheads="1"/>
          </p:cNvSpPr>
          <p:nvPr/>
        </p:nvSpPr>
        <p:spPr bwMode="auto">
          <a:xfrm>
            <a:off x="6500813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43391" name="AutoShape 34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4147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392" name="Rectangle 35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393" name="Rectangle 36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394" name="Rectangle 37"/>
          <p:cNvSpPr>
            <a:spLocks noChangeArrowheads="1"/>
          </p:cNvSpPr>
          <p:nvPr/>
        </p:nvSpPr>
        <p:spPr bwMode="auto">
          <a:xfrm>
            <a:off x="2649538" y="1123950"/>
            <a:ext cx="1228725" cy="11303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395" name="AutoShape 38"/>
          <p:cNvSpPr>
            <a:spLocks noChangeArrowheads="1"/>
          </p:cNvSpPr>
          <p:nvPr/>
        </p:nvSpPr>
        <p:spPr bwMode="auto">
          <a:xfrm>
            <a:off x="2776538" y="1144588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FF945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396" name="AutoShape 39"/>
          <p:cNvSpPr>
            <a:spLocks noChangeArrowheads="1"/>
          </p:cNvSpPr>
          <p:nvPr/>
        </p:nvSpPr>
        <p:spPr bwMode="auto">
          <a:xfrm>
            <a:off x="2749550" y="37846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397" name="AutoShape 40"/>
          <p:cNvSpPr>
            <a:spLocks noChangeArrowheads="1"/>
          </p:cNvSpPr>
          <p:nvPr/>
        </p:nvSpPr>
        <p:spPr bwMode="auto">
          <a:xfrm>
            <a:off x="2755900" y="23368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398" name="AutoShape 41"/>
          <p:cNvSpPr>
            <a:spLocks noChangeArrowheads="1"/>
          </p:cNvSpPr>
          <p:nvPr/>
        </p:nvSpPr>
        <p:spPr bwMode="auto">
          <a:xfrm>
            <a:off x="2736850" y="54229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399" name="AutoShape 42"/>
          <p:cNvSpPr>
            <a:spLocks noChangeArrowheads="1"/>
          </p:cNvSpPr>
          <p:nvPr/>
        </p:nvSpPr>
        <p:spPr bwMode="auto">
          <a:xfrm>
            <a:off x="2743200" y="628015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00" name="Rectangle 43"/>
          <p:cNvSpPr>
            <a:spLocks noChangeArrowheads="1"/>
          </p:cNvSpPr>
          <p:nvPr/>
        </p:nvSpPr>
        <p:spPr bwMode="auto">
          <a:xfrm>
            <a:off x="2757488" y="629602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3401" name="Rectangle 44"/>
          <p:cNvSpPr>
            <a:spLocks noChangeArrowheads="1"/>
          </p:cNvSpPr>
          <p:nvPr/>
        </p:nvSpPr>
        <p:spPr bwMode="auto">
          <a:xfrm>
            <a:off x="2903538" y="623887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43402" name="Rectangle 45"/>
          <p:cNvSpPr>
            <a:spLocks noChangeArrowheads="1"/>
          </p:cNvSpPr>
          <p:nvPr/>
        </p:nvSpPr>
        <p:spPr bwMode="auto">
          <a:xfrm>
            <a:off x="4203700" y="1109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43403" name="Rectangle 46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43404" name="Rectangle 47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337392" name="Rectangle 48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43406" name="Line 49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07" name="Line 50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8" name="Line 51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9" name="Line 52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0" name="Freeform 53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11" name="Line 54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2" name="Freeform 55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3" name="Line 56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4" name="Line 57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5" name="Line 58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6" name="Line 59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7" name="Line 60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8" name="Line 61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9" name="Line 62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0" name="Line 63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1" name="Line 64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2" name="Line 65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3" name="Line 66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4" name="Line 67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5" name="Rectangle 68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43426" name="Line 69"/>
          <p:cNvSpPr>
            <a:spLocks noChangeShapeType="1"/>
          </p:cNvSpPr>
          <p:nvPr/>
        </p:nvSpPr>
        <p:spPr bwMode="auto">
          <a:xfrm>
            <a:off x="2711450" y="17049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7" name="Line 70"/>
          <p:cNvSpPr>
            <a:spLocks noChangeShapeType="1"/>
          </p:cNvSpPr>
          <p:nvPr/>
        </p:nvSpPr>
        <p:spPr bwMode="auto">
          <a:xfrm>
            <a:off x="2711450" y="22256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8" name="Rectangle 71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43429" name="Rectangle 72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43430" name="Rectangle 73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43431" name="Rectangle 74"/>
          <p:cNvSpPr>
            <a:spLocks noChangeArrowheads="1"/>
          </p:cNvSpPr>
          <p:nvPr/>
        </p:nvSpPr>
        <p:spPr bwMode="auto">
          <a:xfrm>
            <a:off x="2925763" y="1050925"/>
            <a:ext cx="1381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400">
              <a:latin typeface="Helvetica" charset="0"/>
            </a:endParaRPr>
          </a:p>
        </p:txBody>
      </p:sp>
      <p:sp>
        <p:nvSpPr>
          <p:cNvPr id="143432" name="Line 75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3" name="Rectangle 76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43434" name="Rectangle 77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43435" name="Rectangle 78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43436" name="Freeform 79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37" name="Line 80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8" name="Line 81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9" name="Line 82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0" name="Line 83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1" name="Line 84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2" name="Line 85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3" name="Line 86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4" name="Rectangle 87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3445" name="Rectangle 88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3446" name="Rectangle 89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43447" name="Rectangle 90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43448" name="Rectangle 91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43449" name="Rectangle 92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43450" name="Rectangle 93"/>
          <p:cNvSpPr>
            <a:spLocks noChangeArrowheads="1"/>
          </p:cNvSpPr>
          <p:nvPr/>
        </p:nvSpPr>
        <p:spPr bwMode="auto">
          <a:xfrm>
            <a:off x="2590800" y="2103438"/>
            <a:ext cx="5286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/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43451" name="AutoShape 94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52" name="Rectangle 95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43453" name="Rectangle 96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43454" name="Rectangle 97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43455" name="Rectangle 98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43456" name="Rectangle 99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43457" name="Rectangle 100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43458" name="Rectangle 101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43459" name="Rectangle 102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43460" name="Rectangle 103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43461" name="Rectangle 104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43462" name="Rectangle 105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63" name="Line 106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4" name="Line 107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5" name="Line 108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6" name="Line 109"/>
          <p:cNvSpPr>
            <a:spLocks noChangeShapeType="1"/>
          </p:cNvSpPr>
          <p:nvPr/>
        </p:nvSpPr>
        <p:spPr bwMode="auto">
          <a:xfrm>
            <a:off x="2708275" y="1941513"/>
            <a:ext cx="11160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7" name="Line 110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8" name="Line 111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9" name="Rectangle 112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3470" name="Rectangle 113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3471" name="Rectangle 114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3472" name="Text Box 115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43473" name="Text Box 116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43474" name="Rectangle 117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3475" name="Rectangle 118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3476" name="Rectangle 119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3477" name="Rectangle 120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3478" name="Rectangle 121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3479" name="Rectangle 122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3480" name="Rectangle 123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43481" name="Rectangle 124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43482" name="Rectangle 125"/>
          <p:cNvSpPr>
            <a:spLocks noChangeArrowheads="1"/>
          </p:cNvSpPr>
          <p:nvPr/>
        </p:nvSpPr>
        <p:spPr bwMode="auto">
          <a:xfrm>
            <a:off x="2513013" y="4684713"/>
            <a:ext cx="14795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3483" name="Rectangle 126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3484" name="Rectangle 127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43485" name="Line 128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86" name="Line 129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87" name="Line 130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88" name="Line 131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9" name="Rectangle 132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0" name="Rectangle 133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3491" name="Line 134"/>
          <p:cNvSpPr>
            <a:spLocks noChangeShapeType="1"/>
          </p:cNvSpPr>
          <p:nvPr/>
        </p:nvSpPr>
        <p:spPr bwMode="auto">
          <a:xfrm>
            <a:off x="2606675" y="2278063"/>
            <a:ext cx="12922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2" name="Rectangle 135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3" name="Rectangle 136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4" name="Rectangle 137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5" name="Arc 138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6" name="Rectangle 139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7" name="Rectangle 140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8" name="Rectangle 141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3499" name="Rectangle 142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3500" name="Rectangle 143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3501" name="Rectangle 154"/>
          <p:cNvSpPr>
            <a:spLocks noChangeArrowheads="1"/>
          </p:cNvSpPr>
          <p:nvPr/>
        </p:nvSpPr>
        <p:spPr bwMode="auto">
          <a:xfrm>
            <a:off x="2770188" y="23526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3502" name="Rectangle 155"/>
          <p:cNvSpPr>
            <a:spLocks noChangeArrowheads="1"/>
          </p:cNvSpPr>
          <p:nvPr/>
        </p:nvSpPr>
        <p:spPr bwMode="auto">
          <a:xfrm>
            <a:off x="2916238" y="22955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43503" name="Rectangle 156"/>
          <p:cNvSpPr>
            <a:spLocks noChangeArrowheads="1"/>
          </p:cNvSpPr>
          <p:nvPr/>
        </p:nvSpPr>
        <p:spPr bwMode="auto">
          <a:xfrm>
            <a:off x="2763838" y="38004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3504" name="Rectangle 157"/>
          <p:cNvSpPr>
            <a:spLocks noChangeArrowheads="1"/>
          </p:cNvSpPr>
          <p:nvPr/>
        </p:nvSpPr>
        <p:spPr bwMode="auto">
          <a:xfrm>
            <a:off x="2909888" y="37433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43505" name="Rectangle 158"/>
          <p:cNvSpPr>
            <a:spLocks noChangeArrowheads="1"/>
          </p:cNvSpPr>
          <p:nvPr/>
        </p:nvSpPr>
        <p:spPr bwMode="auto">
          <a:xfrm>
            <a:off x="2751138" y="54387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3506" name="Rectangle 159"/>
          <p:cNvSpPr>
            <a:spLocks noChangeArrowheads="1"/>
          </p:cNvSpPr>
          <p:nvPr/>
        </p:nvSpPr>
        <p:spPr bwMode="auto">
          <a:xfrm>
            <a:off x="2897188" y="53816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43507" name="Rectangle 160"/>
          <p:cNvSpPr>
            <a:spLocks noChangeArrowheads="1"/>
          </p:cNvSpPr>
          <p:nvPr/>
        </p:nvSpPr>
        <p:spPr bwMode="auto">
          <a:xfrm>
            <a:off x="2790825" y="1160463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3508" name="Rectangle 161"/>
          <p:cNvSpPr>
            <a:spLocks noChangeArrowheads="1"/>
          </p:cNvSpPr>
          <p:nvPr/>
        </p:nvSpPr>
        <p:spPr bwMode="auto">
          <a:xfrm>
            <a:off x="2936875" y="1103313"/>
            <a:ext cx="5588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Israel</a:t>
            </a:r>
            <a:endParaRPr lang="en-US" sz="2000">
              <a:latin typeface="Arial Black" charset="0"/>
            </a:endParaRPr>
          </a:p>
        </p:txBody>
      </p:sp>
      <p:sp>
        <p:nvSpPr>
          <p:cNvPr id="143509" name="Line 165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0" name="Text Box 166"/>
          <p:cNvSpPr txBox="1">
            <a:spLocks noChangeArrowheads="1"/>
          </p:cNvSpPr>
          <p:nvPr/>
        </p:nvSpPr>
        <p:spPr bwMode="auto">
          <a:xfrm rot="-5400000">
            <a:off x="1716881" y="3553619"/>
            <a:ext cx="4703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43511" name="Line 167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2" name="Rectangle 168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43513" name="Text Box 169"/>
          <p:cNvSpPr txBox="1">
            <a:spLocks noChangeArrowheads="1"/>
          </p:cNvSpPr>
          <p:nvPr/>
        </p:nvSpPr>
        <p:spPr bwMode="auto">
          <a:xfrm rot="-5400000">
            <a:off x="2347119" y="3709194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</a:t>
            </a:r>
            <a:endParaRPr lang="en-US" sz="900">
              <a:latin typeface="Arial Black" charset="0"/>
            </a:endParaRPr>
          </a:p>
        </p:txBody>
      </p:sp>
      <p:sp>
        <p:nvSpPr>
          <p:cNvPr id="143514" name="Line 171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5" name="Line 172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6" name="Line 173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7" name="Line 174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8" name="Line 176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9" name="Text Box 179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337538" name="Rectangle 194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sp>
        <p:nvSpPr>
          <p:cNvPr id="143521" name="Text Box 203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sp>
        <p:nvSpPr>
          <p:cNvPr id="1337548" name="Text Box 204"/>
          <p:cNvSpPr txBox="1">
            <a:spLocks noChangeArrowheads="1"/>
          </p:cNvSpPr>
          <p:nvPr/>
        </p:nvSpPr>
        <p:spPr bwMode="auto">
          <a:xfrm>
            <a:off x="5481638" y="6276975"/>
            <a:ext cx="3956050" cy="1189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b="1" smtClean="0">
                <a:solidFill>
                  <a:srgbClr val="FFE957"/>
                </a:solidFill>
                <a:latin typeface="Helvetica" charset="0"/>
              </a:rPr>
              <a:t>Cronología bíblica aproximada: </a:t>
            </a:r>
            <a:r>
              <a:rPr lang="en-US" sz="2000" b="1" smtClean="0">
                <a:solidFill>
                  <a:srgbClr val="FFF819"/>
                </a:solidFill>
                <a:latin typeface="Helvetica" charset="0"/>
              </a:rPr>
              <a:t>760 a.C. hasta    730 a.C.</a:t>
            </a:r>
          </a:p>
          <a:p>
            <a:pPr algn="ctr">
              <a:defRPr/>
            </a:pPr>
            <a:endParaRPr lang="en-US" smtClean="0"/>
          </a:p>
        </p:txBody>
      </p:sp>
      <p:sp>
        <p:nvSpPr>
          <p:cNvPr id="1337549" name="AutoShape 205"/>
          <p:cNvSpPr>
            <a:spLocks noChangeArrowheads="1"/>
          </p:cNvSpPr>
          <p:nvPr/>
        </p:nvSpPr>
        <p:spPr bwMode="auto">
          <a:xfrm>
            <a:off x="5556250" y="6311900"/>
            <a:ext cx="3619500" cy="935038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F819"/>
            </a:solidFill>
            <a:round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37550" name="Rectangle 206"/>
          <p:cNvSpPr>
            <a:spLocks noChangeArrowheads="1"/>
          </p:cNvSpPr>
          <p:nvPr/>
        </p:nvSpPr>
        <p:spPr bwMode="auto">
          <a:xfrm>
            <a:off x="5470525" y="4389438"/>
            <a:ext cx="3903663" cy="14128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66FFFF"/>
                </a:solidFill>
                <a:latin typeface="Helvetica" charset="0"/>
              </a:rPr>
              <a:t>Al reino </a:t>
            </a:r>
            <a:r>
              <a:rPr lang="ja-JP" altLang="en-US" sz="2800" b="1">
                <a:solidFill>
                  <a:srgbClr val="66FFFF"/>
                </a:solidFill>
                <a:latin typeface="Helvetica" charset="0"/>
              </a:rPr>
              <a:t>“</a:t>
            </a:r>
            <a:r>
              <a:rPr lang="en-US" sz="2800" b="1">
                <a:solidFill>
                  <a:srgbClr val="66FFFF"/>
                </a:solidFill>
                <a:latin typeface="Helvetica" charset="0"/>
              </a:rPr>
              <a:t>del norte</a:t>
            </a:r>
            <a:r>
              <a:rPr lang="ja-JP" altLang="en-US" sz="2800" b="1" i="1">
                <a:solidFill>
                  <a:srgbClr val="66FFFF"/>
                </a:solidFill>
                <a:latin typeface="Helvetica" charset="0"/>
              </a:rPr>
              <a:t>”</a:t>
            </a:r>
            <a:r>
              <a:rPr lang="en-US" sz="2800" b="1">
                <a:solidFill>
                  <a:srgbClr val="66FFFF"/>
                </a:solidFill>
                <a:latin typeface="Helvetica" charset="0"/>
              </a:rPr>
              <a:t>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66FFFF"/>
                </a:solidFill>
                <a:latin typeface="Helvetica" charset="0"/>
              </a:rPr>
              <a:t>…Israel;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66FFFF"/>
                </a:solidFill>
                <a:latin typeface="Helvetica" charset="0"/>
              </a:rPr>
              <a:t>La diáspora…</a:t>
            </a:r>
            <a:endParaRPr lang="en-US" sz="2400" b="1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337552" name="AutoShape 208"/>
          <p:cNvSpPr>
            <a:spLocks noChangeArrowheads="1"/>
          </p:cNvSpPr>
          <p:nvPr/>
        </p:nvSpPr>
        <p:spPr bwMode="auto">
          <a:xfrm>
            <a:off x="5553075" y="4171950"/>
            <a:ext cx="3722688" cy="1862138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3526" name="Rectangle 213"/>
          <p:cNvSpPr>
            <a:spLocks noChangeArrowheads="1"/>
          </p:cNvSpPr>
          <p:nvPr/>
        </p:nvSpPr>
        <p:spPr bwMode="auto">
          <a:xfrm>
            <a:off x="2640013" y="2274888"/>
            <a:ext cx="1252537" cy="5172075"/>
          </a:xfrm>
          <a:prstGeom prst="rect">
            <a:avLst/>
          </a:prstGeom>
          <a:solidFill>
            <a:srgbClr val="000000">
              <a:alpha val="58823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27" name="Rectangle 216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43528" name="Rectangle 217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43529" name="Rectangle 218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3530" name="Rectangle 219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3531" name="Rectangle 220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3532" name="Rectangle 221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3533" name="Rectangle 222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3534" name="Rectangle 223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3535" name="Rectangle 224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3536" name="Rectangle 225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3537" name="Rectangle 226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3538" name="Rectangle 227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43539" name="Rectangle 228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43540" name="Rectangle 229"/>
          <p:cNvSpPr>
            <a:spLocks noChangeArrowheads="1"/>
          </p:cNvSpPr>
          <p:nvPr/>
        </p:nvSpPr>
        <p:spPr bwMode="auto">
          <a:xfrm>
            <a:off x="2513013" y="4684713"/>
            <a:ext cx="14795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3541" name="Rectangle 230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3542" name="Rectangle 231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43543" name="Rectangle 232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3544" name="Rectangle 240"/>
          <p:cNvSpPr>
            <a:spLocks noChangeArrowheads="1"/>
          </p:cNvSpPr>
          <p:nvPr/>
        </p:nvSpPr>
        <p:spPr bwMode="auto">
          <a:xfrm>
            <a:off x="2938463" y="1978025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Jonás</a:t>
            </a:r>
            <a:endParaRPr lang="en-US" sz="1800">
              <a:latin typeface="Arial" charset="0"/>
            </a:endParaRPr>
          </a:p>
        </p:txBody>
      </p:sp>
      <p:sp>
        <p:nvSpPr>
          <p:cNvPr id="143545" name="Rectangle 241"/>
          <p:cNvSpPr>
            <a:spLocks noChangeArrowheads="1"/>
          </p:cNvSpPr>
          <p:nvPr/>
        </p:nvSpPr>
        <p:spPr bwMode="auto">
          <a:xfrm>
            <a:off x="2949575" y="1482725"/>
            <a:ext cx="63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Amós</a:t>
            </a:r>
            <a:endParaRPr lang="en-US" sz="1800">
              <a:latin typeface="Arial" charset="0"/>
            </a:endParaRPr>
          </a:p>
        </p:txBody>
      </p:sp>
      <p:sp>
        <p:nvSpPr>
          <p:cNvPr id="143546" name="Rectangle 242"/>
          <p:cNvSpPr>
            <a:spLocks noChangeArrowheads="1"/>
          </p:cNvSpPr>
          <p:nvPr/>
        </p:nvSpPr>
        <p:spPr bwMode="auto">
          <a:xfrm>
            <a:off x="2901950" y="1733550"/>
            <a:ext cx="749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Oseas </a:t>
            </a:r>
            <a:endParaRPr lang="en-US" sz="1800">
              <a:latin typeface="Arial" charset="0"/>
            </a:endParaRPr>
          </a:p>
        </p:txBody>
      </p:sp>
      <p:sp>
        <p:nvSpPr>
          <p:cNvPr id="1337596" name="Text Box 252"/>
          <p:cNvSpPr txBox="1">
            <a:spLocks noChangeArrowheads="1"/>
          </p:cNvSpPr>
          <p:nvPr/>
        </p:nvSpPr>
        <p:spPr bwMode="auto">
          <a:xfrm>
            <a:off x="5538788" y="1912938"/>
            <a:ext cx="3621087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Reubicar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17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 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libros de</a:t>
            </a:r>
          </a:p>
          <a:p>
            <a:pPr algn="ctr">
              <a:defRPr/>
            </a:pP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pic>
        <p:nvPicPr>
          <p:cNvPr id="1337558" name="Picture 214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337553" name="AutoShape 209"/>
          <p:cNvSpPr>
            <a:spLocks noChangeArrowheads="1"/>
          </p:cNvSpPr>
          <p:nvPr/>
        </p:nvSpPr>
        <p:spPr bwMode="auto">
          <a:xfrm>
            <a:off x="2443163" y="895350"/>
            <a:ext cx="1592262" cy="1497013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43550" name="Group 253"/>
          <p:cNvGrpSpPr>
            <a:grpSpLocks/>
          </p:cNvGrpSpPr>
          <p:nvPr/>
        </p:nvGrpSpPr>
        <p:grpSpPr bwMode="auto">
          <a:xfrm>
            <a:off x="2660650" y="1301750"/>
            <a:ext cx="1109663" cy="5324475"/>
            <a:chOff x="1676" y="820"/>
            <a:chExt cx="699" cy="3354"/>
          </a:xfrm>
        </p:grpSpPr>
        <p:sp>
          <p:nvSpPr>
            <p:cNvPr id="143558" name="Text Box 254"/>
            <p:cNvSpPr txBox="1">
              <a:spLocks noChangeArrowheads="1"/>
            </p:cNvSpPr>
            <p:nvPr/>
          </p:nvSpPr>
          <p:spPr bwMode="auto">
            <a:xfrm>
              <a:off x="1834" y="2458"/>
              <a:ext cx="45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crisis</a:t>
              </a:r>
              <a:endParaRPr lang="en-US" b="1"/>
            </a:p>
          </p:txBody>
        </p:sp>
        <p:sp>
          <p:nvSpPr>
            <p:cNvPr id="143559" name="Text Box 255"/>
            <p:cNvSpPr txBox="1">
              <a:spLocks noChangeArrowheads="1"/>
            </p:cNvSpPr>
            <p:nvPr/>
          </p:nvSpPr>
          <p:spPr bwMode="auto">
            <a:xfrm>
              <a:off x="1724" y="3487"/>
              <a:ext cx="6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cautividad</a:t>
              </a:r>
              <a:endParaRPr lang="en-US" b="1"/>
            </a:p>
          </p:txBody>
        </p:sp>
        <p:sp>
          <p:nvSpPr>
            <p:cNvPr id="143560" name="Text Box 256"/>
            <p:cNvSpPr txBox="1">
              <a:spLocks noChangeArrowheads="1"/>
            </p:cNvSpPr>
            <p:nvPr/>
          </p:nvSpPr>
          <p:spPr bwMode="auto">
            <a:xfrm>
              <a:off x="1812" y="4020"/>
              <a:ext cx="51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Al regreso</a:t>
              </a:r>
              <a:endParaRPr lang="en-US" b="1"/>
            </a:p>
          </p:txBody>
        </p:sp>
        <p:sp>
          <p:nvSpPr>
            <p:cNvPr id="143561" name="Text Box 257"/>
            <p:cNvSpPr txBox="1">
              <a:spLocks noChangeArrowheads="1"/>
            </p:cNvSpPr>
            <p:nvPr/>
          </p:nvSpPr>
          <p:spPr bwMode="auto">
            <a:xfrm>
              <a:off x="1699" y="1544"/>
              <a:ext cx="67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decadencia</a:t>
              </a:r>
              <a:endParaRPr lang="en-US" b="1"/>
            </a:p>
          </p:txBody>
        </p:sp>
        <p:grpSp>
          <p:nvGrpSpPr>
            <p:cNvPr id="143562" name="Group 258"/>
            <p:cNvGrpSpPr>
              <a:grpSpLocks/>
            </p:cNvGrpSpPr>
            <p:nvPr/>
          </p:nvGrpSpPr>
          <p:grpSpPr bwMode="auto">
            <a:xfrm>
              <a:off x="1676" y="820"/>
              <a:ext cx="692" cy="169"/>
              <a:chOff x="2913" y="1215"/>
              <a:chExt cx="692" cy="169"/>
            </a:xfrm>
          </p:grpSpPr>
          <p:sp>
            <p:nvSpPr>
              <p:cNvPr id="143563" name="Rectangle 259"/>
              <p:cNvSpPr>
                <a:spLocks noChangeArrowheads="1"/>
              </p:cNvSpPr>
              <p:nvPr/>
            </p:nvSpPr>
            <p:spPr bwMode="auto">
              <a:xfrm>
                <a:off x="2913" y="1219"/>
                <a:ext cx="692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10000"/>
                  </a:lnSpc>
                </a:pPr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     (Reino del norte.)</a:t>
                </a:r>
                <a:endParaRPr lang="en-US" sz="1600">
                  <a:latin typeface="Helvetica" charset="0"/>
                </a:endParaRPr>
              </a:p>
            </p:txBody>
          </p:sp>
          <p:sp>
            <p:nvSpPr>
              <p:cNvPr id="143564" name="Rectangle 260"/>
              <p:cNvSpPr>
                <a:spLocks noChangeArrowheads="1"/>
              </p:cNvSpPr>
              <p:nvPr/>
            </p:nvSpPr>
            <p:spPr bwMode="auto">
              <a:xfrm>
                <a:off x="3106" y="1215"/>
                <a:ext cx="0" cy="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10000"/>
                  </a:lnSpc>
                </a:pPr>
                <a:endParaRPr lang="en-US" sz="1600">
                  <a:latin typeface="Helvetica" charset="0"/>
                </a:endParaRPr>
              </a:p>
            </p:txBody>
          </p:sp>
        </p:grpSp>
      </p:grpSp>
      <p:grpSp>
        <p:nvGrpSpPr>
          <p:cNvPr id="143551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43552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143554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43555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556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216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43553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7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7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7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7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7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7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337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7550" grpId="0"/>
      <p:bldP spid="1337552" grpId="0" animBg="1"/>
      <p:bldP spid="13375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288" y="492125"/>
            <a:ext cx="8996362" cy="6777038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40161" dir="1106097" algn="ctr" rotWithShape="0">
              <a:schemeClr val="tx1">
                <a:alpha val="74998"/>
              </a:schemeClr>
            </a:outerShdw>
          </a:effectLst>
        </p:spPr>
      </p:pic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9653588" y="6350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490538" y="476250"/>
            <a:ext cx="9021762" cy="6811963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Text Box 23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07</a:t>
            </a:r>
          </a:p>
        </p:txBody>
      </p:sp>
      <p:sp>
        <p:nvSpPr>
          <p:cNvPr id="1034267" name="Text Box 27"/>
          <p:cNvSpPr txBox="1">
            <a:spLocks noChangeArrowheads="1"/>
          </p:cNvSpPr>
          <p:nvPr/>
        </p:nvSpPr>
        <p:spPr bwMode="auto">
          <a:xfrm>
            <a:off x="5156200" y="2801938"/>
            <a:ext cx="36195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800" b="1" smtClean="0">
                <a:solidFill>
                  <a:schemeClr val="bg1"/>
                </a:solidFill>
                <a:latin typeface="Helvetica" charset="0"/>
              </a:rPr>
              <a:t>Ley e Historia</a:t>
            </a:r>
            <a:endParaRPr lang="en-US" smtClean="0"/>
          </a:p>
        </p:txBody>
      </p:sp>
      <p:sp>
        <p:nvSpPr>
          <p:cNvPr id="1034294" name="Rectangle 54"/>
          <p:cNvSpPr>
            <a:spLocks noChangeArrowheads="1"/>
          </p:cNvSpPr>
          <p:nvPr/>
        </p:nvSpPr>
        <p:spPr bwMode="auto">
          <a:xfrm>
            <a:off x="1214438" y="1368425"/>
            <a:ext cx="3736975" cy="52101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46964" dir="3121182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6392" name="Group 45"/>
          <p:cNvGrpSpPr>
            <a:grpSpLocks/>
          </p:cNvGrpSpPr>
          <p:nvPr/>
        </p:nvGrpSpPr>
        <p:grpSpPr bwMode="auto">
          <a:xfrm>
            <a:off x="850900" y="1327150"/>
            <a:ext cx="4462463" cy="5222875"/>
            <a:chOff x="536" y="836"/>
            <a:chExt cx="2811" cy="3290"/>
          </a:xfrm>
        </p:grpSpPr>
        <p:grpSp>
          <p:nvGrpSpPr>
            <p:cNvPr id="16398" name="Group 46"/>
            <p:cNvGrpSpPr>
              <a:grpSpLocks/>
            </p:cNvGrpSpPr>
            <p:nvPr/>
          </p:nvGrpSpPr>
          <p:grpSpPr bwMode="auto">
            <a:xfrm>
              <a:off x="785" y="866"/>
              <a:ext cx="2284" cy="3212"/>
              <a:chOff x="785" y="866"/>
              <a:chExt cx="2284" cy="3212"/>
            </a:xfrm>
          </p:grpSpPr>
          <p:pic>
            <p:nvPicPr>
              <p:cNvPr id="16404" name="Picture 47" descr="#34_span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6479"/>
              <a:stretch>
                <a:fillRect/>
              </a:stretch>
            </p:blipFill>
            <p:spPr bwMode="auto">
              <a:xfrm>
                <a:off x="787" y="868"/>
                <a:ext cx="2275" cy="3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05" name="Rectangle 48"/>
              <p:cNvSpPr>
                <a:spLocks noChangeArrowheads="1"/>
              </p:cNvSpPr>
              <p:nvPr/>
            </p:nvSpPr>
            <p:spPr bwMode="auto">
              <a:xfrm>
                <a:off x="785" y="866"/>
                <a:ext cx="2284" cy="2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399" name="Rectangle 49"/>
            <p:cNvSpPr>
              <a:spLocks noChangeArrowheads="1"/>
            </p:cNvSpPr>
            <p:nvPr/>
          </p:nvSpPr>
          <p:spPr bwMode="auto">
            <a:xfrm>
              <a:off x="761" y="837"/>
              <a:ext cx="2338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111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0" name="Rectangle 50"/>
            <p:cNvSpPr>
              <a:spLocks noChangeArrowheads="1"/>
            </p:cNvSpPr>
            <p:nvPr/>
          </p:nvSpPr>
          <p:spPr bwMode="auto">
            <a:xfrm>
              <a:off x="536" y="862"/>
              <a:ext cx="2811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/>
            <a:p>
              <a:pPr algn="ctr" defTabSz="1019175"/>
              <a:r>
                <a:rPr lang="en-US" b="1" i="1"/>
                <a:t>Determinar los libros: </a:t>
              </a:r>
            </a:p>
            <a:p>
              <a:pPr algn="ctr" defTabSz="1019175"/>
              <a:r>
                <a:rPr lang="en-US" b="1" i="1"/>
                <a:t>Ordenando el Antiguo Testamento</a:t>
              </a:r>
            </a:p>
          </p:txBody>
        </p:sp>
        <p:sp>
          <p:nvSpPr>
            <p:cNvPr id="16401" name="Text Box 51"/>
            <p:cNvSpPr txBox="1">
              <a:spLocks noChangeArrowheads="1"/>
            </p:cNvSpPr>
            <p:nvPr/>
          </p:nvSpPr>
          <p:spPr bwMode="auto">
            <a:xfrm>
              <a:off x="2672" y="2136"/>
              <a:ext cx="40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600" b="1">
                  <a:latin typeface="Arial" charset="0"/>
                </a:rPr>
                <a:t>EL BIBLICO ARCHIVO</a:t>
              </a:r>
            </a:p>
          </p:txBody>
        </p:sp>
        <p:sp>
          <p:nvSpPr>
            <p:cNvPr id="16402" name="Rectangle 52"/>
            <p:cNvSpPr>
              <a:spLocks noChangeArrowheads="1"/>
            </p:cNvSpPr>
            <p:nvPr/>
          </p:nvSpPr>
          <p:spPr bwMode="auto">
            <a:xfrm>
              <a:off x="2744" y="1680"/>
              <a:ext cx="12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3" name="Rectangle 53"/>
            <p:cNvSpPr>
              <a:spLocks noChangeArrowheads="1"/>
            </p:cNvSpPr>
            <p:nvPr/>
          </p:nvSpPr>
          <p:spPr bwMode="auto">
            <a:xfrm>
              <a:off x="774" y="836"/>
              <a:ext cx="2303" cy="3290"/>
            </a:xfrm>
            <a:prstGeom prst="rect">
              <a:avLst/>
            </a:prstGeom>
            <a:noFill/>
            <a:ln w="136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2393950" y="1803400"/>
            <a:ext cx="5410200" cy="4122738"/>
            <a:chOff x="1508" y="1136"/>
            <a:chExt cx="3408" cy="2597"/>
          </a:xfrm>
        </p:grpSpPr>
        <p:sp>
          <p:nvSpPr>
            <p:cNvPr id="1034260" name="AutoShape 20"/>
            <p:cNvSpPr>
              <a:spLocks noChangeArrowheads="1"/>
            </p:cNvSpPr>
            <p:nvPr/>
          </p:nvSpPr>
          <p:spPr bwMode="auto">
            <a:xfrm>
              <a:off x="1508" y="1136"/>
              <a:ext cx="699" cy="2597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34261" name="AutoShape 21"/>
            <p:cNvSpPr>
              <a:spLocks noChangeArrowheads="1"/>
            </p:cNvSpPr>
            <p:nvPr/>
          </p:nvSpPr>
          <p:spPr bwMode="auto">
            <a:xfrm>
              <a:off x="3161" y="1724"/>
              <a:ext cx="1755" cy="445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34262" name="Line 22"/>
            <p:cNvSpPr>
              <a:spLocks noChangeShapeType="1"/>
            </p:cNvSpPr>
            <p:nvPr/>
          </p:nvSpPr>
          <p:spPr bwMode="auto">
            <a:xfrm flipH="1">
              <a:off x="2209" y="1942"/>
              <a:ext cx="940" cy="341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prstDash val="sysDot"/>
              <a:round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5181600" y="1736725"/>
            <a:ext cx="31877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La </a:t>
            </a:r>
            <a:r>
              <a:rPr lang="en-US" sz="28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cronología</a:t>
            </a:r>
            <a:endParaRPr lang="en-US" sz="2800" b="1" dirty="0">
              <a:solidFill>
                <a:schemeClr val="bg1"/>
              </a:solidFill>
              <a:latin typeface="Helvetica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034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6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5410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5411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5412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5413" name="Rectangle 6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14" name="Rectangle 7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5415" name="Rectangle 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5416" name="Rectangle 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5417" name="Rectangle 1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5418" name="Rectangle 1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5419" name="Rectangle 1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5420" name="Rectangle 1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5421" name="Rectangle 1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5422" name="Rectangle 1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5423" name="Rectangle 1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5424" name="Rectangle 1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5425" name="Rectangle 1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5426" name="Rectangle 1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5427" name="Rectangle 20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5428" name="Rectangle 21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5429" name="Rectangle 22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5430" name="Rectangle 23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5431" name="Rectangle 24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5432" name="Rectangle 2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5433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34" name="Rectangle 27"/>
          <p:cNvSpPr>
            <a:spLocks noChangeArrowheads="1"/>
          </p:cNvSpPr>
          <p:nvPr/>
        </p:nvSpPr>
        <p:spPr bwMode="auto">
          <a:xfrm>
            <a:off x="4989513" y="407988"/>
            <a:ext cx="4692650" cy="68341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b="1">
              <a:solidFill>
                <a:srgbClr val="FFF819"/>
              </a:solidFill>
            </a:endParaRPr>
          </a:p>
          <a:p>
            <a:pPr algn="ctr"/>
            <a:endParaRPr lang="en-US"/>
          </a:p>
        </p:txBody>
      </p:sp>
      <p:sp>
        <p:nvSpPr>
          <p:cNvPr id="145435" name="Rectangle 28"/>
          <p:cNvSpPr>
            <a:spLocks noChangeArrowheads="1"/>
          </p:cNvSpPr>
          <p:nvPr/>
        </p:nvSpPr>
        <p:spPr bwMode="auto">
          <a:xfrm>
            <a:off x="5026025" y="412750"/>
            <a:ext cx="4694238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9421" name="Rectangle 29"/>
          <p:cNvSpPr>
            <a:spLocks noChangeArrowheads="1"/>
          </p:cNvSpPr>
          <p:nvPr/>
        </p:nvSpPr>
        <p:spPr bwMode="auto">
          <a:xfrm>
            <a:off x="5568950" y="2047875"/>
            <a:ext cx="3484563" cy="490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400" b="1" i="1">
                <a:solidFill>
                  <a:schemeClr val="bg1"/>
                </a:solidFill>
                <a:latin typeface="Helvetica" charset="0"/>
              </a:rPr>
              <a:t> </a:t>
            </a:r>
            <a:endParaRPr lang="en-US" sz="1000" b="1" u="sng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339422" name="Rectangle 30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45438" name="Text Box 31"/>
          <p:cNvSpPr txBox="1">
            <a:spLocks noChangeArrowheads="1"/>
          </p:cNvSpPr>
          <p:nvPr/>
        </p:nvSpPr>
        <p:spPr bwMode="auto">
          <a:xfrm>
            <a:off x="9018588" y="73437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70</a:t>
            </a:r>
          </a:p>
        </p:txBody>
      </p:sp>
      <p:sp>
        <p:nvSpPr>
          <p:cNvPr id="1339424" name="Rectangle 32"/>
          <p:cNvSpPr>
            <a:spLocks noChangeArrowheads="1"/>
          </p:cNvSpPr>
          <p:nvPr/>
        </p:nvSpPr>
        <p:spPr bwMode="auto">
          <a:xfrm>
            <a:off x="6500813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45440" name="AutoShape 34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5417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41" name="Rectangle 35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42" name="Rectangle 36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43" name="Rectangle 37"/>
          <p:cNvSpPr>
            <a:spLocks noChangeArrowheads="1"/>
          </p:cNvSpPr>
          <p:nvPr/>
        </p:nvSpPr>
        <p:spPr bwMode="auto">
          <a:xfrm>
            <a:off x="2649538" y="1123950"/>
            <a:ext cx="1228725" cy="11303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44" name="AutoShape 38"/>
          <p:cNvSpPr>
            <a:spLocks noChangeArrowheads="1"/>
          </p:cNvSpPr>
          <p:nvPr/>
        </p:nvSpPr>
        <p:spPr bwMode="auto">
          <a:xfrm>
            <a:off x="2776538" y="1144588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FF945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45" name="AutoShape 39"/>
          <p:cNvSpPr>
            <a:spLocks noChangeArrowheads="1"/>
          </p:cNvSpPr>
          <p:nvPr/>
        </p:nvSpPr>
        <p:spPr bwMode="auto">
          <a:xfrm>
            <a:off x="2749550" y="37846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46" name="AutoShape 40"/>
          <p:cNvSpPr>
            <a:spLocks noChangeArrowheads="1"/>
          </p:cNvSpPr>
          <p:nvPr/>
        </p:nvSpPr>
        <p:spPr bwMode="auto">
          <a:xfrm>
            <a:off x="2755900" y="23368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47" name="AutoShape 41"/>
          <p:cNvSpPr>
            <a:spLocks noChangeArrowheads="1"/>
          </p:cNvSpPr>
          <p:nvPr/>
        </p:nvSpPr>
        <p:spPr bwMode="auto">
          <a:xfrm>
            <a:off x="2736850" y="54229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48" name="AutoShape 42"/>
          <p:cNvSpPr>
            <a:spLocks noChangeArrowheads="1"/>
          </p:cNvSpPr>
          <p:nvPr/>
        </p:nvSpPr>
        <p:spPr bwMode="auto">
          <a:xfrm>
            <a:off x="2743200" y="628015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49" name="Rectangle 43"/>
          <p:cNvSpPr>
            <a:spLocks noChangeArrowheads="1"/>
          </p:cNvSpPr>
          <p:nvPr/>
        </p:nvSpPr>
        <p:spPr bwMode="auto">
          <a:xfrm>
            <a:off x="2757488" y="629602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5450" name="Rectangle 44"/>
          <p:cNvSpPr>
            <a:spLocks noChangeArrowheads="1"/>
          </p:cNvSpPr>
          <p:nvPr/>
        </p:nvSpPr>
        <p:spPr bwMode="auto">
          <a:xfrm>
            <a:off x="2903538" y="623887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45451" name="Rectangle 45"/>
          <p:cNvSpPr>
            <a:spLocks noChangeArrowheads="1"/>
          </p:cNvSpPr>
          <p:nvPr/>
        </p:nvSpPr>
        <p:spPr bwMode="auto">
          <a:xfrm>
            <a:off x="4203700" y="1109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45452" name="Rectangle 46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45453" name="Rectangle 47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339440" name="Rectangle 48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45455" name="Line 49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56" name="Line 50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57" name="Line 51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58" name="Line 52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59" name="Freeform 53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5460" name="Line 54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61" name="Freeform 55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62" name="Line 56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63" name="Line 57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64" name="Line 58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65" name="Line 59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66" name="Line 60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67" name="Line 61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68" name="Line 62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69" name="Line 63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70" name="Line 64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71" name="Line 65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72" name="Line 66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73" name="Line 67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74" name="Rectangle 68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45475" name="Line 69"/>
          <p:cNvSpPr>
            <a:spLocks noChangeShapeType="1"/>
          </p:cNvSpPr>
          <p:nvPr/>
        </p:nvSpPr>
        <p:spPr bwMode="auto">
          <a:xfrm>
            <a:off x="2711450" y="17049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76" name="Line 70"/>
          <p:cNvSpPr>
            <a:spLocks noChangeShapeType="1"/>
          </p:cNvSpPr>
          <p:nvPr/>
        </p:nvSpPr>
        <p:spPr bwMode="auto">
          <a:xfrm>
            <a:off x="2711450" y="22256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77" name="Rectangle 71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45478" name="Rectangle 72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45479" name="Rectangle 73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45480" name="Rectangle 74"/>
          <p:cNvSpPr>
            <a:spLocks noChangeArrowheads="1"/>
          </p:cNvSpPr>
          <p:nvPr/>
        </p:nvSpPr>
        <p:spPr bwMode="auto">
          <a:xfrm>
            <a:off x="2925763" y="1050925"/>
            <a:ext cx="1381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400">
              <a:latin typeface="Helvetica" charset="0"/>
            </a:endParaRPr>
          </a:p>
        </p:txBody>
      </p:sp>
      <p:sp>
        <p:nvSpPr>
          <p:cNvPr id="145481" name="Line 75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82" name="Rectangle 76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45483" name="Rectangle 77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45484" name="Rectangle 78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45485" name="Freeform 79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5486" name="Line 80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87" name="Line 81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88" name="Line 82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89" name="Line 83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90" name="Line 84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91" name="Line 85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92" name="Line 86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93" name="Rectangle 87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5494" name="Rectangle 88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5495" name="Rectangle 89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45496" name="Rectangle 90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45497" name="Rectangle 91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45498" name="Rectangle 92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45499" name="Rectangle 93"/>
          <p:cNvSpPr>
            <a:spLocks noChangeArrowheads="1"/>
          </p:cNvSpPr>
          <p:nvPr/>
        </p:nvSpPr>
        <p:spPr bwMode="auto">
          <a:xfrm>
            <a:off x="2590800" y="2103438"/>
            <a:ext cx="5286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/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45500" name="AutoShape 94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501" name="Rectangle 95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45502" name="Rectangle 96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45503" name="Rectangle 97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45504" name="Rectangle 98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45505" name="Rectangle 99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45506" name="Rectangle 100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45507" name="Rectangle 101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45508" name="Rectangle 102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45509" name="Rectangle 103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45510" name="Rectangle 104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45511" name="Rectangle 105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512" name="Line 106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513" name="Line 107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514" name="Line 108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515" name="Line 109"/>
          <p:cNvSpPr>
            <a:spLocks noChangeShapeType="1"/>
          </p:cNvSpPr>
          <p:nvPr/>
        </p:nvSpPr>
        <p:spPr bwMode="auto">
          <a:xfrm>
            <a:off x="2708275" y="1941513"/>
            <a:ext cx="11160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516" name="Line 110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517" name="Line 111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518" name="Rectangle 112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5519" name="Rectangle 113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5520" name="Rectangle 114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5521" name="Text Box 115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45522" name="Text Box 116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45523" name="Rectangle 117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5524" name="Rectangle 118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5525" name="Rectangle 119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5526" name="Rectangle 120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5527" name="Rectangle 121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5528" name="Rectangle 122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5529" name="Rectangle 123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45530" name="Rectangle 124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45531" name="Rectangle 125"/>
          <p:cNvSpPr>
            <a:spLocks noChangeArrowheads="1"/>
          </p:cNvSpPr>
          <p:nvPr/>
        </p:nvSpPr>
        <p:spPr bwMode="auto">
          <a:xfrm>
            <a:off x="2513013" y="4684713"/>
            <a:ext cx="14795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5532" name="Rectangle 126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5533" name="Rectangle 127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45534" name="Line 128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535" name="Line 129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536" name="Line 130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537" name="Line 131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538" name="Rectangle 132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539" name="Rectangle 133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5540" name="Line 134"/>
          <p:cNvSpPr>
            <a:spLocks noChangeShapeType="1"/>
          </p:cNvSpPr>
          <p:nvPr/>
        </p:nvSpPr>
        <p:spPr bwMode="auto">
          <a:xfrm>
            <a:off x="2606675" y="2278063"/>
            <a:ext cx="12922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541" name="Rectangle 135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542" name="Rectangle 136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543" name="Rectangle 137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544" name="Arc 138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545" name="Rectangle 139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546" name="Rectangle 140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547" name="Rectangle 141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5548" name="Rectangle 142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5549" name="Rectangle 143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5550" name="Rectangle 154"/>
          <p:cNvSpPr>
            <a:spLocks noChangeArrowheads="1"/>
          </p:cNvSpPr>
          <p:nvPr/>
        </p:nvSpPr>
        <p:spPr bwMode="auto">
          <a:xfrm>
            <a:off x="2770188" y="23526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5551" name="Rectangle 155"/>
          <p:cNvSpPr>
            <a:spLocks noChangeArrowheads="1"/>
          </p:cNvSpPr>
          <p:nvPr/>
        </p:nvSpPr>
        <p:spPr bwMode="auto">
          <a:xfrm>
            <a:off x="2916238" y="22955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45552" name="Rectangle 156"/>
          <p:cNvSpPr>
            <a:spLocks noChangeArrowheads="1"/>
          </p:cNvSpPr>
          <p:nvPr/>
        </p:nvSpPr>
        <p:spPr bwMode="auto">
          <a:xfrm>
            <a:off x="2763838" y="38004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5553" name="Rectangle 157"/>
          <p:cNvSpPr>
            <a:spLocks noChangeArrowheads="1"/>
          </p:cNvSpPr>
          <p:nvPr/>
        </p:nvSpPr>
        <p:spPr bwMode="auto">
          <a:xfrm>
            <a:off x="2909888" y="37433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45554" name="Rectangle 158"/>
          <p:cNvSpPr>
            <a:spLocks noChangeArrowheads="1"/>
          </p:cNvSpPr>
          <p:nvPr/>
        </p:nvSpPr>
        <p:spPr bwMode="auto">
          <a:xfrm>
            <a:off x="2751138" y="54387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5555" name="Rectangle 159"/>
          <p:cNvSpPr>
            <a:spLocks noChangeArrowheads="1"/>
          </p:cNvSpPr>
          <p:nvPr/>
        </p:nvSpPr>
        <p:spPr bwMode="auto">
          <a:xfrm>
            <a:off x="2897188" y="53816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45556" name="Rectangle 160"/>
          <p:cNvSpPr>
            <a:spLocks noChangeArrowheads="1"/>
          </p:cNvSpPr>
          <p:nvPr/>
        </p:nvSpPr>
        <p:spPr bwMode="auto">
          <a:xfrm>
            <a:off x="2790825" y="1160463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5557" name="Rectangle 161"/>
          <p:cNvSpPr>
            <a:spLocks noChangeArrowheads="1"/>
          </p:cNvSpPr>
          <p:nvPr/>
        </p:nvSpPr>
        <p:spPr bwMode="auto">
          <a:xfrm>
            <a:off x="2936875" y="1103313"/>
            <a:ext cx="5588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Israel</a:t>
            </a:r>
            <a:endParaRPr lang="en-US" sz="2000">
              <a:latin typeface="Arial Black" charset="0"/>
            </a:endParaRPr>
          </a:p>
        </p:txBody>
      </p:sp>
      <p:sp>
        <p:nvSpPr>
          <p:cNvPr id="145558" name="Line 165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559" name="Text Box 166"/>
          <p:cNvSpPr txBox="1">
            <a:spLocks noChangeArrowheads="1"/>
          </p:cNvSpPr>
          <p:nvPr/>
        </p:nvSpPr>
        <p:spPr bwMode="auto">
          <a:xfrm rot="-5400000">
            <a:off x="1716881" y="3550444"/>
            <a:ext cx="4703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45560" name="Line 167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561" name="Rectangle 168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45562" name="Text Box 169"/>
          <p:cNvSpPr txBox="1">
            <a:spLocks noChangeArrowheads="1"/>
          </p:cNvSpPr>
          <p:nvPr/>
        </p:nvSpPr>
        <p:spPr bwMode="auto">
          <a:xfrm rot="-5400000">
            <a:off x="2350294" y="3706019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</a:t>
            </a:r>
            <a:endParaRPr lang="en-US" sz="900">
              <a:latin typeface="Arial Black" charset="0"/>
            </a:endParaRPr>
          </a:p>
        </p:txBody>
      </p:sp>
      <p:sp>
        <p:nvSpPr>
          <p:cNvPr id="145563" name="Line 170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564" name="Line 171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565" name="Line 172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566" name="Line 173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567" name="Line 174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568" name="Text Box 175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339580" name="Rectangle 188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sp>
        <p:nvSpPr>
          <p:cNvPr id="1339588" name="Text Box 196"/>
          <p:cNvSpPr txBox="1">
            <a:spLocks noChangeArrowheads="1"/>
          </p:cNvSpPr>
          <p:nvPr/>
        </p:nvSpPr>
        <p:spPr bwMode="auto">
          <a:xfrm>
            <a:off x="5243513" y="6557963"/>
            <a:ext cx="430847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FFE957"/>
                </a:solidFill>
                <a:latin typeface="Helvetica" pitchFamily="1" charset="0"/>
                <a:ea typeface="+mn-ea"/>
                <a:cs typeface="+mn-cs"/>
              </a:rPr>
              <a:t>Cronología bíblica aproximada: </a:t>
            </a:r>
            <a:r>
              <a:rPr lang="en-US" sz="2000" b="1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830 a.C. to 590 a.C.</a:t>
            </a:r>
          </a:p>
        </p:txBody>
      </p:sp>
      <p:sp>
        <p:nvSpPr>
          <p:cNvPr id="1339589" name="AutoShape 197"/>
          <p:cNvSpPr>
            <a:spLocks noChangeArrowheads="1"/>
          </p:cNvSpPr>
          <p:nvPr/>
        </p:nvSpPr>
        <p:spPr bwMode="auto">
          <a:xfrm>
            <a:off x="4949825" y="6513513"/>
            <a:ext cx="5002213" cy="8223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F819"/>
            </a:solidFill>
            <a:round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39590" name="Rectangle 198"/>
          <p:cNvSpPr>
            <a:spLocks noChangeArrowheads="1"/>
          </p:cNvSpPr>
          <p:nvPr/>
        </p:nvSpPr>
        <p:spPr bwMode="auto">
          <a:xfrm>
            <a:off x="5445125" y="4002088"/>
            <a:ext cx="3903663" cy="24384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Al reino “del sur</a:t>
            </a:r>
            <a:r>
              <a:rPr lang="en-US" sz="2000" b="1" i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”</a:t>
            </a:r>
            <a:r>
              <a:rPr lang="en-US" sz="20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…Judá en decadencia…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Isaías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Joel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Miqueas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Abdías (A Edom)</a:t>
            </a:r>
          </a:p>
        </p:txBody>
      </p:sp>
      <p:sp>
        <p:nvSpPr>
          <p:cNvPr id="145573" name="Rectangle 215"/>
          <p:cNvSpPr>
            <a:spLocks noChangeArrowheads="1"/>
          </p:cNvSpPr>
          <p:nvPr/>
        </p:nvSpPr>
        <p:spPr bwMode="auto">
          <a:xfrm>
            <a:off x="2632075" y="3784600"/>
            <a:ext cx="1214438" cy="3643313"/>
          </a:xfrm>
          <a:prstGeom prst="rect">
            <a:avLst/>
          </a:prstGeom>
          <a:solidFill>
            <a:srgbClr val="000000">
              <a:alpha val="58823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574" name="Rectangle 216"/>
          <p:cNvSpPr>
            <a:spLocks noChangeArrowheads="1"/>
          </p:cNvSpPr>
          <p:nvPr/>
        </p:nvSpPr>
        <p:spPr bwMode="auto">
          <a:xfrm>
            <a:off x="2662238" y="1066800"/>
            <a:ext cx="1214437" cy="1133475"/>
          </a:xfrm>
          <a:prstGeom prst="rect">
            <a:avLst/>
          </a:prstGeom>
          <a:solidFill>
            <a:srgbClr val="000000">
              <a:alpha val="58823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9610" name="AutoShape 218"/>
          <p:cNvSpPr>
            <a:spLocks noChangeArrowheads="1"/>
          </p:cNvSpPr>
          <p:nvPr/>
        </p:nvSpPr>
        <p:spPr bwMode="auto">
          <a:xfrm>
            <a:off x="5591175" y="3905250"/>
            <a:ext cx="3570288" cy="2513013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39611" name="AutoShape 219"/>
          <p:cNvSpPr>
            <a:spLocks noChangeArrowheads="1"/>
          </p:cNvSpPr>
          <p:nvPr/>
        </p:nvSpPr>
        <p:spPr bwMode="auto">
          <a:xfrm>
            <a:off x="2466975" y="2249488"/>
            <a:ext cx="1592263" cy="1719262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1339612" name="Picture 220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45578" name="Rectangle 222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45579" name="Rectangle 223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45580" name="Rectangle 224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5581" name="Rectangle 225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5582" name="Rectangle 226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5583" name="Rectangle 227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5584" name="Rectangle 228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5585" name="Rectangle 229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5586" name="Rectangle 230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5587" name="Rectangle 231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5588" name="Rectangle 232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5589" name="Rectangle 233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45590" name="Rectangle 234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45591" name="Rectangle 235"/>
          <p:cNvSpPr>
            <a:spLocks noChangeArrowheads="1"/>
          </p:cNvSpPr>
          <p:nvPr/>
        </p:nvSpPr>
        <p:spPr bwMode="auto">
          <a:xfrm>
            <a:off x="2513013" y="4684713"/>
            <a:ext cx="14795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5592" name="Rectangle 236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5593" name="Rectangle 237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45594" name="Rectangle 238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5595" name="Rectangle 239"/>
          <p:cNvSpPr>
            <a:spLocks noChangeArrowheads="1"/>
          </p:cNvSpPr>
          <p:nvPr/>
        </p:nvSpPr>
        <p:spPr bwMode="auto">
          <a:xfrm>
            <a:off x="2886075" y="3502025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Abdías</a:t>
            </a:r>
            <a:endParaRPr lang="en-US" sz="1600">
              <a:latin typeface="Helvetica" charset="0"/>
            </a:endParaRPr>
          </a:p>
        </p:txBody>
      </p:sp>
      <p:sp>
        <p:nvSpPr>
          <p:cNvPr id="145596" name="Rectangle 240"/>
          <p:cNvSpPr>
            <a:spLocks noChangeArrowheads="1"/>
          </p:cNvSpPr>
          <p:nvPr/>
        </p:nvSpPr>
        <p:spPr bwMode="auto">
          <a:xfrm>
            <a:off x="2949575" y="2655888"/>
            <a:ext cx="635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Isaías</a:t>
            </a:r>
            <a:endParaRPr lang="en-US" sz="1800">
              <a:latin typeface="Helvetica" charset="0"/>
            </a:endParaRPr>
          </a:p>
        </p:txBody>
      </p:sp>
      <p:sp>
        <p:nvSpPr>
          <p:cNvPr id="145597" name="Rectangle 241"/>
          <p:cNvSpPr>
            <a:spLocks noChangeArrowheads="1"/>
          </p:cNvSpPr>
          <p:nvPr/>
        </p:nvSpPr>
        <p:spPr bwMode="auto">
          <a:xfrm>
            <a:off x="2822575" y="3225800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Miqueas</a:t>
            </a:r>
            <a:endParaRPr lang="en-US" sz="1800">
              <a:latin typeface="Helvetica" charset="0"/>
            </a:endParaRPr>
          </a:p>
        </p:txBody>
      </p:sp>
      <p:sp>
        <p:nvSpPr>
          <p:cNvPr id="145598" name="Rectangle 242"/>
          <p:cNvSpPr>
            <a:spLocks noChangeArrowheads="1"/>
          </p:cNvSpPr>
          <p:nvPr/>
        </p:nvSpPr>
        <p:spPr bwMode="auto">
          <a:xfrm>
            <a:off x="3048000" y="2928938"/>
            <a:ext cx="457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Joel</a:t>
            </a:r>
            <a:endParaRPr lang="en-US" sz="1800">
              <a:latin typeface="Helvetica" charset="0"/>
            </a:endParaRPr>
          </a:p>
        </p:txBody>
      </p:sp>
      <p:sp>
        <p:nvSpPr>
          <p:cNvPr id="145599" name="Rectangle 246"/>
          <p:cNvSpPr>
            <a:spLocks noChangeArrowheads="1"/>
          </p:cNvSpPr>
          <p:nvPr/>
        </p:nvSpPr>
        <p:spPr bwMode="auto">
          <a:xfrm>
            <a:off x="2938463" y="1978025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Jonás</a:t>
            </a:r>
            <a:endParaRPr lang="en-US" sz="1800">
              <a:latin typeface="Arial" charset="0"/>
            </a:endParaRPr>
          </a:p>
        </p:txBody>
      </p:sp>
      <p:sp>
        <p:nvSpPr>
          <p:cNvPr id="145600" name="Rectangle 247"/>
          <p:cNvSpPr>
            <a:spLocks noChangeArrowheads="1"/>
          </p:cNvSpPr>
          <p:nvPr/>
        </p:nvSpPr>
        <p:spPr bwMode="auto">
          <a:xfrm>
            <a:off x="2949575" y="1482725"/>
            <a:ext cx="63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Amós</a:t>
            </a:r>
            <a:endParaRPr lang="en-US" sz="1800">
              <a:latin typeface="Arial" charset="0"/>
            </a:endParaRPr>
          </a:p>
        </p:txBody>
      </p:sp>
      <p:sp>
        <p:nvSpPr>
          <p:cNvPr id="145601" name="Rectangle 248"/>
          <p:cNvSpPr>
            <a:spLocks noChangeArrowheads="1"/>
          </p:cNvSpPr>
          <p:nvPr/>
        </p:nvSpPr>
        <p:spPr bwMode="auto">
          <a:xfrm>
            <a:off x="2901950" y="1733550"/>
            <a:ext cx="749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Oseas </a:t>
            </a:r>
            <a:endParaRPr lang="en-US" sz="1800">
              <a:latin typeface="Arial" charset="0"/>
            </a:endParaRPr>
          </a:p>
        </p:txBody>
      </p:sp>
      <p:sp>
        <p:nvSpPr>
          <p:cNvPr id="145602" name="Text Box 256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sp>
        <p:nvSpPr>
          <p:cNvPr id="1339649" name="Text Box 257"/>
          <p:cNvSpPr txBox="1">
            <a:spLocks noChangeArrowheads="1"/>
          </p:cNvSpPr>
          <p:nvPr/>
        </p:nvSpPr>
        <p:spPr bwMode="auto">
          <a:xfrm>
            <a:off x="5538788" y="1912938"/>
            <a:ext cx="3621087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Reubicar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17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 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libros de</a:t>
            </a:r>
          </a:p>
          <a:p>
            <a:pPr algn="ctr">
              <a:defRPr/>
            </a:pP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grpSp>
        <p:nvGrpSpPr>
          <p:cNvPr id="145604" name="Group 258"/>
          <p:cNvGrpSpPr>
            <a:grpSpLocks/>
          </p:cNvGrpSpPr>
          <p:nvPr/>
        </p:nvGrpSpPr>
        <p:grpSpPr bwMode="auto">
          <a:xfrm>
            <a:off x="2660650" y="1301750"/>
            <a:ext cx="1109663" cy="5324475"/>
            <a:chOff x="1676" y="820"/>
            <a:chExt cx="699" cy="3354"/>
          </a:xfrm>
        </p:grpSpPr>
        <p:sp>
          <p:nvSpPr>
            <p:cNvPr id="145612" name="Text Box 259"/>
            <p:cNvSpPr txBox="1">
              <a:spLocks noChangeArrowheads="1"/>
            </p:cNvSpPr>
            <p:nvPr/>
          </p:nvSpPr>
          <p:spPr bwMode="auto">
            <a:xfrm>
              <a:off x="1837" y="2458"/>
              <a:ext cx="45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crisis</a:t>
              </a:r>
              <a:endParaRPr lang="en-US" b="1"/>
            </a:p>
          </p:txBody>
        </p:sp>
        <p:sp>
          <p:nvSpPr>
            <p:cNvPr id="145613" name="Text Box 260"/>
            <p:cNvSpPr txBox="1">
              <a:spLocks noChangeArrowheads="1"/>
            </p:cNvSpPr>
            <p:nvPr/>
          </p:nvSpPr>
          <p:spPr bwMode="auto">
            <a:xfrm>
              <a:off x="1724" y="3487"/>
              <a:ext cx="6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cautividad</a:t>
              </a:r>
              <a:endParaRPr lang="en-US" b="1"/>
            </a:p>
          </p:txBody>
        </p:sp>
        <p:sp>
          <p:nvSpPr>
            <p:cNvPr id="145614" name="Text Box 261"/>
            <p:cNvSpPr txBox="1">
              <a:spLocks noChangeArrowheads="1"/>
            </p:cNvSpPr>
            <p:nvPr/>
          </p:nvSpPr>
          <p:spPr bwMode="auto">
            <a:xfrm>
              <a:off x="1815" y="4020"/>
              <a:ext cx="51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Al regreso</a:t>
              </a:r>
              <a:endParaRPr lang="en-US" b="1"/>
            </a:p>
          </p:txBody>
        </p:sp>
        <p:sp>
          <p:nvSpPr>
            <p:cNvPr id="145615" name="Text Box 262"/>
            <p:cNvSpPr txBox="1">
              <a:spLocks noChangeArrowheads="1"/>
            </p:cNvSpPr>
            <p:nvPr/>
          </p:nvSpPr>
          <p:spPr bwMode="auto">
            <a:xfrm>
              <a:off x="1699" y="1544"/>
              <a:ext cx="67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decadencia</a:t>
              </a:r>
              <a:endParaRPr lang="en-US" b="1"/>
            </a:p>
          </p:txBody>
        </p:sp>
        <p:grpSp>
          <p:nvGrpSpPr>
            <p:cNvPr id="145616" name="Group 263"/>
            <p:cNvGrpSpPr>
              <a:grpSpLocks/>
            </p:cNvGrpSpPr>
            <p:nvPr/>
          </p:nvGrpSpPr>
          <p:grpSpPr bwMode="auto">
            <a:xfrm>
              <a:off x="1676" y="820"/>
              <a:ext cx="692" cy="169"/>
              <a:chOff x="2913" y="1215"/>
              <a:chExt cx="692" cy="169"/>
            </a:xfrm>
          </p:grpSpPr>
          <p:sp>
            <p:nvSpPr>
              <p:cNvPr id="145617" name="Rectangle 264"/>
              <p:cNvSpPr>
                <a:spLocks noChangeArrowheads="1"/>
              </p:cNvSpPr>
              <p:nvPr/>
            </p:nvSpPr>
            <p:spPr bwMode="auto">
              <a:xfrm>
                <a:off x="2913" y="1219"/>
                <a:ext cx="692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10000"/>
                  </a:lnSpc>
                </a:pPr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     (Reino del norte.)</a:t>
                </a:r>
                <a:endParaRPr lang="en-US" sz="1600">
                  <a:latin typeface="Helvetica" charset="0"/>
                </a:endParaRPr>
              </a:p>
            </p:txBody>
          </p:sp>
          <p:sp>
            <p:nvSpPr>
              <p:cNvPr id="145618" name="Rectangle 265"/>
              <p:cNvSpPr>
                <a:spLocks noChangeArrowheads="1"/>
              </p:cNvSpPr>
              <p:nvPr/>
            </p:nvSpPr>
            <p:spPr bwMode="auto">
              <a:xfrm>
                <a:off x="3106" y="1215"/>
                <a:ext cx="0" cy="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10000"/>
                  </a:lnSpc>
                </a:pPr>
                <a:endParaRPr lang="en-US" sz="1600">
                  <a:latin typeface="Helvetica" charset="0"/>
                </a:endParaRPr>
              </a:p>
            </p:txBody>
          </p:sp>
        </p:grpSp>
      </p:grpSp>
      <p:grpSp>
        <p:nvGrpSpPr>
          <p:cNvPr id="145605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45606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145608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45609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5610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233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45607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9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9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9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9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9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9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339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9590" grpId="0"/>
      <p:bldP spid="1339610" grpId="0" animBg="1"/>
      <p:bldP spid="133961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7458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7459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7460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7461" name="Rectangle 6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462" name="Rectangle 7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7463" name="Rectangle 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7464" name="Rectangle 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7465" name="Rectangle 1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7466" name="Rectangle 1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7467" name="Rectangle 1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7468" name="Rectangle 1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7469" name="Rectangle 1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7470" name="Rectangle 1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7471" name="Rectangle 1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7472" name="Rectangle 1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7473" name="Rectangle 1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7474" name="Rectangle 1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7475" name="Rectangle 20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7476" name="Rectangle 21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7477" name="Rectangle 22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7478" name="Rectangle 23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7479" name="Rectangle 24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7480" name="Rectangle 2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7481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82" name="Rectangle 27"/>
          <p:cNvSpPr>
            <a:spLocks noChangeArrowheads="1"/>
          </p:cNvSpPr>
          <p:nvPr/>
        </p:nvSpPr>
        <p:spPr bwMode="auto">
          <a:xfrm>
            <a:off x="4989513" y="407988"/>
            <a:ext cx="4692650" cy="68341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b="1">
              <a:solidFill>
                <a:srgbClr val="FFF819"/>
              </a:solidFill>
            </a:endParaRPr>
          </a:p>
          <a:p>
            <a:pPr algn="ctr"/>
            <a:endParaRPr lang="en-US"/>
          </a:p>
        </p:txBody>
      </p:sp>
      <p:sp>
        <p:nvSpPr>
          <p:cNvPr id="147483" name="Rectangle 28"/>
          <p:cNvSpPr>
            <a:spLocks noChangeArrowheads="1"/>
          </p:cNvSpPr>
          <p:nvPr/>
        </p:nvSpPr>
        <p:spPr bwMode="auto">
          <a:xfrm>
            <a:off x="5026025" y="412750"/>
            <a:ext cx="4694238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5197" name="Rectangle 29"/>
          <p:cNvSpPr>
            <a:spLocks noChangeArrowheads="1"/>
          </p:cNvSpPr>
          <p:nvPr/>
        </p:nvSpPr>
        <p:spPr bwMode="auto">
          <a:xfrm>
            <a:off x="5568950" y="2047875"/>
            <a:ext cx="3484563" cy="490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400" b="1" i="1">
                <a:solidFill>
                  <a:schemeClr val="bg1"/>
                </a:solidFill>
                <a:latin typeface="Helvetica" charset="0"/>
              </a:rPr>
              <a:t> </a:t>
            </a:r>
            <a:endParaRPr lang="en-US" sz="1000" b="1" u="sng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415198" name="Rectangle 30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47486" name="Text Box 31"/>
          <p:cNvSpPr txBox="1">
            <a:spLocks noChangeArrowheads="1"/>
          </p:cNvSpPr>
          <p:nvPr/>
        </p:nvSpPr>
        <p:spPr bwMode="auto">
          <a:xfrm>
            <a:off x="8983663" y="7343775"/>
            <a:ext cx="409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70a</a:t>
            </a:r>
          </a:p>
        </p:txBody>
      </p:sp>
      <p:sp>
        <p:nvSpPr>
          <p:cNvPr id="1415200" name="Rectangle 32"/>
          <p:cNvSpPr>
            <a:spLocks noChangeArrowheads="1"/>
          </p:cNvSpPr>
          <p:nvPr/>
        </p:nvSpPr>
        <p:spPr bwMode="auto">
          <a:xfrm>
            <a:off x="6500813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47488" name="AutoShape 33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6052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489" name="Rectangle 34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490" name="Rectangle 35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491" name="Rectangle 36"/>
          <p:cNvSpPr>
            <a:spLocks noChangeArrowheads="1"/>
          </p:cNvSpPr>
          <p:nvPr/>
        </p:nvSpPr>
        <p:spPr bwMode="auto">
          <a:xfrm>
            <a:off x="2649538" y="1123950"/>
            <a:ext cx="1228725" cy="11303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492" name="AutoShape 37"/>
          <p:cNvSpPr>
            <a:spLocks noChangeArrowheads="1"/>
          </p:cNvSpPr>
          <p:nvPr/>
        </p:nvSpPr>
        <p:spPr bwMode="auto">
          <a:xfrm>
            <a:off x="2776538" y="1144588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FF945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493" name="AutoShape 38"/>
          <p:cNvSpPr>
            <a:spLocks noChangeArrowheads="1"/>
          </p:cNvSpPr>
          <p:nvPr/>
        </p:nvSpPr>
        <p:spPr bwMode="auto">
          <a:xfrm>
            <a:off x="2749550" y="37846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494" name="AutoShape 39"/>
          <p:cNvSpPr>
            <a:spLocks noChangeArrowheads="1"/>
          </p:cNvSpPr>
          <p:nvPr/>
        </p:nvSpPr>
        <p:spPr bwMode="auto">
          <a:xfrm>
            <a:off x="2755900" y="23368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495" name="AutoShape 40"/>
          <p:cNvSpPr>
            <a:spLocks noChangeArrowheads="1"/>
          </p:cNvSpPr>
          <p:nvPr/>
        </p:nvSpPr>
        <p:spPr bwMode="auto">
          <a:xfrm>
            <a:off x="2736850" y="54229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496" name="AutoShape 41"/>
          <p:cNvSpPr>
            <a:spLocks noChangeArrowheads="1"/>
          </p:cNvSpPr>
          <p:nvPr/>
        </p:nvSpPr>
        <p:spPr bwMode="auto">
          <a:xfrm>
            <a:off x="2743200" y="628015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497" name="Rectangle 42"/>
          <p:cNvSpPr>
            <a:spLocks noChangeArrowheads="1"/>
          </p:cNvSpPr>
          <p:nvPr/>
        </p:nvSpPr>
        <p:spPr bwMode="auto">
          <a:xfrm>
            <a:off x="2757488" y="629602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7498" name="Rectangle 43"/>
          <p:cNvSpPr>
            <a:spLocks noChangeArrowheads="1"/>
          </p:cNvSpPr>
          <p:nvPr/>
        </p:nvSpPr>
        <p:spPr bwMode="auto">
          <a:xfrm>
            <a:off x="2903538" y="623887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47499" name="Rectangle 44"/>
          <p:cNvSpPr>
            <a:spLocks noChangeArrowheads="1"/>
          </p:cNvSpPr>
          <p:nvPr/>
        </p:nvSpPr>
        <p:spPr bwMode="auto">
          <a:xfrm>
            <a:off x="4203700" y="1109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47500" name="Rectangle 45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47501" name="Rectangle 46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415215" name="Rectangle 47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47503" name="Line 48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04" name="Line 49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05" name="Line 50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06" name="Line 51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07" name="Freeform 52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08" name="Line 53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09" name="Freeform 54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10" name="Line 55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11" name="Line 56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12" name="Line 57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13" name="Line 58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14" name="Line 59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15" name="Line 60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16" name="Line 61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17" name="Line 62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18" name="Line 63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19" name="Line 64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20" name="Line 65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21" name="Line 66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22" name="Rectangle 67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47523" name="Line 68"/>
          <p:cNvSpPr>
            <a:spLocks noChangeShapeType="1"/>
          </p:cNvSpPr>
          <p:nvPr/>
        </p:nvSpPr>
        <p:spPr bwMode="auto">
          <a:xfrm>
            <a:off x="2711450" y="17049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24" name="Line 69"/>
          <p:cNvSpPr>
            <a:spLocks noChangeShapeType="1"/>
          </p:cNvSpPr>
          <p:nvPr/>
        </p:nvSpPr>
        <p:spPr bwMode="auto">
          <a:xfrm>
            <a:off x="2711450" y="22256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25" name="Rectangle 70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47526" name="Rectangle 71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47527" name="Rectangle 72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47528" name="Rectangle 73"/>
          <p:cNvSpPr>
            <a:spLocks noChangeArrowheads="1"/>
          </p:cNvSpPr>
          <p:nvPr/>
        </p:nvSpPr>
        <p:spPr bwMode="auto">
          <a:xfrm>
            <a:off x="2925763" y="1050925"/>
            <a:ext cx="1381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400">
              <a:latin typeface="Helvetica" charset="0"/>
            </a:endParaRPr>
          </a:p>
        </p:txBody>
      </p:sp>
      <p:sp>
        <p:nvSpPr>
          <p:cNvPr id="147529" name="Line 74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30" name="Rectangle 75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47531" name="Rectangle 76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47532" name="Rectangle 77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47533" name="Freeform 78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34" name="Line 79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35" name="Line 80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36" name="Line 81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37" name="Line 82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38" name="Line 83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39" name="Line 84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40" name="Line 85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41" name="Rectangle 86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7542" name="Rectangle 87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7543" name="Rectangle 88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47544" name="Rectangle 89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47545" name="Rectangle 90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47546" name="Rectangle 91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47547" name="Rectangle 92"/>
          <p:cNvSpPr>
            <a:spLocks noChangeArrowheads="1"/>
          </p:cNvSpPr>
          <p:nvPr/>
        </p:nvSpPr>
        <p:spPr bwMode="auto">
          <a:xfrm>
            <a:off x="2590800" y="2103438"/>
            <a:ext cx="5286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/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47548" name="AutoShape 93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549" name="Rectangle 94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47550" name="Rectangle 95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47551" name="Rectangle 96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47552" name="Rectangle 97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47553" name="Rectangle 98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47554" name="Rectangle 99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47555" name="Rectangle 100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47556" name="Rectangle 101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47557" name="Rectangle 102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47558" name="Rectangle 103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47559" name="Rectangle 104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60" name="Line 105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61" name="Line 106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62" name="Line 107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63" name="Line 108"/>
          <p:cNvSpPr>
            <a:spLocks noChangeShapeType="1"/>
          </p:cNvSpPr>
          <p:nvPr/>
        </p:nvSpPr>
        <p:spPr bwMode="auto">
          <a:xfrm>
            <a:off x="2708275" y="1941513"/>
            <a:ext cx="11160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64" name="Line 109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65" name="Line 110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66" name="Rectangle 111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7567" name="Rectangle 112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7568" name="Rectangle 113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7569" name="Text Box 114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47570" name="Text Box 115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47571" name="Rectangle 116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7572" name="Rectangle 117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7573" name="Rectangle 118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7574" name="Rectangle 119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7575" name="Rectangle 120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7576" name="Rectangle 121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7577" name="Rectangle 122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47578" name="Rectangle 123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47579" name="Rectangle 124"/>
          <p:cNvSpPr>
            <a:spLocks noChangeArrowheads="1"/>
          </p:cNvSpPr>
          <p:nvPr/>
        </p:nvSpPr>
        <p:spPr bwMode="auto">
          <a:xfrm>
            <a:off x="2513013" y="4684713"/>
            <a:ext cx="14795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7580" name="Rectangle 125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7581" name="Rectangle 126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47582" name="Line 127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83" name="Line 128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84" name="Line 129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85" name="Line 130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86" name="Rectangle 131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87" name="Rectangle 132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7588" name="Line 133"/>
          <p:cNvSpPr>
            <a:spLocks noChangeShapeType="1"/>
          </p:cNvSpPr>
          <p:nvPr/>
        </p:nvSpPr>
        <p:spPr bwMode="auto">
          <a:xfrm>
            <a:off x="2606675" y="2278063"/>
            <a:ext cx="12922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89" name="Rectangle 134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90" name="Rectangle 135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91" name="Rectangle 136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92" name="Arc 137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93" name="Rectangle 138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94" name="Rectangle 139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95" name="Rectangle 140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7596" name="Rectangle 141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7597" name="Rectangle 142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7598" name="Rectangle 153"/>
          <p:cNvSpPr>
            <a:spLocks noChangeArrowheads="1"/>
          </p:cNvSpPr>
          <p:nvPr/>
        </p:nvSpPr>
        <p:spPr bwMode="auto">
          <a:xfrm>
            <a:off x="2770188" y="23526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7599" name="Rectangle 154"/>
          <p:cNvSpPr>
            <a:spLocks noChangeArrowheads="1"/>
          </p:cNvSpPr>
          <p:nvPr/>
        </p:nvSpPr>
        <p:spPr bwMode="auto">
          <a:xfrm>
            <a:off x="2916238" y="22955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47600" name="Rectangle 155"/>
          <p:cNvSpPr>
            <a:spLocks noChangeArrowheads="1"/>
          </p:cNvSpPr>
          <p:nvPr/>
        </p:nvSpPr>
        <p:spPr bwMode="auto">
          <a:xfrm>
            <a:off x="2763838" y="38004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7601" name="Rectangle 156"/>
          <p:cNvSpPr>
            <a:spLocks noChangeArrowheads="1"/>
          </p:cNvSpPr>
          <p:nvPr/>
        </p:nvSpPr>
        <p:spPr bwMode="auto">
          <a:xfrm>
            <a:off x="2909888" y="37433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47602" name="Rectangle 157"/>
          <p:cNvSpPr>
            <a:spLocks noChangeArrowheads="1"/>
          </p:cNvSpPr>
          <p:nvPr/>
        </p:nvSpPr>
        <p:spPr bwMode="auto">
          <a:xfrm>
            <a:off x="2751138" y="54387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7603" name="Rectangle 158"/>
          <p:cNvSpPr>
            <a:spLocks noChangeArrowheads="1"/>
          </p:cNvSpPr>
          <p:nvPr/>
        </p:nvSpPr>
        <p:spPr bwMode="auto">
          <a:xfrm>
            <a:off x="2897188" y="53816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47604" name="Rectangle 159"/>
          <p:cNvSpPr>
            <a:spLocks noChangeArrowheads="1"/>
          </p:cNvSpPr>
          <p:nvPr/>
        </p:nvSpPr>
        <p:spPr bwMode="auto">
          <a:xfrm>
            <a:off x="2790825" y="1160463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7605" name="Rectangle 160"/>
          <p:cNvSpPr>
            <a:spLocks noChangeArrowheads="1"/>
          </p:cNvSpPr>
          <p:nvPr/>
        </p:nvSpPr>
        <p:spPr bwMode="auto">
          <a:xfrm>
            <a:off x="2936875" y="1103313"/>
            <a:ext cx="5588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Israel</a:t>
            </a:r>
            <a:endParaRPr lang="en-US" sz="2000">
              <a:latin typeface="Arial Black" charset="0"/>
            </a:endParaRPr>
          </a:p>
        </p:txBody>
      </p:sp>
      <p:grpSp>
        <p:nvGrpSpPr>
          <p:cNvPr id="147606" name="Group 161"/>
          <p:cNvGrpSpPr>
            <a:grpSpLocks/>
          </p:cNvGrpSpPr>
          <p:nvPr/>
        </p:nvGrpSpPr>
        <p:grpSpPr bwMode="auto">
          <a:xfrm>
            <a:off x="2676525" y="1301750"/>
            <a:ext cx="1220788" cy="301625"/>
            <a:chOff x="2913" y="1215"/>
            <a:chExt cx="769" cy="190"/>
          </a:xfrm>
        </p:grpSpPr>
        <p:sp>
          <p:nvSpPr>
            <p:cNvPr id="147675" name="Rectangle 162"/>
            <p:cNvSpPr>
              <a:spLocks noChangeArrowheads="1"/>
            </p:cNvSpPr>
            <p:nvPr/>
          </p:nvSpPr>
          <p:spPr bwMode="auto">
            <a:xfrm>
              <a:off x="2913" y="1219"/>
              <a:ext cx="76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     (Reino del norte.)</a:t>
              </a:r>
              <a:endParaRPr lang="en-US" sz="1800">
                <a:latin typeface="Helvetica" charset="0"/>
              </a:endParaRPr>
            </a:p>
          </p:txBody>
        </p:sp>
        <p:sp>
          <p:nvSpPr>
            <p:cNvPr id="147676" name="Rectangle 163"/>
            <p:cNvSpPr>
              <a:spLocks noChangeArrowheads="1"/>
            </p:cNvSpPr>
            <p:nvPr/>
          </p:nvSpPr>
          <p:spPr bwMode="auto">
            <a:xfrm>
              <a:off x="3106" y="1215"/>
              <a:ext cx="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endParaRPr lang="en-US" sz="1800">
                <a:latin typeface="Helvetica" charset="0"/>
              </a:endParaRPr>
            </a:p>
          </p:txBody>
        </p:sp>
      </p:grpSp>
      <p:sp>
        <p:nvSpPr>
          <p:cNvPr id="147607" name="Line 164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608" name="Text Box 165"/>
          <p:cNvSpPr txBox="1">
            <a:spLocks noChangeArrowheads="1"/>
          </p:cNvSpPr>
          <p:nvPr/>
        </p:nvSpPr>
        <p:spPr bwMode="auto">
          <a:xfrm rot="-5400000">
            <a:off x="1716881" y="3534569"/>
            <a:ext cx="4703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47609" name="Line 166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610" name="Rectangle 167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47611" name="Text Box 168"/>
          <p:cNvSpPr txBox="1">
            <a:spLocks noChangeArrowheads="1"/>
          </p:cNvSpPr>
          <p:nvPr/>
        </p:nvSpPr>
        <p:spPr bwMode="auto">
          <a:xfrm rot="-5400000">
            <a:off x="2366169" y="3690144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</a:t>
            </a:r>
            <a:endParaRPr lang="en-US" sz="900">
              <a:latin typeface="Arial Black" charset="0"/>
            </a:endParaRPr>
          </a:p>
        </p:txBody>
      </p:sp>
      <p:sp>
        <p:nvSpPr>
          <p:cNvPr id="147612" name="Line 169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613" name="Line 170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614" name="Line 171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615" name="Line 172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616" name="Line 173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617" name="Text Box 174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415355" name="Rectangle 187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sp>
        <p:nvSpPr>
          <p:cNvPr id="147619" name="Text Box 188"/>
          <p:cNvSpPr txBox="1">
            <a:spLocks noChangeArrowheads="1"/>
          </p:cNvSpPr>
          <p:nvPr/>
        </p:nvSpPr>
        <p:spPr bwMode="auto">
          <a:xfrm>
            <a:off x="2911475" y="3879850"/>
            <a:ext cx="663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latin typeface="Helvetica" charset="0"/>
              </a:rPr>
              <a:t>En crisis</a:t>
            </a:r>
            <a:endParaRPr lang="en-US"/>
          </a:p>
        </p:txBody>
      </p:sp>
      <p:sp>
        <p:nvSpPr>
          <p:cNvPr id="147620" name="Text Box 189"/>
          <p:cNvSpPr txBox="1">
            <a:spLocks noChangeArrowheads="1"/>
          </p:cNvSpPr>
          <p:nvPr/>
        </p:nvSpPr>
        <p:spPr bwMode="auto">
          <a:xfrm>
            <a:off x="2768600" y="5535613"/>
            <a:ext cx="946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latin typeface="Helvetica" charset="0"/>
              </a:rPr>
              <a:t>En cautividad</a:t>
            </a:r>
            <a:endParaRPr lang="en-US"/>
          </a:p>
        </p:txBody>
      </p:sp>
      <p:sp>
        <p:nvSpPr>
          <p:cNvPr id="147621" name="Text Box 190"/>
          <p:cNvSpPr txBox="1">
            <a:spLocks noChangeArrowheads="1"/>
          </p:cNvSpPr>
          <p:nvPr/>
        </p:nvSpPr>
        <p:spPr bwMode="auto">
          <a:xfrm>
            <a:off x="2868613" y="6389688"/>
            <a:ext cx="7635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latin typeface="Helvetica" charset="0"/>
              </a:rPr>
              <a:t>Al regreso</a:t>
            </a:r>
            <a:endParaRPr lang="en-US"/>
          </a:p>
        </p:txBody>
      </p:sp>
      <p:sp>
        <p:nvSpPr>
          <p:cNvPr id="147622" name="Text Box 191"/>
          <p:cNvSpPr txBox="1">
            <a:spLocks noChangeArrowheads="1"/>
          </p:cNvSpPr>
          <p:nvPr/>
        </p:nvSpPr>
        <p:spPr bwMode="auto">
          <a:xfrm>
            <a:off x="2727325" y="2451100"/>
            <a:ext cx="10239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latin typeface="Helvetica" charset="0"/>
              </a:rPr>
              <a:t>En decadencia</a:t>
            </a:r>
            <a:endParaRPr lang="en-US"/>
          </a:p>
        </p:txBody>
      </p:sp>
      <p:sp>
        <p:nvSpPr>
          <p:cNvPr id="147623" name="Rectangle 193"/>
          <p:cNvSpPr>
            <a:spLocks noChangeArrowheads="1"/>
          </p:cNvSpPr>
          <p:nvPr/>
        </p:nvSpPr>
        <p:spPr bwMode="auto">
          <a:xfrm>
            <a:off x="2654300" y="1101725"/>
            <a:ext cx="1214438" cy="1133475"/>
          </a:xfrm>
          <a:prstGeom prst="rect">
            <a:avLst/>
          </a:prstGeom>
          <a:solidFill>
            <a:srgbClr val="000000">
              <a:alpha val="58823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5362" name="AutoShape 194"/>
          <p:cNvSpPr>
            <a:spLocks noChangeArrowheads="1"/>
          </p:cNvSpPr>
          <p:nvPr/>
        </p:nvSpPr>
        <p:spPr bwMode="auto">
          <a:xfrm>
            <a:off x="5568950" y="6367463"/>
            <a:ext cx="3619500" cy="8223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F819"/>
            </a:solidFill>
            <a:round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7625" name="Text Box 195"/>
          <p:cNvSpPr txBox="1">
            <a:spLocks noChangeArrowheads="1"/>
          </p:cNvSpPr>
          <p:nvPr/>
        </p:nvSpPr>
        <p:spPr bwMode="auto">
          <a:xfrm>
            <a:off x="5759450" y="6548438"/>
            <a:ext cx="3386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b="1">
                <a:solidFill>
                  <a:srgbClr val="FFF819"/>
                </a:solidFill>
                <a:latin typeface="Helvetica" charset="0"/>
                <a:cs typeface="Helvetica" charset="0"/>
              </a:rPr>
              <a:t>Alrededor del 700 a.C.</a:t>
            </a:r>
          </a:p>
        </p:txBody>
      </p:sp>
      <p:sp>
        <p:nvSpPr>
          <p:cNvPr id="147626" name="Rectangle 196"/>
          <p:cNvSpPr>
            <a:spLocks noChangeArrowheads="1"/>
          </p:cNvSpPr>
          <p:nvPr/>
        </p:nvSpPr>
        <p:spPr bwMode="auto">
          <a:xfrm>
            <a:off x="2652713" y="2905125"/>
            <a:ext cx="1214437" cy="4570413"/>
          </a:xfrm>
          <a:prstGeom prst="rect">
            <a:avLst/>
          </a:prstGeom>
          <a:solidFill>
            <a:srgbClr val="000000">
              <a:alpha val="58823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627" name="Rectangle 199"/>
          <p:cNvSpPr>
            <a:spLocks noChangeArrowheads="1"/>
          </p:cNvSpPr>
          <p:nvPr/>
        </p:nvSpPr>
        <p:spPr bwMode="auto">
          <a:xfrm>
            <a:off x="5080000" y="2338388"/>
            <a:ext cx="4608513" cy="3551237"/>
          </a:xfrm>
          <a:prstGeom prst="rect">
            <a:avLst/>
          </a:prstGeom>
          <a:noFill/>
          <a:ln w="1111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15374" name="Picture 206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47629" name="Rectangle 207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47630" name="Rectangle 208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47631" name="Rectangle 209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7632" name="Rectangle 210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7633" name="Rectangle 211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7634" name="Rectangle 212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7635" name="Rectangle 213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7636" name="Rectangle 214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7637" name="Rectangle 215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7638" name="Rectangle 216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7639" name="Rectangle 217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7640" name="Rectangle 218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47641" name="Rectangle 219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47642" name="Rectangle 220"/>
          <p:cNvSpPr>
            <a:spLocks noChangeArrowheads="1"/>
          </p:cNvSpPr>
          <p:nvPr/>
        </p:nvSpPr>
        <p:spPr bwMode="auto">
          <a:xfrm>
            <a:off x="2513013" y="4684713"/>
            <a:ext cx="14795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7643" name="Rectangle 221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7644" name="Rectangle 222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47645" name="Rectangle 223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7646" name="Rectangle 224"/>
          <p:cNvSpPr>
            <a:spLocks noChangeArrowheads="1"/>
          </p:cNvSpPr>
          <p:nvPr/>
        </p:nvSpPr>
        <p:spPr bwMode="auto">
          <a:xfrm>
            <a:off x="2886075" y="3502025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Abdías</a:t>
            </a:r>
            <a:endParaRPr lang="en-US" sz="1600">
              <a:latin typeface="Helvetica" charset="0"/>
            </a:endParaRPr>
          </a:p>
        </p:txBody>
      </p:sp>
      <p:sp>
        <p:nvSpPr>
          <p:cNvPr id="147647" name="Rectangle 225"/>
          <p:cNvSpPr>
            <a:spLocks noChangeArrowheads="1"/>
          </p:cNvSpPr>
          <p:nvPr/>
        </p:nvSpPr>
        <p:spPr bwMode="auto">
          <a:xfrm>
            <a:off x="2949575" y="2655888"/>
            <a:ext cx="635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Isaías</a:t>
            </a:r>
            <a:endParaRPr lang="en-US" sz="1800">
              <a:latin typeface="Helvetica" charset="0"/>
            </a:endParaRPr>
          </a:p>
        </p:txBody>
      </p:sp>
      <p:sp>
        <p:nvSpPr>
          <p:cNvPr id="147648" name="Rectangle 226"/>
          <p:cNvSpPr>
            <a:spLocks noChangeArrowheads="1"/>
          </p:cNvSpPr>
          <p:nvPr/>
        </p:nvSpPr>
        <p:spPr bwMode="auto">
          <a:xfrm>
            <a:off x="2822575" y="3225800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Miqueas</a:t>
            </a:r>
            <a:endParaRPr lang="en-US" sz="1800">
              <a:latin typeface="Helvetica" charset="0"/>
            </a:endParaRPr>
          </a:p>
        </p:txBody>
      </p:sp>
      <p:sp>
        <p:nvSpPr>
          <p:cNvPr id="147649" name="Rectangle 227"/>
          <p:cNvSpPr>
            <a:spLocks noChangeArrowheads="1"/>
          </p:cNvSpPr>
          <p:nvPr/>
        </p:nvSpPr>
        <p:spPr bwMode="auto">
          <a:xfrm>
            <a:off x="3048000" y="2928938"/>
            <a:ext cx="457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Joel</a:t>
            </a:r>
            <a:endParaRPr lang="en-US" sz="1800">
              <a:latin typeface="Helvetica" charset="0"/>
            </a:endParaRPr>
          </a:p>
        </p:txBody>
      </p:sp>
      <p:sp>
        <p:nvSpPr>
          <p:cNvPr id="147650" name="Rectangle 228"/>
          <p:cNvSpPr>
            <a:spLocks noChangeArrowheads="1"/>
          </p:cNvSpPr>
          <p:nvPr/>
        </p:nvSpPr>
        <p:spPr bwMode="auto">
          <a:xfrm>
            <a:off x="2938463" y="1978025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Jonás</a:t>
            </a:r>
            <a:endParaRPr lang="en-US" sz="1800">
              <a:latin typeface="Arial" charset="0"/>
            </a:endParaRPr>
          </a:p>
        </p:txBody>
      </p:sp>
      <p:sp>
        <p:nvSpPr>
          <p:cNvPr id="147651" name="Rectangle 229"/>
          <p:cNvSpPr>
            <a:spLocks noChangeArrowheads="1"/>
          </p:cNvSpPr>
          <p:nvPr/>
        </p:nvSpPr>
        <p:spPr bwMode="auto">
          <a:xfrm>
            <a:off x="2949575" y="1482725"/>
            <a:ext cx="63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Amós</a:t>
            </a:r>
            <a:endParaRPr lang="en-US" sz="1800">
              <a:latin typeface="Arial" charset="0"/>
            </a:endParaRPr>
          </a:p>
        </p:txBody>
      </p:sp>
      <p:sp>
        <p:nvSpPr>
          <p:cNvPr id="147652" name="Rectangle 230"/>
          <p:cNvSpPr>
            <a:spLocks noChangeArrowheads="1"/>
          </p:cNvSpPr>
          <p:nvPr/>
        </p:nvSpPr>
        <p:spPr bwMode="auto">
          <a:xfrm>
            <a:off x="2901950" y="1733550"/>
            <a:ext cx="749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Oseas </a:t>
            </a:r>
            <a:endParaRPr lang="en-US" sz="1800">
              <a:latin typeface="Arial" charset="0"/>
            </a:endParaRPr>
          </a:p>
        </p:txBody>
      </p:sp>
      <p:sp>
        <p:nvSpPr>
          <p:cNvPr id="147653" name="Text Box 231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pic>
        <p:nvPicPr>
          <p:cNvPr id="147654" name="Picture 234" descr="Slid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2400300"/>
            <a:ext cx="4487863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5405" name="Rectangle 237"/>
          <p:cNvSpPr>
            <a:spLocks noChangeArrowheads="1"/>
          </p:cNvSpPr>
          <p:nvPr/>
        </p:nvSpPr>
        <p:spPr bwMode="auto">
          <a:xfrm>
            <a:off x="5133975" y="2397125"/>
            <a:ext cx="4489450" cy="3429000"/>
          </a:xfrm>
          <a:prstGeom prst="rect">
            <a:avLst/>
          </a:prstGeom>
          <a:solidFill>
            <a:schemeClr val="tx1">
              <a:alpha val="74117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5368" name="Text Box 200"/>
          <p:cNvSpPr txBox="1">
            <a:spLocks noChangeArrowheads="1"/>
          </p:cNvSpPr>
          <p:nvPr/>
        </p:nvSpPr>
        <p:spPr bwMode="auto">
          <a:xfrm>
            <a:off x="5154613" y="2862263"/>
            <a:ext cx="4387850" cy="2282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smtClean="0">
                <a:solidFill>
                  <a:srgbClr val="FFE957"/>
                </a:solidFill>
                <a:latin typeface="Arial" charset="0"/>
              </a:rPr>
              <a:t> 3 </a:t>
            </a:r>
            <a:r>
              <a:rPr lang="es-ES" sz="2400" b="1" smtClean="0">
                <a:solidFill>
                  <a:srgbClr val="FFE957"/>
                </a:solidFill>
                <a:latin typeface="Arial" charset="0"/>
              </a:rPr>
              <a:t>Despreciado y rechazado por los hombres, varón de dolores, hecho para el sufrimiento. Todos evitaban mirarlo; fue despreciado, y no lo estimamos</a:t>
            </a:r>
            <a:r>
              <a:rPr lang="en-US" sz="2400" b="1" smtClean="0">
                <a:solidFill>
                  <a:srgbClr val="FFE957"/>
                </a:solidFill>
                <a:latin typeface="Arial" charset="0"/>
              </a:rPr>
              <a:t>. </a:t>
            </a:r>
            <a:endParaRPr lang="en-US" smtClean="0"/>
          </a:p>
        </p:txBody>
      </p:sp>
      <p:sp>
        <p:nvSpPr>
          <p:cNvPr id="1415369" name="Rectangle 201"/>
          <p:cNvSpPr>
            <a:spLocks noChangeArrowheads="1"/>
          </p:cNvSpPr>
          <p:nvPr/>
        </p:nvSpPr>
        <p:spPr bwMode="auto">
          <a:xfrm>
            <a:off x="5416550" y="2840038"/>
            <a:ext cx="4100513" cy="2647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E957"/>
                </a:solidFill>
                <a:latin typeface="Arial" charset="0"/>
              </a:rPr>
              <a:t> </a:t>
            </a:r>
            <a:r>
              <a:rPr lang="es-ES" sz="2400" b="1">
                <a:solidFill>
                  <a:srgbClr val="FFE957"/>
                </a:solidFill>
                <a:latin typeface="Arial" charset="0"/>
              </a:rPr>
              <a:t> 4 Ciertamente él cargó con nuestras enfermedades y soportó nuestros dolores, pero nosotros lo consideramos herido, golpeado por Dios, y humillado. </a:t>
            </a:r>
            <a:endParaRPr lang="en-US"/>
          </a:p>
        </p:txBody>
      </p:sp>
      <p:sp>
        <p:nvSpPr>
          <p:cNvPr id="1415370" name="Text Box 202"/>
          <p:cNvSpPr txBox="1">
            <a:spLocks noChangeArrowheads="1"/>
          </p:cNvSpPr>
          <p:nvPr/>
        </p:nvSpPr>
        <p:spPr bwMode="auto">
          <a:xfrm>
            <a:off x="5048250" y="2843213"/>
            <a:ext cx="4591050" cy="2647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smtClean="0">
                <a:solidFill>
                  <a:srgbClr val="FFE957"/>
                </a:solidFill>
                <a:latin typeface="Arial" charset="0"/>
              </a:rPr>
              <a:t> </a:t>
            </a:r>
            <a:r>
              <a:rPr lang="es-ES" sz="2400" b="1" smtClean="0">
                <a:solidFill>
                  <a:srgbClr val="FFE957"/>
                </a:solidFill>
                <a:latin typeface="Arial" charset="0"/>
              </a:rPr>
              <a:t>5 Él fue traspasado por nuestras rebeliones, y molido por nuestras iniquidades;</a:t>
            </a:r>
          </a:p>
          <a:p>
            <a:pPr>
              <a:defRPr/>
            </a:pPr>
            <a:r>
              <a:rPr lang="es-ES" sz="2400" b="1" smtClean="0">
                <a:solidFill>
                  <a:srgbClr val="FFE957"/>
                </a:solidFill>
                <a:latin typeface="Arial" charset="0"/>
              </a:rPr>
              <a:t>sobre él recayó el castigo, precio de nuestra paz, y gracias a sus heridas fuimos sanados. </a:t>
            </a:r>
            <a:endParaRPr lang="en-US" smtClean="0"/>
          </a:p>
        </p:txBody>
      </p:sp>
      <p:sp>
        <p:nvSpPr>
          <p:cNvPr id="1415371" name="Text Box 203"/>
          <p:cNvSpPr txBox="1">
            <a:spLocks noChangeArrowheads="1"/>
          </p:cNvSpPr>
          <p:nvPr/>
        </p:nvSpPr>
        <p:spPr bwMode="auto">
          <a:xfrm>
            <a:off x="5281613" y="2817813"/>
            <a:ext cx="4387850" cy="3081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565150">
              <a:defRPr/>
            </a:pPr>
            <a:r>
              <a:rPr lang="en-US" sz="2800" b="1" i="1">
                <a:solidFill>
                  <a:srgbClr val="66FFFF"/>
                </a:solidFill>
                <a:latin typeface="Arial" pitchFamily="1" charset="0"/>
                <a:ea typeface="+mn-ea"/>
                <a:cs typeface="+mn-cs"/>
              </a:rPr>
              <a:t> 6 </a:t>
            </a:r>
            <a:r>
              <a:rPr lang="es-ES" sz="2800" b="1" i="1">
                <a:solidFill>
                  <a:srgbClr val="66FFFF"/>
                </a:solidFill>
                <a:latin typeface="Arial" pitchFamily="1" charset="0"/>
                <a:ea typeface="+mn-ea"/>
                <a:cs typeface="+mn-cs"/>
              </a:rPr>
              <a:t>Todos andábamos perdidos, como ovejas;</a:t>
            </a:r>
          </a:p>
          <a:p>
            <a:pPr defTabSz="565150">
              <a:defRPr/>
            </a:pPr>
            <a:r>
              <a:rPr lang="es-ES" sz="2800" b="1" i="1">
                <a:solidFill>
                  <a:srgbClr val="66FFFF"/>
                </a:solidFill>
                <a:latin typeface="Arial" pitchFamily="1" charset="0"/>
                <a:ea typeface="+mn-ea"/>
                <a:cs typeface="+mn-cs"/>
              </a:rPr>
              <a:t>cada uno seguía su propio camino, pero el Señor hizo recaer sobre él la iniquidad de todos nosotros. </a:t>
            </a:r>
            <a:r>
              <a:rPr lang="en-US" sz="2800" b="1" i="1">
                <a:solidFill>
                  <a:srgbClr val="66FFFF"/>
                </a:solidFill>
                <a:latin typeface="Arial" pitchFamily="1" charset="0"/>
                <a:ea typeface="+mn-ea"/>
                <a:cs typeface="+mn-cs"/>
              </a:rPr>
              <a:t> </a:t>
            </a:r>
          </a:p>
        </p:txBody>
      </p:sp>
      <p:sp>
        <p:nvSpPr>
          <p:cNvPr id="1415365" name="AutoShape 197"/>
          <p:cNvSpPr>
            <a:spLocks noChangeArrowheads="1"/>
          </p:cNvSpPr>
          <p:nvPr/>
        </p:nvSpPr>
        <p:spPr bwMode="auto">
          <a:xfrm>
            <a:off x="3627438" y="2735263"/>
            <a:ext cx="1539875" cy="735012"/>
          </a:xfrm>
          <a:prstGeom prst="rightArrow">
            <a:avLst>
              <a:gd name="adj1" fmla="val 50000"/>
              <a:gd name="adj2" fmla="val 52376"/>
            </a:avLst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shade val="12549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15373" name="Text Box 205"/>
          <p:cNvSpPr txBox="1">
            <a:spLocks noChangeArrowheads="1"/>
          </p:cNvSpPr>
          <p:nvPr/>
        </p:nvSpPr>
        <p:spPr bwMode="auto">
          <a:xfrm>
            <a:off x="5241925" y="5456238"/>
            <a:ext cx="4248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Relicario del Libro en Jerusalén</a:t>
            </a:r>
          </a:p>
        </p:txBody>
      </p:sp>
      <p:grpSp>
        <p:nvGrpSpPr>
          <p:cNvPr id="3" name="Group 238"/>
          <p:cNvGrpSpPr>
            <a:grpSpLocks/>
          </p:cNvGrpSpPr>
          <p:nvPr/>
        </p:nvGrpSpPr>
        <p:grpSpPr bwMode="auto">
          <a:xfrm>
            <a:off x="5391150" y="1676400"/>
            <a:ext cx="3963988" cy="1263650"/>
            <a:chOff x="3396" y="1056"/>
            <a:chExt cx="2497" cy="796"/>
          </a:xfrm>
        </p:grpSpPr>
        <p:sp>
          <p:nvSpPr>
            <p:cNvPr id="1415372" name="Text Box 204"/>
            <p:cNvSpPr txBox="1">
              <a:spLocks noChangeArrowheads="1"/>
            </p:cNvSpPr>
            <p:nvPr/>
          </p:nvSpPr>
          <p:spPr bwMode="auto">
            <a:xfrm>
              <a:off x="3499" y="1056"/>
              <a:ext cx="2394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tx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415366" name="Text Box 198"/>
            <p:cNvSpPr txBox="1">
              <a:spLocks noChangeArrowheads="1"/>
            </p:cNvSpPr>
            <p:nvPr/>
          </p:nvSpPr>
          <p:spPr bwMode="auto">
            <a:xfrm>
              <a:off x="3396" y="1525"/>
              <a:ext cx="2472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tx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FFE957"/>
                  </a:solidFill>
                  <a:latin typeface="Arial" pitchFamily="1" charset="0"/>
                  <a:ea typeface="+mn-ea"/>
                  <a:cs typeface="+mn-cs"/>
                </a:rPr>
                <a:t>Isaías 53:3-6</a:t>
              </a:r>
            </a:p>
          </p:txBody>
        </p:sp>
      </p:grpSp>
      <p:sp>
        <p:nvSpPr>
          <p:cNvPr id="1415408" name="Text Box 240"/>
          <p:cNvSpPr txBox="1">
            <a:spLocks noChangeArrowheads="1"/>
          </p:cNvSpPr>
          <p:nvPr/>
        </p:nvSpPr>
        <p:spPr bwMode="auto">
          <a:xfrm>
            <a:off x="5702300" y="3797300"/>
            <a:ext cx="32877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E957"/>
                </a:solidFill>
                <a:latin typeface="Arial" charset="0"/>
              </a:rPr>
              <a:t>Isaías 53</a:t>
            </a:r>
          </a:p>
        </p:txBody>
      </p:sp>
      <p:sp>
        <p:nvSpPr>
          <p:cNvPr id="1415409" name="Text Box 241"/>
          <p:cNvSpPr txBox="1">
            <a:spLocks noChangeArrowheads="1"/>
          </p:cNvSpPr>
          <p:nvPr/>
        </p:nvSpPr>
        <p:spPr bwMode="auto">
          <a:xfrm>
            <a:off x="5419725" y="1706563"/>
            <a:ext cx="39370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5657" dir="3171679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El rollo de Isaías</a:t>
            </a:r>
          </a:p>
        </p:txBody>
      </p:sp>
      <p:sp>
        <p:nvSpPr>
          <p:cNvPr id="147665" name="Text Box 243"/>
          <p:cNvSpPr txBox="1">
            <a:spLocks noChangeArrowheads="1"/>
          </p:cNvSpPr>
          <p:nvPr/>
        </p:nvSpPr>
        <p:spPr bwMode="auto">
          <a:xfrm>
            <a:off x="9185275" y="7256463"/>
            <a:ext cx="701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/>
              <a:t>6</a:t>
            </a:r>
          </a:p>
        </p:txBody>
      </p:sp>
      <p:grpSp>
        <p:nvGrpSpPr>
          <p:cNvPr id="147666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47667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147669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47670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7671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243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47668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5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415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15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15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15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15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415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15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5405" grpId="0" animBg="1"/>
      <p:bldP spid="1415368" grpId="0"/>
      <p:bldP spid="1415368" grpId="1"/>
      <p:bldP spid="1415369" grpId="0"/>
      <p:bldP spid="1415369" grpId="1"/>
      <p:bldP spid="1415370" grpId="0"/>
      <p:bldP spid="1415370" grpId="1"/>
      <p:bldP spid="1415371" grpId="0"/>
      <p:bldP spid="1415373" grpId="0"/>
      <p:bldP spid="1415373" grpId="1"/>
      <p:bldP spid="1415408" grpId="0"/>
      <p:bldP spid="1415408" grpId="1"/>
      <p:bldP spid="141540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9506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9507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9508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9509" name="Rectangle 6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10" name="Rectangle 7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9511" name="Rectangle 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9512" name="Rectangle 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9513" name="Rectangle 1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9514" name="Rectangle 1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9515" name="Rectangle 1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9516" name="Rectangle 1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9517" name="Rectangle 1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9518" name="Rectangle 1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9519" name="Rectangle 1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9520" name="Rectangle 1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9521" name="Rectangle 1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9522" name="Rectangle 1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9523" name="Rectangle 20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9524" name="Rectangle 21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9525" name="Rectangle 22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9526" name="Rectangle 23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9527" name="Rectangle 24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49528" name="Rectangle 2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9529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30" name="Rectangle 27"/>
          <p:cNvSpPr>
            <a:spLocks noChangeArrowheads="1"/>
          </p:cNvSpPr>
          <p:nvPr/>
        </p:nvSpPr>
        <p:spPr bwMode="auto">
          <a:xfrm>
            <a:off x="4989513" y="407988"/>
            <a:ext cx="4692650" cy="68341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b="1">
              <a:solidFill>
                <a:srgbClr val="FFF819"/>
              </a:solidFill>
            </a:endParaRPr>
          </a:p>
          <a:p>
            <a:pPr algn="ctr"/>
            <a:endParaRPr lang="en-US"/>
          </a:p>
        </p:txBody>
      </p:sp>
      <p:sp>
        <p:nvSpPr>
          <p:cNvPr id="149531" name="Rectangle 28"/>
          <p:cNvSpPr>
            <a:spLocks noChangeArrowheads="1"/>
          </p:cNvSpPr>
          <p:nvPr/>
        </p:nvSpPr>
        <p:spPr bwMode="auto">
          <a:xfrm>
            <a:off x="5026025" y="412750"/>
            <a:ext cx="4694238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3517" name="Rectangle 29"/>
          <p:cNvSpPr>
            <a:spLocks noChangeArrowheads="1"/>
          </p:cNvSpPr>
          <p:nvPr/>
        </p:nvSpPr>
        <p:spPr bwMode="auto">
          <a:xfrm>
            <a:off x="5568950" y="2047875"/>
            <a:ext cx="3484563" cy="490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400" b="1" i="1">
                <a:solidFill>
                  <a:schemeClr val="bg1"/>
                </a:solidFill>
                <a:latin typeface="Helvetica" charset="0"/>
              </a:rPr>
              <a:t> </a:t>
            </a:r>
            <a:endParaRPr lang="en-US" sz="1000" b="1" u="sng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343518" name="Rectangle 30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49534" name="Text Box 31"/>
          <p:cNvSpPr txBox="1">
            <a:spLocks noChangeArrowheads="1"/>
          </p:cNvSpPr>
          <p:nvPr/>
        </p:nvSpPr>
        <p:spPr bwMode="auto">
          <a:xfrm>
            <a:off x="9017000" y="73437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71</a:t>
            </a:r>
          </a:p>
        </p:txBody>
      </p:sp>
      <p:sp>
        <p:nvSpPr>
          <p:cNvPr id="1343520" name="Rectangle 32"/>
          <p:cNvSpPr>
            <a:spLocks noChangeArrowheads="1"/>
          </p:cNvSpPr>
          <p:nvPr/>
        </p:nvSpPr>
        <p:spPr bwMode="auto">
          <a:xfrm>
            <a:off x="6500813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49536" name="AutoShape 34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5417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37" name="Rectangle 35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38" name="Rectangle 36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39" name="Rectangle 37"/>
          <p:cNvSpPr>
            <a:spLocks noChangeArrowheads="1"/>
          </p:cNvSpPr>
          <p:nvPr/>
        </p:nvSpPr>
        <p:spPr bwMode="auto">
          <a:xfrm>
            <a:off x="2649538" y="1123950"/>
            <a:ext cx="1228725" cy="11303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40" name="AutoShape 38"/>
          <p:cNvSpPr>
            <a:spLocks noChangeArrowheads="1"/>
          </p:cNvSpPr>
          <p:nvPr/>
        </p:nvSpPr>
        <p:spPr bwMode="auto">
          <a:xfrm>
            <a:off x="2776538" y="1144588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FF945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41" name="AutoShape 39"/>
          <p:cNvSpPr>
            <a:spLocks noChangeArrowheads="1"/>
          </p:cNvSpPr>
          <p:nvPr/>
        </p:nvSpPr>
        <p:spPr bwMode="auto">
          <a:xfrm>
            <a:off x="2749550" y="37846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42" name="AutoShape 40"/>
          <p:cNvSpPr>
            <a:spLocks noChangeArrowheads="1"/>
          </p:cNvSpPr>
          <p:nvPr/>
        </p:nvSpPr>
        <p:spPr bwMode="auto">
          <a:xfrm>
            <a:off x="2755900" y="23368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43" name="AutoShape 41"/>
          <p:cNvSpPr>
            <a:spLocks noChangeArrowheads="1"/>
          </p:cNvSpPr>
          <p:nvPr/>
        </p:nvSpPr>
        <p:spPr bwMode="auto">
          <a:xfrm>
            <a:off x="2736850" y="54229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44" name="AutoShape 42"/>
          <p:cNvSpPr>
            <a:spLocks noChangeArrowheads="1"/>
          </p:cNvSpPr>
          <p:nvPr/>
        </p:nvSpPr>
        <p:spPr bwMode="auto">
          <a:xfrm>
            <a:off x="2743200" y="628015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45" name="Rectangle 43"/>
          <p:cNvSpPr>
            <a:spLocks noChangeArrowheads="1"/>
          </p:cNvSpPr>
          <p:nvPr/>
        </p:nvSpPr>
        <p:spPr bwMode="auto">
          <a:xfrm>
            <a:off x="2757488" y="629602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9546" name="Rectangle 44"/>
          <p:cNvSpPr>
            <a:spLocks noChangeArrowheads="1"/>
          </p:cNvSpPr>
          <p:nvPr/>
        </p:nvSpPr>
        <p:spPr bwMode="auto">
          <a:xfrm>
            <a:off x="2903538" y="623887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49547" name="Rectangle 45"/>
          <p:cNvSpPr>
            <a:spLocks noChangeArrowheads="1"/>
          </p:cNvSpPr>
          <p:nvPr/>
        </p:nvSpPr>
        <p:spPr bwMode="auto">
          <a:xfrm>
            <a:off x="4203700" y="1109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49548" name="Rectangle 46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49549" name="Rectangle 47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343536" name="Rectangle 48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49551" name="Line 49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52" name="Line 50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53" name="Line 51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54" name="Line 52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55" name="Freeform 53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56" name="Line 54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57" name="Freeform 55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58" name="Line 56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59" name="Line 57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60" name="Line 58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61" name="Line 59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62" name="Line 60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63" name="Line 61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64" name="Line 62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65" name="Line 63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66" name="Line 64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67" name="Line 65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68" name="Line 66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69" name="Line 67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70" name="Rectangle 68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49571" name="Line 69"/>
          <p:cNvSpPr>
            <a:spLocks noChangeShapeType="1"/>
          </p:cNvSpPr>
          <p:nvPr/>
        </p:nvSpPr>
        <p:spPr bwMode="auto">
          <a:xfrm>
            <a:off x="2711450" y="17049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72" name="Line 70"/>
          <p:cNvSpPr>
            <a:spLocks noChangeShapeType="1"/>
          </p:cNvSpPr>
          <p:nvPr/>
        </p:nvSpPr>
        <p:spPr bwMode="auto">
          <a:xfrm>
            <a:off x="2711450" y="22256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73" name="Rectangle 71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49574" name="Rectangle 72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49575" name="Rectangle 73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49576" name="Rectangle 74"/>
          <p:cNvSpPr>
            <a:spLocks noChangeArrowheads="1"/>
          </p:cNvSpPr>
          <p:nvPr/>
        </p:nvSpPr>
        <p:spPr bwMode="auto">
          <a:xfrm>
            <a:off x="2925763" y="1050925"/>
            <a:ext cx="1381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400">
              <a:latin typeface="Helvetica" charset="0"/>
            </a:endParaRPr>
          </a:p>
        </p:txBody>
      </p:sp>
      <p:sp>
        <p:nvSpPr>
          <p:cNvPr id="149577" name="Line 75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78" name="Rectangle 76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49579" name="Rectangle 77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49580" name="Rectangle 78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49581" name="Freeform 79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82" name="Line 80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83" name="Line 81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84" name="Line 82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85" name="Line 83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86" name="Line 84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87" name="Line 85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88" name="Line 86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89" name="Rectangle 87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9590" name="Rectangle 88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9591" name="Rectangle 89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49592" name="Rectangle 90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49593" name="Rectangle 91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49594" name="Rectangle 92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49595" name="Rectangle 93"/>
          <p:cNvSpPr>
            <a:spLocks noChangeArrowheads="1"/>
          </p:cNvSpPr>
          <p:nvPr/>
        </p:nvSpPr>
        <p:spPr bwMode="auto">
          <a:xfrm>
            <a:off x="2590800" y="2103438"/>
            <a:ext cx="5286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/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49596" name="AutoShape 94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97" name="Rectangle 95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49598" name="Rectangle 96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49599" name="Rectangle 97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49600" name="Rectangle 98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49601" name="Rectangle 99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49602" name="Rectangle 100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49603" name="Rectangle 101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49604" name="Rectangle 102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49605" name="Rectangle 103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49606" name="Rectangle 104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49607" name="Rectangle 105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608" name="Line 106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609" name="Line 107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610" name="Line 108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611" name="Line 109"/>
          <p:cNvSpPr>
            <a:spLocks noChangeShapeType="1"/>
          </p:cNvSpPr>
          <p:nvPr/>
        </p:nvSpPr>
        <p:spPr bwMode="auto">
          <a:xfrm>
            <a:off x="2708275" y="1941513"/>
            <a:ext cx="11160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612" name="Line 110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613" name="Line 111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614" name="Rectangle 112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9615" name="Rectangle 113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9616" name="Rectangle 114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9617" name="Text Box 115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49618" name="Text Box 116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49619" name="Rectangle 117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9620" name="Rectangle 118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9621" name="Rectangle 119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9622" name="Rectangle 120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9623" name="Rectangle 121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9624" name="Rectangle 122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9625" name="Rectangle 123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49626" name="Rectangle 124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49627" name="Rectangle 125"/>
          <p:cNvSpPr>
            <a:spLocks noChangeArrowheads="1"/>
          </p:cNvSpPr>
          <p:nvPr/>
        </p:nvSpPr>
        <p:spPr bwMode="auto">
          <a:xfrm>
            <a:off x="2513013" y="4684713"/>
            <a:ext cx="14795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9628" name="Rectangle 126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9629" name="Rectangle 127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49630" name="Line 128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631" name="Line 129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632" name="Line 130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633" name="Line 131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634" name="Rectangle 132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635" name="Rectangle 133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9636" name="Line 134"/>
          <p:cNvSpPr>
            <a:spLocks noChangeShapeType="1"/>
          </p:cNvSpPr>
          <p:nvPr/>
        </p:nvSpPr>
        <p:spPr bwMode="auto">
          <a:xfrm>
            <a:off x="2606675" y="2278063"/>
            <a:ext cx="12922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637" name="Rectangle 135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638" name="Rectangle 136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639" name="Rectangle 137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640" name="Arc 138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641" name="Rectangle 139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642" name="Rectangle 140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643" name="Rectangle 141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9644" name="Rectangle 142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9645" name="Rectangle 143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49646" name="Rectangle 154"/>
          <p:cNvSpPr>
            <a:spLocks noChangeArrowheads="1"/>
          </p:cNvSpPr>
          <p:nvPr/>
        </p:nvSpPr>
        <p:spPr bwMode="auto">
          <a:xfrm>
            <a:off x="2770188" y="23526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9647" name="Rectangle 155"/>
          <p:cNvSpPr>
            <a:spLocks noChangeArrowheads="1"/>
          </p:cNvSpPr>
          <p:nvPr/>
        </p:nvSpPr>
        <p:spPr bwMode="auto">
          <a:xfrm>
            <a:off x="2916238" y="22955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49648" name="Rectangle 156"/>
          <p:cNvSpPr>
            <a:spLocks noChangeArrowheads="1"/>
          </p:cNvSpPr>
          <p:nvPr/>
        </p:nvSpPr>
        <p:spPr bwMode="auto">
          <a:xfrm>
            <a:off x="2763838" y="38004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9649" name="Rectangle 157"/>
          <p:cNvSpPr>
            <a:spLocks noChangeArrowheads="1"/>
          </p:cNvSpPr>
          <p:nvPr/>
        </p:nvSpPr>
        <p:spPr bwMode="auto">
          <a:xfrm>
            <a:off x="2909888" y="37433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49650" name="Rectangle 158"/>
          <p:cNvSpPr>
            <a:spLocks noChangeArrowheads="1"/>
          </p:cNvSpPr>
          <p:nvPr/>
        </p:nvSpPr>
        <p:spPr bwMode="auto">
          <a:xfrm>
            <a:off x="2751138" y="54387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9651" name="Rectangle 159"/>
          <p:cNvSpPr>
            <a:spLocks noChangeArrowheads="1"/>
          </p:cNvSpPr>
          <p:nvPr/>
        </p:nvSpPr>
        <p:spPr bwMode="auto">
          <a:xfrm>
            <a:off x="2897188" y="53816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49652" name="Rectangle 160"/>
          <p:cNvSpPr>
            <a:spLocks noChangeArrowheads="1"/>
          </p:cNvSpPr>
          <p:nvPr/>
        </p:nvSpPr>
        <p:spPr bwMode="auto">
          <a:xfrm>
            <a:off x="2790825" y="1160463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49653" name="Rectangle 161"/>
          <p:cNvSpPr>
            <a:spLocks noChangeArrowheads="1"/>
          </p:cNvSpPr>
          <p:nvPr/>
        </p:nvSpPr>
        <p:spPr bwMode="auto">
          <a:xfrm>
            <a:off x="2936875" y="1103313"/>
            <a:ext cx="5588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Israel</a:t>
            </a:r>
            <a:endParaRPr lang="en-US" sz="2000">
              <a:latin typeface="Arial Black" charset="0"/>
            </a:endParaRPr>
          </a:p>
        </p:txBody>
      </p:sp>
      <p:sp>
        <p:nvSpPr>
          <p:cNvPr id="149654" name="Line 165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655" name="Text Box 166"/>
          <p:cNvSpPr txBox="1">
            <a:spLocks noChangeArrowheads="1"/>
          </p:cNvSpPr>
          <p:nvPr/>
        </p:nvSpPr>
        <p:spPr bwMode="auto">
          <a:xfrm rot="-5400000">
            <a:off x="1716882" y="3548856"/>
            <a:ext cx="4703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49656" name="Line 167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657" name="Rectangle 168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49658" name="Text Box 169"/>
          <p:cNvSpPr txBox="1">
            <a:spLocks noChangeArrowheads="1"/>
          </p:cNvSpPr>
          <p:nvPr/>
        </p:nvSpPr>
        <p:spPr bwMode="auto">
          <a:xfrm rot="-5400000">
            <a:off x="2351882" y="3704431"/>
            <a:ext cx="381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</a:t>
            </a:r>
            <a:endParaRPr lang="en-US" sz="900">
              <a:latin typeface="Arial Black" charset="0"/>
            </a:endParaRPr>
          </a:p>
        </p:txBody>
      </p:sp>
      <p:sp>
        <p:nvSpPr>
          <p:cNvPr id="149659" name="Line 170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660" name="Line 171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661" name="Line 172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662" name="Line 173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663" name="Line 174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664" name="Text Box 175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343676" name="Rectangle 188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sp>
        <p:nvSpPr>
          <p:cNvPr id="1343678" name="Text Box 190"/>
          <p:cNvSpPr txBox="1">
            <a:spLocks noChangeArrowheads="1"/>
          </p:cNvSpPr>
          <p:nvPr/>
        </p:nvSpPr>
        <p:spPr bwMode="auto">
          <a:xfrm>
            <a:off x="5684838" y="1787525"/>
            <a:ext cx="3621087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Reubicar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17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 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libros de</a:t>
            </a:r>
          </a:p>
          <a:p>
            <a:pPr algn="ctr">
              <a:defRPr/>
            </a:pP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sp>
        <p:nvSpPr>
          <p:cNvPr id="1343684" name="Text Box 196"/>
          <p:cNvSpPr txBox="1">
            <a:spLocks noChangeArrowheads="1"/>
          </p:cNvSpPr>
          <p:nvPr/>
        </p:nvSpPr>
        <p:spPr bwMode="auto">
          <a:xfrm>
            <a:off x="5159375" y="6472238"/>
            <a:ext cx="43307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FFE957"/>
                </a:solidFill>
                <a:latin typeface="Helvetica" pitchFamily="1" charset="0"/>
                <a:ea typeface="+mn-ea"/>
                <a:cs typeface="+mn-cs"/>
              </a:rPr>
              <a:t>Cronología bíblica aproximada: </a:t>
            </a:r>
            <a:r>
              <a:rPr lang="en-US" sz="2000" b="1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630 a.C. hasta 600 a.C.</a:t>
            </a:r>
          </a:p>
        </p:txBody>
      </p:sp>
      <p:sp>
        <p:nvSpPr>
          <p:cNvPr id="1343685" name="AutoShape 197"/>
          <p:cNvSpPr>
            <a:spLocks noChangeArrowheads="1"/>
          </p:cNvSpPr>
          <p:nvPr/>
        </p:nvSpPr>
        <p:spPr bwMode="auto">
          <a:xfrm>
            <a:off x="5184775" y="6450013"/>
            <a:ext cx="4302125" cy="715962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F819"/>
            </a:solidFill>
            <a:round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9669" name="Rectangle 212"/>
          <p:cNvSpPr>
            <a:spLocks noChangeArrowheads="1"/>
          </p:cNvSpPr>
          <p:nvPr/>
        </p:nvSpPr>
        <p:spPr bwMode="auto">
          <a:xfrm>
            <a:off x="2655888" y="5319713"/>
            <a:ext cx="1247775" cy="2128837"/>
          </a:xfrm>
          <a:prstGeom prst="rect">
            <a:avLst/>
          </a:prstGeom>
          <a:solidFill>
            <a:srgbClr val="000000">
              <a:alpha val="58823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670" name="Rectangle 213"/>
          <p:cNvSpPr>
            <a:spLocks noChangeArrowheads="1"/>
          </p:cNvSpPr>
          <p:nvPr/>
        </p:nvSpPr>
        <p:spPr bwMode="auto">
          <a:xfrm>
            <a:off x="2633663" y="1111250"/>
            <a:ext cx="1290637" cy="2640013"/>
          </a:xfrm>
          <a:prstGeom prst="rect">
            <a:avLst/>
          </a:prstGeom>
          <a:solidFill>
            <a:srgbClr val="000000">
              <a:alpha val="58823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43711" name="Picture 223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49672" name="Rectangle 225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49673" name="Rectangle 226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49674" name="Rectangle 227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9675" name="Rectangle 228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9676" name="Rectangle 229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9677" name="Rectangle 230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9678" name="Rectangle 231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9679" name="Rectangle 232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9680" name="Rectangle 233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9681" name="Rectangle 234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9682" name="Rectangle 235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9683" name="Rectangle 236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49684" name="Rectangle 237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49685" name="Rectangle 238"/>
          <p:cNvSpPr>
            <a:spLocks noChangeArrowheads="1"/>
          </p:cNvSpPr>
          <p:nvPr/>
        </p:nvSpPr>
        <p:spPr bwMode="auto">
          <a:xfrm>
            <a:off x="2513013" y="4684713"/>
            <a:ext cx="14795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9686" name="Rectangle 239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49687" name="Rectangle 240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49688" name="Rectangle 241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49689" name="Rectangle 243"/>
          <p:cNvSpPr>
            <a:spLocks noChangeArrowheads="1"/>
          </p:cNvSpPr>
          <p:nvPr/>
        </p:nvSpPr>
        <p:spPr bwMode="auto">
          <a:xfrm>
            <a:off x="2949575" y="2655888"/>
            <a:ext cx="635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Isaías</a:t>
            </a:r>
            <a:endParaRPr lang="en-US" sz="1800">
              <a:latin typeface="Helvetica" charset="0"/>
            </a:endParaRPr>
          </a:p>
        </p:txBody>
      </p:sp>
      <p:sp>
        <p:nvSpPr>
          <p:cNvPr id="149690" name="Rectangle 244"/>
          <p:cNvSpPr>
            <a:spLocks noChangeArrowheads="1"/>
          </p:cNvSpPr>
          <p:nvPr/>
        </p:nvSpPr>
        <p:spPr bwMode="auto">
          <a:xfrm>
            <a:off x="2822575" y="3225800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Miqueas</a:t>
            </a:r>
            <a:endParaRPr lang="en-US" sz="1800">
              <a:latin typeface="Helvetica" charset="0"/>
            </a:endParaRPr>
          </a:p>
        </p:txBody>
      </p:sp>
      <p:sp>
        <p:nvSpPr>
          <p:cNvPr id="149691" name="Rectangle 245"/>
          <p:cNvSpPr>
            <a:spLocks noChangeArrowheads="1"/>
          </p:cNvSpPr>
          <p:nvPr/>
        </p:nvSpPr>
        <p:spPr bwMode="auto">
          <a:xfrm>
            <a:off x="3048000" y="2928938"/>
            <a:ext cx="457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Joel</a:t>
            </a:r>
            <a:endParaRPr lang="en-US" sz="1800">
              <a:latin typeface="Helvetica" charset="0"/>
            </a:endParaRPr>
          </a:p>
        </p:txBody>
      </p:sp>
      <p:sp>
        <p:nvSpPr>
          <p:cNvPr id="149692" name="Rectangle 246"/>
          <p:cNvSpPr>
            <a:spLocks noChangeArrowheads="1"/>
          </p:cNvSpPr>
          <p:nvPr/>
        </p:nvSpPr>
        <p:spPr bwMode="auto">
          <a:xfrm>
            <a:off x="2852738" y="4113213"/>
            <a:ext cx="825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500" b="1">
                <a:solidFill>
                  <a:srgbClr val="000000"/>
                </a:solidFill>
                <a:latin typeface="Helvetica" charset="0"/>
              </a:rPr>
              <a:t>Jeremías</a:t>
            </a:r>
            <a:endParaRPr lang="en-US" sz="1400">
              <a:latin typeface="Helvetica" charset="0"/>
            </a:endParaRPr>
          </a:p>
        </p:txBody>
      </p:sp>
      <p:sp>
        <p:nvSpPr>
          <p:cNvPr id="149693" name="Rectangle 247"/>
          <p:cNvSpPr>
            <a:spLocks noChangeArrowheads="1"/>
          </p:cNvSpPr>
          <p:nvPr/>
        </p:nvSpPr>
        <p:spPr bwMode="auto">
          <a:xfrm>
            <a:off x="2790825" y="4608513"/>
            <a:ext cx="952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Habacuc</a:t>
            </a:r>
            <a:endParaRPr lang="en-US" sz="1800">
              <a:latin typeface="Helvetica" charset="0"/>
            </a:endParaRPr>
          </a:p>
        </p:txBody>
      </p:sp>
      <p:sp>
        <p:nvSpPr>
          <p:cNvPr id="149694" name="Rectangle 248"/>
          <p:cNvSpPr>
            <a:spLocks noChangeArrowheads="1"/>
          </p:cNvSpPr>
          <p:nvPr/>
        </p:nvSpPr>
        <p:spPr bwMode="auto">
          <a:xfrm>
            <a:off x="2576513" y="4818063"/>
            <a:ext cx="1385887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Nahúm</a:t>
            </a:r>
          </a:p>
        </p:txBody>
      </p:sp>
      <p:sp>
        <p:nvSpPr>
          <p:cNvPr id="149695" name="Rectangle 249"/>
          <p:cNvSpPr>
            <a:spLocks noChangeArrowheads="1"/>
          </p:cNvSpPr>
          <p:nvPr/>
        </p:nvSpPr>
        <p:spPr bwMode="auto">
          <a:xfrm>
            <a:off x="2938463" y="1978025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Jonás</a:t>
            </a:r>
            <a:endParaRPr lang="en-US" sz="1800">
              <a:latin typeface="Arial" charset="0"/>
            </a:endParaRPr>
          </a:p>
        </p:txBody>
      </p:sp>
      <p:sp>
        <p:nvSpPr>
          <p:cNvPr id="149696" name="Rectangle 250"/>
          <p:cNvSpPr>
            <a:spLocks noChangeArrowheads="1"/>
          </p:cNvSpPr>
          <p:nvPr/>
        </p:nvSpPr>
        <p:spPr bwMode="auto">
          <a:xfrm>
            <a:off x="2949575" y="1482725"/>
            <a:ext cx="63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Amós</a:t>
            </a:r>
            <a:endParaRPr lang="en-US" sz="1800">
              <a:latin typeface="Arial" charset="0"/>
            </a:endParaRPr>
          </a:p>
        </p:txBody>
      </p:sp>
      <p:sp>
        <p:nvSpPr>
          <p:cNvPr id="149697" name="Rectangle 251"/>
          <p:cNvSpPr>
            <a:spLocks noChangeArrowheads="1"/>
          </p:cNvSpPr>
          <p:nvPr/>
        </p:nvSpPr>
        <p:spPr bwMode="auto">
          <a:xfrm>
            <a:off x="2901950" y="1733550"/>
            <a:ext cx="749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Oseas </a:t>
            </a:r>
            <a:endParaRPr lang="en-US" sz="1800">
              <a:latin typeface="Arial" charset="0"/>
            </a:endParaRPr>
          </a:p>
        </p:txBody>
      </p:sp>
      <p:sp>
        <p:nvSpPr>
          <p:cNvPr id="149698" name="Rectangle 257"/>
          <p:cNvSpPr>
            <a:spLocks noChangeArrowheads="1"/>
          </p:cNvSpPr>
          <p:nvPr/>
        </p:nvSpPr>
        <p:spPr bwMode="auto">
          <a:xfrm>
            <a:off x="2525713" y="5038725"/>
            <a:ext cx="14954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Sofonías</a:t>
            </a:r>
          </a:p>
        </p:txBody>
      </p:sp>
      <p:sp>
        <p:nvSpPr>
          <p:cNvPr id="149699" name="Rectangle 258"/>
          <p:cNvSpPr>
            <a:spLocks noChangeArrowheads="1"/>
          </p:cNvSpPr>
          <p:nvPr/>
        </p:nvSpPr>
        <p:spPr bwMode="auto">
          <a:xfrm>
            <a:off x="2874963" y="4357688"/>
            <a:ext cx="7905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sz="1400" b="1">
                <a:solidFill>
                  <a:srgbClr val="000000"/>
                </a:solidFill>
                <a:latin typeface="Helvetica" charset="0"/>
              </a:rPr>
              <a:t>Lamenta-</a:t>
            </a:r>
          </a:p>
          <a:p>
            <a:pPr algn="ctr">
              <a:lnSpc>
                <a:spcPct val="60000"/>
              </a:lnSpc>
            </a:pPr>
            <a:r>
              <a:rPr lang="en-US" sz="1400" b="1">
                <a:solidFill>
                  <a:srgbClr val="000000"/>
                </a:solidFill>
                <a:latin typeface="Helvetica" charset="0"/>
              </a:rPr>
              <a:t>ciones</a:t>
            </a:r>
            <a:endParaRPr lang="en-US" sz="1400">
              <a:latin typeface="Helvetica" charset="0"/>
            </a:endParaRPr>
          </a:p>
        </p:txBody>
      </p:sp>
      <p:sp>
        <p:nvSpPr>
          <p:cNvPr id="149700" name="Rectangle 259"/>
          <p:cNvSpPr>
            <a:spLocks noChangeArrowheads="1"/>
          </p:cNvSpPr>
          <p:nvPr/>
        </p:nvSpPr>
        <p:spPr bwMode="auto">
          <a:xfrm>
            <a:off x="2886075" y="3502025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Abdías</a:t>
            </a:r>
            <a:endParaRPr lang="en-US" sz="1600">
              <a:latin typeface="Helvetica" charset="0"/>
            </a:endParaRPr>
          </a:p>
        </p:txBody>
      </p:sp>
      <p:sp>
        <p:nvSpPr>
          <p:cNvPr id="149701" name="Text Box 260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sp>
        <p:nvSpPr>
          <p:cNvPr id="1343686" name="Rectangle 198"/>
          <p:cNvSpPr>
            <a:spLocks noChangeArrowheads="1"/>
          </p:cNvSpPr>
          <p:nvPr/>
        </p:nvSpPr>
        <p:spPr bwMode="auto">
          <a:xfrm>
            <a:off x="5473700" y="3944938"/>
            <a:ext cx="3903663" cy="23749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Al reino “del sur</a:t>
            </a:r>
            <a:r>
              <a:rPr lang="en-US" sz="2000" b="1" i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”</a:t>
            </a:r>
            <a:r>
              <a:rPr lang="en-US" sz="20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…Judá en crisis…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Jeremías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Lamentaciones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Habacuc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Nahúm (A Nínive)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Sofonías</a:t>
            </a:r>
          </a:p>
        </p:txBody>
      </p:sp>
      <p:sp>
        <p:nvSpPr>
          <p:cNvPr id="1343709" name="AutoShape 221"/>
          <p:cNvSpPr>
            <a:spLocks noChangeArrowheads="1"/>
          </p:cNvSpPr>
          <p:nvPr/>
        </p:nvSpPr>
        <p:spPr bwMode="auto">
          <a:xfrm>
            <a:off x="5489575" y="3900488"/>
            <a:ext cx="3732213" cy="2403475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49704" name="Group 262"/>
          <p:cNvGrpSpPr>
            <a:grpSpLocks/>
          </p:cNvGrpSpPr>
          <p:nvPr/>
        </p:nvGrpSpPr>
        <p:grpSpPr bwMode="auto">
          <a:xfrm>
            <a:off x="2660650" y="1301750"/>
            <a:ext cx="1109663" cy="5324475"/>
            <a:chOff x="1676" y="820"/>
            <a:chExt cx="699" cy="3354"/>
          </a:xfrm>
        </p:grpSpPr>
        <p:sp>
          <p:nvSpPr>
            <p:cNvPr id="149714" name="Text Box 263"/>
            <p:cNvSpPr txBox="1">
              <a:spLocks noChangeArrowheads="1"/>
            </p:cNvSpPr>
            <p:nvPr/>
          </p:nvSpPr>
          <p:spPr bwMode="auto">
            <a:xfrm>
              <a:off x="1841" y="2458"/>
              <a:ext cx="45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crisis</a:t>
              </a:r>
              <a:endParaRPr lang="en-US" b="1"/>
            </a:p>
          </p:txBody>
        </p:sp>
        <p:sp>
          <p:nvSpPr>
            <p:cNvPr id="149715" name="Text Box 264"/>
            <p:cNvSpPr txBox="1">
              <a:spLocks noChangeArrowheads="1"/>
            </p:cNvSpPr>
            <p:nvPr/>
          </p:nvSpPr>
          <p:spPr bwMode="auto">
            <a:xfrm>
              <a:off x="1724" y="3487"/>
              <a:ext cx="6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cautividad</a:t>
              </a:r>
              <a:endParaRPr lang="en-US" b="1"/>
            </a:p>
          </p:txBody>
        </p:sp>
        <p:sp>
          <p:nvSpPr>
            <p:cNvPr id="149716" name="Text Box 265"/>
            <p:cNvSpPr txBox="1">
              <a:spLocks noChangeArrowheads="1"/>
            </p:cNvSpPr>
            <p:nvPr/>
          </p:nvSpPr>
          <p:spPr bwMode="auto">
            <a:xfrm>
              <a:off x="1819" y="4020"/>
              <a:ext cx="51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Al regreso</a:t>
              </a:r>
              <a:endParaRPr lang="en-US" b="1"/>
            </a:p>
          </p:txBody>
        </p:sp>
        <p:sp>
          <p:nvSpPr>
            <p:cNvPr id="149717" name="Text Box 266"/>
            <p:cNvSpPr txBox="1">
              <a:spLocks noChangeArrowheads="1"/>
            </p:cNvSpPr>
            <p:nvPr/>
          </p:nvSpPr>
          <p:spPr bwMode="auto">
            <a:xfrm>
              <a:off x="1699" y="1544"/>
              <a:ext cx="67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decadencia</a:t>
              </a:r>
              <a:endParaRPr lang="en-US" b="1"/>
            </a:p>
          </p:txBody>
        </p:sp>
        <p:grpSp>
          <p:nvGrpSpPr>
            <p:cNvPr id="149718" name="Group 267"/>
            <p:cNvGrpSpPr>
              <a:grpSpLocks/>
            </p:cNvGrpSpPr>
            <p:nvPr/>
          </p:nvGrpSpPr>
          <p:grpSpPr bwMode="auto">
            <a:xfrm>
              <a:off x="1676" y="820"/>
              <a:ext cx="692" cy="169"/>
              <a:chOff x="2913" y="1215"/>
              <a:chExt cx="692" cy="169"/>
            </a:xfrm>
          </p:grpSpPr>
          <p:sp>
            <p:nvSpPr>
              <p:cNvPr id="149719" name="Rectangle 268"/>
              <p:cNvSpPr>
                <a:spLocks noChangeArrowheads="1"/>
              </p:cNvSpPr>
              <p:nvPr/>
            </p:nvSpPr>
            <p:spPr bwMode="auto">
              <a:xfrm>
                <a:off x="2913" y="1219"/>
                <a:ext cx="692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10000"/>
                  </a:lnSpc>
                </a:pPr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     (Reino del norte.)</a:t>
                </a:r>
                <a:endParaRPr lang="en-US" sz="1600">
                  <a:latin typeface="Helvetica" charset="0"/>
                </a:endParaRPr>
              </a:p>
            </p:txBody>
          </p:sp>
          <p:sp>
            <p:nvSpPr>
              <p:cNvPr id="149720" name="Rectangle 269"/>
              <p:cNvSpPr>
                <a:spLocks noChangeArrowheads="1"/>
              </p:cNvSpPr>
              <p:nvPr/>
            </p:nvSpPr>
            <p:spPr bwMode="auto">
              <a:xfrm>
                <a:off x="3106" y="1215"/>
                <a:ext cx="0" cy="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10000"/>
                  </a:lnSpc>
                </a:pPr>
                <a:endParaRPr lang="en-US" sz="1600">
                  <a:latin typeface="Helvetica" charset="0"/>
                </a:endParaRPr>
              </a:p>
            </p:txBody>
          </p:sp>
        </p:grpSp>
      </p:grpSp>
      <p:sp>
        <p:nvSpPr>
          <p:cNvPr id="149705" name="Text Box 270"/>
          <p:cNvSpPr txBox="1">
            <a:spLocks noChangeArrowheads="1"/>
          </p:cNvSpPr>
          <p:nvPr/>
        </p:nvSpPr>
        <p:spPr bwMode="auto">
          <a:xfrm>
            <a:off x="9185275" y="7256463"/>
            <a:ext cx="701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/>
              <a:t>1</a:t>
            </a:r>
          </a:p>
        </p:txBody>
      </p:sp>
      <p:grpSp>
        <p:nvGrpSpPr>
          <p:cNvPr id="149706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49708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149710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49711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9712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239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49709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43710" name="AutoShape 222"/>
          <p:cNvSpPr>
            <a:spLocks noChangeArrowheads="1"/>
          </p:cNvSpPr>
          <p:nvPr/>
        </p:nvSpPr>
        <p:spPr bwMode="auto">
          <a:xfrm>
            <a:off x="2420938" y="3800475"/>
            <a:ext cx="1592262" cy="1719263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43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3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43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43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43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43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343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3686" grpId="0"/>
      <p:bldP spid="1343709" grpId="0" animBg="1"/>
      <p:bldP spid="13437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1554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1555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1556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1557" name="Rectangle 6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1558" name="Rectangle 7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1559" name="Rectangle 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1560" name="Rectangle 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1561" name="Rectangle 1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1562" name="Rectangle 1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1563" name="Rectangle 1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1564" name="Rectangle 1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1565" name="Rectangle 1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1566" name="Rectangle 1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1567" name="Rectangle 1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1568" name="Rectangle 1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1569" name="Rectangle 1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1570" name="Rectangle 1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1571" name="Rectangle 20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1572" name="Rectangle 21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1573" name="Rectangle 22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1574" name="Rectangle 23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1575" name="Rectangle 24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1576" name="Rectangle 2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1577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78" name="Rectangle 27"/>
          <p:cNvSpPr>
            <a:spLocks noChangeArrowheads="1"/>
          </p:cNvSpPr>
          <p:nvPr/>
        </p:nvSpPr>
        <p:spPr bwMode="auto">
          <a:xfrm>
            <a:off x="4989513" y="407988"/>
            <a:ext cx="4692650" cy="68341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b="1">
              <a:solidFill>
                <a:srgbClr val="FFF819"/>
              </a:solidFill>
            </a:endParaRPr>
          </a:p>
          <a:p>
            <a:pPr algn="ctr"/>
            <a:endParaRPr lang="en-US"/>
          </a:p>
        </p:txBody>
      </p:sp>
      <p:sp>
        <p:nvSpPr>
          <p:cNvPr id="151579" name="Rectangle 28"/>
          <p:cNvSpPr>
            <a:spLocks noChangeArrowheads="1"/>
          </p:cNvSpPr>
          <p:nvPr/>
        </p:nvSpPr>
        <p:spPr bwMode="auto">
          <a:xfrm>
            <a:off x="5026025" y="412750"/>
            <a:ext cx="4694238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5565" name="Rectangle 29"/>
          <p:cNvSpPr>
            <a:spLocks noChangeArrowheads="1"/>
          </p:cNvSpPr>
          <p:nvPr/>
        </p:nvSpPr>
        <p:spPr bwMode="auto">
          <a:xfrm>
            <a:off x="5568950" y="2047875"/>
            <a:ext cx="3484563" cy="490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400" b="1" i="1">
                <a:solidFill>
                  <a:schemeClr val="bg1"/>
                </a:solidFill>
                <a:latin typeface="Helvetica" charset="0"/>
              </a:rPr>
              <a:t> </a:t>
            </a:r>
            <a:endParaRPr lang="en-US" sz="1000" b="1" u="sng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345566" name="Rectangle 30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51582" name="Text Box 31"/>
          <p:cNvSpPr txBox="1">
            <a:spLocks noChangeArrowheads="1"/>
          </p:cNvSpPr>
          <p:nvPr/>
        </p:nvSpPr>
        <p:spPr bwMode="auto">
          <a:xfrm>
            <a:off x="9017000" y="73437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72</a:t>
            </a:r>
          </a:p>
        </p:txBody>
      </p:sp>
      <p:sp>
        <p:nvSpPr>
          <p:cNvPr id="1345568" name="Rectangle 32"/>
          <p:cNvSpPr>
            <a:spLocks noChangeArrowheads="1"/>
          </p:cNvSpPr>
          <p:nvPr/>
        </p:nvSpPr>
        <p:spPr bwMode="auto">
          <a:xfrm>
            <a:off x="6500813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51584" name="AutoShape 34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5417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1585" name="Rectangle 35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1586" name="Rectangle 36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1587" name="Rectangle 37"/>
          <p:cNvSpPr>
            <a:spLocks noChangeArrowheads="1"/>
          </p:cNvSpPr>
          <p:nvPr/>
        </p:nvSpPr>
        <p:spPr bwMode="auto">
          <a:xfrm>
            <a:off x="2649538" y="1123950"/>
            <a:ext cx="1228725" cy="11303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1588" name="AutoShape 38"/>
          <p:cNvSpPr>
            <a:spLocks noChangeArrowheads="1"/>
          </p:cNvSpPr>
          <p:nvPr/>
        </p:nvSpPr>
        <p:spPr bwMode="auto">
          <a:xfrm>
            <a:off x="2776538" y="1144588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FF945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1589" name="AutoShape 39"/>
          <p:cNvSpPr>
            <a:spLocks noChangeArrowheads="1"/>
          </p:cNvSpPr>
          <p:nvPr/>
        </p:nvSpPr>
        <p:spPr bwMode="auto">
          <a:xfrm>
            <a:off x="2749550" y="37846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1590" name="AutoShape 40"/>
          <p:cNvSpPr>
            <a:spLocks noChangeArrowheads="1"/>
          </p:cNvSpPr>
          <p:nvPr/>
        </p:nvSpPr>
        <p:spPr bwMode="auto">
          <a:xfrm>
            <a:off x="2755900" y="23368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1591" name="AutoShape 41"/>
          <p:cNvSpPr>
            <a:spLocks noChangeArrowheads="1"/>
          </p:cNvSpPr>
          <p:nvPr/>
        </p:nvSpPr>
        <p:spPr bwMode="auto">
          <a:xfrm>
            <a:off x="2736850" y="54229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1592" name="AutoShape 42"/>
          <p:cNvSpPr>
            <a:spLocks noChangeArrowheads="1"/>
          </p:cNvSpPr>
          <p:nvPr/>
        </p:nvSpPr>
        <p:spPr bwMode="auto">
          <a:xfrm>
            <a:off x="2743200" y="628015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1593" name="Rectangle 43"/>
          <p:cNvSpPr>
            <a:spLocks noChangeArrowheads="1"/>
          </p:cNvSpPr>
          <p:nvPr/>
        </p:nvSpPr>
        <p:spPr bwMode="auto">
          <a:xfrm>
            <a:off x="2757488" y="629602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51594" name="Rectangle 44"/>
          <p:cNvSpPr>
            <a:spLocks noChangeArrowheads="1"/>
          </p:cNvSpPr>
          <p:nvPr/>
        </p:nvSpPr>
        <p:spPr bwMode="auto">
          <a:xfrm>
            <a:off x="2903538" y="623887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51595" name="Rectangle 45"/>
          <p:cNvSpPr>
            <a:spLocks noChangeArrowheads="1"/>
          </p:cNvSpPr>
          <p:nvPr/>
        </p:nvSpPr>
        <p:spPr bwMode="auto">
          <a:xfrm>
            <a:off x="4203700" y="1109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51596" name="Rectangle 46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51597" name="Rectangle 47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345584" name="Rectangle 48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51599" name="Line 49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600" name="Line 50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01" name="Line 51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02" name="Line 52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03" name="Freeform 53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604" name="Line 54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05" name="Freeform 55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06" name="Line 56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07" name="Line 57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08" name="Line 58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09" name="Line 59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10" name="Line 60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11" name="Line 61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12" name="Line 62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13" name="Line 63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14" name="Line 64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15" name="Line 65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16" name="Line 66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17" name="Line 67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18" name="Rectangle 68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51619" name="Line 69"/>
          <p:cNvSpPr>
            <a:spLocks noChangeShapeType="1"/>
          </p:cNvSpPr>
          <p:nvPr/>
        </p:nvSpPr>
        <p:spPr bwMode="auto">
          <a:xfrm>
            <a:off x="2711450" y="17049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20" name="Line 70"/>
          <p:cNvSpPr>
            <a:spLocks noChangeShapeType="1"/>
          </p:cNvSpPr>
          <p:nvPr/>
        </p:nvSpPr>
        <p:spPr bwMode="auto">
          <a:xfrm>
            <a:off x="2711450" y="22256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21" name="Rectangle 71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51622" name="Rectangle 72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51623" name="Rectangle 73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51624" name="Rectangle 74"/>
          <p:cNvSpPr>
            <a:spLocks noChangeArrowheads="1"/>
          </p:cNvSpPr>
          <p:nvPr/>
        </p:nvSpPr>
        <p:spPr bwMode="auto">
          <a:xfrm>
            <a:off x="2925763" y="1050925"/>
            <a:ext cx="1381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400">
              <a:latin typeface="Helvetica" charset="0"/>
            </a:endParaRPr>
          </a:p>
        </p:txBody>
      </p:sp>
      <p:sp>
        <p:nvSpPr>
          <p:cNvPr id="151625" name="Line 75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26" name="Rectangle 76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51627" name="Rectangle 77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51628" name="Rectangle 78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51629" name="Freeform 79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630" name="Line 80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31" name="Line 81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32" name="Line 82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33" name="Line 83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34" name="Line 84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35" name="Line 85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36" name="Line 86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37" name="Rectangle 87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51638" name="Rectangle 88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51639" name="Rectangle 89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51640" name="Rectangle 90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51641" name="Rectangle 91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51642" name="Rectangle 92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51643" name="Rectangle 93"/>
          <p:cNvSpPr>
            <a:spLocks noChangeArrowheads="1"/>
          </p:cNvSpPr>
          <p:nvPr/>
        </p:nvSpPr>
        <p:spPr bwMode="auto">
          <a:xfrm>
            <a:off x="2590800" y="2103438"/>
            <a:ext cx="5286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/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51644" name="AutoShape 94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1645" name="Rectangle 95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51646" name="Rectangle 96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51647" name="Rectangle 97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51648" name="Rectangle 98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51649" name="Rectangle 99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51650" name="Rectangle 100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51651" name="Rectangle 101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51652" name="Rectangle 102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51653" name="Rectangle 103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51654" name="Rectangle 104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51655" name="Rectangle 105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656" name="Line 106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57" name="Line 107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58" name="Line 108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59" name="Line 109"/>
          <p:cNvSpPr>
            <a:spLocks noChangeShapeType="1"/>
          </p:cNvSpPr>
          <p:nvPr/>
        </p:nvSpPr>
        <p:spPr bwMode="auto">
          <a:xfrm>
            <a:off x="2708275" y="1941513"/>
            <a:ext cx="11160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60" name="Line 110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61" name="Line 111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62" name="Rectangle 112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1663" name="Rectangle 113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1664" name="Rectangle 114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1665" name="Text Box 115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51666" name="Text Box 116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51667" name="Rectangle 117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1668" name="Rectangle 118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1669" name="Rectangle 119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1670" name="Rectangle 120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1671" name="Rectangle 121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1672" name="Rectangle 122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1673" name="Rectangle 123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51674" name="Rectangle 124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51675" name="Rectangle 125"/>
          <p:cNvSpPr>
            <a:spLocks noChangeArrowheads="1"/>
          </p:cNvSpPr>
          <p:nvPr/>
        </p:nvSpPr>
        <p:spPr bwMode="auto">
          <a:xfrm>
            <a:off x="2513013" y="4684713"/>
            <a:ext cx="14795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1676" name="Rectangle 126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1677" name="Rectangle 127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51678" name="Line 128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679" name="Line 129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680" name="Line 130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681" name="Line 131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82" name="Rectangle 132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683" name="Rectangle 133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1684" name="Line 134"/>
          <p:cNvSpPr>
            <a:spLocks noChangeShapeType="1"/>
          </p:cNvSpPr>
          <p:nvPr/>
        </p:nvSpPr>
        <p:spPr bwMode="auto">
          <a:xfrm>
            <a:off x="2606675" y="2278063"/>
            <a:ext cx="12922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685" name="Rectangle 135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686" name="Rectangle 136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687" name="Rectangle 137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688" name="Arc 138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689" name="Rectangle 139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690" name="Rectangle 140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691" name="Rectangle 141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51692" name="Rectangle 142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51693" name="Rectangle 143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51694" name="Rectangle 154"/>
          <p:cNvSpPr>
            <a:spLocks noChangeArrowheads="1"/>
          </p:cNvSpPr>
          <p:nvPr/>
        </p:nvSpPr>
        <p:spPr bwMode="auto">
          <a:xfrm>
            <a:off x="2770188" y="23526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51695" name="Rectangle 155"/>
          <p:cNvSpPr>
            <a:spLocks noChangeArrowheads="1"/>
          </p:cNvSpPr>
          <p:nvPr/>
        </p:nvSpPr>
        <p:spPr bwMode="auto">
          <a:xfrm>
            <a:off x="2916238" y="22955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51696" name="Rectangle 156"/>
          <p:cNvSpPr>
            <a:spLocks noChangeArrowheads="1"/>
          </p:cNvSpPr>
          <p:nvPr/>
        </p:nvSpPr>
        <p:spPr bwMode="auto">
          <a:xfrm>
            <a:off x="2763838" y="38004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51697" name="Rectangle 157"/>
          <p:cNvSpPr>
            <a:spLocks noChangeArrowheads="1"/>
          </p:cNvSpPr>
          <p:nvPr/>
        </p:nvSpPr>
        <p:spPr bwMode="auto">
          <a:xfrm>
            <a:off x="2909888" y="37433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51698" name="Rectangle 158"/>
          <p:cNvSpPr>
            <a:spLocks noChangeArrowheads="1"/>
          </p:cNvSpPr>
          <p:nvPr/>
        </p:nvSpPr>
        <p:spPr bwMode="auto">
          <a:xfrm>
            <a:off x="2751138" y="54387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51699" name="Rectangle 159"/>
          <p:cNvSpPr>
            <a:spLocks noChangeArrowheads="1"/>
          </p:cNvSpPr>
          <p:nvPr/>
        </p:nvSpPr>
        <p:spPr bwMode="auto">
          <a:xfrm>
            <a:off x="2897188" y="53816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51700" name="Rectangle 160"/>
          <p:cNvSpPr>
            <a:spLocks noChangeArrowheads="1"/>
          </p:cNvSpPr>
          <p:nvPr/>
        </p:nvSpPr>
        <p:spPr bwMode="auto">
          <a:xfrm>
            <a:off x="2790825" y="1160463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51701" name="Rectangle 161"/>
          <p:cNvSpPr>
            <a:spLocks noChangeArrowheads="1"/>
          </p:cNvSpPr>
          <p:nvPr/>
        </p:nvSpPr>
        <p:spPr bwMode="auto">
          <a:xfrm>
            <a:off x="2936875" y="1103313"/>
            <a:ext cx="5588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Israel</a:t>
            </a:r>
            <a:endParaRPr lang="en-US" sz="2000">
              <a:latin typeface="Arial Black" charset="0"/>
            </a:endParaRPr>
          </a:p>
        </p:txBody>
      </p:sp>
      <p:sp>
        <p:nvSpPr>
          <p:cNvPr id="151702" name="Line 165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703" name="Text Box 166"/>
          <p:cNvSpPr txBox="1">
            <a:spLocks noChangeArrowheads="1"/>
          </p:cNvSpPr>
          <p:nvPr/>
        </p:nvSpPr>
        <p:spPr bwMode="auto">
          <a:xfrm rot="-5400000">
            <a:off x="1716882" y="3552031"/>
            <a:ext cx="4703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51704" name="Line 167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705" name="Rectangle 168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51706" name="Text Box 169"/>
          <p:cNvSpPr txBox="1">
            <a:spLocks noChangeArrowheads="1"/>
          </p:cNvSpPr>
          <p:nvPr/>
        </p:nvSpPr>
        <p:spPr bwMode="auto">
          <a:xfrm rot="-5400000">
            <a:off x="2348707" y="3707606"/>
            <a:ext cx="381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</a:t>
            </a:r>
            <a:endParaRPr lang="en-US" sz="900">
              <a:latin typeface="Arial Black" charset="0"/>
            </a:endParaRPr>
          </a:p>
        </p:txBody>
      </p:sp>
      <p:sp>
        <p:nvSpPr>
          <p:cNvPr id="151707" name="Line 170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708" name="Line 171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709" name="Line 172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710" name="Line 173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711" name="Line 174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712" name="Text Box 175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345724" name="Rectangle 188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sp>
        <p:nvSpPr>
          <p:cNvPr id="1345726" name="Text Box 190"/>
          <p:cNvSpPr txBox="1">
            <a:spLocks noChangeArrowheads="1"/>
          </p:cNvSpPr>
          <p:nvPr/>
        </p:nvSpPr>
        <p:spPr bwMode="auto">
          <a:xfrm>
            <a:off x="5684838" y="1787525"/>
            <a:ext cx="3621087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Reubicar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17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 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libros de</a:t>
            </a:r>
          </a:p>
          <a:p>
            <a:pPr algn="ctr">
              <a:defRPr/>
            </a:pP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sp>
        <p:nvSpPr>
          <p:cNvPr id="1345732" name="Text Box 196"/>
          <p:cNvSpPr txBox="1">
            <a:spLocks noChangeArrowheads="1"/>
          </p:cNvSpPr>
          <p:nvPr/>
        </p:nvSpPr>
        <p:spPr bwMode="auto">
          <a:xfrm>
            <a:off x="5457825" y="6472238"/>
            <a:ext cx="395605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FFE957"/>
                </a:solidFill>
                <a:latin typeface="Helvetica" pitchFamily="1" charset="0"/>
                <a:ea typeface="+mn-ea"/>
                <a:cs typeface="+mn-cs"/>
              </a:rPr>
              <a:t>Cronología bíblica aproximada: cerca del </a:t>
            </a:r>
            <a:r>
              <a:rPr lang="en-US" sz="2000" b="1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595 a.C.</a:t>
            </a:r>
          </a:p>
        </p:txBody>
      </p:sp>
      <p:sp>
        <p:nvSpPr>
          <p:cNvPr id="1345733" name="AutoShape 197"/>
          <p:cNvSpPr>
            <a:spLocks noChangeArrowheads="1"/>
          </p:cNvSpPr>
          <p:nvPr/>
        </p:nvSpPr>
        <p:spPr bwMode="auto">
          <a:xfrm>
            <a:off x="5456238" y="6484938"/>
            <a:ext cx="3873500" cy="709612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F819"/>
            </a:solidFill>
            <a:round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45734" name="Rectangle 198"/>
          <p:cNvSpPr>
            <a:spLocks noChangeArrowheads="1"/>
          </p:cNvSpPr>
          <p:nvPr/>
        </p:nvSpPr>
        <p:spPr bwMode="auto">
          <a:xfrm>
            <a:off x="5445125" y="3844925"/>
            <a:ext cx="3903663" cy="209708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Al reino “del sur</a:t>
            </a:r>
            <a:r>
              <a:rPr lang="en-US" sz="2400" b="1" i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”</a:t>
            </a:r>
            <a:r>
              <a:rPr lang="en-US" sz="20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El </a:t>
            </a: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nuevo pacto</a:t>
            </a:r>
            <a:r>
              <a:rPr lang="en-US" sz="24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se anuncia en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Jeremías 31:31</a:t>
            </a:r>
          </a:p>
        </p:txBody>
      </p:sp>
      <p:sp>
        <p:nvSpPr>
          <p:cNvPr id="151718" name="Rectangle 235"/>
          <p:cNvSpPr>
            <a:spLocks noChangeArrowheads="1"/>
          </p:cNvSpPr>
          <p:nvPr/>
        </p:nvSpPr>
        <p:spPr bwMode="auto">
          <a:xfrm>
            <a:off x="2630488" y="4327525"/>
            <a:ext cx="1214437" cy="3097213"/>
          </a:xfrm>
          <a:prstGeom prst="rect">
            <a:avLst/>
          </a:prstGeom>
          <a:solidFill>
            <a:srgbClr val="000000">
              <a:alpha val="58823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1719" name="Rectangle 236"/>
          <p:cNvSpPr>
            <a:spLocks noChangeArrowheads="1"/>
          </p:cNvSpPr>
          <p:nvPr/>
        </p:nvSpPr>
        <p:spPr bwMode="auto">
          <a:xfrm>
            <a:off x="2632075" y="1087438"/>
            <a:ext cx="1247775" cy="2549525"/>
          </a:xfrm>
          <a:prstGeom prst="rect">
            <a:avLst/>
          </a:prstGeom>
          <a:solidFill>
            <a:srgbClr val="000000">
              <a:alpha val="58823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45773" name="Picture 237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51721" name="Rectangle 239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51722" name="Rectangle 240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51723" name="Rectangle 241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1724" name="Rectangle 242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1725" name="Rectangle 243"/>
          <p:cNvSpPr>
            <a:spLocks noChangeArrowheads="1"/>
          </p:cNvSpPr>
          <p:nvPr/>
        </p:nvSpPr>
        <p:spPr bwMode="auto">
          <a:xfrm>
            <a:off x="800100" y="70056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1726" name="Rectangle 244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1727" name="Rectangle 245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1728" name="Rectangle 246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1729" name="Rectangle 247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1730" name="Rectangle 248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1731" name="Rectangle 249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1732" name="Rectangle 250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51733" name="Rectangle 251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51734" name="Rectangle 252"/>
          <p:cNvSpPr>
            <a:spLocks noChangeArrowheads="1"/>
          </p:cNvSpPr>
          <p:nvPr/>
        </p:nvSpPr>
        <p:spPr bwMode="auto">
          <a:xfrm>
            <a:off x="2513013" y="4684713"/>
            <a:ext cx="14795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1735" name="Rectangle 253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1736" name="Rectangle 254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51737" name="Rectangle 255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1738" name="Rectangle 256"/>
          <p:cNvSpPr>
            <a:spLocks noChangeArrowheads="1"/>
          </p:cNvSpPr>
          <p:nvPr/>
        </p:nvSpPr>
        <p:spPr bwMode="auto">
          <a:xfrm>
            <a:off x="2886075" y="3502025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Abdías</a:t>
            </a:r>
            <a:endParaRPr lang="en-US" sz="1600">
              <a:latin typeface="Helvetica" charset="0"/>
            </a:endParaRPr>
          </a:p>
        </p:txBody>
      </p:sp>
      <p:sp>
        <p:nvSpPr>
          <p:cNvPr id="151739" name="Rectangle 257"/>
          <p:cNvSpPr>
            <a:spLocks noChangeArrowheads="1"/>
          </p:cNvSpPr>
          <p:nvPr/>
        </p:nvSpPr>
        <p:spPr bwMode="auto">
          <a:xfrm>
            <a:off x="2949575" y="2655888"/>
            <a:ext cx="635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Isaías</a:t>
            </a:r>
            <a:endParaRPr lang="en-US" sz="1800">
              <a:latin typeface="Helvetica" charset="0"/>
            </a:endParaRPr>
          </a:p>
        </p:txBody>
      </p:sp>
      <p:sp>
        <p:nvSpPr>
          <p:cNvPr id="151740" name="Rectangle 258"/>
          <p:cNvSpPr>
            <a:spLocks noChangeArrowheads="1"/>
          </p:cNvSpPr>
          <p:nvPr/>
        </p:nvSpPr>
        <p:spPr bwMode="auto">
          <a:xfrm>
            <a:off x="2822575" y="3225800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Miqueas</a:t>
            </a:r>
            <a:endParaRPr lang="en-US" sz="1800">
              <a:latin typeface="Helvetica" charset="0"/>
            </a:endParaRPr>
          </a:p>
        </p:txBody>
      </p:sp>
      <p:sp>
        <p:nvSpPr>
          <p:cNvPr id="151741" name="Rectangle 259"/>
          <p:cNvSpPr>
            <a:spLocks noChangeArrowheads="1"/>
          </p:cNvSpPr>
          <p:nvPr/>
        </p:nvSpPr>
        <p:spPr bwMode="auto">
          <a:xfrm>
            <a:off x="3048000" y="2928938"/>
            <a:ext cx="457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Joel</a:t>
            </a:r>
            <a:endParaRPr lang="en-US" sz="1800">
              <a:latin typeface="Helvetica" charset="0"/>
            </a:endParaRPr>
          </a:p>
        </p:txBody>
      </p:sp>
      <p:sp>
        <p:nvSpPr>
          <p:cNvPr id="151742" name="Rectangle 260"/>
          <p:cNvSpPr>
            <a:spLocks noChangeArrowheads="1"/>
          </p:cNvSpPr>
          <p:nvPr/>
        </p:nvSpPr>
        <p:spPr bwMode="auto">
          <a:xfrm>
            <a:off x="2852738" y="4113213"/>
            <a:ext cx="825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500" b="1">
                <a:solidFill>
                  <a:srgbClr val="000000"/>
                </a:solidFill>
                <a:latin typeface="Helvetica" charset="0"/>
              </a:rPr>
              <a:t>Jeremías</a:t>
            </a:r>
            <a:endParaRPr lang="en-US" sz="1400">
              <a:latin typeface="Helvetica" charset="0"/>
            </a:endParaRPr>
          </a:p>
        </p:txBody>
      </p:sp>
      <p:sp>
        <p:nvSpPr>
          <p:cNvPr id="151743" name="Rectangle 261"/>
          <p:cNvSpPr>
            <a:spLocks noChangeArrowheads="1"/>
          </p:cNvSpPr>
          <p:nvPr/>
        </p:nvSpPr>
        <p:spPr bwMode="auto">
          <a:xfrm>
            <a:off x="2790825" y="4608513"/>
            <a:ext cx="952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Habacuc</a:t>
            </a:r>
            <a:endParaRPr lang="en-US" sz="1800">
              <a:latin typeface="Helvetica" charset="0"/>
            </a:endParaRPr>
          </a:p>
        </p:txBody>
      </p:sp>
      <p:sp>
        <p:nvSpPr>
          <p:cNvPr id="151744" name="Rectangle 262"/>
          <p:cNvSpPr>
            <a:spLocks noChangeArrowheads="1"/>
          </p:cNvSpPr>
          <p:nvPr/>
        </p:nvSpPr>
        <p:spPr bwMode="auto">
          <a:xfrm>
            <a:off x="2576513" y="4818063"/>
            <a:ext cx="1385887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Nahúm</a:t>
            </a:r>
          </a:p>
        </p:txBody>
      </p:sp>
      <p:sp>
        <p:nvSpPr>
          <p:cNvPr id="151745" name="Rectangle 263"/>
          <p:cNvSpPr>
            <a:spLocks noChangeArrowheads="1"/>
          </p:cNvSpPr>
          <p:nvPr/>
        </p:nvSpPr>
        <p:spPr bwMode="auto">
          <a:xfrm>
            <a:off x="2938463" y="1978025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Jonás</a:t>
            </a:r>
            <a:endParaRPr lang="en-US" sz="1800">
              <a:latin typeface="Arial" charset="0"/>
            </a:endParaRPr>
          </a:p>
        </p:txBody>
      </p:sp>
      <p:sp>
        <p:nvSpPr>
          <p:cNvPr id="151746" name="Rectangle 264"/>
          <p:cNvSpPr>
            <a:spLocks noChangeArrowheads="1"/>
          </p:cNvSpPr>
          <p:nvPr/>
        </p:nvSpPr>
        <p:spPr bwMode="auto">
          <a:xfrm>
            <a:off x="2949575" y="1482725"/>
            <a:ext cx="63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Amós</a:t>
            </a:r>
            <a:endParaRPr lang="en-US" sz="1800">
              <a:latin typeface="Arial" charset="0"/>
            </a:endParaRPr>
          </a:p>
        </p:txBody>
      </p:sp>
      <p:sp>
        <p:nvSpPr>
          <p:cNvPr id="151747" name="Rectangle 265"/>
          <p:cNvSpPr>
            <a:spLocks noChangeArrowheads="1"/>
          </p:cNvSpPr>
          <p:nvPr/>
        </p:nvSpPr>
        <p:spPr bwMode="auto">
          <a:xfrm>
            <a:off x="2901950" y="1733550"/>
            <a:ext cx="749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Oseas </a:t>
            </a:r>
            <a:endParaRPr lang="en-US" sz="1800">
              <a:latin typeface="Arial" charset="0"/>
            </a:endParaRPr>
          </a:p>
        </p:txBody>
      </p:sp>
      <p:sp>
        <p:nvSpPr>
          <p:cNvPr id="151748" name="Rectangle 271"/>
          <p:cNvSpPr>
            <a:spLocks noChangeArrowheads="1"/>
          </p:cNvSpPr>
          <p:nvPr/>
        </p:nvSpPr>
        <p:spPr bwMode="auto">
          <a:xfrm>
            <a:off x="2525713" y="5038725"/>
            <a:ext cx="14954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Sofonías</a:t>
            </a:r>
          </a:p>
        </p:txBody>
      </p:sp>
      <p:sp>
        <p:nvSpPr>
          <p:cNvPr id="151749" name="Rectangle 272"/>
          <p:cNvSpPr>
            <a:spLocks noChangeArrowheads="1"/>
          </p:cNvSpPr>
          <p:nvPr/>
        </p:nvSpPr>
        <p:spPr bwMode="auto">
          <a:xfrm>
            <a:off x="2874963" y="4357688"/>
            <a:ext cx="7905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sz="1400" b="1">
                <a:solidFill>
                  <a:srgbClr val="000000"/>
                </a:solidFill>
                <a:latin typeface="Helvetica" charset="0"/>
              </a:rPr>
              <a:t>Lamenta-</a:t>
            </a:r>
          </a:p>
          <a:p>
            <a:pPr algn="ctr">
              <a:lnSpc>
                <a:spcPct val="60000"/>
              </a:lnSpc>
            </a:pPr>
            <a:r>
              <a:rPr lang="en-US" sz="1400" b="1">
                <a:solidFill>
                  <a:srgbClr val="000000"/>
                </a:solidFill>
                <a:latin typeface="Helvetica" charset="0"/>
              </a:rPr>
              <a:t>ciones</a:t>
            </a:r>
            <a:endParaRPr lang="en-US" sz="1400">
              <a:latin typeface="Helvetica" charset="0"/>
            </a:endParaRPr>
          </a:p>
        </p:txBody>
      </p:sp>
      <p:sp>
        <p:nvSpPr>
          <p:cNvPr id="151750" name="Text Box 273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grpSp>
        <p:nvGrpSpPr>
          <p:cNvPr id="2" name="Group 215"/>
          <p:cNvGrpSpPr>
            <a:grpSpLocks/>
          </p:cNvGrpSpPr>
          <p:nvPr/>
        </p:nvGrpSpPr>
        <p:grpSpPr bwMode="auto">
          <a:xfrm>
            <a:off x="2443163" y="3678238"/>
            <a:ext cx="6800850" cy="2390775"/>
            <a:chOff x="1539" y="2317"/>
            <a:chExt cx="4284" cy="1506"/>
          </a:xfrm>
        </p:grpSpPr>
        <p:sp>
          <p:nvSpPr>
            <p:cNvPr id="1345752" name="AutoShape 216"/>
            <p:cNvSpPr>
              <a:spLocks noChangeArrowheads="1"/>
            </p:cNvSpPr>
            <p:nvPr/>
          </p:nvSpPr>
          <p:spPr bwMode="auto">
            <a:xfrm>
              <a:off x="3472" y="2381"/>
              <a:ext cx="2351" cy="144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345753" name="AutoShape 217"/>
            <p:cNvSpPr>
              <a:spLocks noChangeArrowheads="1"/>
            </p:cNvSpPr>
            <p:nvPr/>
          </p:nvSpPr>
          <p:spPr bwMode="auto">
            <a:xfrm>
              <a:off x="1539" y="2317"/>
              <a:ext cx="1003" cy="1083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151752" name="Group 274"/>
          <p:cNvGrpSpPr>
            <a:grpSpLocks/>
          </p:cNvGrpSpPr>
          <p:nvPr/>
        </p:nvGrpSpPr>
        <p:grpSpPr bwMode="auto">
          <a:xfrm>
            <a:off x="2660650" y="1301750"/>
            <a:ext cx="1109663" cy="5324475"/>
            <a:chOff x="1676" y="820"/>
            <a:chExt cx="699" cy="3354"/>
          </a:xfrm>
        </p:grpSpPr>
        <p:sp>
          <p:nvSpPr>
            <p:cNvPr id="151760" name="Text Box 275"/>
            <p:cNvSpPr txBox="1">
              <a:spLocks noChangeArrowheads="1"/>
            </p:cNvSpPr>
            <p:nvPr/>
          </p:nvSpPr>
          <p:spPr bwMode="auto">
            <a:xfrm>
              <a:off x="1838" y="2458"/>
              <a:ext cx="45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crisis</a:t>
              </a:r>
              <a:endParaRPr lang="en-US" b="1"/>
            </a:p>
          </p:txBody>
        </p:sp>
        <p:sp>
          <p:nvSpPr>
            <p:cNvPr id="151761" name="Text Box 276"/>
            <p:cNvSpPr txBox="1">
              <a:spLocks noChangeArrowheads="1"/>
            </p:cNvSpPr>
            <p:nvPr/>
          </p:nvSpPr>
          <p:spPr bwMode="auto">
            <a:xfrm>
              <a:off x="1724" y="3487"/>
              <a:ext cx="6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cautividad</a:t>
              </a:r>
              <a:endParaRPr lang="en-US" b="1"/>
            </a:p>
          </p:txBody>
        </p:sp>
        <p:sp>
          <p:nvSpPr>
            <p:cNvPr id="151762" name="Text Box 277"/>
            <p:cNvSpPr txBox="1">
              <a:spLocks noChangeArrowheads="1"/>
            </p:cNvSpPr>
            <p:nvPr/>
          </p:nvSpPr>
          <p:spPr bwMode="auto">
            <a:xfrm>
              <a:off x="1816" y="4020"/>
              <a:ext cx="51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Al regreso</a:t>
              </a:r>
              <a:endParaRPr lang="en-US" b="1"/>
            </a:p>
          </p:txBody>
        </p:sp>
        <p:sp>
          <p:nvSpPr>
            <p:cNvPr id="151763" name="Text Box 278"/>
            <p:cNvSpPr txBox="1">
              <a:spLocks noChangeArrowheads="1"/>
            </p:cNvSpPr>
            <p:nvPr/>
          </p:nvSpPr>
          <p:spPr bwMode="auto">
            <a:xfrm>
              <a:off x="1699" y="1544"/>
              <a:ext cx="67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decadencia</a:t>
              </a:r>
              <a:endParaRPr lang="en-US" b="1"/>
            </a:p>
          </p:txBody>
        </p:sp>
        <p:grpSp>
          <p:nvGrpSpPr>
            <p:cNvPr id="151764" name="Group 279"/>
            <p:cNvGrpSpPr>
              <a:grpSpLocks/>
            </p:cNvGrpSpPr>
            <p:nvPr/>
          </p:nvGrpSpPr>
          <p:grpSpPr bwMode="auto">
            <a:xfrm>
              <a:off x="1676" y="820"/>
              <a:ext cx="692" cy="169"/>
              <a:chOff x="2913" y="1215"/>
              <a:chExt cx="692" cy="169"/>
            </a:xfrm>
          </p:grpSpPr>
          <p:sp>
            <p:nvSpPr>
              <p:cNvPr id="151765" name="Rectangle 280"/>
              <p:cNvSpPr>
                <a:spLocks noChangeArrowheads="1"/>
              </p:cNvSpPr>
              <p:nvPr/>
            </p:nvSpPr>
            <p:spPr bwMode="auto">
              <a:xfrm>
                <a:off x="2913" y="1219"/>
                <a:ext cx="692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10000"/>
                  </a:lnSpc>
                </a:pPr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     (Reino del norte.)</a:t>
                </a:r>
                <a:endParaRPr lang="en-US" sz="1600">
                  <a:latin typeface="Helvetica" charset="0"/>
                </a:endParaRPr>
              </a:p>
            </p:txBody>
          </p:sp>
          <p:sp>
            <p:nvSpPr>
              <p:cNvPr id="151766" name="Rectangle 281"/>
              <p:cNvSpPr>
                <a:spLocks noChangeArrowheads="1"/>
              </p:cNvSpPr>
              <p:nvPr/>
            </p:nvSpPr>
            <p:spPr bwMode="auto">
              <a:xfrm>
                <a:off x="3106" y="1215"/>
                <a:ext cx="0" cy="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10000"/>
                  </a:lnSpc>
                </a:pPr>
                <a:endParaRPr lang="en-US" sz="1600">
                  <a:latin typeface="Helvetica" charset="0"/>
                </a:endParaRPr>
              </a:p>
            </p:txBody>
          </p:sp>
        </p:grpSp>
      </p:grpSp>
      <p:grpSp>
        <p:nvGrpSpPr>
          <p:cNvPr id="151753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51754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151756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51757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1758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257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1755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345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573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3602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3603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3604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3605" name="Rectangle 6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06" name="Rectangle 7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3607" name="Rectangle 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3608" name="Rectangle 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3609" name="Rectangle 1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3610" name="Rectangle 1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3611" name="Rectangle 1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3612" name="Rectangle 1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3613" name="Rectangle 1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3614" name="Rectangle 1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3615" name="Rectangle 1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3616" name="Rectangle 1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3617" name="Rectangle 1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3618" name="Rectangle 1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3619" name="Rectangle 20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3620" name="Rectangle 21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3621" name="Rectangle 22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3622" name="Rectangle 23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3623" name="Rectangle 24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3624" name="Rectangle 2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625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6" name="Rectangle 27"/>
          <p:cNvSpPr>
            <a:spLocks noChangeArrowheads="1"/>
          </p:cNvSpPr>
          <p:nvPr/>
        </p:nvSpPr>
        <p:spPr bwMode="auto">
          <a:xfrm>
            <a:off x="4989513" y="407988"/>
            <a:ext cx="4692650" cy="68341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b="1">
              <a:solidFill>
                <a:srgbClr val="FFF819"/>
              </a:solidFill>
            </a:endParaRPr>
          </a:p>
          <a:p>
            <a:pPr algn="ctr"/>
            <a:endParaRPr lang="en-US"/>
          </a:p>
        </p:txBody>
      </p:sp>
      <p:sp>
        <p:nvSpPr>
          <p:cNvPr id="153627" name="Rectangle 28"/>
          <p:cNvSpPr>
            <a:spLocks noChangeArrowheads="1"/>
          </p:cNvSpPr>
          <p:nvPr/>
        </p:nvSpPr>
        <p:spPr bwMode="auto">
          <a:xfrm>
            <a:off x="5026025" y="412750"/>
            <a:ext cx="4694238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7613" name="Rectangle 29"/>
          <p:cNvSpPr>
            <a:spLocks noChangeArrowheads="1"/>
          </p:cNvSpPr>
          <p:nvPr/>
        </p:nvSpPr>
        <p:spPr bwMode="auto">
          <a:xfrm>
            <a:off x="5568950" y="2047875"/>
            <a:ext cx="3484563" cy="490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400" b="1" i="1">
                <a:solidFill>
                  <a:schemeClr val="bg1"/>
                </a:solidFill>
                <a:latin typeface="Helvetica" charset="0"/>
              </a:rPr>
              <a:t> </a:t>
            </a:r>
            <a:endParaRPr lang="en-US" sz="1000" b="1" u="sng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347614" name="Rectangle 30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53630" name="Text Box 31"/>
          <p:cNvSpPr txBox="1">
            <a:spLocks noChangeArrowheads="1"/>
          </p:cNvSpPr>
          <p:nvPr/>
        </p:nvSpPr>
        <p:spPr bwMode="auto">
          <a:xfrm>
            <a:off x="9017000" y="73437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73</a:t>
            </a:r>
          </a:p>
        </p:txBody>
      </p:sp>
      <p:sp>
        <p:nvSpPr>
          <p:cNvPr id="1347616" name="Rectangle 32"/>
          <p:cNvSpPr>
            <a:spLocks noChangeArrowheads="1"/>
          </p:cNvSpPr>
          <p:nvPr/>
        </p:nvSpPr>
        <p:spPr bwMode="auto">
          <a:xfrm>
            <a:off x="6500813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53632" name="AutoShape 34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4782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33" name="Rectangle 35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34" name="Rectangle 36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35" name="Rectangle 37"/>
          <p:cNvSpPr>
            <a:spLocks noChangeArrowheads="1"/>
          </p:cNvSpPr>
          <p:nvPr/>
        </p:nvSpPr>
        <p:spPr bwMode="auto">
          <a:xfrm>
            <a:off x="2649538" y="1123950"/>
            <a:ext cx="1228725" cy="11303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36" name="AutoShape 38"/>
          <p:cNvSpPr>
            <a:spLocks noChangeArrowheads="1"/>
          </p:cNvSpPr>
          <p:nvPr/>
        </p:nvSpPr>
        <p:spPr bwMode="auto">
          <a:xfrm>
            <a:off x="2776538" y="1144588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FF945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37" name="AutoShape 39"/>
          <p:cNvSpPr>
            <a:spLocks noChangeArrowheads="1"/>
          </p:cNvSpPr>
          <p:nvPr/>
        </p:nvSpPr>
        <p:spPr bwMode="auto">
          <a:xfrm>
            <a:off x="2749550" y="37846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38" name="AutoShape 40"/>
          <p:cNvSpPr>
            <a:spLocks noChangeArrowheads="1"/>
          </p:cNvSpPr>
          <p:nvPr/>
        </p:nvSpPr>
        <p:spPr bwMode="auto">
          <a:xfrm>
            <a:off x="2755900" y="23368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39" name="AutoShape 41"/>
          <p:cNvSpPr>
            <a:spLocks noChangeArrowheads="1"/>
          </p:cNvSpPr>
          <p:nvPr/>
        </p:nvSpPr>
        <p:spPr bwMode="auto">
          <a:xfrm>
            <a:off x="2736850" y="54229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0" name="AutoShape 42"/>
          <p:cNvSpPr>
            <a:spLocks noChangeArrowheads="1"/>
          </p:cNvSpPr>
          <p:nvPr/>
        </p:nvSpPr>
        <p:spPr bwMode="auto">
          <a:xfrm>
            <a:off x="2743200" y="628015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1" name="Rectangle 43"/>
          <p:cNvSpPr>
            <a:spLocks noChangeArrowheads="1"/>
          </p:cNvSpPr>
          <p:nvPr/>
        </p:nvSpPr>
        <p:spPr bwMode="auto">
          <a:xfrm>
            <a:off x="2757488" y="629602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53642" name="Rectangle 44"/>
          <p:cNvSpPr>
            <a:spLocks noChangeArrowheads="1"/>
          </p:cNvSpPr>
          <p:nvPr/>
        </p:nvSpPr>
        <p:spPr bwMode="auto">
          <a:xfrm>
            <a:off x="2903538" y="623887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53643" name="Rectangle 45"/>
          <p:cNvSpPr>
            <a:spLocks noChangeArrowheads="1"/>
          </p:cNvSpPr>
          <p:nvPr/>
        </p:nvSpPr>
        <p:spPr bwMode="auto">
          <a:xfrm>
            <a:off x="4203700" y="1109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53644" name="Rectangle 46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53645" name="Rectangle 47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347632" name="Rectangle 48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53647" name="Line 49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48" name="Line 50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9" name="Line 51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0" name="Line 52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1" name="Freeform 53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52" name="Line 54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3" name="Freeform 55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4" name="Line 56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5" name="Line 57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6" name="Line 58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7" name="Line 59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8" name="Line 60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9" name="Line 61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0" name="Line 62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1" name="Line 63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2" name="Line 64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3" name="Line 65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4" name="Line 66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5" name="Line 67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6" name="Rectangle 68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53667" name="Line 69"/>
          <p:cNvSpPr>
            <a:spLocks noChangeShapeType="1"/>
          </p:cNvSpPr>
          <p:nvPr/>
        </p:nvSpPr>
        <p:spPr bwMode="auto">
          <a:xfrm>
            <a:off x="2711450" y="17049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8" name="Line 70"/>
          <p:cNvSpPr>
            <a:spLocks noChangeShapeType="1"/>
          </p:cNvSpPr>
          <p:nvPr/>
        </p:nvSpPr>
        <p:spPr bwMode="auto">
          <a:xfrm>
            <a:off x="2711450" y="22256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9" name="Rectangle 71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53670" name="Rectangle 72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53671" name="Rectangle 73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53672" name="Rectangle 74"/>
          <p:cNvSpPr>
            <a:spLocks noChangeArrowheads="1"/>
          </p:cNvSpPr>
          <p:nvPr/>
        </p:nvSpPr>
        <p:spPr bwMode="auto">
          <a:xfrm>
            <a:off x="2925763" y="1050925"/>
            <a:ext cx="1381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400">
              <a:latin typeface="Helvetica" charset="0"/>
            </a:endParaRPr>
          </a:p>
        </p:txBody>
      </p:sp>
      <p:sp>
        <p:nvSpPr>
          <p:cNvPr id="153673" name="Line 75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4" name="Rectangle 76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53675" name="Rectangle 77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53676" name="Rectangle 78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53677" name="Freeform 79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78" name="Line 80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9" name="Line 81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0" name="Line 82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1" name="Line 83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2" name="Line 84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3" name="Line 85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4" name="Line 86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5" name="Rectangle 87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53686" name="Rectangle 88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53687" name="Rectangle 89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53688" name="Rectangle 90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53689" name="Rectangle 91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53690" name="Rectangle 92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53691" name="Rectangle 93"/>
          <p:cNvSpPr>
            <a:spLocks noChangeArrowheads="1"/>
          </p:cNvSpPr>
          <p:nvPr/>
        </p:nvSpPr>
        <p:spPr bwMode="auto">
          <a:xfrm>
            <a:off x="2590800" y="2103438"/>
            <a:ext cx="5286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/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53692" name="AutoShape 94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3" name="Rectangle 95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53694" name="Rectangle 96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53695" name="Rectangle 97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53696" name="Rectangle 98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53697" name="Rectangle 99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53698" name="Rectangle 100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53699" name="Rectangle 101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53700" name="Rectangle 102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53701" name="Rectangle 103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53702" name="Rectangle 104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53703" name="Rectangle 105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4" name="Line 106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5" name="Line 107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6" name="Line 108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7" name="Line 109"/>
          <p:cNvSpPr>
            <a:spLocks noChangeShapeType="1"/>
          </p:cNvSpPr>
          <p:nvPr/>
        </p:nvSpPr>
        <p:spPr bwMode="auto">
          <a:xfrm>
            <a:off x="2708275" y="1941513"/>
            <a:ext cx="11160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8" name="Line 110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9" name="Line 111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0" name="Rectangle 112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3711" name="Rectangle 113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3712" name="Rectangle 114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3713" name="Text Box 115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53714" name="Text Box 116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53715" name="Rectangle 117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3716" name="Rectangle 118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3717" name="Rectangle 119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3718" name="Rectangle 120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3719" name="Rectangle 121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3720" name="Rectangle 122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3721" name="Rectangle 123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53722" name="Rectangle 124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53723" name="Rectangle 125"/>
          <p:cNvSpPr>
            <a:spLocks noChangeArrowheads="1"/>
          </p:cNvSpPr>
          <p:nvPr/>
        </p:nvSpPr>
        <p:spPr bwMode="auto">
          <a:xfrm>
            <a:off x="2513013" y="4684713"/>
            <a:ext cx="14795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3724" name="Rectangle 126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3725" name="Rectangle 127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53726" name="Line 128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27" name="Line 129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28" name="Line 130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29" name="Line 131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0" name="Rectangle 132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1" name="Rectangle 133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3732" name="Line 134"/>
          <p:cNvSpPr>
            <a:spLocks noChangeShapeType="1"/>
          </p:cNvSpPr>
          <p:nvPr/>
        </p:nvSpPr>
        <p:spPr bwMode="auto">
          <a:xfrm>
            <a:off x="2606675" y="2278063"/>
            <a:ext cx="12922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3" name="Rectangle 135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4" name="Rectangle 136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5" name="Rectangle 137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6" name="Arc 138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7" name="Rectangle 139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8" name="Rectangle 140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9" name="Rectangle 141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53740" name="Rectangle 142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53741" name="Rectangle 143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53742" name="Rectangle 154"/>
          <p:cNvSpPr>
            <a:spLocks noChangeArrowheads="1"/>
          </p:cNvSpPr>
          <p:nvPr/>
        </p:nvSpPr>
        <p:spPr bwMode="auto">
          <a:xfrm>
            <a:off x="2770188" y="23526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53743" name="Rectangle 155"/>
          <p:cNvSpPr>
            <a:spLocks noChangeArrowheads="1"/>
          </p:cNvSpPr>
          <p:nvPr/>
        </p:nvSpPr>
        <p:spPr bwMode="auto">
          <a:xfrm>
            <a:off x="2916238" y="22955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53744" name="Rectangle 156"/>
          <p:cNvSpPr>
            <a:spLocks noChangeArrowheads="1"/>
          </p:cNvSpPr>
          <p:nvPr/>
        </p:nvSpPr>
        <p:spPr bwMode="auto">
          <a:xfrm>
            <a:off x="2763838" y="38004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53745" name="Rectangle 157"/>
          <p:cNvSpPr>
            <a:spLocks noChangeArrowheads="1"/>
          </p:cNvSpPr>
          <p:nvPr/>
        </p:nvSpPr>
        <p:spPr bwMode="auto">
          <a:xfrm>
            <a:off x="2909888" y="37433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53746" name="Rectangle 158"/>
          <p:cNvSpPr>
            <a:spLocks noChangeArrowheads="1"/>
          </p:cNvSpPr>
          <p:nvPr/>
        </p:nvSpPr>
        <p:spPr bwMode="auto">
          <a:xfrm>
            <a:off x="2751138" y="54387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53747" name="Rectangle 159"/>
          <p:cNvSpPr>
            <a:spLocks noChangeArrowheads="1"/>
          </p:cNvSpPr>
          <p:nvPr/>
        </p:nvSpPr>
        <p:spPr bwMode="auto">
          <a:xfrm>
            <a:off x="2897188" y="53816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53748" name="Rectangle 160"/>
          <p:cNvSpPr>
            <a:spLocks noChangeArrowheads="1"/>
          </p:cNvSpPr>
          <p:nvPr/>
        </p:nvSpPr>
        <p:spPr bwMode="auto">
          <a:xfrm>
            <a:off x="2790825" y="1160463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53749" name="Rectangle 161"/>
          <p:cNvSpPr>
            <a:spLocks noChangeArrowheads="1"/>
          </p:cNvSpPr>
          <p:nvPr/>
        </p:nvSpPr>
        <p:spPr bwMode="auto">
          <a:xfrm>
            <a:off x="2936875" y="1103313"/>
            <a:ext cx="5588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Israel</a:t>
            </a:r>
            <a:endParaRPr lang="en-US" sz="2000">
              <a:latin typeface="Arial Black" charset="0"/>
            </a:endParaRPr>
          </a:p>
        </p:txBody>
      </p:sp>
      <p:sp>
        <p:nvSpPr>
          <p:cNvPr id="153750" name="Line 165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1" name="Text Box 166"/>
          <p:cNvSpPr txBox="1">
            <a:spLocks noChangeArrowheads="1"/>
          </p:cNvSpPr>
          <p:nvPr/>
        </p:nvSpPr>
        <p:spPr bwMode="auto">
          <a:xfrm rot="-5400000">
            <a:off x="1716882" y="3555206"/>
            <a:ext cx="4703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53752" name="Line 167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3" name="Rectangle 168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53754" name="Text Box 169"/>
          <p:cNvSpPr txBox="1">
            <a:spLocks noChangeArrowheads="1"/>
          </p:cNvSpPr>
          <p:nvPr/>
        </p:nvSpPr>
        <p:spPr bwMode="auto">
          <a:xfrm rot="-5400000">
            <a:off x="2345532" y="3710781"/>
            <a:ext cx="381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</a:t>
            </a:r>
            <a:endParaRPr lang="en-US" sz="900">
              <a:latin typeface="Arial Black" charset="0"/>
            </a:endParaRPr>
          </a:p>
        </p:txBody>
      </p:sp>
      <p:sp>
        <p:nvSpPr>
          <p:cNvPr id="153755" name="Line 170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6" name="Line 171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7" name="Line 172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8" name="Line 173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9" name="Line 174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0" name="Text Box 175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347772" name="Rectangle 188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sp>
        <p:nvSpPr>
          <p:cNvPr id="1347774" name="Text Box 190"/>
          <p:cNvSpPr txBox="1">
            <a:spLocks noChangeArrowheads="1"/>
          </p:cNvSpPr>
          <p:nvPr/>
        </p:nvSpPr>
        <p:spPr bwMode="auto">
          <a:xfrm>
            <a:off x="5684838" y="1787525"/>
            <a:ext cx="3621087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Reubicar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17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 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libros de</a:t>
            </a:r>
          </a:p>
          <a:p>
            <a:pPr algn="ctr">
              <a:defRPr/>
            </a:pP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sp>
        <p:nvSpPr>
          <p:cNvPr id="1347780" name="Text Box 196"/>
          <p:cNvSpPr txBox="1">
            <a:spLocks noChangeArrowheads="1"/>
          </p:cNvSpPr>
          <p:nvPr/>
        </p:nvSpPr>
        <p:spPr bwMode="auto">
          <a:xfrm>
            <a:off x="5457825" y="6215063"/>
            <a:ext cx="39560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FFE957"/>
                </a:solidFill>
                <a:latin typeface="Helvetica" pitchFamily="1" charset="0"/>
                <a:ea typeface="+mn-ea"/>
                <a:cs typeface="+mn-cs"/>
              </a:rPr>
              <a:t>Cronología bíblica aproximada: alrededor del </a:t>
            </a:r>
            <a:r>
              <a:rPr lang="en-US" sz="2000" b="1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   600 a.C.</a:t>
            </a:r>
          </a:p>
        </p:txBody>
      </p:sp>
      <p:sp>
        <p:nvSpPr>
          <p:cNvPr id="1347781" name="AutoShape 197"/>
          <p:cNvSpPr>
            <a:spLocks noChangeArrowheads="1"/>
          </p:cNvSpPr>
          <p:nvPr/>
        </p:nvSpPr>
        <p:spPr bwMode="auto">
          <a:xfrm>
            <a:off x="5216525" y="6256338"/>
            <a:ext cx="4354513" cy="93503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F819"/>
            </a:solidFill>
            <a:round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47782" name="Rectangle 198"/>
          <p:cNvSpPr>
            <a:spLocks noChangeArrowheads="1"/>
          </p:cNvSpPr>
          <p:nvPr/>
        </p:nvSpPr>
        <p:spPr bwMode="auto">
          <a:xfrm>
            <a:off x="5505450" y="3867150"/>
            <a:ext cx="3903663" cy="2489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66FFFF"/>
                </a:solidFill>
                <a:latin typeface="Helvetica" charset="0"/>
              </a:rPr>
              <a:t>Al reino </a:t>
            </a:r>
            <a:r>
              <a:rPr lang="ja-JP" altLang="en-US" sz="2400" b="1">
                <a:solidFill>
                  <a:srgbClr val="66FFFF"/>
                </a:solidFill>
                <a:latin typeface="Helvetica" charset="0"/>
              </a:rPr>
              <a:t>“</a:t>
            </a:r>
            <a:r>
              <a:rPr lang="en-US" sz="2400" b="1">
                <a:solidFill>
                  <a:srgbClr val="66FFFF"/>
                </a:solidFill>
                <a:latin typeface="Helvetica" charset="0"/>
              </a:rPr>
              <a:t>del sur</a:t>
            </a:r>
            <a:r>
              <a:rPr lang="ja-JP" altLang="en-US" sz="2400" b="1" i="1">
                <a:solidFill>
                  <a:srgbClr val="66FFFF"/>
                </a:solidFill>
                <a:latin typeface="Helvetica" charset="0"/>
              </a:rPr>
              <a:t>”</a:t>
            </a:r>
            <a:r>
              <a:rPr lang="en-US" sz="2400" b="1">
                <a:solidFill>
                  <a:srgbClr val="66FFFF"/>
                </a:solidFill>
                <a:latin typeface="Helvetica" charset="0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66FFFF"/>
                </a:solidFill>
                <a:latin typeface="Helvetica" charset="0"/>
              </a:rPr>
              <a:t>…Judá en cautividad…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Helvetica" charset="0"/>
              </a:rPr>
              <a:t>Ezequiel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Helvetica" charset="0"/>
              </a:rPr>
              <a:t>Daniel</a:t>
            </a:r>
            <a:endParaRPr lang="en-US" sz="2400" b="1">
              <a:solidFill>
                <a:schemeClr val="bg1"/>
              </a:solidFill>
              <a:latin typeface="Helvetica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400" b="1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53766" name="Rectangle 237"/>
          <p:cNvSpPr>
            <a:spLocks noChangeArrowheads="1"/>
          </p:cNvSpPr>
          <p:nvPr/>
        </p:nvSpPr>
        <p:spPr bwMode="auto">
          <a:xfrm>
            <a:off x="2659063" y="6311900"/>
            <a:ext cx="1214437" cy="1203325"/>
          </a:xfrm>
          <a:prstGeom prst="rect">
            <a:avLst/>
          </a:prstGeom>
          <a:solidFill>
            <a:srgbClr val="000000">
              <a:alpha val="58823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67" name="Rectangle 238"/>
          <p:cNvSpPr>
            <a:spLocks noChangeArrowheads="1"/>
          </p:cNvSpPr>
          <p:nvPr/>
        </p:nvSpPr>
        <p:spPr bwMode="auto">
          <a:xfrm>
            <a:off x="2605088" y="1073150"/>
            <a:ext cx="1243012" cy="4241800"/>
          </a:xfrm>
          <a:prstGeom prst="rect">
            <a:avLst/>
          </a:prstGeom>
          <a:solidFill>
            <a:srgbClr val="000000">
              <a:alpha val="58823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47826" name="Picture 242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53769" name="Rectangle 244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53770" name="Rectangle 245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53771" name="Rectangle 246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3772" name="Rectangle 247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3773" name="Rectangle 248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3774" name="Rectangle 249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3775" name="Rectangle 250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3776" name="Rectangle 251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3777" name="Rectangle 252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3778" name="Rectangle 253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3779" name="Rectangle 254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3780" name="Rectangle 255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53781" name="Rectangle 256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53782" name="Rectangle 257"/>
          <p:cNvSpPr>
            <a:spLocks noChangeArrowheads="1"/>
          </p:cNvSpPr>
          <p:nvPr/>
        </p:nvSpPr>
        <p:spPr bwMode="auto">
          <a:xfrm>
            <a:off x="2513013" y="4684713"/>
            <a:ext cx="14795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3783" name="Rectangle 258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3784" name="Rectangle 259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53785" name="Rectangle 260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3786" name="Rectangle 261"/>
          <p:cNvSpPr>
            <a:spLocks noChangeArrowheads="1"/>
          </p:cNvSpPr>
          <p:nvPr/>
        </p:nvSpPr>
        <p:spPr bwMode="auto">
          <a:xfrm>
            <a:off x="2886075" y="3502025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Abdías</a:t>
            </a:r>
            <a:endParaRPr lang="en-US" sz="1600">
              <a:latin typeface="Helvetica" charset="0"/>
            </a:endParaRPr>
          </a:p>
        </p:txBody>
      </p:sp>
      <p:sp>
        <p:nvSpPr>
          <p:cNvPr id="153787" name="Rectangle 262"/>
          <p:cNvSpPr>
            <a:spLocks noChangeArrowheads="1"/>
          </p:cNvSpPr>
          <p:nvPr/>
        </p:nvSpPr>
        <p:spPr bwMode="auto">
          <a:xfrm>
            <a:off x="2949575" y="2655888"/>
            <a:ext cx="635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Isaías</a:t>
            </a:r>
            <a:endParaRPr lang="en-US" sz="1800">
              <a:latin typeface="Helvetica" charset="0"/>
            </a:endParaRPr>
          </a:p>
        </p:txBody>
      </p:sp>
      <p:sp>
        <p:nvSpPr>
          <p:cNvPr id="153788" name="Rectangle 263"/>
          <p:cNvSpPr>
            <a:spLocks noChangeArrowheads="1"/>
          </p:cNvSpPr>
          <p:nvPr/>
        </p:nvSpPr>
        <p:spPr bwMode="auto">
          <a:xfrm>
            <a:off x="2822575" y="3225800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Miqueas</a:t>
            </a:r>
            <a:endParaRPr lang="en-US" sz="1800">
              <a:latin typeface="Helvetica" charset="0"/>
            </a:endParaRPr>
          </a:p>
        </p:txBody>
      </p:sp>
      <p:sp>
        <p:nvSpPr>
          <p:cNvPr id="153789" name="Rectangle 264"/>
          <p:cNvSpPr>
            <a:spLocks noChangeArrowheads="1"/>
          </p:cNvSpPr>
          <p:nvPr/>
        </p:nvSpPr>
        <p:spPr bwMode="auto">
          <a:xfrm>
            <a:off x="3048000" y="2928938"/>
            <a:ext cx="457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Joel</a:t>
            </a:r>
            <a:endParaRPr lang="en-US" sz="1800">
              <a:latin typeface="Helvetica" charset="0"/>
            </a:endParaRPr>
          </a:p>
        </p:txBody>
      </p:sp>
      <p:sp>
        <p:nvSpPr>
          <p:cNvPr id="153790" name="Rectangle 265"/>
          <p:cNvSpPr>
            <a:spLocks noChangeArrowheads="1"/>
          </p:cNvSpPr>
          <p:nvPr/>
        </p:nvSpPr>
        <p:spPr bwMode="auto">
          <a:xfrm>
            <a:off x="2852738" y="4113213"/>
            <a:ext cx="825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500" b="1">
                <a:solidFill>
                  <a:srgbClr val="000000"/>
                </a:solidFill>
                <a:latin typeface="Helvetica" charset="0"/>
              </a:rPr>
              <a:t>Jeremías</a:t>
            </a:r>
            <a:endParaRPr lang="en-US" sz="1400">
              <a:latin typeface="Helvetica" charset="0"/>
            </a:endParaRPr>
          </a:p>
        </p:txBody>
      </p:sp>
      <p:sp>
        <p:nvSpPr>
          <p:cNvPr id="153791" name="Rectangle 266"/>
          <p:cNvSpPr>
            <a:spLocks noChangeArrowheads="1"/>
          </p:cNvSpPr>
          <p:nvPr/>
        </p:nvSpPr>
        <p:spPr bwMode="auto">
          <a:xfrm>
            <a:off x="2790825" y="4608513"/>
            <a:ext cx="952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Habacuc</a:t>
            </a:r>
            <a:endParaRPr lang="en-US" sz="1800">
              <a:latin typeface="Helvetica" charset="0"/>
            </a:endParaRPr>
          </a:p>
        </p:txBody>
      </p:sp>
      <p:sp>
        <p:nvSpPr>
          <p:cNvPr id="153792" name="Rectangle 267"/>
          <p:cNvSpPr>
            <a:spLocks noChangeArrowheads="1"/>
          </p:cNvSpPr>
          <p:nvPr/>
        </p:nvSpPr>
        <p:spPr bwMode="auto">
          <a:xfrm>
            <a:off x="2576513" y="4818063"/>
            <a:ext cx="1385887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Nahúm</a:t>
            </a:r>
          </a:p>
        </p:txBody>
      </p:sp>
      <p:sp>
        <p:nvSpPr>
          <p:cNvPr id="153793" name="Rectangle 268"/>
          <p:cNvSpPr>
            <a:spLocks noChangeArrowheads="1"/>
          </p:cNvSpPr>
          <p:nvPr/>
        </p:nvSpPr>
        <p:spPr bwMode="auto">
          <a:xfrm>
            <a:off x="2938463" y="1978025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Jonás</a:t>
            </a:r>
            <a:endParaRPr lang="en-US" sz="1800">
              <a:latin typeface="Arial" charset="0"/>
            </a:endParaRPr>
          </a:p>
        </p:txBody>
      </p:sp>
      <p:sp>
        <p:nvSpPr>
          <p:cNvPr id="153794" name="Rectangle 269"/>
          <p:cNvSpPr>
            <a:spLocks noChangeArrowheads="1"/>
          </p:cNvSpPr>
          <p:nvPr/>
        </p:nvSpPr>
        <p:spPr bwMode="auto">
          <a:xfrm>
            <a:off x="2949575" y="1482725"/>
            <a:ext cx="63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Amós</a:t>
            </a:r>
            <a:endParaRPr lang="en-US" sz="1800">
              <a:latin typeface="Arial" charset="0"/>
            </a:endParaRPr>
          </a:p>
        </p:txBody>
      </p:sp>
      <p:sp>
        <p:nvSpPr>
          <p:cNvPr id="153795" name="Rectangle 270"/>
          <p:cNvSpPr>
            <a:spLocks noChangeArrowheads="1"/>
          </p:cNvSpPr>
          <p:nvPr/>
        </p:nvSpPr>
        <p:spPr bwMode="auto">
          <a:xfrm>
            <a:off x="2901950" y="1733550"/>
            <a:ext cx="749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Oseas </a:t>
            </a:r>
            <a:endParaRPr lang="en-US" sz="1800">
              <a:latin typeface="Arial" charset="0"/>
            </a:endParaRPr>
          </a:p>
        </p:txBody>
      </p:sp>
      <p:sp>
        <p:nvSpPr>
          <p:cNvPr id="153796" name="Rectangle 271"/>
          <p:cNvSpPr>
            <a:spLocks noChangeArrowheads="1"/>
          </p:cNvSpPr>
          <p:nvPr/>
        </p:nvSpPr>
        <p:spPr bwMode="auto">
          <a:xfrm>
            <a:off x="2803525" y="5732463"/>
            <a:ext cx="927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Ezequiel</a:t>
            </a:r>
            <a:endParaRPr lang="en-US" sz="1800">
              <a:latin typeface="Helvetica" charset="0"/>
            </a:endParaRPr>
          </a:p>
        </p:txBody>
      </p:sp>
      <p:sp>
        <p:nvSpPr>
          <p:cNvPr id="153797" name="Rectangle 272"/>
          <p:cNvSpPr>
            <a:spLocks noChangeArrowheads="1"/>
          </p:cNvSpPr>
          <p:nvPr/>
        </p:nvSpPr>
        <p:spPr bwMode="auto">
          <a:xfrm>
            <a:off x="2924175" y="5959475"/>
            <a:ext cx="685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Daniel</a:t>
            </a:r>
            <a:endParaRPr lang="en-US" sz="1800">
              <a:latin typeface="Helvetica" charset="0"/>
            </a:endParaRPr>
          </a:p>
        </p:txBody>
      </p:sp>
      <p:sp>
        <p:nvSpPr>
          <p:cNvPr id="153798" name="Rectangle 276"/>
          <p:cNvSpPr>
            <a:spLocks noChangeArrowheads="1"/>
          </p:cNvSpPr>
          <p:nvPr/>
        </p:nvSpPr>
        <p:spPr bwMode="auto">
          <a:xfrm>
            <a:off x="2525713" y="5038725"/>
            <a:ext cx="14954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Sofonías</a:t>
            </a:r>
          </a:p>
        </p:txBody>
      </p:sp>
      <p:sp>
        <p:nvSpPr>
          <p:cNvPr id="153799" name="Rectangle 277"/>
          <p:cNvSpPr>
            <a:spLocks noChangeArrowheads="1"/>
          </p:cNvSpPr>
          <p:nvPr/>
        </p:nvSpPr>
        <p:spPr bwMode="auto">
          <a:xfrm>
            <a:off x="2874963" y="4357688"/>
            <a:ext cx="7905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sz="1400" b="1">
                <a:solidFill>
                  <a:srgbClr val="000000"/>
                </a:solidFill>
                <a:latin typeface="Helvetica" charset="0"/>
              </a:rPr>
              <a:t>Lamenta-</a:t>
            </a:r>
          </a:p>
          <a:p>
            <a:pPr algn="ctr">
              <a:lnSpc>
                <a:spcPct val="60000"/>
              </a:lnSpc>
            </a:pPr>
            <a:r>
              <a:rPr lang="en-US" sz="1400" b="1">
                <a:solidFill>
                  <a:srgbClr val="000000"/>
                </a:solidFill>
                <a:latin typeface="Helvetica" charset="0"/>
              </a:rPr>
              <a:t>ciones</a:t>
            </a:r>
            <a:endParaRPr lang="en-US" sz="1400">
              <a:latin typeface="Helvetica" charset="0"/>
            </a:endParaRPr>
          </a:p>
        </p:txBody>
      </p:sp>
      <p:sp>
        <p:nvSpPr>
          <p:cNvPr id="153800" name="Text Box 278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grpSp>
        <p:nvGrpSpPr>
          <p:cNvPr id="2" name="Group 239"/>
          <p:cNvGrpSpPr>
            <a:grpSpLocks/>
          </p:cNvGrpSpPr>
          <p:nvPr/>
        </p:nvGrpSpPr>
        <p:grpSpPr bwMode="auto">
          <a:xfrm>
            <a:off x="2501900" y="3798888"/>
            <a:ext cx="7004050" cy="2457450"/>
            <a:chOff x="1576" y="2393"/>
            <a:chExt cx="4412" cy="1548"/>
          </a:xfrm>
        </p:grpSpPr>
        <p:sp>
          <p:nvSpPr>
            <p:cNvPr id="1347824" name="AutoShape 240"/>
            <p:cNvSpPr>
              <a:spLocks noChangeArrowheads="1"/>
            </p:cNvSpPr>
            <p:nvPr/>
          </p:nvSpPr>
          <p:spPr bwMode="auto">
            <a:xfrm>
              <a:off x="3339" y="2393"/>
              <a:ext cx="2649" cy="1414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347825" name="AutoShape 241"/>
            <p:cNvSpPr>
              <a:spLocks noChangeArrowheads="1"/>
            </p:cNvSpPr>
            <p:nvPr/>
          </p:nvSpPr>
          <p:spPr bwMode="auto">
            <a:xfrm>
              <a:off x="1576" y="3369"/>
              <a:ext cx="941" cy="57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153802" name="Group 279"/>
          <p:cNvGrpSpPr>
            <a:grpSpLocks/>
          </p:cNvGrpSpPr>
          <p:nvPr/>
        </p:nvGrpSpPr>
        <p:grpSpPr bwMode="auto">
          <a:xfrm>
            <a:off x="2660650" y="1301750"/>
            <a:ext cx="1109663" cy="5324475"/>
            <a:chOff x="1676" y="820"/>
            <a:chExt cx="699" cy="3354"/>
          </a:xfrm>
        </p:grpSpPr>
        <p:sp>
          <p:nvSpPr>
            <p:cNvPr id="153810" name="Text Box 280"/>
            <p:cNvSpPr txBox="1">
              <a:spLocks noChangeArrowheads="1"/>
            </p:cNvSpPr>
            <p:nvPr/>
          </p:nvSpPr>
          <p:spPr bwMode="auto">
            <a:xfrm>
              <a:off x="1837" y="2458"/>
              <a:ext cx="45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crisis</a:t>
              </a:r>
              <a:endParaRPr lang="en-US" b="1"/>
            </a:p>
          </p:txBody>
        </p:sp>
        <p:sp>
          <p:nvSpPr>
            <p:cNvPr id="153811" name="Text Box 281"/>
            <p:cNvSpPr txBox="1">
              <a:spLocks noChangeArrowheads="1"/>
            </p:cNvSpPr>
            <p:nvPr/>
          </p:nvSpPr>
          <p:spPr bwMode="auto">
            <a:xfrm>
              <a:off x="1724" y="3487"/>
              <a:ext cx="6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cautividad</a:t>
              </a:r>
              <a:endParaRPr lang="en-US" b="1"/>
            </a:p>
          </p:txBody>
        </p:sp>
        <p:sp>
          <p:nvSpPr>
            <p:cNvPr id="153812" name="Text Box 282"/>
            <p:cNvSpPr txBox="1">
              <a:spLocks noChangeArrowheads="1"/>
            </p:cNvSpPr>
            <p:nvPr/>
          </p:nvSpPr>
          <p:spPr bwMode="auto">
            <a:xfrm>
              <a:off x="1815" y="4020"/>
              <a:ext cx="51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Al regreso</a:t>
              </a:r>
              <a:endParaRPr lang="en-US" b="1"/>
            </a:p>
          </p:txBody>
        </p:sp>
        <p:sp>
          <p:nvSpPr>
            <p:cNvPr id="153813" name="Text Box 283"/>
            <p:cNvSpPr txBox="1">
              <a:spLocks noChangeArrowheads="1"/>
            </p:cNvSpPr>
            <p:nvPr/>
          </p:nvSpPr>
          <p:spPr bwMode="auto">
            <a:xfrm>
              <a:off x="1699" y="1544"/>
              <a:ext cx="67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decadencia</a:t>
              </a:r>
              <a:endParaRPr lang="en-US" b="1"/>
            </a:p>
          </p:txBody>
        </p:sp>
        <p:grpSp>
          <p:nvGrpSpPr>
            <p:cNvPr id="153814" name="Group 284"/>
            <p:cNvGrpSpPr>
              <a:grpSpLocks/>
            </p:cNvGrpSpPr>
            <p:nvPr/>
          </p:nvGrpSpPr>
          <p:grpSpPr bwMode="auto">
            <a:xfrm>
              <a:off x="1676" y="820"/>
              <a:ext cx="692" cy="169"/>
              <a:chOff x="2913" y="1215"/>
              <a:chExt cx="692" cy="169"/>
            </a:xfrm>
          </p:grpSpPr>
          <p:sp>
            <p:nvSpPr>
              <p:cNvPr id="153815" name="Rectangle 285"/>
              <p:cNvSpPr>
                <a:spLocks noChangeArrowheads="1"/>
              </p:cNvSpPr>
              <p:nvPr/>
            </p:nvSpPr>
            <p:spPr bwMode="auto">
              <a:xfrm>
                <a:off x="2913" y="1219"/>
                <a:ext cx="692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10000"/>
                  </a:lnSpc>
                </a:pPr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     (Reino del norte.)</a:t>
                </a:r>
                <a:endParaRPr lang="en-US" sz="1600">
                  <a:latin typeface="Helvetica" charset="0"/>
                </a:endParaRPr>
              </a:p>
            </p:txBody>
          </p:sp>
          <p:sp>
            <p:nvSpPr>
              <p:cNvPr id="153816" name="Rectangle 286"/>
              <p:cNvSpPr>
                <a:spLocks noChangeArrowheads="1"/>
              </p:cNvSpPr>
              <p:nvPr/>
            </p:nvSpPr>
            <p:spPr bwMode="auto">
              <a:xfrm>
                <a:off x="3106" y="1215"/>
                <a:ext cx="0" cy="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10000"/>
                  </a:lnSpc>
                </a:pPr>
                <a:endParaRPr lang="en-US" sz="1600">
                  <a:latin typeface="Helvetica" charset="0"/>
                </a:endParaRPr>
              </a:p>
            </p:txBody>
          </p:sp>
        </p:grpSp>
      </p:grpSp>
      <p:grpSp>
        <p:nvGrpSpPr>
          <p:cNvPr id="153803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53804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153806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53807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808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231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3805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347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778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5650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5651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5652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5653" name="Rectangle 6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54" name="Rectangle 7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5655" name="Rectangle 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5656" name="Rectangle 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5657" name="Rectangle 1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5658" name="Rectangle 1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5659" name="Rectangle 1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5660" name="Rectangle 1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5661" name="Rectangle 1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5662" name="Rectangle 1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5663" name="Rectangle 1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5664" name="Rectangle 1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5665" name="Rectangle 1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5666" name="Rectangle 1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5667" name="Rectangle 20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5668" name="Rectangle 21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5669" name="Rectangle 22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5670" name="Rectangle 23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5671" name="Rectangle 24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5672" name="Rectangle 2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5673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74" name="Rectangle 27"/>
          <p:cNvSpPr>
            <a:spLocks noChangeArrowheads="1"/>
          </p:cNvSpPr>
          <p:nvPr/>
        </p:nvSpPr>
        <p:spPr bwMode="auto">
          <a:xfrm>
            <a:off x="4989513" y="407988"/>
            <a:ext cx="4692650" cy="68341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b="1">
              <a:solidFill>
                <a:srgbClr val="FFF819"/>
              </a:solidFill>
            </a:endParaRPr>
          </a:p>
          <a:p>
            <a:pPr algn="ctr"/>
            <a:endParaRPr lang="en-US"/>
          </a:p>
        </p:txBody>
      </p:sp>
      <p:sp>
        <p:nvSpPr>
          <p:cNvPr id="155675" name="Rectangle 28"/>
          <p:cNvSpPr>
            <a:spLocks noChangeArrowheads="1"/>
          </p:cNvSpPr>
          <p:nvPr/>
        </p:nvSpPr>
        <p:spPr bwMode="auto">
          <a:xfrm>
            <a:off x="5026025" y="412750"/>
            <a:ext cx="4694238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9661" name="Rectangle 29"/>
          <p:cNvSpPr>
            <a:spLocks noChangeArrowheads="1"/>
          </p:cNvSpPr>
          <p:nvPr/>
        </p:nvSpPr>
        <p:spPr bwMode="auto">
          <a:xfrm>
            <a:off x="5568950" y="2047875"/>
            <a:ext cx="3484563" cy="490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400" b="1" i="1">
                <a:solidFill>
                  <a:schemeClr val="bg1"/>
                </a:solidFill>
                <a:latin typeface="Helvetica" charset="0"/>
              </a:rPr>
              <a:t> </a:t>
            </a:r>
            <a:endParaRPr lang="en-US" sz="1000" b="1" u="sng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349662" name="Rectangle 30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55678" name="Text Box 31"/>
          <p:cNvSpPr txBox="1">
            <a:spLocks noChangeArrowheads="1"/>
          </p:cNvSpPr>
          <p:nvPr/>
        </p:nvSpPr>
        <p:spPr bwMode="auto">
          <a:xfrm>
            <a:off x="9017000" y="73437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74</a:t>
            </a:r>
          </a:p>
        </p:txBody>
      </p:sp>
      <p:sp>
        <p:nvSpPr>
          <p:cNvPr id="1349664" name="Rectangle 32"/>
          <p:cNvSpPr>
            <a:spLocks noChangeArrowheads="1"/>
          </p:cNvSpPr>
          <p:nvPr/>
        </p:nvSpPr>
        <p:spPr bwMode="auto">
          <a:xfrm>
            <a:off x="6500813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55680" name="AutoShape 34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6052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81" name="Rectangle 35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82" name="Rectangle 36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83" name="Rectangle 37"/>
          <p:cNvSpPr>
            <a:spLocks noChangeArrowheads="1"/>
          </p:cNvSpPr>
          <p:nvPr/>
        </p:nvSpPr>
        <p:spPr bwMode="auto">
          <a:xfrm>
            <a:off x="2649538" y="1123950"/>
            <a:ext cx="1228725" cy="11303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84" name="AutoShape 38"/>
          <p:cNvSpPr>
            <a:spLocks noChangeArrowheads="1"/>
          </p:cNvSpPr>
          <p:nvPr/>
        </p:nvSpPr>
        <p:spPr bwMode="auto">
          <a:xfrm>
            <a:off x="2776538" y="1144588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FF945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85" name="AutoShape 39"/>
          <p:cNvSpPr>
            <a:spLocks noChangeArrowheads="1"/>
          </p:cNvSpPr>
          <p:nvPr/>
        </p:nvSpPr>
        <p:spPr bwMode="auto">
          <a:xfrm>
            <a:off x="2749550" y="37846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86" name="AutoShape 40"/>
          <p:cNvSpPr>
            <a:spLocks noChangeArrowheads="1"/>
          </p:cNvSpPr>
          <p:nvPr/>
        </p:nvSpPr>
        <p:spPr bwMode="auto">
          <a:xfrm>
            <a:off x="2755900" y="23368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87" name="AutoShape 41"/>
          <p:cNvSpPr>
            <a:spLocks noChangeArrowheads="1"/>
          </p:cNvSpPr>
          <p:nvPr/>
        </p:nvSpPr>
        <p:spPr bwMode="auto">
          <a:xfrm>
            <a:off x="2736850" y="54229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88" name="AutoShape 42"/>
          <p:cNvSpPr>
            <a:spLocks noChangeArrowheads="1"/>
          </p:cNvSpPr>
          <p:nvPr/>
        </p:nvSpPr>
        <p:spPr bwMode="auto">
          <a:xfrm>
            <a:off x="2743200" y="628015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89" name="Rectangle 43"/>
          <p:cNvSpPr>
            <a:spLocks noChangeArrowheads="1"/>
          </p:cNvSpPr>
          <p:nvPr/>
        </p:nvSpPr>
        <p:spPr bwMode="auto">
          <a:xfrm>
            <a:off x="2757488" y="629602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55690" name="Rectangle 44"/>
          <p:cNvSpPr>
            <a:spLocks noChangeArrowheads="1"/>
          </p:cNvSpPr>
          <p:nvPr/>
        </p:nvSpPr>
        <p:spPr bwMode="auto">
          <a:xfrm>
            <a:off x="2947988" y="62706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55691" name="Rectangle 45"/>
          <p:cNvSpPr>
            <a:spLocks noChangeArrowheads="1"/>
          </p:cNvSpPr>
          <p:nvPr/>
        </p:nvSpPr>
        <p:spPr bwMode="auto">
          <a:xfrm>
            <a:off x="4203700" y="1109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55692" name="Rectangle 46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55693" name="Rectangle 47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349680" name="Rectangle 48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55695" name="Line 49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96" name="Line 50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97" name="Line 51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98" name="Line 52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99" name="Freeform 53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700" name="Line 54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01" name="Freeform 55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02" name="Line 56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03" name="Line 57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04" name="Line 58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05" name="Line 59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06" name="Line 60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07" name="Line 61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08" name="Line 62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09" name="Line 63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10" name="Line 64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11" name="Line 65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12" name="Line 66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13" name="Line 67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14" name="Rectangle 68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55715" name="Line 69"/>
          <p:cNvSpPr>
            <a:spLocks noChangeShapeType="1"/>
          </p:cNvSpPr>
          <p:nvPr/>
        </p:nvSpPr>
        <p:spPr bwMode="auto">
          <a:xfrm>
            <a:off x="2711450" y="17049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16" name="Line 70"/>
          <p:cNvSpPr>
            <a:spLocks noChangeShapeType="1"/>
          </p:cNvSpPr>
          <p:nvPr/>
        </p:nvSpPr>
        <p:spPr bwMode="auto">
          <a:xfrm>
            <a:off x="2711450" y="22256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17" name="Rectangle 71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55718" name="Rectangle 72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55719" name="Rectangle 73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55720" name="Rectangle 74"/>
          <p:cNvSpPr>
            <a:spLocks noChangeArrowheads="1"/>
          </p:cNvSpPr>
          <p:nvPr/>
        </p:nvSpPr>
        <p:spPr bwMode="auto">
          <a:xfrm>
            <a:off x="2925763" y="1050925"/>
            <a:ext cx="1381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400">
              <a:latin typeface="Helvetica" charset="0"/>
            </a:endParaRPr>
          </a:p>
        </p:txBody>
      </p:sp>
      <p:sp>
        <p:nvSpPr>
          <p:cNvPr id="155721" name="Line 75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22" name="Rectangle 76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55723" name="Rectangle 77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55724" name="Rectangle 78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55725" name="Freeform 79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726" name="Line 80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27" name="Line 81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28" name="Line 82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29" name="Line 83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30" name="Line 84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31" name="Line 85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32" name="Line 86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33" name="Rectangle 87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55734" name="Rectangle 88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55735" name="Rectangle 89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55736" name="Rectangle 90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55737" name="Rectangle 91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55738" name="Rectangle 92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55739" name="Rectangle 93"/>
          <p:cNvSpPr>
            <a:spLocks noChangeArrowheads="1"/>
          </p:cNvSpPr>
          <p:nvPr/>
        </p:nvSpPr>
        <p:spPr bwMode="auto">
          <a:xfrm>
            <a:off x="2590800" y="2103438"/>
            <a:ext cx="5286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/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55740" name="AutoShape 94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741" name="Rectangle 95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55742" name="Rectangle 96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55743" name="Rectangle 97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55744" name="Rectangle 98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55745" name="Rectangle 99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55746" name="Rectangle 100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55747" name="Rectangle 101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55748" name="Rectangle 102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55749" name="Rectangle 103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55750" name="Rectangle 104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55751" name="Rectangle 105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52" name="Line 106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53" name="Line 107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54" name="Line 108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55" name="Line 109"/>
          <p:cNvSpPr>
            <a:spLocks noChangeShapeType="1"/>
          </p:cNvSpPr>
          <p:nvPr/>
        </p:nvSpPr>
        <p:spPr bwMode="auto">
          <a:xfrm>
            <a:off x="2708275" y="1941513"/>
            <a:ext cx="11160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56" name="Line 110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57" name="Line 111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58" name="Rectangle 112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5759" name="Rectangle 113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5760" name="Rectangle 114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5761" name="Text Box 115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55762" name="Text Box 116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55763" name="Rectangle 117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5764" name="Rectangle 118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5765" name="Rectangle 119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5766" name="Rectangle 120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5767" name="Rectangle 121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5768" name="Rectangle 122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5769" name="Rectangle 123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55770" name="Rectangle 124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55771" name="Rectangle 125"/>
          <p:cNvSpPr>
            <a:spLocks noChangeArrowheads="1"/>
          </p:cNvSpPr>
          <p:nvPr/>
        </p:nvSpPr>
        <p:spPr bwMode="auto">
          <a:xfrm>
            <a:off x="2513013" y="4684713"/>
            <a:ext cx="14795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5772" name="Rectangle 126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5773" name="Rectangle 127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55774" name="Line 128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75" name="Line 129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76" name="Line 130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77" name="Line 131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78" name="Rectangle 132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79" name="Rectangle 133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5780" name="Line 134"/>
          <p:cNvSpPr>
            <a:spLocks noChangeShapeType="1"/>
          </p:cNvSpPr>
          <p:nvPr/>
        </p:nvSpPr>
        <p:spPr bwMode="auto">
          <a:xfrm>
            <a:off x="2606675" y="2278063"/>
            <a:ext cx="12922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81" name="Rectangle 135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82" name="Rectangle 136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83" name="Rectangle 137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84" name="Arc 138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85" name="Rectangle 139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86" name="Rectangle 140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787" name="Rectangle 141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55788" name="Rectangle 142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55789" name="Rectangle 143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55790" name="Rectangle 154"/>
          <p:cNvSpPr>
            <a:spLocks noChangeArrowheads="1"/>
          </p:cNvSpPr>
          <p:nvPr/>
        </p:nvSpPr>
        <p:spPr bwMode="auto">
          <a:xfrm>
            <a:off x="2770188" y="23526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55791" name="Rectangle 155"/>
          <p:cNvSpPr>
            <a:spLocks noChangeArrowheads="1"/>
          </p:cNvSpPr>
          <p:nvPr/>
        </p:nvSpPr>
        <p:spPr bwMode="auto">
          <a:xfrm>
            <a:off x="2979738" y="23336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55792" name="Rectangle 156"/>
          <p:cNvSpPr>
            <a:spLocks noChangeArrowheads="1"/>
          </p:cNvSpPr>
          <p:nvPr/>
        </p:nvSpPr>
        <p:spPr bwMode="auto">
          <a:xfrm>
            <a:off x="2763838" y="38004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55793" name="Rectangle 157"/>
          <p:cNvSpPr>
            <a:spLocks noChangeArrowheads="1"/>
          </p:cNvSpPr>
          <p:nvPr/>
        </p:nvSpPr>
        <p:spPr bwMode="auto">
          <a:xfrm>
            <a:off x="2935288" y="377507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55794" name="Rectangle 158"/>
          <p:cNvSpPr>
            <a:spLocks noChangeArrowheads="1"/>
          </p:cNvSpPr>
          <p:nvPr/>
        </p:nvSpPr>
        <p:spPr bwMode="auto">
          <a:xfrm>
            <a:off x="2751138" y="54387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55795" name="Rectangle 159"/>
          <p:cNvSpPr>
            <a:spLocks noChangeArrowheads="1"/>
          </p:cNvSpPr>
          <p:nvPr/>
        </p:nvSpPr>
        <p:spPr bwMode="auto">
          <a:xfrm>
            <a:off x="2960688" y="541337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55796" name="Rectangle 160"/>
          <p:cNvSpPr>
            <a:spLocks noChangeArrowheads="1"/>
          </p:cNvSpPr>
          <p:nvPr/>
        </p:nvSpPr>
        <p:spPr bwMode="auto">
          <a:xfrm>
            <a:off x="2790825" y="1160463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55797" name="Rectangle 161"/>
          <p:cNvSpPr>
            <a:spLocks noChangeArrowheads="1"/>
          </p:cNvSpPr>
          <p:nvPr/>
        </p:nvSpPr>
        <p:spPr bwMode="auto">
          <a:xfrm>
            <a:off x="2936875" y="1128713"/>
            <a:ext cx="5588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Israel</a:t>
            </a:r>
            <a:endParaRPr lang="en-US" sz="2000">
              <a:latin typeface="Arial Black" charset="0"/>
            </a:endParaRPr>
          </a:p>
        </p:txBody>
      </p:sp>
      <p:grpSp>
        <p:nvGrpSpPr>
          <p:cNvPr id="155798" name="Group 162"/>
          <p:cNvGrpSpPr>
            <a:grpSpLocks/>
          </p:cNvGrpSpPr>
          <p:nvPr/>
        </p:nvGrpSpPr>
        <p:grpSpPr bwMode="auto">
          <a:xfrm>
            <a:off x="2663825" y="1301750"/>
            <a:ext cx="1098550" cy="268288"/>
            <a:chOff x="2913" y="1215"/>
            <a:chExt cx="692" cy="169"/>
          </a:xfrm>
        </p:grpSpPr>
        <p:sp>
          <p:nvSpPr>
            <p:cNvPr id="155848" name="Rectangle 163"/>
            <p:cNvSpPr>
              <a:spLocks noChangeArrowheads="1"/>
            </p:cNvSpPr>
            <p:nvPr/>
          </p:nvSpPr>
          <p:spPr bwMode="auto">
            <a:xfrm>
              <a:off x="2913" y="1219"/>
              <a:ext cx="692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     (Reino del norte.)</a:t>
              </a:r>
              <a:endParaRPr lang="en-US" sz="1600">
                <a:latin typeface="Helvetica" charset="0"/>
              </a:endParaRPr>
            </a:p>
          </p:txBody>
        </p:sp>
        <p:sp>
          <p:nvSpPr>
            <p:cNvPr id="155849" name="Rectangle 164"/>
            <p:cNvSpPr>
              <a:spLocks noChangeArrowheads="1"/>
            </p:cNvSpPr>
            <p:nvPr/>
          </p:nvSpPr>
          <p:spPr bwMode="auto">
            <a:xfrm>
              <a:off x="3106" y="1215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endParaRPr lang="en-US" sz="1600">
                <a:latin typeface="Helvetica" charset="0"/>
              </a:endParaRPr>
            </a:p>
          </p:txBody>
        </p:sp>
      </p:grpSp>
      <p:sp>
        <p:nvSpPr>
          <p:cNvPr id="155799" name="Line 165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800" name="Text Box 166"/>
          <p:cNvSpPr txBox="1">
            <a:spLocks noChangeArrowheads="1"/>
          </p:cNvSpPr>
          <p:nvPr/>
        </p:nvSpPr>
        <p:spPr bwMode="auto">
          <a:xfrm rot="-5400000">
            <a:off x="1716881" y="3547269"/>
            <a:ext cx="4703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55801" name="Line 167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802" name="Rectangle 168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55803" name="Text Box 169"/>
          <p:cNvSpPr txBox="1">
            <a:spLocks noChangeArrowheads="1"/>
          </p:cNvSpPr>
          <p:nvPr/>
        </p:nvSpPr>
        <p:spPr bwMode="auto">
          <a:xfrm rot="-5400000">
            <a:off x="2353469" y="3702844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</a:t>
            </a:r>
            <a:endParaRPr lang="en-US" sz="900">
              <a:latin typeface="Arial Black" charset="0"/>
            </a:endParaRPr>
          </a:p>
        </p:txBody>
      </p:sp>
      <p:sp>
        <p:nvSpPr>
          <p:cNvPr id="155804" name="Line 170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805" name="Line 171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806" name="Line 172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807" name="Line 173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808" name="Line 174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809" name="Text Box 175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349820" name="Rectangle 188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sp>
        <p:nvSpPr>
          <p:cNvPr id="1349822" name="Text Box 190"/>
          <p:cNvSpPr txBox="1">
            <a:spLocks noChangeArrowheads="1"/>
          </p:cNvSpPr>
          <p:nvPr/>
        </p:nvSpPr>
        <p:spPr bwMode="auto">
          <a:xfrm>
            <a:off x="5684838" y="1787525"/>
            <a:ext cx="3621087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Reubicar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17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 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libros de</a:t>
            </a:r>
          </a:p>
          <a:p>
            <a:pPr algn="ctr">
              <a:defRPr/>
            </a:pP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sp>
        <p:nvSpPr>
          <p:cNvPr id="155812" name="Text Box 191"/>
          <p:cNvSpPr txBox="1">
            <a:spLocks noChangeArrowheads="1"/>
          </p:cNvSpPr>
          <p:nvPr/>
        </p:nvSpPr>
        <p:spPr bwMode="auto">
          <a:xfrm>
            <a:off x="2925763" y="3900488"/>
            <a:ext cx="663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latin typeface="Helvetica" charset="0"/>
              </a:rPr>
              <a:t>En crisis</a:t>
            </a:r>
            <a:endParaRPr lang="en-US"/>
          </a:p>
        </p:txBody>
      </p:sp>
      <p:sp>
        <p:nvSpPr>
          <p:cNvPr id="155813" name="Text Box 192"/>
          <p:cNvSpPr txBox="1">
            <a:spLocks noChangeArrowheads="1"/>
          </p:cNvSpPr>
          <p:nvPr/>
        </p:nvSpPr>
        <p:spPr bwMode="auto">
          <a:xfrm>
            <a:off x="2782888" y="5535613"/>
            <a:ext cx="946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latin typeface="Helvetica" charset="0"/>
              </a:rPr>
              <a:t>En cautividad</a:t>
            </a:r>
            <a:endParaRPr lang="en-US"/>
          </a:p>
        </p:txBody>
      </p:sp>
      <p:sp>
        <p:nvSpPr>
          <p:cNvPr id="155814" name="Text Box 193"/>
          <p:cNvSpPr txBox="1">
            <a:spLocks noChangeArrowheads="1"/>
          </p:cNvSpPr>
          <p:nvPr/>
        </p:nvSpPr>
        <p:spPr bwMode="auto">
          <a:xfrm>
            <a:off x="2919413" y="6408738"/>
            <a:ext cx="7635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latin typeface="Helvetica" charset="0"/>
              </a:rPr>
              <a:t>Al regreso</a:t>
            </a:r>
            <a:endParaRPr lang="en-US"/>
          </a:p>
        </p:txBody>
      </p:sp>
      <p:sp>
        <p:nvSpPr>
          <p:cNvPr id="155815" name="Text Box 194"/>
          <p:cNvSpPr txBox="1">
            <a:spLocks noChangeArrowheads="1"/>
          </p:cNvSpPr>
          <p:nvPr/>
        </p:nvSpPr>
        <p:spPr bwMode="auto">
          <a:xfrm>
            <a:off x="2751138" y="2451100"/>
            <a:ext cx="10239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latin typeface="Helvetica" charset="0"/>
              </a:rPr>
              <a:t>En decadencia</a:t>
            </a:r>
            <a:endParaRPr lang="en-US"/>
          </a:p>
        </p:txBody>
      </p:sp>
      <p:sp>
        <p:nvSpPr>
          <p:cNvPr id="1349828" name="Text Box 196"/>
          <p:cNvSpPr txBox="1">
            <a:spLocks noChangeArrowheads="1"/>
          </p:cNvSpPr>
          <p:nvPr/>
        </p:nvSpPr>
        <p:spPr bwMode="auto">
          <a:xfrm>
            <a:off x="5424488" y="6505575"/>
            <a:ext cx="412591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FFE957"/>
                </a:solidFill>
                <a:latin typeface="Helvetica" pitchFamily="1" charset="0"/>
                <a:ea typeface="+mn-ea"/>
                <a:cs typeface="+mn-cs"/>
              </a:rPr>
              <a:t>Cronología bíblica aproximada: </a:t>
            </a:r>
            <a:r>
              <a:rPr lang="en-US" sz="2000" b="1">
                <a:solidFill>
                  <a:srgbClr val="FFF819"/>
                </a:solidFill>
                <a:latin typeface="Helvetica" pitchFamily="1" charset="0"/>
                <a:ea typeface="+mn-ea"/>
                <a:cs typeface="+mn-cs"/>
              </a:rPr>
              <a:t>520 a.C. hasta 430 a.C.</a:t>
            </a:r>
          </a:p>
        </p:txBody>
      </p:sp>
      <p:sp>
        <p:nvSpPr>
          <p:cNvPr id="1349829" name="AutoShape 197"/>
          <p:cNvSpPr>
            <a:spLocks noChangeArrowheads="1"/>
          </p:cNvSpPr>
          <p:nvPr/>
        </p:nvSpPr>
        <p:spPr bwMode="auto">
          <a:xfrm>
            <a:off x="5470525" y="6513513"/>
            <a:ext cx="4071938" cy="6953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F819"/>
            </a:solidFill>
            <a:round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49830" name="Rectangle 198"/>
          <p:cNvSpPr>
            <a:spLocks noChangeArrowheads="1"/>
          </p:cNvSpPr>
          <p:nvPr/>
        </p:nvSpPr>
        <p:spPr bwMode="auto">
          <a:xfrm>
            <a:off x="5505450" y="3867150"/>
            <a:ext cx="3903663" cy="22066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Al reino “del sur</a:t>
            </a:r>
            <a:r>
              <a:rPr lang="en-US" sz="2400" b="1" i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”</a:t>
            </a:r>
            <a:r>
              <a:rPr lang="en-US" sz="24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…Judá al regreso…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Hageo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Zacarías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 b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Malaquías</a:t>
            </a:r>
          </a:p>
        </p:txBody>
      </p:sp>
      <p:sp>
        <p:nvSpPr>
          <p:cNvPr id="155819" name="Rectangle 240"/>
          <p:cNvSpPr>
            <a:spLocks noChangeArrowheads="1"/>
          </p:cNvSpPr>
          <p:nvPr/>
        </p:nvSpPr>
        <p:spPr bwMode="auto">
          <a:xfrm>
            <a:off x="2628900" y="1087438"/>
            <a:ext cx="1260475" cy="5095875"/>
          </a:xfrm>
          <a:prstGeom prst="rect">
            <a:avLst/>
          </a:prstGeom>
          <a:solidFill>
            <a:srgbClr val="000000">
              <a:alpha val="58823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9874" name="AutoShape 242"/>
          <p:cNvSpPr>
            <a:spLocks noChangeArrowheads="1"/>
          </p:cNvSpPr>
          <p:nvPr/>
        </p:nvSpPr>
        <p:spPr bwMode="auto">
          <a:xfrm>
            <a:off x="5300663" y="3806825"/>
            <a:ext cx="4205287" cy="2338388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1349876" name="Picture 244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55822" name="Rectangle 245"/>
          <p:cNvSpPr>
            <a:spLocks noChangeArrowheads="1"/>
          </p:cNvSpPr>
          <p:nvPr/>
        </p:nvSpPr>
        <p:spPr bwMode="auto">
          <a:xfrm>
            <a:off x="2886075" y="3502025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Abdías</a:t>
            </a:r>
            <a:endParaRPr lang="en-US" sz="1600">
              <a:latin typeface="Helvetica" charset="0"/>
            </a:endParaRPr>
          </a:p>
        </p:txBody>
      </p:sp>
      <p:sp>
        <p:nvSpPr>
          <p:cNvPr id="155823" name="Rectangle 246"/>
          <p:cNvSpPr>
            <a:spLocks noChangeArrowheads="1"/>
          </p:cNvSpPr>
          <p:nvPr/>
        </p:nvSpPr>
        <p:spPr bwMode="auto">
          <a:xfrm>
            <a:off x="2974975" y="2655888"/>
            <a:ext cx="635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Isaías</a:t>
            </a:r>
            <a:endParaRPr lang="en-US" sz="1800">
              <a:latin typeface="Helvetica" charset="0"/>
            </a:endParaRPr>
          </a:p>
        </p:txBody>
      </p:sp>
      <p:sp>
        <p:nvSpPr>
          <p:cNvPr id="155824" name="Rectangle 247"/>
          <p:cNvSpPr>
            <a:spLocks noChangeArrowheads="1"/>
          </p:cNvSpPr>
          <p:nvPr/>
        </p:nvSpPr>
        <p:spPr bwMode="auto">
          <a:xfrm>
            <a:off x="2822575" y="3225800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Miqueas</a:t>
            </a:r>
            <a:endParaRPr lang="en-US" sz="1800">
              <a:latin typeface="Helvetica" charset="0"/>
            </a:endParaRPr>
          </a:p>
        </p:txBody>
      </p:sp>
      <p:sp>
        <p:nvSpPr>
          <p:cNvPr id="155825" name="Rectangle 248"/>
          <p:cNvSpPr>
            <a:spLocks noChangeArrowheads="1"/>
          </p:cNvSpPr>
          <p:nvPr/>
        </p:nvSpPr>
        <p:spPr bwMode="auto">
          <a:xfrm>
            <a:off x="3060700" y="2928938"/>
            <a:ext cx="457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Joel</a:t>
            </a:r>
            <a:endParaRPr lang="en-US" sz="1800">
              <a:latin typeface="Helvetica" charset="0"/>
            </a:endParaRPr>
          </a:p>
        </p:txBody>
      </p:sp>
      <p:sp>
        <p:nvSpPr>
          <p:cNvPr id="155826" name="Rectangle 249"/>
          <p:cNvSpPr>
            <a:spLocks noChangeArrowheads="1"/>
          </p:cNvSpPr>
          <p:nvPr/>
        </p:nvSpPr>
        <p:spPr bwMode="auto">
          <a:xfrm>
            <a:off x="2814638" y="4113213"/>
            <a:ext cx="825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500" b="1">
                <a:solidFill>
                  <a:srgbClr val="000000"/>
                </a:solidFill>
                <a:latin typeface="Helvetica" charset="0"/>
              </a:rPr>
              <a:t>Jeremías</a:t>
            </a:r>
            <a:endParaRPr lang="en-US" sz="1400">
              <a:latin typeface="Helvetica" charset="0"/>
            </a:endParaRPr>
          </a:p>
        </p:txBody>
      </p:sp>
      <p:sp>
        <p:nvSpPr>
          <p:cNvPr id="155827" name="Rectangle 250"/>
          <p:cNvSpPr>
            <a:spLocks noChangeArrowheads="1"/>
          </p:cNvSpPr>
          <p:nvPr/>
        </p:nvSpPr>
        <p:spPr bwMode="auto">
          <a:xfrm>
            <a:off x="2790825" y="4608513"/>
            <a:ext cx="952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Habacuc</a:t>
            </a:r>
            <a:endParaRPr lang="en-US" sz="1800">
              <a:latin typeface="Helvetica" charset="0"/>
            </a:endParaRPr>
          </a:p>
        </p:txBody>
      </p:sp>
      <p:sp>
        <p:nvSpPr>
          <p:cNvPr id="155828" name="Rectangle 251"/>
          <p:cNvSpPr>
            <a:spLocks noChangeArrowheads="1"/>
          </p:cNvSpPr>
          <p:nvPr/>
        </p:nvSpPr>
        <p:spPr bwMode="auto">
          <a:xfrm>
            <a:off x="2582863" y="4824413"/>
            <a:ext cx="1385887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Nahúm</a:t>
            </a:r>
          </a:p>
        </p:txBody>
      </p:sp>
      <p:sp>
        <p:nvSpPr>
          <p:cNvPr id="155829" name="Rectangle 252"/>
          <p:cNvSpPr>
            <a:spLocks noChangeArrowheads="1"/>
          </p:cNvSpPr>
          <p:nvPr/>
        </p:nvSpPr>
        <p:spPr bwMode="auto">
          <a:xfrm>
            <a:off x="2944813" y="1978025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Jonás</a:t>
            </a:r>
            <a:endParaRPr lang="en-US" sz="1800">
              <a:latin typeface="Arial" charset="0"/>
            </a:endParaRPr>
          </a:p>
        </p:txBody>
      </p:sp>
      <p:sp>
        <p:nvSpPr>
          <p:cNvPr id="155830" name="Rectangle 253"/>
          <p:cNvSpPr>
            <a:spLocks noChangeArrowheads="1"/>
          </p:cNvSpPr>
          <p:nvPr/>
        </p:nvSpPr>
        <p:spPr bwMode="auto">
          <a:xfrm>
            <a:off x="2962275" y="1482725"/>
            <a:ext cx="63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Amós</a:t>
            </a:r>
            <a:endParaRPr lang="en-US" sz="1800">
              <a:latin typeface="Arial" charset="0"/>
            </a:endParaRPr>
          </a:p>
        </p:txBody>
      </p:sp>
      <p:sp>
        <p:nvSpPr>
          <p:cNvPr id="155831" name="Rectangle 254"/>
          <p:cNvSpPr>
            <a:spLocks noChangeArrowheads="1"/>
          </p:cNvSpPr>
          <p:nvPr/>
        </p:nvSpPr>
        <p:spPr bwMode="auto">
          <a:xfrm>
            <a:off x="2901950" y="1733550"/>
            <a:ext cx="749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Oseas </a:t>
            </a:r>
            <a:endParaRPr lang="en-US" sz="1800">
              <a:latin typeface="Arial" charset="0"/>
            </a:endParaRPr>
          </a:p>
        </p:txBody>
      </p:sp>
      <p:sp>
        <p:nvSpPr>
          <p:cNvPr id="155832" name="Rectangle 255"/>
          <p:cNvSpPr>
            <a:spLocks noChangeArrowheads="1"/>
          </p:cNvSpPr>
          <p:nvPr/>
        </p:nvSpPr>
        <p:spPr bwMode="auto">
          <a:xfrm>
            <a:off x="2867025" y="5732463"/>
            <a:ext cx="927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Ezequiel</a:t>
            </a:r>
            <a:endParaRPr lang="en-US" sz="1800">
              <a:latin typeface="Helvetica" charset="0"/>
            </a:endParaRPr>
          </a:p>
        </p:txBody>
      </p:sp>
      <p:sp>
        <p:nvSpPr>
          <p:cNvPr id="155833" name="Rectangle 256"/>
          <p:cNvSpPr>
            <a:spLocks noChangeArrowheads="1"/>
          </p:cNvSpPr>
          <p:nvPr/>
        </p:nvSpPr>
        <p:spPr bwMode="auto">
          <a:xfrm>
            <a:off x="2924175" y="5959475"/>
            <a:ext cx="685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Daniel</a:t>
            </a:r>
            <a:endParaRPr lang="en-US" sz="1800">
              <a:latin typeface="Helvetica" charset="0"/>
            </a:endParaRPr>
          </a:p>
        </p:txBody>
      </p:sp>
      <p:sp>
        <p:nvSpPr>
          <p:cNvPr id="155834" name="Rectangle 257"/>
          <p:cNvSpPr>
            <a:spLocks noChangeArrowheads="1"/>
          </p:cNvSpPr>
          <p:nvPr/>
        </p:nvSpPr>
        <p:spPr bwMode="auto">
          <a:xfrm>
            <a:off x="2889250" y="6583363"/>
            <a:ext cx="698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Hageo</a:t>
            </a:r>
            <a:endParaRPr lang="en-US" sz="1800">
              <a:latin typeface="Helvetica" charset="0"/>
            </a:endParaRPr>
          </a:p>
        </p:txBody>
      </p:sp>
      <p:sp>
        <p:nvSpPr>
          <p:cNvPr id="155835" name="Rectangle 258"/>
          <p:cNvSpPr>
            <a:spLocks noChangeArrowheads="1"/>
          </p:cNvSpPr>
          <p:nvPr/>
        </p:nvSpPr>
        <p:spPr bwMode="auto">
          <a:xfrm>
            <a:off x="2751138" y="6858000"/>
            <a:ext cx="927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Zacarías</a:t>
            </a:r>
            <a:endParaRPr lang="en-US" sz="1800">
              <a:latin typeface="Helvetica" charset="0"/>
            </a:endParaRPr>
          </a:p>
        </p:txBody>
      </p:sp>
      <p:sp>
        <p:nvSpPr>
          <p:cNvPr id="155836" name="Rectangle 259"/>
          <p:cNvSpPr>
            <a:spLocks noChangeArrowheads="1"/>
          </p:cNvSpPr>
          <p:nvPr/>
        </p:nvSpPr>
        <p:spPr bwMode="auto">
          <a:xfrm>
            <a:off x="2725738" y="7161213"/>
            <a:ext cx="1104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Malaquías</a:t>
            </a:r>
            <a:endParaRPr lang="en-US" sz="1800">
              <a:latin typeface="Helvetica" charset="0"/>
            </a:endParaRPr>
          </a:p>
        </p:txBody>
      </p:sp>
      <p:sp>
        <p:nvSpPr>
          <p:cNvPr id="155837" name="Rectangle 260"/>
          <p:cNvSpPr>
            <a:spLocks noChangeArrowheads="1"/>
          </p:cNvSpPr>
          <p:nvPr/>
        </p:nvSpPr>
        <p:spPr bwMode="auto">
          <a:xfrm>
            <a:off x="2525713" y="5038725"/>
            <a:ext cx="14954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Sofonías</a:t>
            </a:r>
          </a:p>
        </p:txBody>
      </p:sp>
      <p:sp>
        <p:nvSpPr>
          <p:cNvPr id="155838" name="Rectangle 261"/>
          <p:cNvSpPr>
            <a:spLocks noChangeArrowheads="1"/>
          </p:cNvSpPr>
          <p:nvPr/>
        </p:nvSpPr>
        <p:spPr bwMode="auto">
          <a:xfrm>
            <a:off x="2836863" y="4357688"/>
            <a:ext cx="7905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sz="1400" b="1">
                <a:solidFill>
                  <a:srgbClr val="000000"/>
                </a:solidFill>
                <a:latin typeface="Helvetica" charset="0"/>
              </a:rPr>
              <a:t>Lamenta-</a:t>
            </a:r>
          </a:p>
          <a:p>
            <a:pPr algn="ctr">
              <a:lnSpc>
                <a:spcPct val="60000"/>
              </a:lnSpc>
            </a:pPr>
            <a:r>
              <a:rPr lang="en-US" sz="1400" b="1">
                <a:solidFill>
                  <a:srgbClr val="000000"/>
                </a:solidFill>
                <a:latin typeface="Helvetica" charset="0"/>
              </a:rPr>
              <a:t>ciones</a:t>
            </a:r>
            <a:endParaRPr lang="en-US" sz="1400">
              <a:latin typeface="Helvetica" charset="0"/>
            </a:endParaRPr>
          </a:p>
        </p:txBody>
      </p:sp>
      <p:sp>
        <p:nvSpPr>
          <p:cNvPr id="155839" name="Text Box 262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sp>
        <p:nvSpPr>
          <p:cNvPr id="1349875" name="AutoShape 243"/>
          <p:cNvSpPr>
            <a:spLocks noChangeArrowheads="1"/>
          </p:cNvSpPr>
          <p:nvPr/>
        </p:nvSpPr>
        <p:spPr bwMode="auto">
          <a:xfrm>
            <a:off x="2495550" y="6159500"/>
            <a:ext cx="1390650" cy="1277938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55841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55842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155844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55845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5846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215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5843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4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4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49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49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49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49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349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9830" grpId="0"/>
      <p:bldP spid="1349874" grpId="0" animBg="1"/>
      <p:bldP spid="134987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7698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7699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7700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7701" name="Rectangle 6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02" name="Rectangle 7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7703" name="Rectangle 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7704" name="Rectangle 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7705" name="Rectangle 1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7706" name="Rectangle 1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7707" name="Rectangle 1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7708" name="Rectangle 1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7709" name="Rectangle 1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7710" name="Rectangle 1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7711" name="Rectangle 1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7712" name="Rectangle 1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7713" name="Rectangle 1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7714" name="Rectangle 1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7715" name="Rectangle 20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7716" name="Rectangle 21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7717" name="Rectangle 22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7718" name="Rectangle 23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7719" name="Rectangle 24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57720" name="Rectangle 25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7721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22" name="Rectangle 27"/>
          <p:cNvSpPr>
            <a:spLocks noChangeArrowheads="1"/>
          </p:cNvSpPr>
          <p:nvPr/>
        </p:nvSpPr>
        <p:spPr bwMode="auto">
          <a:xfrm>
            <a:off x="4989513" y="407988"/>
            <a:ext cx="4692650" cy="68341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b="1">
              <a:solidFill>
                <a:srgbClr val="FFF819"/>
              </a:solidFill>
            </a:endParaRPr>
          </a:p>
          <a:p>
            <a:pPr algn="ctr"/>
            <a:endParaRPr lang="en-US"/>
          </a:p>
        </p:txBody>
      </p:sp>
      <p:sp>
        <p:nvSpPr>
          <p:cNvPr id="157723" name="Rectangle 28"/>
          <p:cNvSpPr>
            <a:spLocks noChangeArrowheads="1"/>
          </p:cNvSpPr>
          <p:nvPr/>
        </p:nvSpPr>
        <p:spPr bwMode="auto">
          <a:xfrm>
            <a:off x="5026025" y="412750"/>
            <a:ext cx="4694238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1709" name="Rectangle 29"/>
          <p:cNvSpPr>
            <a:spLocks noChangeArrowheads="1"/>
          </p:cNvSpPr>
          <p:nvPr/>
        </p:nvSpPr>
        <p:spPr bwMode="auto">
          <a:xfrm>
            <a:off x="5568950" y="2047875"/>
            <a:ext cx="3484563" cy="490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400" b="1" i="1">
                <a:solidFill>
                  <a:schemeClr val="bg1"/>
                </a:solidFill>
                <a:latin typeface="Helvetica" charset="0"/>
              </a:rPr>
              <a:t> </a:t>
            </a:r>
            <a:endParaRPr lang="en-US" sz="1000" b="1" u="sng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351710" name="Rectangle 30"/>
          <p:cNvSpPr>
            <a:spLocks noChangeArrowheads="1"/>
          </p:cNvSpPr>
          <p:nvPr/>
        </p:nvSpPr>
        <p:spPr bwMode="auto">
          <a:xfrm>
            <a:off x="6727825" y="641350"/>
            <a:ext cx="2706688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57726" name="Text Box 31"/>
          <p:cNvSpPr txBox="1">
            <a:spLocks noChangeArrowheads="1"/>
          </p:cNvSpPr>
          <p:nvPr/>
        </p:nvSpPr>
        <p:spPr bwMode="auto">
          <a:xfrm>
            <a:off x="9017000" y="73437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75</a:t>
            </a:r>
          </a:p>
        </p:txBody>
      </p:sp>
      <p:sp>
        <p:nvSpPr>
          <p:cNvPr id="1351712" name="Rectangle 32"/>
          <p:cNvSpPr>
            <a:spLocks noChangeArrowheads="1"/>
          </p:cNvSpPr>
          <p:nvPr/>
        </p:nvSpPr>
        <p:spPr bwMode="auto">
          <a:xfrm>
            <a:off x="6500813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57728" name="AutoShape 34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0972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29" name="Rectangle 35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30" name="Rectangle 36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31" name="Rectangle 37"/>
          <p:cNvSpPr>
            <a:spLocks noChangeArrowheads="1"/>
          </p:cNvSpPr>
          <p:nvPr/>
        </p:nvSpPr>
        <p:spPr bwMode="auto">
          <a:xfrm>
            <a:off x="2649538" y="1123950"/>
            <a:ext cx="1228725" cy="11303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32" name="AutoShape 38"/>
          <p:cNvSpPr>
            <a:spLocks noChangeArrowheads="1"/>
          </p:cNvSpPr>
          <p:nvPr/>
        </p:nvSpPr>
        <p:spPr bwMode="auto">
          <a:xfrm>
            <a:off x="2776538" y="1144588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FF945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33" name="AutoShape 39"/>
          <p:cNvSpPr>
            <a:spLocks noChangeArrowheads="1"/>
          </p:cNvSpPr>
          <p:nvPr/>
        </p:nvSpPr>
        <p:spPr bwMode="auto">
          <a:xfrm>
            <a:off x="2749550" y="37846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34" name="AutoShape 40"/>
          <p:cNvSpPr>
            <a:spLocks noChangeArrowheads="1"/>
          </p:cNvSpPr>
          <p:nvPr/>
        </p:nvSpPr>
        <p:spPr bwMode="auto">
          <a:xfrm>
            <a:off x="2755900" y="23368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35" name="AutoShape 41"/>
          <p:cNvSpPr>
            <a:spLocks noChangeArrowheads="1"/>
          </p:cNvSpPr>
          <p:nvPr/>
        </p:nvSpPr>
        <p:spPr bwMode="auto">
          <a:xfrm>
            <a:off x="2736850" y="54229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36" name="AutoShape 42"/>
          <p:cNvSpPr>
            <a:spLocks noChangeArrowheads="1"/>
          </p:cNvSpPr>
          <p:nvPr/>
        </p:nvSpPr>
        <p:spPr bwMode="auto">
          <a:xfrm>
            <a:off x="2743200" y="628015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37" name="Rectangle 43"/>
          <p:cNvSpPr>
            <a:spLocks noChangeArrowheads="1"/>
          </p:cNvSpPr>
          <p:nvPr/>
        </p:nvSpPr>
        <p:spPr bwMode="auto">
          <a:xfrm>
            <a:off x="2757488" y="629602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57738" name="Rectangle 44"/>
          <p:cNvSpPr>
            <a:spLocks noChangeArrowheads="1"/>
          </p:cNvSpPr>
          <p:nvPr/>
        </p:nvSpPr>
        <p:spPr bwMode="auto">
          <a:xfrm>
            <a:off x="2903538" y="623887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57739" name="Rectangle 45"/>
          <p:cNvSpPr>
            <a:spLocks noChangeArrowheads="1"/>
          </p:cNvSpPr>
          <p:nvPr/>
        </p:nvSpPr>
        <p:spPr bwMode="auto">
          <a:xfrm>
            <a:off x="4203700" y="1109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57740" name="Rectangle 46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57741" name="Rectangle 47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351728" name="Rectangle 48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57743" name="Line 49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44" name="Line 50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45" name="Line 51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46" name="Line 52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47" name="Freeform 53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748" name="Line 54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49" name="Freeform 55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50" name="Line 56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51" name="Line 57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52" name="Line 58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53" name="Line 59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54" name="Line 60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55" name="Line 61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56" name="Line 62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57" name="Line 63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58" name="Line 64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59" name="Line 65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60" name="Line 66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61" name="Line 67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62" name="Rectangle 68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57763" name="Line 69"/>
          <p:cNvSpPr>
            <a:spLocks noChangeShapeType="1"/>
          </p:cNvSpPr>
          <p:nvPr/>
        </p:nvSpPr>
        <p:spPr bwMode="auto">
          <a:xfrm>
            <a:off x="2711450" y="17049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64" name="Line 70"/>
          <p:cNvSpPr>
            <a:spLocks noChangeShapeType="1"/>
          </p:cNvSpPr>
          <p:nvPr/>
        </p:nvSpPr>
        <p:spPr bwMode="auto">
          <a:xfrm>
            <a:off x="2711450" y="22256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65" name="Rectangle 71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57766" name="Rectangle 72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57767" name="Rectangle 73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57768" name="Rectangle 74"/>
          <p:cNvSpPr>
            <a:spLocks noChangeArrowheads="1"/>
          </p:cNvSpPr>
          <p:nvPr/>
        </p:nvSpPr>
        <p:spPr bwMode="auto">
          <a:xfrm>
            <a:off x="2925763" y="1050925"/>
            <a:ext cx="1381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400">
              <a:latin typeface="Helvetica" charset="0"/>
            </a:endParaRPr>
          </a:p>
        </p:txBody>
      </p:sp>
      <p:sp>
        <p:nvSpPr>
          <p:cNvPr id="157769" name="Line 75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70" name="Rectangle 76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57771" name="Rectangle 77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57772" name="Rectangle 78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57773" name="Freeform 79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774" name="Line 80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75" name="Line 81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76" name="Line 82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77" name="Line 83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78" name="Line 84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79" name="Line 85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80" name="Line 86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81" name="Rectangle 87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57782" name="Rectangle 88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57783" name="Rectangle 89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57784" name="Rectangle 90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57785" name="Rectangle 91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57786" name="Rectangle 92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57787" name="Rectangle 93"/>
          <p:cNvSpPr>
            <a:spLocks noChangeArrowheads="1"/>
          </p:cNvSpPr>
          <p:nvPr/>
        </p:nvSpPr>
        <p:spPr bwMode="auto">
          <a:xfrm>
            <a:off x="2590800" y="2103438"/>
            <a:ext cx="5286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/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57788" name="AutoShape 94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89" name="Rectangle 95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57790" name="Rectangle 96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57791" name="Rectangle 97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57792" name="Rectangle 98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57793" name="Rectangle 99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57794" name="Rectangle 100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57795" name="Rectangle 101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57796" name="Rectangle 102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57797" name="Rectangle 103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57798" name="Rectangle 104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57799" name="Rectangle 105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800" name="Line 106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01" name="Line 107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02" name="Line 108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03" name="Line 109"/>
          <p:cNvSpPr>
            <a:spLocks noChangeShapeType="1"/>
          </p:cNvSpPr>
          <p:nvPr/>
        </p:nvSpPr>
        <p:spPr bwMode="auto">
          <a:xfrm>
            <a:off x="2708275" y="1941513"/>
            <a:ext cx="11160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04" name="Line 110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05" name="Line 111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06" name="Rectangle 112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7807" name="Rectangle 113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7808" name="Rectangle 114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7809" name="Text Box 115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57810" name="Text Box 116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57811" name="Rectangle 117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7812" name="Rectangle 118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7813" name="Rectangle 119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7814" name="Rectangle 120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7815" name="Rectangle 121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7816" name="Rectangle 122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7817" name="Rectangle 123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57818" name="Rectangle 124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57819" name="Rectangle 125"/>
          <p:cNvSpPr>
            <a:spLocks noChangeArrowheads="1"/>
          </p:cNvSpPr>
          <p:nvPr/>
        </p:nvSpPr>
        <p:spPr bwMode="auto">
          <a:xfrm>
            <a:off x="2513013" y="4684713"/>
            <a:ext cx="14795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7820" name="Rectangle 126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57821" name="Rectangle 127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57822" name="Line 128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823" name="Line 129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824" name="Line 130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825" name="Line 131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26" name="Rectangle 132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827" name="Rectangle 133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57828" name="Line 134"/>
          <p:cNvSpPr>
            <a:spLocks noChangeShapeType="1"/>
          </p:cNvSpPr>
          <p:nvPr/>
        </p:nvSpPr>
        <p:spPr bwMode="auto">
          <a:xfrm>
            <a:off x="2606675" y="2278063"/>
            <a:ext cx="12922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29" name="Rectangle 135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830" name="Rectangle 136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831" name="Rectangle 137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832" name="Arc 138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833" name="Rectangle 139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834" name="Rectangle 140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835" name="Rectangle 141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57836" name="Rectangle 142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57837" name="Rectangle 143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57838" name="Rectangle 154"/>
          <p:cNvSpPr>
            <a:spLocks noChangeArrowheads="1"/>
          </p:cNvSpPr>
          <p:nvPr/>
        </p:nvSpPr>
        <p:spPr bwMode="auto">
          <a:xfrm>
            <a:off x="2770188" y="23526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57839" name="Rectangle 155"/>
          <p:cNvSpPr>
            <a:spLocks noChangeArrowheads="1"/>
          </p:cNvSpPr>
          <p:nvPr/>
        </p:nvSpPr>
        <p:spPr bwMode="auto">
          <a:xfrm>
            <a:off x="2916238" y="22955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57840" name="Rectangle 156"/>
          <p:cNvSpPr>
            <a:spLocks noChangeArrowheads="1"/>
          </p:cNvSpPr>
          <p:nvPr/>
        </p:nvSpPr>
        <p:spPr bwMode="auto">
          <a:xfrm>
            <a:off x="2763838" y="38004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57841" name="Rectangle 157"/>
          <p:cNvSpPr>
            <a:spLocks noChangeArrowheads="1"/>
          </p:cNvSpPr>
          <p:nvPr/>
        </p:nvSpPr>
        <p:spPr bwMode="auto">
          <a:xfrm>
            <a:off x="2909888" y="37433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57842" name="Rectangle 158"/>
          <p:cNvSpPr>
            <a:spLocks noChangeArrowheads="1"/>
          </p:cNvSpPr>
          <p:nvPr/>
        </p:nvSpPr>
        <p:spPr bwMode="auto">
          <a:xfrm>
            <a:off x="2751138" y="54387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57843" name="Rectangle 159"/>
          <p:cNvSpPr>
            <a:spLocks noChangeArrowheads="1"/>
          </p:cNvSpPr>
          <p:nvPr/>
        </p:nvSpPr>
        <p:spPr bwMode="auto">
          <a:xfrm>
            <a:off x="2897188" y="53816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sp>
        <p:nvSpPr>
          <p:cNvPr id="157844" name="Rectangle 160"/>
          <p:cNvSpPr>
            <a:spLocks noChangeArrowheads="1"/>
          </p:cNvSpPr>
          <p:nvPr/>
        </p:nvSpPr>
        <p:spPr bwMode="auto">
          <a:xfrm>
            <a:off x="2790825" y="1160463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57845" name="Rectangle 161"/>
          <p:cNvSpPr>
            <a:spLocks noChangeArrowheads="1"/>
          </p:cNvSpPr>
          <p:nvPr/>
        </p:nvSpPr>
        <p:spPr bwMode="auto">
          <a:xfrm>
            <a:off x="2936875" y="1103313"/>
            <a:ext cx="5588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Israel</a:t>
            </a:r>
            <a:endParaRPr lang="en-US" sz="2000">
              <a:latin typeface="Arial Black" charset="0"/>
            </a:endParaRPr>
          </a:p>
        </p:txBody>
      </p:sp>
      <p:sp>
        <p:nvSpPr>
          <p:cNvPr id="157846" name="Line 165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47" name="Text Box 166"/>
          <p:cNvSpPr txBox="1">
            <a:spLocks noChangeArrowheads="1"/>
          </p:cNvSpPr>
          <p:nvPr/>
        </p:nvSpPr>
        <p:spPr bwMode="auto">
          <a:xfrm rot="-5400000">
            <a:off x="1716881" y="3525044"/>
            <a:ext cx="4703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57848" name="Line 167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49" name="Rectangle 168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57850" name="Text Box 169"/>
          <p:cNvSpPr txBox="1">
            <a:spLocks noChangeArrowheads="1"/>
          </p:cNvSpPr>
          <p:nvPr/>
        </p:nvSpPr>
        <p:spPr bwMode="auto">
          <a:xfrm rot="-5400000">
            <a:off x="2375694" y="3680619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</a:t>
            </a:r>
            <a:endParaRPr lang="en-US" sz="900">
              <a:latin typeface="Arial Black" charset="0"/>
            </a:endParaRPr>
          </a:p>
        </p:txBody>
      </p:sp>
      <p:sp>
        <p:nvSpPr>
          <p:cNvPr id="157851" name="Line 170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52" name="Line 171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53" name="Line 172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54" name="Line 173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55" name="Line 174"/>
          <p:cNvSpPr>
            <a:spLocks noChangeShapeType="1"/>
          </p:cNvSpPr>
          <p:nvPr/>
        </p:nvSpPr>
        <p:spPr bwMode="auto">
          <a:xfrm>
            <a:off x="2678113" y="61912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56" name="Text Box 175"/>
          <p:cNvSpPr txBox="1">
            <a:spLocks noChangeArrowheads="1"/>
          </p:cNvSpPr>
          <p:nvPr/>
        </p:nvSpPr>
        <p:spPr bwMode="auto">
          <a:xfrm>
            <a:off x="4051300" y="1895475"/>
            <a:ext cx="795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351868" name="Rectangle 188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sp>
        <p:nvSpPr>
          <p:cNvPr id="1351870" name="Text Box 190"/>
          <p:cNvSpPr txBox="1">
            <a:spLocks noChangeArrowheads="1"/>
          </p:cNvSpPr>
          <p:nvPr/>
        </p:nvSpPr>
        <p:spPr bwMode="auto">
          <a:xfrm>
            <a:off x="5684838" y="1787525"/>
            <a:ext cx="3621087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Reubicar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17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 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 libros de</a:t>
            </a:r>
          </a:p>
          <a:p>
            <a:pPr algn="ctr">
              <a:defRPr/>
            </a:pP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28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28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sp>
        <p:nvSpPr>
          <p:cNvPr id="1351892" name="Text Box 212"/>
          <p:cNvSpPr txBox="1">
            <a:spLocks noChangeArrowheads="1"/>
          </p:cNvSpPr>
          <p:nvPr/>
        </p:nvSpPr>
        <p:spPr bwMode="auto">
          <a:xfrm>
            <a:off x="3043238" y="4765675"/>
            <a:ext cx="1138237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900" b="1" smtClean="0">
                <a:latin typeface="Arial" charset="0"/>
              </a:rPr>
              <a:t>(Nínive)</a:t>
            </a:r>
            <a:endParaRPr lang="en-US" smtClean="0"/>
          </a:p>
        </p:txBody>
      </p:sp>
      <p:grpSp>
        <p:nvGrpSpPr>
          <p:cNvPr id="2" name="Group 296"/>
          <p:cNvGrpSpPr>
            <a:grpSpLocks/>
          </p:cNvGrpSpPr>
          <p:nvPr/>
        </p:nvGrpSpPr>
        <p:grpSpPr bwMode="auto">
          <a:xfrm>
            <a:off x="2524125" y="1031875"/>
            <a:ext cx="6610350" cy="4203700"/>
            <a:chOff x="1590" y="650"/>
            <a:chExt cx="4164" cy="2648"/>
          </a:xfrm>
        </p:grpSpPr>
        <p:sp>
          <p:nvSpPr>
            <p:cNvPr id="1351921" name="AutoShape 241"/>
            <p:cNvSpPr>
              <a:spLocks noChangeArrowheads="1"/>
            </p:cNvSpPr>
            <p:nvPr/>
          </p:nvSpPr>
          <p:spPr bwMode="auto">
            <a:xfrm>
              <a:off x="1590" y="650"/>
              <a:ext cx="881" cy="77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351922" name="Line 242"/>
            <p:cNvSpPr>
              <a:spLocks noChangeShapeType="1"/>
            </p:cNvSpPr>
            <p:nvPr/>
          </p:nvSpPr>
          <p:spPr bwMode="auto">
            <a:xfrm>
              <a:off x="2484" y="1035"/>
              <a:ext cx="1016" cy="1729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prstDash val="sysDot"/>
              <a:round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351923" name="AutoShape 243"/>
            <p:cNvSpPr>
              <a:spLocks noChangeArrowheads="1"/>
            </p:cNvSpPr>
            <p:nvPr/>
          </p:nvSpPr>
          <p:spPr bwMode="auto">
            <a:xfrm>
              <a:off x="3475" y="2397"/>
              <a:ext cx="2279" cy="901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46662" dir="2115817" algn="ctr" rotWithShape="0">
                <a:srgbClr val="080808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57923" name="Text Box 249"/>
            <p:cNvSpPr txBox="1">
              <a:spLocks noChangeArrowheads="1"/>
            </p:cNvSpPr>
            <p:nvPr/>
          </p:nvSpPr>
          <p:spPr bwMode="auto">
            <a:xfrm>
              <a:off x="3654" y="2562"/>
              <a:ext cx="1925" cy="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sz="2400" b="1">
                  <a:solidFill>
                    <a:srgbClr val="66FFFF"/>
                  </a:solidFill>
                  <a:latin typeface="Helvetica" charset="0"/>
                  <a:cs typeface="Helvetica" charset="0"/>
                </a:rPr>
                <a:t>Al reino del norte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sz="3200" b="1">
                  <a:solidFill>
                    <a:srgbClr val="66FFFF"/>
                  </a:solidFill>
                  <a:latin typeface="Helvetica" charset="0"/>
                  <a:cs typeface="Helvetica" charset="0"/>
                </a:rPr>
                <a:t>3 libros</a:t>
              </a:r>
            </a:p>
            <a:p>
              <a:pPr algn="ctr">
                <a:lnSpc>
                  <a:spcPct val="70000"/>
                </a:lnSpc>
              </a:pPr>
              <a:endParaRPr lang="en-US">
                <a:cs typeface="Helvetica" charset="0"/>
              </a:endParaRPr>
            </a:p>
          </p:txBody>
        </p:sp>
      </p:grpSp>
      <p:pic>
        <p:nvPicPr>
          <p:cNvPr id="1351931" name="Picture 251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70388" y="201613"/>
            <a:ext cx="2141537" cy="1401762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157862" name="Group 252"/>
          <p:cNvGrpSpPr>
            <a:grpSpLocks/>
          </p:cNvGrpSpPr>
          <p:nvPr/>
        </p:nvGrpSpPr>
        <p:grpSpPr bwMode="auto">
          <a:xfrm>
            <a:off x="2513013" y="1427163"/>
            <a:ext cx="1508125" cy="6008687"/>
            <a:chOff x="1583" y="899"/>
            <a:chExt cx="950" cy="3785"/>
          </a:xfrm>
        </p:grpSpPr>
        <p:sp>
          <p:nvSpPr>
            <p:cNvPr id="157886" name="Rectangle 253"/>
            <p:cNvSpPr>
              <a:spLocks noChangeArrowheads="1"/>
            </p:cNvSpPr>
            <p:nvPr/>
          </p:nvSpPr>
          <p:spPr bwMode="auto">
            <a:xfrm>
              <a:off x="1853" y="2627"/>
              <a:ext cx="23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            </a:t>
              </a:r>
              <a:endParaRPr lang="en-US" sz="1400">
                <a:latin typeface="Helvetica" charset="0"/>
              </a:endParaRPr>
            </a:p>
          </p:txBody>
        </p:sp>
        <p:sp>
          <p:nvSpPr>
            <p:cNvPr id="157887" name="Rectangle 254"/>
            <p:cNvSpPr>
              <a:spLocks noChangeArrowheads="1"/>
            </p:cNvSpPr>
            <p:nvPr/>
          </p:nvSpPr>
          <p:spPr bwMode="auto">
            <a:xfrm>
              <a:off x="1732" y="3281"/>
              <a:ext cx="24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</a:rPr>
                <a:t>       </a:t>
              </a:r>
              <a:endParaRPr lang="en-US" sz="1400">
                <a:latin typeface="Helvetica" charset="0"/>
              </a:endParaRPr>
            </a:p>
          </p:txBody>
        </p:sp>
        <p:sp>
          <p:nvSpPr>
            <p:cNvPr id="157888" name="Rectangle 255"/>
            <p:cNvSpPr>
              <a:spLocks noChangeArrowheads="1"/>
            </p:cNvSpPr>
            <p:nvPr/>
          </p:nvSpPr>
          <p:spPr bwMode="auto">
            <a:xfrm>
              <a:off x="1808" y="4147"/>
              <a:ext cx="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latin typeface="Helvetica" charset="0"/>
                </a:rPr>
                <a:t> </a:t>
              </a:r>
            </a:p>
          </p:txBody>
        </p:sp>
        <p:sp>
          <p:nvSpPr>
            <p:cNvPr id="157889" name="Rectangle 256"/>
            <p:cNvSpPr>
              <a:spLocks noChangeArrowheads="1"/>
            </p:cNvSpPr>
            <p:nvPr/>
          </p:nvSpPr>
          <p:spPr bwMode="auto">
            <a:xfrm>
              <a:off x="1705" y="4320"/>
              <a:ext cx="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latin typeface="Helvetica" charset="0"/>
                </a:rPr>
                <a:t> </a:t>
              </a:r>
            </a:p>
          </p:txBody>
        </p:sp>
        <p:sp>
          <p:nvSpPr>
            <p:cNvPr id="157890" name="Rectangle 257"/>
            <p:cNvSpPr>
              <a:spLocks noChangeArrowheads="1"/>
            </p:cNvSpPr>
            <p:nvPr/>
          </p:nvSpPr>
          <p:spPr bwMode="auto">
            <a:xfrm>
              <a:off x="1784" y="4498"/>
              <a:ext cx="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latin typeface="Helvetica" charset="0"/>
                </a:rPr>
                <a:t> </a:t>
              </a:r>
            </a:p>
          </p:txBody>
        </p:sp>
        <p:sp>
          <p:nvSpPr>
            <p:cNvPr id="157891" name="Rectangle 258"/>
            <p:cNvSpPr>
              <a:spLocks noChangeArrowheads="1"/>
            </p:cNvSpPr>
            <p:nvPr/>
          </p:nvSpPr>
          <p:spPr bwMode="auto">
            <a:xfrm>
              <a:off x="1848" y="899"/>
              <a:ext cx="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latin typeface="Arial" charset="0"/>
                </a:rPr>
                <a:t> 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157892" name="Rectangle 259"/>
            <p:cNvSpPr>
              <a:spLocks noChangeArrowheads="1"/>
            </p:cNvSpPr>
            <p:nvPr/>
          </p:nvSpPr>
          <p:spPr bwMode="auto">
            <a:xfrm>
              <a:off x="1833" y="1069"/>
              <a:ext cx="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latin typeface="Arial" charset="0"/>
                </a:rPr>
                <a:t> 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157893" name="Rectangle 260"/>
            <p:cNvSpPr>
              <a:spLocks noChangeArrowheads="1"/>
            </p:cNvSpPr>
            <p:nvPr/>
          </p:nvSpPr>
          <p:spPr bwMode="auto">
            <a:xfrm>
              <a:off x="1830" y="1197"/>
              <a:ext cx="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latin typeface="Arial" charset="0"/>
                </a:rPr>
                <a:t> 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157894" name="Rectangle 261"/>
            <p:cNvSpPr>
              <a:spLocks noChangeArrowheads="1"/>
            </p:cNvSpPr>
            <p:nvPr/>
          </p:nvSpPr>
          <p:spPr bwMode="auto">
            <a:xfrm>
              <a:off x="1844" y="1666"/>
              <a:ext cx="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latin typeface="Arial" charset="0"/>
                </a:rPr>
                <a:t> 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157895" name="Rectangle 262"/>
            <p:cNvSpPr>
              <a:spLocks noChangeArrowheads="1"/>
            </p:cNvSpPr>
            <p:nvPr/>
          </p:nvSpPr>
          <p:spPr bwMode="auto">
            <a:xfrm>
              <a:off x="1844" y="2022"/>
              <a:ext cx="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latin typeface="Arial" charset="0"/>
                </a:rPr>
                <a:t> 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157896" name="Rectangle 263"/>
            <p:cNvSpPr>
              <a:spLocks noChangeArrowheads="1"/>
            </p:cNvSpPr>
            <p:nvPr/>
          </p:nvSpPr>
          <p:spPr bwMode="auto">
            <a:xfrm>
              <a:off x="1904" y="1842"/>
              <a:ext cx="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latin typeface="Arial" charset="0"/>
                </a:rPr>
                <a:t> 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157897" name="Rectangle 264"/>
            <p:cNvSpPr>
              <a:spLocks noChangeArrowheads="1"/>
            </p:cNvSpPr>
            <p:nvPr/>
          </p:nvSpPr>
          <p:spPr bwMode="auto">
            <a:xfrm>
              <a:off x="1761" y="2698"/>
              <a:ext cx="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 b="1">
                  <a:latin typeface="Helvetica" charset="0"/>
                </a:rPr>
                <a:t> </a:t>
              </a:r>
              <a:endParaRPr lang="en-US" sz="1400">
                <a:latin typeface="Helvetica" charset="0"/>
              </a:endParaRPr>
            </a:p>
          </p:txBody>
        </p:sp>
        <p:sp>
          <p:nvSpPr>
            <p:cNvPr id="157898" name="Rectangle 265"/>
            <p:cNvSpPr>
              <a:spLocks noChangeArrowheads="1"/>
            </p:cNvSpPr>
            <p:nvPr/>
          </p:nvSpPr>
          <p:spPr bwMode="auto">
            <a:xfrm>
              <a:off x="1700" y="2854"/>
              <a:ext cx="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latin typeface="Helvetica" charset="0"/>
                </a:rPr>
                <a:t> </a:t>
              </a:r>
              <a:endParaRPr lang="en-US" sz="1800">
                <a:latin typeface="Helvetica" charset="0"/>
              </a:endParaRPr>
            </a:p>
          </p:txBody>
        </p:sp>
        <p:sp>
          <p:nvSpPr>
            <p:cNvPr id="157899" name="Rectangle 266"/>
            <p:cNvSpPr>
              <a:spLocks noChangeArrowheads="1"/>
            </p:cNvSpPr>
            <p:nvPr/>
          </p:nvSpPr>
          <p:spPr bwMode="auto">
            <a:xfrm>
              <a:off x="1583" y="2951"/>
              <a:ext cx="932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Helvetica" charset="0"/>
                </a:rPr>
                <a:t> </a:t>
              </a:r>
            </a:p>
          </p:txBody>
        </p:sp>
        <p:sp>
          <p:nvSpPr>
            <p:cNvPr id="157900" name="Rectangle 267"/>
            <p:cNvSpPr>
              <a:spLocks noChangeArrowheads="1"/>
            </p:cNvSpPr>
            <p:nvPr/>
          </p:nvSpPr>
          <p:spPr bwMode="auto">
            <a:xfrm>
              <a:off x="1839" y="3592"/>
              <a:ext cx="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latin typeface="Helvetica" charset="0"/>
                </a:rPr>
                <a:t> </a:t>
              </a:r>
            </a:p>
          </p:txBody>
        </p:sp>
        <p:sp>
          <p:nvSpPr>
            <p:cNvPr id="157901" name="Rectangle 268"/>
            <p:cNvSpPr>
              <a:spLocks noChangeArrowheads="1"/>
            </p:cNvSpPr>
            <p:nvPr/>
          </p:nvSpPr>
          <p:spPr bwMode="auto">
            <a:xfrm>
              <a:off x="1830" y="3784"/>
              <a:ext cx="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latin typeface="Helvetica" charset="0"/>
                </a:rPr>
                <a:t> </a:t>
              </a:r>
              <a:endParaRPr lang="en-US" sz="1800">
                <a:latin typeface="Helvetica" charset="0"/>
              </a:endParaRPr>
            </a:p>
          </p:txBody>
        </p:sp>
        <p:sp>
          <p:nvSpPr>
            <p:cNvPr id="157902" name="Rectangle 269"/>
            <p:cNvSpPr>
              <a:spLocks noChangeArrowheads="1"/>
            </p:cNvSpPr>
            <p:nvPr/>
          </p:nvSpPr>
          <p:spPr bwMode="auto">
            <a:xfrm>
              <a:off x="1758" y="2150"/>
              <a:ext cx="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latin typeface="Arial" charset="0"/>
                </a:rPr>
                <a:t> 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157903" name="Rectangle 270"/>
            <p:cNvSpPr>
              <a:spLocks noChangeArrowheads="1"/>
            </p:cNvSpPr>
            <p:nvPr/>
          </p:nvSpPr>
          <p:spPr bwMode="auto">
            <a:xfrm>
              <a:off x="1818" y="2206"/>
              <a:ext cx="4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  <a:latin typeface="Helvetica" charset="0"/>
                </a:rPr>
                <a:t>Abdías</a:t>
              </a:r>
              <a:endParaRPr lang="en-US" sz="1600">
                <a:latin typeface="Helvetica" charset="0"/>
              </a:endParaRPr>
            </a:p>
          </p:txBody>
        </p:sp>
        <p:sp>
          <p:nvSpPr>
            <p:cNvPr id="157904" name="Rectangle 271"/>
            <p:cNvSpPr>
              <a:spLocks noChangeArrowheads="1"/>
            </p:cNvSpPr>
            <p:nvPr/>
          </p:nvSpPr>
          <p:spPr bwMode="auto">
            <a:xfrm>
              <a:off x="1858" y="1673"/>
              <a:ext cx="4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  <a:latin typeface="Helvetica" charset="0"/>
                </a:rPr>
                <a:t>Isaías</a:t>
              </a:r>
              <a:endParaRPr lang="en-US" sz="1800">
                <a:latin typeface="Helvetica" charset="0"/>
              </a:endParaRPr>
            </a:p>
          </p:txBody>
        </p:sp>
        <p:sp>
          <p:nvSpPr>
            <p:cNvPr id="157905" name="Rectangle 272"/>
            <p:cNvSpPr>
              <a:spLocks noChangeArrowheads="1"/>
            </p:cNvSpPr>
            <p:nvPr/>
          </p:nvSpPr>
          <p:spPr bwMode="auto">
            <a:xfrm>
              <a:off x="1778" y="2032"/>
              <a:ext cx="5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  <a:latin typeface="Helvetica" charset="0"/>
                </a:rPr>
                <a:t>Miqueas</a:t>
              </a:r>
              <a:endParaRPr lang="en-US" sz="1800">
                <a:latin typeface="Helvetica" charset="0"/>
              </a:endParaRPr>
            </a:p>
          </p:txBody>
        </p:sp>
        <p:sp>
          <p:nvSpPr>
            <p:cNvPr id="157906" name="Rectangle 273"/>
            <p:cNvSpPr>
              <a:spLocks noChangeArrowheads="1"/>
            </p:cNvSpPr>
            <p:nvPr/>
          </p:nvSpPr>
          <p:spPr bwMode="auto">
            <a:xfrm>
              <a:off x="1920" y="1845"/>
              <a:ext cx="28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  <a:latin typeface="Helvetica" charset="0"/>
                </a:rPr>
                <a:t>Joel</a:t>
              </a:r>
              <a:endParaRPr lang="en-US" sz="1800">
                <a:latin typeface="Helvetica" charset="0"/>
              </a:endParaRPr>
            </a:p>
          </p:txBody>
        </p:sp>
        <p:sp>
          <p:nvSpPr>
            <p:cNvPr id="157907" name="Rectangle 274"/>
            <p:cNvSpPr>
              <a:spLocks noChangeArrowheads="1"/>
            </p:cNvSpPr>
            <p:nvPr/>
          </p:nvSpPr>
          <p:spPr bwMode="auto">
            <a:xfrm>
              <a:off x="1797" y="2591"/>
              <a:ext cx="52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500" b="1">
                  <a:solidFill>
                    <a:srgbClr val="000000"/>
                  </a:solidFill>
                  <a:latin typeface="Helvetica" charset="0"/>
                </a:rPr>
                <a:t>Jeremías</a:t>
              </a:r>
              <a:endParaRPr lang="en-US" sz="1400">
                <a:latin typeface="Helvetica" charset="0"/>
              </a:endParaRPr>
            </a:p>
          </p:txBody>
        </p:sp>
        <p:sp>
          <p:nvSpPr>
            <p:cNvPr id="157908" name="Rectangle 275"/>
            <p:cNvSpPr>
              <a:spLocks noChangeArrowheads="1"/>
            </p:cNvSpPr>
            <p:nvPr/>
          </p:nvSpPr>
          <p:spPr bwMode="auto">
            <a:xfrm>
              <a:off x="1758" y="2903"/>
              <a:ext cx="6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  <a:latin typeface="Helvetica" charset="0"/>
                </a:rPr>
                <a:t>Habacuc</a:t>
              </a:r>
              <a:endParaRPr lang="en-US" sz="1800">
                <a:latin typeface="Helvetica" charset="0"/>
              </a:endParaRPr>
            </a:p>
          </p:txBody>
        </p:sp>
        <p:sp>
          <p:nvSpPr>
            <p:cNvPr id="157909" name="Rectangle 276"/>
            <p:cNvSpPr>
              <a:spLocks noChangeArrowheads="1"/>
            </p:cNvSpPr>
            <p:nvPr/>
          </p:nvSpPr>
          <p:spPr bwMode="auto">
            <a:xfrm>
              <a:off x="1623" y="3035"/>
              <a:ext cx="873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Helvetica" charset="0"/>
                </a:rPr>
                <a:t>Nahúm</a:t>
              </a:r>
            </a:p>
          </p:txBody>
        </p:sp>
        <p:sp>
          <p:nvSpPr>
            <p:cNvPr id="157910" name="Rectangle 277"/>
            <p:cNvSpPr>
              <a:spLocks noChangeArrowheads="1"/>
            </p:cNvSpPr>
            <p:nvPr/>
          </p:nvSpPr>
          <p:spPr bwMode="auto">
            <a:xfrm>
              <a:off x="1851" y="1246"/>
              <a:ext cx="4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latin typeface="Arial" charset="0"/>
                </a:rPr>
                <a:t>Jonás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157911" name="Rectangle 278"/>
            <p:cNvSpPr>
              <a:spLocks noChangeArrowheads="1"/>
            </p:cNvSpPr>
            <p:nvPr/>
          </p:nvSpPr>
          <p:spPr bwMode="auto">
            <a:xfrm>
              <a:off x="1858" y="934"/>
              <a:ext cx="4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latin typeface="Arial" charset="0"/>
                </a:rPr>
                <a:t>Amós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157912" name="Rectangle 279"/>
            <p:cNvSpPr>
              <a:spLocks noChangeArrowheads="1"/>
            </p:cNvSpPr>
            <p:nvPr/>
          </p:nvSpPr>
          <p:spPr bwMode="auto">
            <a:xfrm>
              <a:off x="1828" y="1092"/>
              <a:ext cx="4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latin typeface="Arial" charset="0"/>
                </a:rPr>
                <a:t>Oseas 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157913" name="Rectangle 280"/>
            <p:cNvSpPr>
              <a:spLocks noChangeArrowheads="1"/>
            </p:cNvSpPr>
            <p:nvPr/>
          </p:nvSpPr>
          <p:spPr bwMode="auto">
            <a:xfrm>
              <a:off x="1766" y="3611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  <a:latin typeface="Helvetica" charset="0"/>
                </a:rPr>
                <a:t>Ezequiel</a:t>
              </a:r>
              <a:endParaRPr lang="en-US" sz="1800">
                <a:latin typeface="Helvetica" charset="0"/>
              </a:endParaRPr>
            </a:p>
          </p:txBody>
        </p:sp>
        <p:sp>
          <p:nvSpPr>
            <p:cNvPr id="157914" name="Rectangle 281"/>
            <p:cNvSpPr>
              <a:spLocks noChangeArrowheads="1"/>
            </p:cNvSpPr>
            <p:nvPr/>
          </p:nvSpPr>
          <p:spPr bwMode="auto">
            <a:xfrm>
              <a:off x="1842" y="3754"/>
              <a:ext cx="4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  <a:latin typeface="Helvetica" charset="0"/>
                </a:rPr>
                <a:t>Daniel</a:t>
              </a:r>
              <a:endParaRPr lang="en-US" sz="1800">
                <a:latin typeface="Helvetica" charset="0"/>
              </a:endParaRPr>
            </a:p>
          </p:txBody>
        </p:sp>
        <p:sp>
          <p:nvSpPr>
            <p:cNvPr id="157915" name="Rectangle 282"/>
            <p:cNvSpPr>
              <a:spLocks noChangeArrowheads="1"/>
            </p:cNvSpPr>
            <p:nvPr/>
          </p:nvSpPr>
          <p:spPr bwMode="auto">
            <a:xfrm>
              <a:off x="1832" y="4147"/>
              <a:ext cx="4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  <a:latin typeface="Helvetica" charset="0"/>
                </a:rPr>
                <a:t>Hageo</a:t>
              </a:r>
              <a:endParaRPr lang="en-US" sz="1800">
                <a:latin typeface="Helvetica" charset="0"/>
              </a:endParaRPr>
            </a:p>
          </p:txBody>
        </p:sp>
        <p:sp>
          <p:nvSpPr>
            <p:cNvPr id="157916" name="Rectangle 283"/>
            <p:cNvSpPr>
              <a:spLocks noChangeArrowheads="1"/>
            </p:cNvSpPr>
            <p:nvPr/>
          </p:nvSpPr>
          <p:spPr bwMode="auto">
            <a:xfrm>
              <a:off x="1769" y="4316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  <a:latin typeface="Helvetica" charset="0"/>
                </a:rPr>
                <a:t>Zacarías</a:t>
              </a:r>
              <a:endParaRPr lang="en-US" sz="1800">
                <a:latin typeface="Helvetica" charset="0"/>
              </a:endParaRPr>
            </a:p>
          </p:txBody>
        </p:sp>
        <p:sp>
          <p:nvSpPr>
            <p:cNvPr id="157917" name="Rectangle 284"/>
            <p:cNvSpPr>
              <a:spLocks noChangeArrowheads="1"/>
            </p:cNvSpPr>
            <p:nvPr/>
          </p:nvSpPr>
          <p:spPr bwMode="auto">
            <a:xfrm>
              <a:off x="1717" y="4511"/>
              <a:ext cx="6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  <a:latin typeface="Helvetica" charset="0"/>
                </a:rPr>
                <a:t>Malaquías</a:t>
              </a:r>
              <a:endParaRPr lang="en-US" sz="1800">
                <a:latin typeface="Helvetica" charset="0"/>
              </a:endParaRPr>
            </a:p>
          </p:txBody>
        </p:sp>
        <p:sp>
          <p:nvSpPr>
            <p:cNvPr id="157918" name="Rectangle 285"/>
            <p:cNvSpPr>
              <a:spLocks noChangeArrowheads="1"/>
            </p:cNvSpPr>
            <p:nvPr/>
          </p:nvSpPr>
          <p:spPr bwMode="auto">
            <a:xfrm>
              <a:off x="1591" y="3174"/>
              <a:ext cx="942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Helvetica" charset="0"/>
                </a:rPr>
                <a:t>Sofonías</a:t>
              </a:r>
            </a:p>
          </p:txBody>
        </p:sp>
        <p:sp>
          <p:nvSpPr>
            <p:cNvPr id="157919" name="Rectangle 286"/>
            <p:cNvSpPr>
              <a:spLocks noChangeArrowheads="1"/>
            </p:cNvSpPr>
            <p:nvPr/>
          </p:nvSpPr>
          <p:spPr bwMode="auto">
            <a:xfrm>
              <a:off x="1811" y="2745"/>
              <a:ext cx="498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en-US" sz="1400" b="1">
                  <a:solidFill>
                    <a:srgbClr val="000000"/>
                  </a:solidFill>
                  <a:latin typeface="Helvetica" charset="0"/>
                </a:rPr>
                <a:t>Lamenta-</a:t>
              </a:r>
            </a:p>
            <a:p>
              <a:pPr algn="ctr">
                <a:lnSpc>
                  <a:spcPct val="60000"/>
                </a:lnSpc>
              </a:pPr>
              <a:r>
                <a:rPr lang="en-US" sz="1400" b="1">
                  <a:solidFill>
                    <a:srgbClr val="000000"/>
                  </a:solidFill>
                  <a:latin typeface="Helvetica" charset="0"/>
                </a:rPr>
                <a:t>ciones</a:t>
              </a:r>
              <a:endParaRPr lang="en-US" sz="1400">
                <a:latin typeface="Helvetica" charset="0"/>
              </a:endParaRPr>
            </a:p>
          </p:txBody>
        </p:sp>
      </p:grpSp>
      <p:sp>
        <p:nvSpPr>
          <p:cNvPr id="157863" name="Text Box 287"/>
          <p:cNvSpPr txBox="1">
            <a:spLocks noChangeArrowheads="1"/>
          </p:cNvSpPr>
          <p:nvPr/>
        </p:nvSpPr>
        <p:spPr bwMode="auto">
          <a:xfrm>
            <a:off x="1738313" y="3938588"/>
            <a:ext cx="9271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900" b="1">
              <a:latin typeface="Arial" charset="0"/>
            </a:endParaRPr>
          </a:p>
          <a:p>
            <a:r>
              <a:rPr lang="en-US" sz="900" b="1">
                <a:latin typeface="Arial" charset="0"/>
              </a:rPr>
              <a:t>Los profetas</a:t>
            </a:r>
          </a:p>
          <a:p>
            <a:r>
              <a:rPr lang="en-US" sz="900" b="1">
                <a:latin typeface="Arial" charset="0"/>
              </a:rPr>
              <a:t> escribieron en un</a:t>
            </a:r>
          </a:p>
          <a:p>
            <a:r>
              <a:rPr lang="en-US" sz="900" b="1">
                <a:latin typeface="Arial" charset="0"/>
              </a:rPr>
              <a:t> período de cuatro-cientos</a:t>
            </a:r>
          </a:p>
          <a:p>
            <a:r>
              <a:rPr lang="en-US" sz="900" b="1">
                <a:latin typeface="Arial" charset="0"/>
              </a:rPr>
              <a:t>años después</a:t>
            </a:r>
          </a:p>
          <a:p>
            <a:r>
              <a:rPr lang="en-US" sz="900" b="1">
                <a:latin typeface="Arial" charset="0"/>
              </a:rPr>
              <a:t> de </a:t>
            </a:r>
            <a:r>
              <a:rPr lang="ja-JP" altLang="en-US" sz="900" b="1">
                <a:latin typeface="Arial" charset="0"/>
              </a:rPr>
              <a:t>“</a:t>
            </a:r>
            <a:r>
              <a:rPr lang="en-US" altLang="ja-JP" sz="900" b="1">
                <a:latin typeface="Arial" charset="0"/>
              </a:rPr>
              <a:t>la </a:t>
            </a:r>
          </a:p>
          <a:p>
            <a:r>
              <a:rPr lang="en-US" sz="900" b="1">
                <a:latin typeface="Arial" charset="0"/>
              </a:rPr>
              <a:t>divi-        sión</a:t>
            </a:r>
            <a:r>
              <a:rPr lang="ja-JP" altLang="en-US" sz="900" b="1">
                <a:latin typeface="Arial" charset="0"/>
              </a:rPr>
              <a:t>”</a:t>
            </a:r>
            <a:endParaRPr lang="en-US" sz="1600"/>
          </a:p>
        </p:txBody>
      </p:sp>
      <p:sp>
        <p:nvSpPr>
          <p:cNvPr id="1351919" name="Rectangle 239"/>
          <p:cNvSpPr>
            <a:spLocks noChangeArrowheads="1"/>
          </p:cNvSpPr>
          <p:nvPr/>
        </p:nvSpPr>
        <p:spPr bwMode="auto">
          <a:xfrm>
            <a:off x="2238375" y="854075"/>
            <a:ext cx="2195513" cy="6761163"/>
          </a:xfrm>
          <a:prstGeom prst="rect">
            <a:avLst/>
          </a:prstGeom>
          <a:noFill/>
          <a:ln w="203200" cmpd="tri">
            <a:solidFill>
              <a:schemeClr val="hlink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800" b="1">
              <a:solidFill>
                <a:schemeClr val="hlink"/>
              </a:solidFill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4" name="Group 297"/>
          <p:cNvGrpSpPr>
            <a:grpSpLocks/>
          </p:cNvGrpSpPr>
          <p:nvPr/>
        </p:nvGrpSpPr>
        <p:grpSpPr bwMode="auto">
          <a:xfrm>
            <a:off x="2513013" y="2259013"/>
            <a:ext cx="6640512" cy="5175250"/>
            <a:chOff x="1583" y="1423"/>
            <a:chExt cx="4183" cy="3260"/>
          </a:xfrm>
        </p:grpSpPr>
        <p:sp>
          <p:nvSpPr>
            <p:cNvPr id="157882" name="Text Box 250"/>
            <p:cNvSpPr txBox="1">
              <a:spLocks noChangeArrowheads="1"/>
            </p:cNvSpPr>
            <p:nvPr/>
          </p:nvSpPr>
          <p:spPr bwMode="auto">
            <a:xfrm>
              <a:off x="3553" y="3581"/>
              <a:ext cx="2168" cy="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sz="2400" b="1">
                  <a:solidFill>
                    <a:srgbClr val="66FFFF"/>
                  </a:solidFill>
                  <a:latin typeface="Helvetica" charset="0"/>
                  <a:cs typeface="Helvetica" charset="0"/>
                </a:rPr>
                <a:t>Al reino del sur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sz="3200" b="1">
                  <a:solidFill>
                    <a:srgbClr val="66FFFF"/>
                  </a:solidFill>
                  <a:latin typeface="Helvetica" charset="0"/>
                  <a:cs typeface="Helvetica" charset="0"/>
                </a:rPr>
                <a:t>14 libros</a:t>
              </a:r>
            </a:p>
            <a:p>
              <a:pPr>
                <a:lnSpc>
                  <a:spcPct val="70000"/>
                </a:lnSpc>
              </a:pPr>
              <a:endParaRPr lang="en-US">
                <a:cs typeface="Helvetica" charset="0"/>
              </a:endParaRPr>
            </a:p>
          </p:txBody>
        </p:sp>
        <p:sp>
          <p:nvSpPr>
            <p:cNvPr id="1351925" name="Line 245"/>
            <p:cNvSpPr>
              <a:spLocks noChangeShapeType="1"/>
            </p:cNvSpPr>
            <p:nvPr/>
          </p:nvSpPr>
          <p:spPr bwMode="auto">
            <a:xfrm>
              <a:off x="2472" y="3228"/>
              <a:ext cx="1035" cy="584"/>
            </a:xfrm>
            <a:prstGeom prst="line">
              <a:avLst/>
            </a:prstGeom>
            <a:noFill/>
            <a:ln w="76200">
              <a:solidFill>
                <a:srgbClr val="66FFFF"/>
              </a:solidFill>
              <a:prstDash val="sysDot"/>
              <a:round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351927" name="AutoShape 247"/>
            <p:cNvSpPr>
              <a:spLocks noChangeArrowheads="1"/>
            </p:cNvSpPr>
            <p:nvPr/>
          </p:nvSpPr>
          <p:spPr bwMode="auto">
            <a:xfrm>
              <a:off x="3487" y="3416"/>
              <a:ext cx="2279" cy="901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66FFFF"/>
              </a:solidFill>
              <a:round/>
              <a:headEnd/>
              <a:tailEnd/>
            </a:ln>
            <a:effectLst>
              <a:outerShdw blurRad="63500" dist="46662" dir="2115817" algn="ctr" rotWithShape="0">
                <a:srgbClr val="080808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351926" name="AutoShape 246"/>
            <p:cNvSpPr>
              <a:spLocks noChangeArrowheads="1"/>
            </p:cNvSpPr>
            <p:nvPr/>
          </p:nvSpPr>
          <p:spPr bwMode="auto">
            <a:xfrm>
              <a:off x="1583" y="1423"/>
              <a:ext cx="881" cy="3260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66FFFF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157866" name="Group 288"/>
          <p:cNvGrpSpPr>
            <a:grpSpLocks/>
          </p:cNvGrpSpPr>
          <p:nvPr/>
        </p:nvGrpSpPr>
        <p:grpSpPr bwMode="auto">
          <a:xfrm>
            <a:off x="2660650" y="1301750"/>
            <a:ext cx="1109663" cy="5324475"/>
            <a:chOff x="1676" y="820"/>
            <a:chExt cx="699" cy="3354"/>
          </a:xfrm>
        </p:grpSpPr>
        <p:sp>
          <p:nvSpPr>
            <p:cNvPr id="157875" name="Text Box 289"/>
            <p:cNvSpPr txBox="1">
              <a:spLocks noChangeArrowheads="1"/>
            </p:cNvSpPr>
            <p:nvPr/>
          </p:nvSpPr>
          <p:spPr bwMode="auto">
            <a:xfrm>
              <a:off x="1846" y="2458"/>
              <a:ext cx="45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crisis</a:t>
              </a:r>
              <a:endParaRPr lang="en-US" b="1"/>
            </a:p>
          </p:txBody>
        </p:sp>
        <p:sp>
          <p:nvSpPr>
            <p:cNvPr id="157876" name="Text Box 290"/>
            <p:cNvSpPr txBox="1">
              <a:spLocks noChangeArrowheads="1"/>
            </p:cNvSpPr>
            <p:nvPr/>
          </p:nvSpPr>
          <p:spPr bwMode="auto">
            <a:xfrm>
              <a:off x="1724" y="3487"/>
              <a:ext cx="6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cautividad</a:t>
              </a:r>
              <a:endParaRPr lang="en-US" b="1"/>
            </a:p>
          </p:txBody>
        </p:sp>
        <p:sp>
          <p:nvSpPr>
            <p:cNvPr id="157877" name="Text Box 291"/>
            <p:cNvSpPr txBox="1">
              <a:spLocks noChangeArrowheads="1"/>
            </p:cNvSpPr>
            <p:nvPr/>
          </p:nvSpPr>
          <p:spPr bwMode="auto">
            <a:xfrm>
              <a:off x="1824" y="4020"/>
              <a:ext cx="51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Al regreso</a:t>
              </a:r>
              <a:endParaRPr lang="en-US" b="1"/>
            </a:p>
          </p:txBody>
        </p:sp>
        <p:sp>
          <p:nvSpPr>
            <p:cNvPr id="157878" name="Text Box 292"/>
            <p:cNvSpPr txBox="1">
              <a:spLocks noChangeArrowheads="1"/>
            </p:cNvSpPr>
            <p:nvPr/>
          </p:nvSpPr>
          <p:spPr bwMode="auto">
            <a:xfrm>
              <a:off x="1699" y="1544"/>
              <a:ext cx="67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latin typeface="Helvetica" charset="0"/>
                </a:rPr>
                <a:t>En decadencia</a:t>
              </a:r>
              <a:endParaRPr lang="en-US" b="1"/>
            </a:p>
          </p:txBody>
        </p:sp>
        <p:grpSp>
          <p:nvGrpSpPr>
            <p:cNvPr id="157879" name="Group 293"/>
            <p:cNvGrpSpPr>
              <a:grpSpLocks/>
            </p:cNvGrpSpPr>
            <p:nvPr/>
          </p:nvGrpSpPr>
          <p:grpSpPr bwMode="auto">
            <a:xfrm>
              <a:off x="1676" y="820"/>
              <a:ext cx="692" cy="169"/>
              <a:chOff x="2913" y="1215"/>
              <a:chExt cx="692" cy="169"/>
            </a:xfrm>
          </p:grpSpPr>
          <p:sp>
            <p:nvSpPr>
              <p:cNvPr id="157880" name="Rectangle 294"/>
              <p:cNvSpPr>
                <a:spLocks noChangeArrowheads="1"/>
              </p:cNvSpPr>
              <p:nvPr/>
            </p:nvSpPr>
            <p:spPr bwMode="auto">
              <a:xfrm>
                <a:off x="2913" y="1219"/>
                <a:ext cx="692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10000"/>
                  </a:lnSpc>
                </a:pPr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     (Reino del norte.)</a:t>
                </a:r>
                <a:endParaRPr lang="en-US" sz="1600">
                  <a:latin typeface="Helvetica" charset="0"/>
                </a:endParaRPr>
              </a:p>
            </p:txBody>
          </p:sp>
          <p:sp>
            <p:nvSpPr>
              <p:cNvPr id="157881" name="Rectangle 295"/>
              <p:cNvSpPr>
                <a:spLocks noChangeArrowheads="1"/>
              </p:cNvSpPr>
              <p:nvPr/>
            </p:nvSpPr>
            <p:spPr bwMode="auto">
              <a:xfrm>
                <a:off x="3106" y="1215"/>
                <a:ext cx="0" cy="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10000"/>
                  </a:lnSpc>
                </a:pPr>
                <a:endParaRPr lang="en-US" sz="1600">
                  <a:latin typeface="Helvetica" charset="0"/>
                </a:endParaRPr>
              </a:p>
            </p:txBody>
          </p:sp>
        </p:grpSp>
      </p:grpSp>
      <p:sp>
        <p:nvSpPr>
          <p:cNvPr id="157867" name="Text Box 298"/>
          <p:cNvSpPr txBox="1">
            <a:spLocks noChangeArrowheads="1"/>
          </p:cNvSpPr>
          <p:nvPr/>
        </p:nvSpPr>
        <p:spPr bwMode="auto">
          <a:xfrm>
            <a:off x="9185275" y="7256463"/>
            <a:ext cx="701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/>
              <a:t>1</a:t>
            </a:r>
          </a:p>
        </p:txBody>
      </p:sp>
      <p:grpSp>
        <p:nvGrpSpPr>
          <p:cNvPr id="157868" name="Group 260"/>
          <p:cNvGrpSpPr>
            <a:grpSpLocks/>
          </p:cNvGrpSpPr>
          <p:nvPr/>
        </p:nvGrpSpPr>
        <p:grpSpPr bwMode="auto">
          <a:xfrm>
            <a:off x="3708400" y="4019550"/>
            <a:ext cx="679450" cy="609600"/>
            <a:chOff x="7442200" y="1428761"/>
            <a:chExt cx="679465" cy="609604"/>
          </a:xfrm>
        </p:grpSpPr>
        <p:grpSp>
          <p:nvGrpSpPr>
            <p:cNvPr id="157869" name="Group 333"/>
            <p:cNvGrpSpPr>
              <a:grpSpLocks/>
            </p:cNvGrpSpPr>
            <p:nvPr/>
          </p:nvGrpSpPr>
          <p:grpSpPr bwMode="auto">
            <a:xfrm>
              <a:off x="7575564" y="1428771"/>
              <a:ext cx="546101" cy="609604"/>
              <a:chOff x="4780" y="860"/>
              <a:chExt cx="344" cy="384"/>
            </a:xfrm>
          </p:grpSpPr>
          <p:sp>
            <p:nvSpPr>
              <p:cNvPr id="157871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57872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7873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250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7870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135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91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3"/>
          <p:cNvSpPr>
            <a:spLocks noChangeArrowheads="1"/>
          </p:cNvSpPr>
          <p:nvPr/>
        </p:nvSpPr>
        <p:spPr bwMode="auto">
          <a:xfrm>
            <a:off x="4681538" y="1214438"/>
            <a:ext cx="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>
              <a:latin typeface="Arial" charset="0"/>
            </a:endParaRPr>
          </a:p>
        </p:txBody>
      </p:sp>
      <p:sp>
        <p:nvSpPr>
          <p:cNvPr id="159746" name="Rectangle 19"/>
          <p:cNvSpPr>
            <a:spLocks noChangeArrowheads="1"/>
          </p:cNvSpPr>
          <p:nvPr/>
        </p:nvSpPr>
        <p:spPr bwMode="auto">
          <a:xfrm>
            <a:off x="5629275" y="328613"/>
            <a:ext cx="4059238" cy="7115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9747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r="44525"/>
          <a:stretch>
            <a:fillRect/>
          </a:stretch>
        </p:blipFill>
        <p:spPr bwMode="auto">
          <a:xfrm>
            <a:off x="5613400" y="336550"/>
            <a:ext cx="4081463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5734" name="Rectangle 22"/>
          <p:cNvSpPr>
            <a:spLocks noChangeArrowheads="1"/>
          </p:cNvSpPr>
          <p:nvPr/>
        </p:nvSpPr>
        <p:spPr bwMode="auto">
          <a:xfrm>
            <a:off x="6827838" y="584200"/>
            <a:ext cx="2706687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395735" name="Rectangle 23"/>
          <p:cNvSpPr>
            <a:spLocks noChangeArrowheads="1"/>
          </p:cNvSpPr>
          <p:nvPr/>
        </p:nvSpPr>
        <p:spPr bwMode="auto">
          <a:xfrm>
            <a:off x="6657975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59750" name="Rectangle 123"/>
          <p:cNvSpPr>
            <a:spLocks noChangeArrowheads="1"/>
          </p:cNvSpPr>
          <p:nvPr/>
        </p:nvSpPr>
        <p:spPr bwMode="auto">
          <a:xfrm>
            <a:off x="2308225" y="3219450"/>
            <a:ext cx="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>
              <a:latin typeface="Helvetica" charset="0"/>
            </a:endParaRPr>
          </a:p>
        </p:txBody>
      </p:sp>
      <p:sp>
        <p:nvSpPr>
          <p:cNvPr id="159751" name="Rectangle 144"/>
          <p:cNvSpPr>
            <a:spLocks noChangeArrowheads="1"/>
          </p:cNvSpPr>
          <p:nvPr/>
        </p:nvSpPr>
        <p:spPr bwMode="auto">
          <a:xfrm>
            <a:off x="5589588" y="306388"/>
            <a:ext cx="4102100" cy="718343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9752" name="Text Box 145"/>
          <p:cNvSpPr txBox="1">
            <a:spLocks noChangeArrowheads="1"/>
          </p:cNvSpPr>
          <p:nvPr/>
        </p:nvSpPr>
        <p:spPr bwMode="auto">
          <a:xfrm>
            <a:off x="9017000" y="751998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76</a:t>
            </a:r>
          </a:p>
        </p:txBody>
      </p:sp>
      <p:sp>
        <p:nvSpPr>
          <p:cNvPr id="159753" name="Text Box 146"/>
          <p:cNvSpPr txBox="1">
            <a:spLocks noChangeArrowheads="1"/>
          </p:cNvSpPr>
          <p:nvPr/>
        </p:nvSpPr>
        <p:spPr bwMode="auto">
          <a:xfrm>
            <a:off x="8531225" y="7516813"/>
            <a:ext cx="658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9.6.07.</a:t>
            </a:r>
          </a:p>
        </p:txBody>
      </p:sp>
      <p:sp>
        <p:nvSpPr>
          <p:cNvPr id="159754" name="Text Box 163"/>
          <p:cNvSpPr txBox="1">
            <a:spLocks noChangeArrowheads="1"/>
          </p:cNvSpPr>
          <p:nvPr/>
        </p:nvSpPr>
        <p:spPr bwMode="auto">
          <a:xfrm>
            <a:off x="449263" y="735647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latin typeface="Arial" charset="0"/>
              </a:rPr>
              <a:t>© </a:t>
            </a:r>
            <a:r>
              <a:rPr lang="en-US" sz="1000" b="1">
                <a:latin typeface="Arial" charset="0"/>
              </a:rPr>
              <a:t>2012</a:t>
            </a:r>
            <a:r>
              <a:rPr lang="en-US" sz="900" b="1">
                <a:latin typeface="Arial" charset="0"/>
              </a:rPr>
              <a:t> TBBMI</a:t>
            </a:r>
          </a:p>
        </p:txBody>
      </p:sp>
      <p:sp>
        <p:nvSpPr>
          <p:cNvPr id="1395876" name="Text Box 164"/>
          <p:cNvSpPr txBox="1">
            <a:spLocks noChangeArrowheads="1"/>
          </p:cNvSpPr>
          <p:nvPr/>
        </p:nvSpPr>
        <p:spPr bwMode="auto">
          <a:xfrm>
            <a:off x="5556250" y="2019300"/>
            <a:ext cx="4330700" cy="173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Esclarecer</a:t>
            </a:r>
          </a:p>
          <a:p>
            <a:pPr algn="ctr">
              <a:defRPr/>
            </a:pP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los 17 libros de</a:t>
            </a:r>
          </a:p>
          <a:p>
            <a:pPr algn="ctr">
              <a:defRPr/>
            </a:pPr>
            <a:r>
              <a:rPr lang="ja-JP" altLang="en-US" sz="36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36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pic>
        <p:nvPicPr>
          <p:cNvPr id="1395878" name="Picture 166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5184775" y="536575"/>
            <a:ext cx="1554163" cy="1133475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59757" name="Text Box 325"/>
          <p:cNvSpPr txBox="1">
            <a:spLocks noChangeArrowheads="1"/>
          </p:cNvSpPr>
          <p:nvPr/>
        </p:nvSpPr>
        <p:spPr bwMode="auto">
          <a:xfrm>
            <a:off x="9356725" y="7375525"/>
            <a:ext cx="701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/>
              <a:t>1</a:t>
            </a:r>
          </a:p>
        </p:txBody>
      </p:sp>
      <p:grpSp>
        <p:nvGrpSpPr>
          <p:cNvPr id="2" name="Group 452"/>
          <p:cNvGrpSpPr>
            <a:grpSpLocks/>
          </p:cNvGrpSpPr>
          <p:nvPr/>
        </p:nvGrpSpPr>
        <p:grpSpPr bwMode="auto">
          <a:xfrm>
            <a:off x="739775" y="238125"/>
            <a:ext cx="3113088" cy="7175500"/>
            <a:chOff x="466" y="150"/>
            <a:chExt cx="1961" cy="4520"/>
          </a:xfrm>
        </p:grpSpPr>
        <p:sp>
          <p:nvSpPr>
            <p:cNvPr id="159767" name="Rectangle 330"/>
            <p:cNvSpPr>
              <a:spLocks noChangeArrowheads="1"/>
            </p:cNvSpPr>
            <p:nvPr/>
          </p:nvSpPr>
          <p:spPr bwMode="auto">
            <a:xfrm>
              <a:off x="1511" y="4477"/>
              <a:ext cx="91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endParaRPr lang="en-US" sz="1000">
                <a:latin typeface="Helvetica" charset="0"/>
              </a:endParaRPr>
            </a:p>
          </p:txBody>
        </p:sp>
        <p:sp>
          <p:nvSpPr>
            <p:cNvPr id="159768" name="Text Box 331"/>
            <p:cNvSpPr txBox="1">
              <a:spLocks noChangeArrowheads="1"/>
            </p:cNvSpPr>
            <p:nvPr/>
          </p:nvSpPr>
          <p:spPr bwMode="auto">
            <a:xfrm rot="-5400000">
              <a:off x="878" y="2303"/>
              <a:ext cx="24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Arial Black" charset="0"/>
                </a:rPr>
                <a:t>  </a:t>
              </a:r>
              <a:endParaRPr lang="en-US" sz="900">
                <a:latin typeface="Arial Black" charset="0"/>
              </a:endParaRPr>
            </a:p>
          </p:txBody>
        </p:sp>
        <p:sp>
          <p:nvSpPr>
            <p:cNvPr id="159769" name="Line 332"/>
            <p:cNvSpPr>
              <a:spLocks noChangeShapeType="1"/>
            </p:cNvSpPr>
            <p:nvPr/>
          </p:nvSpPr>
          <p:spPr bwMode="auto">
            <a:xfrm>
              <a:off x="1136" y="650"/>
              <a:ext cx="809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70" name="Line 333"/>
            <p:cNvSpPr>
              <a:spLocks noChangeShapeType="1"/>
            </p:cNvSpPr>
            <p:nvPr/>
          </p:nvSpPr>
          <p:spPr bwMode="auto">
            <a:xfrm flipV="1">
              <a:off x="1147" y="842"/>
              <a:ext cx="809" cy="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71" name="Rectangle 334"/>
            <p:cNvSpPr>
              <a:spLocks noChangeArrowheads="1"/>
            </p:cNvSpPr>
            <p:nvPr/>
          </p:nvSpPr>
          <p:spPr bwMode="auto">
            <a:xfrm>
              <a:off x="1297" y="3274"/>
              <a:ext cx="2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59772" name="Rectangle 335"/>
            <p:cNvSpPr>
              <a:spLocks noChangeArrowheads="1"/>
            </p:cNvSpPr>
            <p:nvPr/>
          </p:nvSpPr>
          <p:spPr bwMode="auto">
            <a:xfrm>
              <a:off x="1319" y="3274"/>
              <a:ext cx="4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59773" name="Rectangle 336"/>
            <p:cNvSpPr>
              <a:spLocks noChangeArrowheads="1"/>
            </p:cNvSpPr>
            <p:nvPr/>
          </p:nvSpPr>
          <p:spPr bwMode="auto">
            <a:xfrm>
              <a:off x="1297" y="3363"/>
              <a:ext cx="16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     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59774" name="Rectangle 337"/>
            <p:cNvSpPr>
              <a:spLocks noChangeArrowheads="1"/>
            </p:cNvSpPr>
            <p:nvPr/>
          </p:nvSpPr>
          <p:spPr bwMode="auto">
            <a:xfrm>
              <a:off x="1088" y="219"/>
              <a:ext cx="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A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59775" name="Rectangle 338"/>
            <p:cNvSpPr>
              <a:spLocks noChangeArrowheads="1"/>
            </p:cNvSpPr>
            <p:nvPr/>
          </p:nvSpPr>
          <p:spPr bwMode="auto">
            <a:xfrm>
              <a:off x="1185" y="3888"/>
              <a:ext cx="12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   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59776" name="Rectangle 339"/>
            <p:cNvSpPr>
              <a:spLocks noChangeArrowheads="1"/>
            </p:cNvSpPr>
            <p:nvPr/>
          </p:nvSpPr>
          <p:spPr bwMode="auto">
            <a:xfrm>
              <a:off x="1185" y="3978"/>
              <a:ext cx="16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     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59777" name="Freeform 340"/>
            <p:cNvSpPr>
              <a:spLocks/>
            </p:cNvSpPr>
            <p:nvPr/>
          </p:nvSpPr>
          <p:spPr bwMode="auto">
            <a:xfrm>
              <a:off x="1136" y="961"/>
              <a:ext cx="111" cy="34"/>
            </a:xfrm>
            <a:custGeom>
              <a:avLst/>
              <a:gdLst>
                <a:gd name="T0" fmla="*/ 0 w 111"/>
                <a:gd name="T1" fmla="*/ 0 h 34"/>
                <a:gd name="T2" fmla="*/ 111 w 111"/>
                <a:gd name="T3" fmla="*/ 0 h 34"/>
                <a:gd name="T4" fmla="*/ 111 w 111"/>
                <a:gd name="T5" fmla="*/ 23 h 34"/>
                <a:gd name="T6" fmla="*/ 111 w 111"/>
                <a:gd name="T7" fmla="*/ 34 h 34"/>
                <a:gd name="T8" fmla="*/ 0 w 111"/>
                <a:gd name="T9" fmla="*/ 34 h 34"/>
                <a:gd name="T10" fmla="*/ 0 w 111"/>
                <a:gd name="T11" fmla="*/ 23 h 34"/>
                <a:gd name="T12" fmla="*/ 0 w 11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"/>
                <a:gd name="T22" fmla="*/ 0 h 34"/>
                <a:gd name="T23" fmla="*/ 111 w 11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" h="34">
                  <a:moveTo>
                    <a:pt x="0" y="0"/>
                  </a:moveTo>
                  <a:lnTo>
                    <a:pt x="111" y="0"/>
                  </a:lnTo>
                  <a:lnTo>
                    <a:pt x="111" y="23"/>
                  </a:lnTo>
                  <a:lnTo>
                    <a:pt x="111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78" name="Freeform 341"/>
            <p:cNvSpPr>
              <a:spLocks/>
            </p:cNvSpPr>
            <p:nvPr/>
          </p:nvSpPr>
          <p:spPr bwMode="auto">
            <a:xfrm>
              <a:off x="1303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79" name="Freeform 342"/>
            <p:cNvSpPr>
              <a:spLocks/>
            </p:cNvSpPr>
            <p:nvPr/>
          </p:nvSpPr>
          <p:spPr bwMode="auto">
            <a:xfrm>
              <a:off x="1470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80" name="Freeform 343"/>
            <p:cNvSpPr>
              <a:spLocks/>
            </p:cNvSpPr>
            <p:nvPr/>
          </p:nvSpPr>
          <p:spPr bwMode="auto">
            <a:xfrm>
              <a:off x="1627" y="961"/>
              <a:ext cx="111" cy="34"/>
            </a:xfrm>
            <a:custGeom>
              <a:avLst/>
              <a:gdLst>
                <a:gd name="T0" fmla="*/ 0 w 111"/>
                <a:gd name="T1" fmla="*/ 0 h 34"/>
                <a:gd name="T2" fmla="*/ 111 w 111"/>
                <a:gd name="T3" fmla="*/ 0 h 34"/>
                <a:gd name="T4" fmla="*/ 111 w 111"/>
                <a:gd name="T5" fmla="*/ 23 h 34"/>
                <a:gd name="T6" fmla="*/ 111 w 111"/>
                <a:gd name="T7" fmla="*/ 34 h 34"/>
                <a:gd name="T8" fmla="*/ 0 w 111"/>
                <a:gd name="T9" fmla="*/ 34 h 34"/>
                <a:gd name="T10" fmla="*/ 0 w 111"/>
                <a:gd name="T11" fmla="*/ 23 h 34"/>
                <a:gd name="T12" fmla="*/ 0 w 11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"/>
                <a:gd name="T22" fmla="*/ 0 h 34"/>
                <a:gd name="T23" fmla="*/ 111 w 11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" h="34">
                  <a:moveTo>
                    <a:pt x="0" y="0"/>
                  </a:moveTo>
                  <a:lnTo>
                    <a:pt x="111" y="0"/>
                  </a:lnTo>
                  <a:lnTo>
                    <a:pt x="111" y="23"/>
                  </a:lnTo>
                  <a:lnTo>
                    <a:pt x="111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81" name="Freeform 344"/>
            <p:cNvSpPr>
              <a:spLocks/>
            </p:cNvSpPr>
            <p:nvPr/>
          </p:nvSpPr>
          <p:spPr bwMode="auto">
            <a:xfrm>
              <a:off x="1794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82" name="Line 345"/>
            <p:cNvSpPr>
              <a:spLocks noChangeShapeType="1"/>
            </p:cNvSpPr>
            <p:nvPr/>
          </p:nvSpPr>
          <p:spPr bwMode="auto">
            <a:xfrm>
              <a:off x="1136" y="1319"/>
              <a:ext cx="78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83" name="Line 346"/>
            <p:cNvSpPr>
              <a:spLocks noChangeShapeType="1"/>
            </p:cNvSpPr>
            <p:nvPr/>
          </p:nvSpPr>
          <p:spPr bwMode="auto">
            <a:xfrm flipV="1">
              <a:off x="1124" y="1507"/>
              <a:ext cx="785" cy="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84" name="Line 347"/>
            <p:cNvSpPr>
              <a:spLocks noChangeShapeType="1"/>
            </p:cNvSpPr>
            <p:nvPr/>
          </p:nvSpPr>
          <p:spPr bwMode="auto">
            <a:xfrm>
              <a:off x="1136" y="1710"/>
              <a:ext cx="78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85" name="Line 348"/>
            <p:cNvSpPr>
              <a:spLocks noChangeShapeType="1"/>
            </p:cNvSpPr>
            <p:nvPr/>
          </p:nvSpPr>
          <p:spPr bwMode="auto">
            <a:xfrm>
              <a:off x="1124" y="1922"/>
              <a:ext cx="77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86" name="Line 349"/>
            <p:cNvSpPr>
              <a:spLocks noChangeShapeType="1"/>
            </p:cNvSpPr>
            <p:nvPr/>
          </p:nvSpPr>
          <p:spPr bwMode="auto">
            <a:xfrm flipV="1">
              <a:off x="1113" y="2311"/>
              <a:ext cx="809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87" name="Line 350"/>
            <p:cNvSpPr>
              <a:spLocks noChangeShapeType="1"/>
            </p:cNvSpPr>
            <p:nvPr/>
          </p:nvSpPr>
          <p:spPr bwMode="auto">
            <a:xfrm flipV="1">
              <a:off x="1111" y="2952"/>
              <a:ext cx="80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88" name="Line 351"/>
            <p:cNvSpPr>
              <a:spLocks noChangeShapeType="1"/>
            </p:cNvSpPr>
            <p:nvPr/>
          </p:nvSpPr>
          <p:spPr bwMode="auto">
            <a:xfrm flipV="1">
              <a:off x="1113" y="3168"/>
              <a:ext cx="790" cy="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89" name="Line 352"/>
            <p:cNvSpPr>
              <a:spLocks noChangeShapeType="1"/>
            </p:cNvSpPr>
            <p:nvPr/>
          </p:nvSpPr>
          <p:spPr bwMode="auto">
            <a:xfrm flipV="1">
              <a:off x="1124" y="3546"/>
              <a:ext cx="782" cy="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90" name="Line 353"/>
            <p:cNvSpPr>
              <a:spLocks noChangeShapeType="1"/>
            </p:cNvSpPr>
            <p:nvPr/>
          </p:nvSpPr>
          <p:spPr bwMode="auto">
            <a:xfrm>
              <a:off x="1124" y="3760"/>
              <a:ext cx="782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91" name="Line 354"/>
            <p:cNvSpPr>
              <a:spLocks noChangeShapeType="1"/>
            </p:cNvSpPr>
            <p:nvPr/>
          </p:nvSpPr>
          <p:spPr bwMode="auto">
            <a:xfrm>
              <a:off x="1136" y="4163"/>
              <a:ext cx="78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92" name="Line 355"/>
            <p:cNvSpPr>
              <a:spLocks noChangeShapeType="1"/>
            </p:cNvSpPr>
            <p:nvPr/>
          </p:nvSpPr>
          <p:spPr bwMode="auto">
            <a:xfrm>
              <a:off x="1136" y="4554"/>
              <a:ext cx="78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93" name="Rectangle 356"/>
            <p:cNvSpPr>
              <a:spLocks noChangeArrowheads="1"/>
            </p:cNvSpPr>
            <p:nvPr/>
          </p:nvSpPr>
          <p:spPr bwMode="auto">
            <a:xfrm>
              <a:off x="1112" y="3343"/>
              <a:ext cx="15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5000" b="1">
                  <a:solidFill>
                    <a:srgbClr val="000000"/>
                  </a:solidFill>
                  <a:latin typeface="Helvetica" charset="0"/>
                </a:rPr>
                <a:t>*</a:t>
              </a:r>
              <a:endParaRPr lang="en-US" sz="1600">
                <a:latin typeface="Helvetica" charset="0"/>
              </a:endParaRPr>
            </a:p>
          </p:txBody>
        </p:sp>
        <p:sp>
          <p:nvSpPr>
            <p:cNvPr id="159794" name="Rectangle 357"/>
            <p:cNvSpPr>
              <a:spLocks noChangeArrowheads="1"/>
            </p:cNvSpPr>
            <p:nvPr/>
          </p:nvSpPr>
          <p:spPr bwMode="auto">
            <a:xfrm>
              <a:off x="1105" y="2076"/>
              <a:ext cx="15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5000" b="1">
                  <a:solidFill>
                    <a:srgbClr val="000000"/>
                  </a:solidFill>
                  <a:latin typeface="Helvetica" charset="0"/>
                </a:rPr>
                <a:t>*</a:t>
              </a:r>
              <a:endParaRPr lang="en-US" sz="1600">
                <a:latin typeface="Helvetica" charset="0"/>
              </a:endParaRPr>
            </a:p>
          </p:txBody>
        </p:sp>
        <p:sp>
          <p:nvSpPr>
            <p:cNvPr id="159795" name="Rectangle 358"/>
            <p:cNvSpPr>
              <a:spLocks noChangeArrowheads="1"/>
            </p:cNvSpPr>
            <p:nvPr/>
          </p:nvSpPr>
          <p:spPr bwMode="auto">
            <a:xfrm>
              <a:off x="1121" y="1107"/>
              <a:ext cx="15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5000" b="1">
                  <a:solidFill>
                    <a:srgbClr val="000000"/>
                  </a:solidFill>
                  <a:latin typeface="Helvetica" charset="0"/>
                </a:rPr>
                <a:t>*</a:t>
              </a:r>
              <a:endParaRPr lang="en-US">
                <a:latin typeface="Helvetica" charset="0"/>
              </a:endParaRPr>
            </a:p>
          </p:txBody>
        </p:sp>
        <p:sp>
          <p:nvSpPr>
            <p:cNvPr id="159796" name="Rectangle 359"/>
            <p:cNvSpPr>
              <a:spLocks noChangeArrowheads="1"/>
            </p:cNvSpPr>
            <p:nvPr/>
          </p:nvSpPr>
          <p:spPr bwMode="auto">
            <a:xfrm>
              <a:off x="1102" y="3529"/>
              <a:ext cx="174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5600" b="1">
                  <a:solidFill>
                    <a:srgbClr val="000000"/>
                  </a:solidFill>
                  <a:latin typeface="Helvetica" charset="0"/>
                </a:rPr>
                <a:t>*</a:t>
              </a:r>
              <a:endParaRPr lang="en-US" sz="1800">
                <a:latin typeface="Helvetica" charset="0"/>
              </a:endParaRPr>
            </a:p>
          </p:txBody>
        </p:sp>
        <p:sp>
          <p:nvSpPr>
            <p:cNvPr id="159797" name="Rectangle 360"/>
            <p:cNvSpPr>
              <a:spLocks noChangeArrowheads="1"/>
            </p:cNvSpPr>
            <p:nvPr/>
          </p:nvSpPr>
          <p:spPr bwMode="auto">
            <a:xfrm>
              <a:off x="1185" y="1816"/>
              <a:ext cx="24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b="1">
                  <a:solidFill>
                    <a:srgbClr val="000000"/>
                  </a:solidFill>
                  <a:latin typeface="Helvetica" charset="0"/>
                </a:rPr>
                <a:t>       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59798" name="Line 361"/>
            <p:cNvSpPr>
              <a:spLocks noChangeShapeType="1"/>
            </p:cNvSpPr>
            <p:nvPr/>
          </p:nvSpPr>
          <p:spPr bwMode="auto">
            <a:xfrm flipV="1">
              <a:off x="790" y="3378"/>
              <a:ext cx="265" cy="1"/>
            </a:xfrm>
            <a:prstGeom prst="line">
              <a:avLst/>
            </a:prstGeom>
            <a:noFill/>
            <a:ln w="793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99" name="Line 362"/>
            <p:cNvSpPr>
              <a:spLocks noChangeShapeType="1"/>
            </p:cNvSpPr>
            <p:nvPr/>
          </p:nvSpPr>
          <p:spPr bwMode="auto">
            <a:xfrm>
              <a:off x="466" y="2230"/>
              <a:ext cx="603" cy="1"/>
            </a:xfrm>
            <a:prstGeom prst="line">
              <a:avLst/>
            </a:prstGeom>
            <a:noFill/>
            <a:ln w="793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00" name="Line 363"/>
            <p:cNvSpPr>
              <a:spLocks noChangeShapeType="1"/>
            </p:cNvSpPr>
            <p:nvPr/>
          </p:nvSpPr>
          <p:spPr bwMode="auto">
            <a:xfrm flipV="1">
              <a:off x="1973" y="174"/>
              <a:ext cx="0" cy="449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801" name="AutoShape 364"/>
            <p:cNvSpPr>
              <a:spLocks noChangeArrowheads="1"/>
            </p:cNvSpPr>
            <p:nvPr/>
          </p:nvSpPr>
          <p:spPr bwMode="auto">
            <a:xfrm rot="5400000">
              <a:off x="1123" y="979"/>
              <a:ext cx="158" cy="202"/>
            </a:xfrm>
            <a:prstGeom prst="triangle">
              <a:avLst>
                <a:gd name="adj" fmla="val 50000"/>
              </a:avLst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hlink"/>
                </a:solidFill>
                <a:latin typeface="Engravers MT" charset="0"/>
              </a:endParaRPr>
            </a:p>
          </p:txBody>
        </p:sp>
        <p:sp>
          <p:nvSpPr>
            <p:cNvPr id="159802" name="AutoShape 365"/>
            <p:cNvSpPr>
              <a:spLocks noChangeArrowheads="1"/>
            </p:cNvSpPr>
            <p:nvPr/>
          </p:nvSpPr>
          <p:spPr bwMode="auto">
            <a:xfrm rot="5400000">
              <a:off x="1133" y="1942"/>
              <a:ext cx="158" cy="202"/>
            </a:xfrm>
            <a:prstGeom prst="triangle">
              <a:avLst>
                <a:gd name="adj" fmla="val 50000"/>
              </a:avLst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hlink"/>
                </a:solidFill>
                <a:latin typeface="Engravers MT" charset="0"/>
              </a:endParaRPr>
            </a:p>
          </p:txBody>
        </p:sp>
        <p:sp>
          <p:nvSpPr>
            <p:cNvPr id="159803" name="AutoShape 366"/>
            <p:cNvSpPr>
              <a:spLocks noChangeArrowheads="1"/>
            </p:cNvSpPr>
            <p:nvPr/>
          </p:nvSpPr>
          <p:spPr bwMode="auto">
            <a:xfrm rot="5400000">
              <a:off x="1132" y="3198"/>
              <a:ext cx="158" cy="202"/>
            </a:xfrm>
            <a:prstGeom prst="triangle">
              <a:avLst>
                <a:gd name="adj" fmla="val 50000"/>
              </a:avLst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hlink"/>
                </a:solidFill>
                <a:latin typeface="Engravers MT" charset="0"/>
              </a:endParaRPr>
            </a:p>
          </p:txBody>
        </p:sp>
        <p:sp>
          <p:nvSpPr>
            <p:cNvPr id="159804" name="AutoShape 367"/>
            <p:cNvSpPr>
              <a:spLocks noChangeArrowheads="1"/>
            </p:cNvSpPr>
            <p:nvPr/>
          </p:nvSpPr>
          <p:spPr bwMode="auto">
            <a:xfrm rot="5400000">
              <a:off x="1119" y="3823"/>
              <a:ext cx="158" cy="202"/>
            </a:xfrm>
            <a:prstGeom prst="triangle">
              <a:avLst>
                <a:gd name="adj" fmla="val 50000"/>
              </a:avLst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hlink"/>
                </a:solidFill>
                <a:latin typeface="Engravers MT" charset="0"/>
              </a:endParaRPr>
            </a:p>
          </p:txBody>
        </p:sp>
        <p:sp>
          <p:nvSpPr>
            <p:cNvPr id="159805" name="Line 368"/>
            <p:cNvSpPr>
              <a:spLocks noChangeShapeType="1"/>
            </p:cNvSpPr>
            <p:nvPr/>
          </p:nvSpPr>
          <p:spPr bwMode="auto">
            <a:xfrm>
              <a:off x="1134" y="461"/>
              <a:ext cx="836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06" name="Line 369"/>
            <p:cNvSpPr>
              <a:spLocks noChangeShapeType="1"/>
            </p:cNvSpPr>
            <p:nvPr/>
          </p:nvSpPr>
          <p:spPr bwMode="auto">
            <a:xfrm>
              <a:off x="1110" y="2719"/>
              <a:ext cx="80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07" name="Line 370"/>
            <p:cNvSpPr>
              <a:spLocks noChangeShapeType="1"/>
            </p:cNvSpPr>
            <p:nvPr/>
          </p:nvSpPr>
          <p:spPr bwMode="auto">
            <a:xfrm flipV="1">
              <a:off x="1131" y="4353"/>
              <a:ext cx="789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9808" name="Group 372"/>
            <p:cNvGrpSpPr>
              <a:grpSpLocks/>
            </p:cNvGrpSpPr>
            <p:nvPr/>
          </p:nvGrpSpPr>
          <p:grpSpPr bwMode="auto">
            <a:xfrm>
              <a:off x="1710" y="2127"/>
              <a:ext cx="340" cy="349"/>
              <a:chOff x="679" y="711"/>
              <a:chExt cx="3828" cy="3819"/>
            </a:xfrm>
          </p:grpSpPr>
          <p:grpSp>
            <p:nvGrpSpPr>
              <p:cNvPr id="159867" name="Group 374"/>
              <p:cNvGrpSpPr>
                <a:grpSpLocks/>
              </p:cNvGrpSpPr>
              <p:nvPr/>
            </p:nvGrpSpPr>
            <p:grpSpPr bwMode="auto">
              <a:xfrm>
                <a:off x="1658" y="864"/>
                <a:ext cx="2016" cy="2736"/>
                <a:chOff x="679" y="1971"/>
                <a:chExt cx="2016" cy="2736"/>
              </a:xfrm>
            </p:grpSpPr>
            <p:sp>
              <p:nvSpPr>
                <p:cNvPr id="159872" name="Freeform 375" descr="Cork"/>
                <p:cNvSpPr>
                  <a:spLocks/>
                </p:cNvSpPr>
                <p:nvPr/>
              </p:nvSpPr>
              <p:spPr bwMode="auto">
                <a:xfrm>
                  <a:off x="713" y="1971"/>
                  <a:ext cx="1982" cy="2200"/>
                </a:xfrm>
                <a:custGeom>
                  <a:avLst/>
                  <a:gdLst>
                    <a:gd name="T0" fmla="*/ 132546 w 592"/>
                    <a:gd name="T1" fmla="*/ 2147483647 h 90"/>
                    <a:gd name="T2" fmla="*/ 357553 w 592"/>
                    <a:gd name="T3" fmla="*/ 2147483647 h 90"/>
                    <a:gd name="T4" fmla="*/ 556075 w 592"/>
                    <a:gd name="T5" fmla="*/ 2147483647 h 90"/>
                    <a:gd name="T6" fmla="*/ 749193 w 592"/>
                    <a:gd name="T7" fmla="*/ 2147483647 h 90"/>
                    <a:gd name="T8" fmla="*/ 1829296 w 592"/>
                    <a:gd name="T9" fmla="*/ 2147483647 h 90"/>
                    <a:gd name="T10" fmla="*/ 2480132 w 592"/>
                    <a:gd name="T11" fmla="*/ 2147483647 h 90"/>
                    <a:gd name="T12" fmla="*/ 2777010 w 592"/>
                    <a:gd name="T13" fmla="*/ 2147483647 h 90"/>
                    <a:gd name="T14" fmla="*/ 3885416 w 592"/>
                    <a:gd name="T15" fmla="*/ 2147483647 h 90"/>
                    <a:gd name="T16" fmla="*/ 5516237 w 592"/>
                    <a:gd name="T17" fmla="*/ 2147483647 h 90"/>
                    <a:gd name="T18" fmla="*/ 7704858 w 592"/>
                    <a:gd name="T19" fmla="*/ 2147483647 h 90"/>
                    <a:gd name="T20" fmla="*/ 8491869 w 592"/>
                    <a:gd name="T21" fmla="*/ 0 h 90"/>
                    <a:gd name="T22" fmla="*/ 9339834 w 592"/>
                    <a:gd name="T23" fmla="*/ 2147483647 h 90"/>
                    <a:gd name="T24" fmla="*/ 9632701 w 592"/>
                    <a:gd name="T25" fmla="*/ 2147483647 h 90"/>
                    <a:gd name="T26" fmla="*/ 9664972 w 592"/>
                    <a:gd name="T27" fmla="*/ 2147483647 h 90"/>
                    <a:gd name="T28" fmla="*/ 9500158 w 592"/>
                    <a:gd name="T29" fmla="*/ 2147483647 h 90"/>
                    <a:gd name="T30" fmla="*/ 953418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139458" tIns="68505" rIns="139458" bIns="68505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9873" name="Freeform 376" descr="Cork"/>
                <p:cNvSpPr>
                  <a:spLocks/>
                </p:cNvSpPr>
                <p:nvPr/>
              </p:nvSpPr>
              <p:spPr bwMode="auto">
                <a:xfrm>
                  <a:off x="679" y="2508"/>
                  <a:ext cx="1982" cy="2199"/>
                </a:xfrm>
                <a:custGeom>
                  <a:avLst/>
                  <a:gdLst>
                    <a:gd name="T0" fmla="*/ 9007082 w 599"/>
                    <a:gd name="T1" fmla="*/ 0 h 432"/>
                    <a:gd name="T2" fmla="*/ 8945090 w 599"/>
                    <a:gd name="T3" fmla="*/ 1514001 h 432"/>
                    <a:gd name="T4" fmla="*/ 8854745 w 599"/>
                    <a:gd name="T5" fmla="*/ 2488174 h 432"/>
                    <a:gd name="T6" fmla="*/ 8798383 w 599"/>
                    <a:gd name="T7" fmla="*/ 6018174 h 432"/>
                    <a:gd name="T8" fmla="*/ 8376809 w 599"/>
                    <a:gd name="T9" fmla="*/ 23204739 h 432"/>
                    <a:gd name="T10" fmla="*/ 7894081 w 599"/>
                    <a:gd name="T11" fmla="*/ 52519715 h 432"/>
                    <a:gd name="T12" fmla="*/ 7742949 w 599"/>
                    <a:gd name="T13" fmla="*/ 67112722 h 432"/>
                    <a:gd name="T14" fmla="*/ 7594673 w 599"/>
                    <a:gd name="T15" fmla="*/ 88283920 h 432"/>
                    <a:gd name="T16" fmla="*/ 7442304 w 599"/>
                    <a:gd name="T17" fmla="*/ 101472504 h 432"/>
                    <a:gd name="T18" fmla="*/ 6930703 w 599"/>
                    <a:gd name="T19" fmla="*/ 106533273 h 432"/>
                    <a:gd name="T20" fmla="*/ 6509494 w 599"/>
                    <a:gd name="T21" fmla="*/ 104496312 h 432"/>
                    <a:gd name="T22" fmla="*/ 6331001 w 599"/>
                    <a:gd name="T23" fmla="*/ 103420176 h 432"/>
                    <a:gd name="T24" fmla="*/ 6392519 w 599"/>
                    <a:gd name="T25" fmla="*/ 88823749 h 432"/>
                    <a:gd name="T26" fmla="*/ 6479274 w 599"/>
                    <a:gd name="T27" fmla="*/ 85276879 h 432"/>
                    <a:gd name="T28" fmla="*/ 6088284 w 599"/>
                    <a:gd name="T29" fmla="*/ 82788705 h 432"/>
                    <a:gd name="T30" fmla="*/ 5215251 w 599"/>
                    <a:gd name="T31" fmla="*/ 79692350 h 432"/>
                    <a:gd name="T32" fmla="*/ 1698316 w 599"/>
                    <a:gd name="T33" fmla="*/ 90860736 h 432"/>
                    <a:gd name="T34" fmla="*/ 1550040 w 599"/>
                    <a:gd name="T35" fmla="*/ 92894276 h 432"/>
                    <a:gd name="T36" fmla="*/ 1307280 w 599"/>
                    <a:gd name="T37" fmla="*/ 98912455 h 432"/>
                    <a:gd name="T38" fmla="*/ 799163 w 599"/>
                    <a:gd name="T39" fmla="*/ 109004710 h 432"/>
                    <a:gd name="T40" fmla="*/ 434283 w 599"/>
                    <a:gd name="T41" fmla="*/ 106533273 h 432"/>
                    <a:gd name="T42" fmla="*/ 255800 w 599"/>
                    <a:gd name="T43" fmla="*/ 104496312 h 432"/>
                    <a:gd name="T44" fmla="*/ 103574 w 599"/>
                    <a:gd name="T45" fmla="*/ 100409043 h 432"/>
                    <a:gd name="T46" fmla="*/ 165409 w 599"/>
                    <a:gd name="T47" fmla="*/ 93868423 h 432"/>
                    <a:gd name="T48" fmla="*/ 255800 w 599"/>
                    <a:gd name="T49" fmla="*/ 84299286 h 432"/>
                    <a:gd name="T50" fmla="*/ 404186 w 599"/>
                    <a:gd name="T51" fmla="*/ 66138549 h 432"/>
                    <a:gd name="T52" fmla="*/ 434283 w 599"/>
                    <a:gd name="T53" fmla="*/ 47455530 h 432"/>
                    <a:gd name="T54" fmla="*/ 464499 w 599"/>
                    <a:gd name="T55" fmla="*/ 31782992 h 432"/>
                    <a:gd name="T56" fmla="*/ 434283 w 599"/>
                    <a:gd name="T57" fmla="*/ 20719986 h 432"/>
                    <a:gd name="T58" fmla="*/ 317636 w 599"/>
                    <a:gd name="T59" fmla="*/ 7532201 h 432"/>
                    <a:gd name="T60" fmla="*/ 286007 w 599"/>
                    <a:gd name="T61" fmla="*/ 3547542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139458" tIns="68505" rIns="139458" bIns="68505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59868" name="Freeform 378"/>
              <p:cNvSpPr>
                <a:spLocks/>
              </p:cNvSpPr>
              <p:nvPr/>
            </p:nvSpPr>
            <p:spPr bwMode="auto">
              <a:xfrm>
                <a:off x="679" y="2309"/>
                <a:ext cx="1981" cy="2199"/>
              </a:xfrm>
              <a:custGeom>
                <a:avLst/>
                <a:gdLst>
                  <a:gd name="T0" fmla="*/ 2147483647 w 85"/>
                  <a:gd name="T1" fmla="*/ 100597321 h 318"/>
                  <a:gd name="T2" fmla="*/ 2147483647 w 85"/>
                  <a:gd name="T3" fmla="*/ 45380120 h 318"/>
                  <a:gd name="T4" fmla="*/ 2147483647 w 85"/>
                  <a:gd name="T5" fmla="*/ 27988236 h 318"/>
                  <a:gd name="T6" fmla="*/ 2147483647 w 85"/>
                  <a:gd name="T7" fmla="*/ 45380120 h 318"/>
                  <a:gd name="T8" fmla="*/ 2147483647 w 85"/>
                  <a:gd name="T9" fmla="*/ 18153443 h 318"/>
                  <a:gd name="T10" fmla="*/ 2147483647 w 85"/>
                  <a:gd name="T11" fmla="*/ 6784351 h 318"/>
                  <a:gd name="T12" fmla="*/ 2147483647 w 85"/>
                  <a:gd name="T13" fmla="*/ 27988236 h 318"/>
                  <a:gd name="T14" fmla="*/ 2147483647 w 85"/>
                  <a:gd name="T15" fmla="*/ 123223378 h 318"/>
                  <a:gd name="T16" fmla="*/ 2147483647 w 85"/>
                  <a:gd name="T17" fmla="*/ 105847364 h 318"/>
                  <a:gd name="T18" fmla="*/ 2147483647 w 85"/>
                  <a:gd name="T19" fmla="*/ 83978185 h 318"/>
                  <a:gd name="T20" fmla="*/ 2147483647 w 85"/>
                  <a:gd name="T21" fmla="*/ 105847364 h 318"/>
                  <a:gd name="T22" fmla="*/ 2147483647 w 85"/>
                  <a:gd name="T23" fmla="*/ 67249258 h 318"/>
                  <a:gd name="T24" fmla="*/ 2147483647 w 85"/>
                  <a:gd name="T25" fmla="*/ 100597321 h 318"/>
                  <a:gd name="T26" fmla="*/ 2147483647 w 85"/>
                  <a:gd name="T27" fmla="*/ 78618351 h 318"/>
                  <a:gd name="T28" fmla="*/ 2147483647 w 85"/>
                  <a:gd name="T29" fmla="*/ 94478272 h 318"/>
                  <a:gd name="T30" fmla="*/ 2147483647 w 85"/>
                  <a:gd name="T31" fmla="*/ 111854286 h 318"/>
                  <a:gd name="T32" fmla="*/ 2147483647 w 85"/>
                  <a:gd name="T33" fmla="*/ 133833256 h 318"/>
                  <a:gd name="T34" fmla="*/ 2147483647 w 85"/>
                  <a:gd name="T35" fmla="*/ 150452060 h 318"/>
                  <a:gd name="T36" fmla="*/ 2147483647 w 85"/>
                  <a:gd name="T37" fmla="*/ 183690291 h 318"/>
                  <a:gd name="T38" fmla="*/ 2147483647 w 85"/>
                  <a:gd name="T39" fmla="*/ 178440248 h 318"/>
                  <a:gd name="T40" fmla="*/ 2147483647 w 85"/>
                  <a:gd name="T41" fmla="*/ 206442016 h 318"/>
                  <a:gd name="T42" fmla="*/ 2147483647 w 85"/>
                  <a:gd name="T43" fmla="*/ 189825217 h 318"/>
                  <a:gd name="T44" fmla="*/ 2147483647 w 85"/>
                  <a:gd name="T45" fmla="*/ 133833256 h 318"/>
                  <a:gd name="T46" fmla="*/ 2147483647 w 85"/>
                  <a:gd name="T47" fmla="*/ 161821112 h 318"/>
                  <a:gd name="T48" fmla="*/ 2147483647 w 85"/>
                  <a:gd name="T49" fmla="*/ 139842183 h 318"/>
                  <a:gd name="T50" fmla="*/ 2147483647 w 85"/>
                  <a:gd name="T51" fmla="*/ 94478272 h 318"/>
                  <a:gd name="T52" fmla="*/ 2147483647 w 85"/>
                  <a:gd name="T53" fmla="*/ 111854286 h 318"/>
                  <a:gd name="T54" fmla="*/ 2147483647 w 85"/>
                  <a:gd name="T55" fmla="*/ 145202017 h 318"/>
                  <a:gd name="T56" fmla="*/ 2147483647 w 85"/>
                  <a:gd name="T57" fmla="*/ 123223378 h 318"/>
                  <a:gd name="T58" fmla="*/ 2147483647 w 85"/>
                  <a:gd name="T59" fmla="*/ 6784351 h 318"/>
                  <a:gd name="T60" fmla="*/ 2147483647 w 85"/>
                  <a:gd name="T61" fmla="*/ 22628395 h 318"/>
                  <a:gd name="T62" fmla="*/ 2147483647 w 85"/>
                  <a:gd name="T63" fmla="*/ 27988236 h 318"/>
                  <a:gd name="T64" fmla="*/ 2147483647 w 85"/>
                  <a:gd name="T65" fmla="*/ 61999256 h 318"/>
                  <a:gd name="T66" fmla="*/ 2147483647 w 85"/>
                  <a:gd name="T67" fmla="*/ 89228228 h 318"/>
                  <a:gd name="T68" fmla="*/ 2147483647 w 85"/>
                  <a:gd name="T69" fmla="*/ 100597321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39458" tIns="68505" rIns="139458" bIns="68505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9869" name="Freeform 379"/>
              <p:cNvSpPr>
                <a:spLocks/>
              </p:cNvSpPr>
              <p:nvPr/>
            </p:nvSpPr>
            <p:spPr bwMode="auto">
              <a:xfrm>
                <a:off x="713" y="2330"/>
                <a:ext cx="1981" cy="2200"/>
              </a:xfrm>
              <a:custGeom>
                <a:avLst/>
                <a:gdLst>
                  <a:gd name="T0" fmla="*/ 855736721 w 105"/>
                  <a:gd name="T1" fmla="*/ 0 h 354"/>
                  <a:gd name="T2" fmla="*/ 2147483647 w 105"/>
                  <a:gd name="T3" fmla="*/ 1436556 h 354"/>
                  <a:gd name="T4" fmla="*/ 2147483647 w 105"/>
                  <a:gd name="T5" fmla="*/ 8927749 h 354"/>
                  <a:gd name="T6" fmla="*/ 2147483647 w 105"/>
                  <a:gd name="T7" fmla="*/ 18957748 h 354"/>
                  <a:gd name="T8" fmla="*/ 2147483647 w 105"/>
                  <a:gd name="T9" fmla="*/ 45453231 h 354"/>
                  <a:gd name="T10" fmla="*/ 2147483647 w 105"/>
                  <a:gd name="T11" fmla="*/ 52654986 h 354"/>
                  <a:gd name="T12" fmla="*/ 2147483647 w 105"/>
                  <a:gd name="T13" fmla="*/ 74839364 h 354"/>
                  <a:gd name="T14" fmla="*/ 2147483647 w 105"/>
                  <a:gd name="T15" fmla="*/ 104913438 h 354"/>
                  <a:gd name="T16" fmla="*/ 2147483647 w 105"/>
                  <a:gd name="T17" fmla="*/ 110614521 h 354"/>
                  <a:gd name="T18" fmla="*/ 2147483647 w 105"/>
                  <a:gd name="T19" fmla="*/ 99896898 h 354"/>
                  <a:gd name="T20" fmla="*/ 2147483647 w 105"/>
                  <a:gd name="T21" fmla="*/ 88087142 h 354"/>
                  <a:gd name="T22" fmla="*/ 2147483647 w 105"/>
                  <a:gd name="T23" fmla="*/ 76629511 h 354"/>
                  <a:gd name="T24" fmla="*/ 2147483647 w 105"/>
                  <a:gd name="T25" fmla="*/ 30768933 h 354"/>
                  <a:gd name="T26" fmla="*/ 2147483647 w 105"/>
                  <a:gd name="T27" fmla="*/ 13942867 h 354"/>
                  <a:gd name="T28" fmla="*/ 2147483647 w 105"/>
                  <a:gd name="T29" fmla="*/ 3921562 h 354"/>
                  <a:gd name="T30" fmla="*/ 85573672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39458" tIns="68505" rIns="139458" bIns="68505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9870" name="Freeform 380"/>
              <p:cNvSpPr>
                <a:spLocks/>
              </p:cNvSpPr>
              <p:nvPr/>
            </p:nvSpPr>
            <p:spPr bwMode="auto">
              <a:xfrm>
                <a:off x="2109" y="2276"/>
                <a:ext cx="1981" cy="2199"/>
              </a:xfrm>
              <a:custGeom>
                <a:avLst/>
                <a:gdLst>
                  <a:gd name="T0" fmla="*/ 2147483647 w 149"/>
                  <a:gd name="T1" fmla="*/ 3961352 h 376"/>
                  <a:gd name="T2" fmla="*/ 2147483647 w 149"/>
                  <a:gd name="T3" fmla="*/ 21046576 h 376"/>
                  <a:gd name="T4" fmla="*/ 2147483647 w 149"/>
                  <a:gd name="T5" fmla="*/ 26451397 h 376"/>
                  <a:gd name="T6" fmla="*/ 2147483647 w 149"/>
                  <a:gd name="T7" fmla="*/ 28572619 h 376"/>
                  <a:gd name="T8" fmla="*/ 2147483647 w 149"/>
                  <a:gd name="T9" fmla="*/ 49857629 h 376"/>
                  <a:gd name="T10" fmla="*/ 2147483647 w 149"/>
                  <a:gd name="T11" fmla="*/ 64103523 h 376"/>
                  <a:gd name="T12" fmla="*/ 2147483647 w 149"/>
                  <a:gd name="T13" fmla="*/ 73949574 h 376"/>
                  <a:gd name="T14" fmla="*/ 2147483647 w 149"/>
                  <a:gd name="T15" fmla="*/ 74428085 h 376"/>
                  <a:gd name="T16" fmla="*/ 1397471295 w 149"/>
                  <a:gd name="T17" fmla="*/ 75590912 h 376"/>
                  <a:gd name="T18" fmla="*/ 149135437 w 149"/>
                  <a:gd name="T19" fmla="*/ 71629565 h 376"/>
                  <a:gd name="T20" fmla="*/ 364326561 w 149"/>
                  <a:gd name="T21" fmla="*/ 64581998 h 376"/>
                  <a:gd name="T22" fmla="*/ 585329381 w 149"/>
                  <a:gd name="T23" fmla="*/ 44938296 h 376"/>
                  <a:gd name="T24" fmla="*/ 1612662246 w 149"/>
                  <a:gd name="T25" fmla="*/ 40737107 h 376"/>
                  <a:gd name="T26" fmla="*/ 2147483647 w 149"/>
                  <a:gd name="T27" fmla="*/ 21525087 h 376"/>
                  <a:gd name="T28" fmla="*/ 2147483647 w 149"/>
                  <a:gd name="T29" fmla="*/ 15202886 h 376"/>
                  <a:gd name="T30" fmla="*/ 2147483647 w 149"/>
                  <a:gd name="T31" fmla="*/ 3763518 h 376"/>
                  <a:gd name="T32" fmla="*/ 2147483647 w 149"/>
                  <a:gd name="T33" fmla="*/ 3763518 h 376"/>
                  <a:gd name="T34" fmla="*/ 2147483647 w 149"/>
                  <a:gd name="T35" fmla="*/ 3961352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39458" tIns="68505" rIns="139458" bIns="68505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9871" name="Freeform 382"/>
              <p:cNvSpPr>
                <a:spLocks/>
              </p:cNvSpPr>
              <p:nvPr/>
            </p:nvSpPr>
            <p:spPr bwMode="auto">
              <a:xfrm>
                <a:off x="2525" y="711"/>
                <a:ext cx="1982" cy="2199"/>
              </a:xfrm>
              <a:custGeom>
                <a:avLst/>
                <a:gdLst>
                  <a:gd name="T0" fmla="*/ 351218526 w 150"/>
                  <a:gd name="T1" fmla="*/ 42513417 h 410"/>
                  <a:gd name="T2" fmla="*/ 2147483647 w 150"/>
                  <a:gd name="T3" fmla="*/ 45704198 h 410"/>
                  <a:gd name="T4" fmla="*/ 2147483647 w 150"/>
                  <a:gd name="T5" fmla="*/ 44821219 h 410"/>
                  <a:gd name="T6" fmla="*/ 2147483647 w 150"/>
                  <a:gd name="T7" fmla="*/ 40347869 h 410"/>
                  <a:gd name="T8" fmla="*/ 2147483647 w 150"/>
                  <a:gd name="T9" fmla="*/ 31160978 h 410"/>
                  <a:gd name="T10" fmla="*/ 2147483647 w 150"/>
                  <a:gd name="T11" fmla="*/ 24139775 h 410"/>
                  <a:gd name="T12" fmla="*/ 2147483647 w 150"/>
                  <a:gd name="T13" fmla="*/ 21445329 h 410"/>
                  <a:gd name="T14" fmla="*/ 2147483647 w 150"/>
                  <a:gd name="T15" fmla="*/ 13021518 h 410"/>
                  <a:gd name="T16" fmla="*/ 2147483647 w 150"/>
                  <a:gd name="T17" fmla="*/ 11237351 h 410"/>
                  <a:gd name="T18" fmla="*/ 2147483647 w 150"/>
                  <a:gd name="T19" fmla="*/ 5357247 h 410"/>
                  <a:gd name="T20" fmla="*/ 2147483647 w 150"/>
                  <a:gd name="T21" fmla="*/ 0 h 410"/>
                  <a:gd name="T22" fmla="*/ 2147483647 w 150"/>
                  <a:gd name="T23" fmla="*/ 1402613 h 410"/>
                  <a:gd name="T24" fmla="*/ 2147483647 w 150"/>
                  <a:gd name="T25" fmla="*/ 5881054 h 410"/>
                  <a:gd name="T26" fmla="*/ 2147483647 w 150"/>
                  <a:gd name="T27" fmla="*/ 15329315 h 410"/>
                  <a:gd name="T28" fmla="*/ 2147483647 w 150"/>
                  <a:gd name="T29" fmla="*/ 17997211 h 410"/>
                  <a:gd name="T30" fmla="*/ 2147483647 w 150"/>
                  <a:gd name="T31" fmla="*/ 24139775 h 410"/>
                  <a:gd name="T32" fmla="*/ 2147483647 w 150"/>
                  <a:gd name="T33" fmla="*/ 25160057 h 410"/>
                  <a:gd name="T34" fmla="*/ 2147483647 w 150"/>
                  <a:gd name="T35" fmla="*/ 25923770 h 410"/>
                  <a:gd name="T36" fmla="*/ 2147483647 w 150"/>
                  <a:gd name="T37" fmla="*/ 27827803 h 410"/>
                  <a:gd name="T38" fmla="*/ 2107310827 w 150"/>
                  <a:gd name="T39" fmla="*/ 28733137 h 410"/>
                  <a:gd name="T40" fmla="*/ 1197440456 w 150"/>
                  <a:gd name="T41" fmla="*/ 38945288 h 410"/>
                  <a:gd name="T42" fmla="*/ 702436881 w 150"/>
                  <a:gd name="T43" fmla="*/ 42513417 h 410"/>
                  <a:gd name="T44" fmla="*/ 138543610 w 150"/>
                  <a:gd name="T45" fmla="*/ 43014843 h 410"/>
                  <a:gd name="T46" fmla="*/ 351218526 w 150"/>
                  <a:gd name="T47" fmla="*/ 42513417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39458" tIns="68505" rIns="139458" bIns="68505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59809" name="Line 383"/>
            <p:cNvSpPr>
              <a:spLocks noChangeShapeType="1"/>
            </p:cNvSpPr>
            <p:nvPr/>
          </p:nvSpPr>
          <p:spPr bwMode="auto">
            <a:xfrm>
              <a:off x="1034" y="150"/>
              <a:ext cx="0" cy="208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810" name="Line 384"/>
            <p:cNvSpPr>
              <a:spLocks noChangeShapeType="1"/>
            </p:cNvSpPr>
            <p:nvPr/>
          </p:nvSpPr>
          <p:spPr bwMode="auto">
            <a:xfrm>
              <a:off x="1019" y="161"/>
              <a:ext cx="77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811" name="Line 385"/>
            <p:cNvSpPr>
              <a:spLocks noChangeShapeType="1"/>
            </p:cNvSpPr>
            <p:nvPr/>
          </p:nvSpPr>
          <p:spPr bwMode="auto">
            <a:xfrm>
              <a:off x="1011" y="4663"/>
              <a:ext cx="1247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812" name="Line 386"/>
            <p:cNvSpPr>
              <a:spLocks noChangeShapeType="1"/>
            </p:cNvSpPr>
            <p:nvPr/>
          </p:nvSpPr>
          <p:spPr bwMode="auto">
            <a:xfrm>
              <a:off x="2233" y="164"/>
              <a:ext cx="0" cy="450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813" name="Line 387"/>
            <p:cNvSpPr>
              <a:spLocks noChangeShapeType="1"/>
            </p:cNvSpPr>
            <p:nvPr/>
          </p:nvSpPr>
          <p:spPr bwMode="auto">
            <a:xfrm>
              <a:off x="1038" y="3358"/>
              <a:ext cx="0" cy="130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814" name="Line 388"/>
            <p:cNvSpPr>
              <a:spLocks noChangeShapeType="1"/>
            </p:cNvSpPr>
            <p:nvPr/>
          </p:nvSpPr>
          <p:spPr bwMode="auto">
            <a:xfrm>
              <a:off x="1477" y="158"/>
              <a:ext cx="77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815" name="Line 389"/>
            <p:cNvSpPr>
              <a:spLocks noChangeShapeType="1"/>
            </p:cNvSpPr>
            <p:nvPr/>
          </p:nvSpPr>
          <p:spPr bwMode="auto">
            <a:xfrm flipV="1">
              <a:off x="1116" y="2513"/>
              <a:ext cx="787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16" name="Rectangle 390"/>
            <p:cNvSpPr>
              <a:spLocks noChangeArrowheads="1"/>
            </p:cNvSpPr>
            <p:nvPr/>
          </p:nvSpPr>
          <p:spPr bwMode="auto">
            <a:xfrm>
              <a:off x="1287" y="1002"/>
              <a:ext cx="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 A</a:t>
              </a:r>
              <a:endParaRPr lang="en-US">
                <a:latin typeface="Helvetica" charset="0"/>
              </a:endParaRPr>
            </a:p>
          </p:txBody>
        </p:sp>
        <p:sp>
          <p:nvSpPr>
            <p:cNvPr id="159817" name="Rectangle 391"/>
            <p:cNvSpPr>
              <a:spLocks noChangeArrowheads="1"/>
            </p:cNvSpPr>
            <p:nvPr/>
          </p:nvSpPr>
          <p:spPr bwMode="auto">
            <a:xfrm>
              <a:off x="1376" y="1092"/>
              <a:ext cx="12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    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59818" name="Rectangle 392"/>
            <p:cNvSpPr>
              <a:spLocks noChangeArrowheads="1"/>
            </p:cNvSpPr>
            <p:nvPr/>
          </p:nvSpPr>
          <p:spPr bwMode="auto">
            <a:xfrm>
              <a:off x="1788" y="2028"/>
              <a:ext cx="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endParaRPr lang="en-US">
                <a:latin typeface="Helvetica" charset="0"/>
              </a:endParaRPr>
            </a:p>
          </p:txBody>
        </p:sp>
        <p:sp>
          <p:nvSpPr>
            <p:cNvPr id="159819" name="Rectangle 393"/>
            <p:cNvSpPr>
              <a:spLocks noChangeArrowheads="1"/>
            </p:cNvSpPr>
            <p:nvPr/>
          </p:nvSpPr>
          <p:spPr bwMode="auto">
            <a:xfrm>
              <a:off x="1269" y="3276"/>
              <a:ext cx="2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59820" name="Text Box 394"/>
            <p:cNvSpPr txBox="1">
              <a:spLocks noChangeArrowheads="1"/>
            </p:cNvSpPr>
            <p:nvPr/>
          </p:nvSpPr>
          <p:spPr bwMode="auto">
            <a:xfrm rot="-5400000">
              <a:off x="618" y="2196"/>
              <a:ext cx="296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1">
                  <a:latin typeface="Arial" charset="0"/>
                </a:rPr>
                <a:t>Profetas (17)</a:t>
              </a:r>
            </a:p>
          </p:txBody>
        </p:sp>
        <p:sp>
          <p:nvSpPr>
            <p:cNvPr id="159821" name="Rectangle 395"/>
            <p:cNvSpPr>
              <a:spLocks noChangeArrowheads="1"/>
            </p:cNvSpPr>
            <p:nvPr/>
          </p:nvSpPr>
          <p:spPr bwMode="auto">
            <a:xfrm>
              <a:off x="1143" y="3891"/>
              <a:ext cx="12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   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59822" name="Rectangle 396"/>
            <p:cNvSpPr>
              <a:spLocks noChangeArrowheads="1"/>
            </p:cNvSpPr>
            <p:nvPr/>
          </p:nvSpPr>
          <p:spPr bwMode="auto">
            <a:xfrm>
              <a:off x="1288" y="3921"/>
              <a:ext cx="18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         </a:t>
              </a:r>
              <a:endParaRPr lang="en-US">
                <a:latin typeface="Helvetica" charset="0"/>
              </a:endParaRPr>
            </a:p>
          </p:txBody>
        </p:sp>
        <p:grpSp>
          <p:nvGrpSpPr>
            <p:cNvPr id="159823" name="Group 397"/>
            <p:cNvGrpSpPr>
              <a:grpSpLocks/>
            </p:cNvGrpSpPr>
            <p:nvPr/>
          </p:nvGrpSpPr>
          <p:grpSpPr bwMode="auto">
            <a:xfrm>
              <a:off x="1160" y="213"/>
              <a:ext cx="763" cy="3785"/>
              <a:chOff x="1151" y="213"/>
              <a:chExt cx="763" cy="3785"/>
            </a:xfrm>
          </p:grpSpPr>
          <p:grpSp>
            <p:nvGrpSpPr>
              <p:cNvPr id="159852" name="Group 398"/>
              <p:cNvGrpSpPr>
                <a:grpSpLocks/>
              </p:cNvGrpSpPr>
              <p:nvPr/>
            </p:nvGrpSpPr>
            <p:grpSpPr bwMode="auto">
              <a:xfrm>
                <a:off x="1151" y="213"/>
                <a:ext cx="763" cy="3704"/>
                <a:chOff x="1151" y="213"/>
                <a:chExt cx="763" cy="3704"/>
              </a:xfrm>
            </p:grpSpPr>
            <p:sp>
              <p:nvSpPr>
                <p:cNvPr id="159854" name="Rectangle 399"/>
                <p:cNvSpPr>
                  <a:spLocks noChangeArrowheads="1"/>
                </p:cNvSpPr>
                <p:nvPr/>
              </p:nvSpPr>
              <p:spPr bwMode="auto">
                <a:xfrm>
                  <a:off x="1151" y="215"/>
                  <a:ext cx="188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900" b="1" i="1">
                      <a:solidFill>
                        <a:srgbClr val="000000"/>
                      </a:solidFill>
                      <a:latin typeface="Helvetica" charset="0"/>
                    </a:rPr>
                    <a:t>Israel</a:t>
                  </a:r>
                  <a:endParaRPr lang="en-US">
                    <a:latin typeface="Helvetica" charset="0"/>
                  </a:endParaRPr>
                </a:p>
              </p:txBody>
            </p:sp>
            <p:sp>
              <p:nvSpPr>
                <p:cNvPr id="159855" name="Rectangle 400"/>
                <p:cNvSpPr>
                  <a:spLocks noChangeArrowheads="1"/>
                </p:cNvSpPr>
                <p:nvPr/>
              </p:nvSpPr>
              <p:spPr bwMode="auto">
                <a:xfrm>
                  <a:off x="1346" y="213"/>
                  <a:ext cx="568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900" b="1">
                      <a:solidFill>
                        <a:srgbClr val="000000"/>
                      </a:solidFill>
                      <a:latin typeface="Helvetica" charset="0"/>
                    </a:rPr>
                    <a:t>: Reino del norte</a:t>
                  </a:r>
                  <a:endParaRPr lang="en-US">
                    <a:latin typeface="Helvetica" charset="0"/>
                  </a:endParaRPr>
                </a:p>
              </p:txBody>
            </p:sp>
            <p:grpSp>
              <p:nvGrpSpPr>
                <p:cNvPr id="159856" name="Group 401"/>
                <p:cNvGrpSpPr>
                  <a:grpSpLocks/>
                </p:cNvGrpSpPr>
                <p:nvPr/>
              </p:nvGrpSpPr>
              <p:grpSpPr bwMode="auto">
                <a:xfrm>
                  <a:off x="1278" y="1002"/>
                  <a:ext cx="548" cy="176"/>
                  <a:chOff x="1278" y="1002"/>
                  <a:chExt cx="548" cy="176"/>
                </a:xfrm>
              </p:grpSpPr>
              <p:sp>
                <p:nvSpPr>
                  <p:cNvPr id="159865" name="Rectangle 402"/>
                  <p:cNvSpPr>
                    <a:spLocks noChangeArrowheads="1"/>
                  </p:cNvSpPr>
                  <p:nvPr/>
                </p:nvSpPr>
                <p:spPr bwMode="auto">
                  <a:xfrm>
                    <a:off x="1390" y="1002"/>
                    <a:ext cx="188" cy="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/>
                    <a:r>
                      <a:rPr lang="en-US" sz="900" b="1" i="1">
                        <a:solidFill>
                          <a:srgbClr val="000000"/>
                        </a:solidFill>
                        <a:latin typeface="Helvetica" charset="0"/>
                      </a:rPr>
                      <a:t> Judá</a:t>
                    </a:r>
                    <a:endParaRPr lang="en-US">
                      <a:latin typeface="Helvetica" charset="0"/>
                    </a:endParaRPr>
                  </a:p>
                </p:txBody>
              </p:sp>
              <p:sp>
                <p:nvSpPr>
                  <p:cNvPr id="159866" name="Rectangle 403"/>
                  <p:cNvSpPr>
                    <a:spLocks noChangeArrowheads="1"/>
                  </p:cNvSpPr>
                  <p:nvPr/>
                </p:nvSpPr>
                <p:spPr bwMode="auto">
                  <a:xfrm>
                    <a:off x="1278" y="1092"/>
                    <a:ext cx="548" cy="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/>
                    <a:r>
                      <a:rPr lang="en-US" sz="900" b="1" u="sng">
                        <a:solidFill>
                          <a:srgbClr val="000000"/>
                        </a:solidFill>
                        <a:latin typeface="Helvetica" charset="0"/>
                      </a:rPr>
                      <a:t> En decadencia:</a:t>
                    </a:r>
                    <a:endParaRPr lang="en-US">
                      <a:latin typeface="Helvetica" charset="0"/>
                    </a:endParaRPr>
                  </a:p>
                </p:txBody>
              </p:sp>
            </p:grpSp>
            <p:sp>
              <p:nvSpPr>
                <p:cNvPr id="159857" name="Rectangle 404"/>
                <p:cNvSpPr>
                  <a:spLocks noChangeArrowheads="1"/>
                </p:cNvSpPr>
                <p:nvPr/>
              </p:nvSpPr>
              <p:spPr bwMode="auto">
                <a:xfrm>
                  <a:off x="1254" y="1950"/>
                  <a:ext cx="52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900" b="1">
                      <a:solidFill>
                        <a:srgbClr val="000000"/>
                      </a:solidFill>
                      <a:latin typeface="Helvetica" charset="0"/>
                    </a:rPr>
                    <a:t>A</a:t>
                  </a:r>
                  <a:endParaRPr lang="en-US">
                    <a:latin typeface="Helvetica" charset="0"/>
                  </a:endParaRPr>
                </a:p>
              </p:txBody>
            </p:sp>
            <p:sp>
              <p:nvSpPr>
                <p:cNvPr id="159858" name="Rectangle 405"/>
                <p:cNvSpPr>
                  <a:spLocks noChangeArrowheads="1"/>
                </p:cNvSpPr>
                <p:nvPr/>
              </p:nvSpPr>
              <p:spPr bwMode="auto">
                <a:xfrm>
                  <a:off x="1344" y="1950"/>
                  <a:ext cx="188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900" b="1" i="1">
                      <a:solidFill>
                        <a:srgbClr val="000000"/>
                      </a:solidFill>
                      <a:latin typeface="Helvetica" charset="0"/>
                    </a:rPr>
                    <a:t> Judá</a:t>
                  </a:r>
                  <a:endParaRPr lang="en-US">
                    <a:latin typeface="Helvetica" charset="0"/>
                  </a:endParaRPr>
                </a:p>
              </p:txBody>
            </p:sp>
            <p:sp>
              <p:nvSpPr>
                <p:cNvPr id="159859" name="Rectangle 406"/>
                <p:cNvSpPr>
                  <a:spLocks noChangeArrowheads="1"/>
                </p:cNvSpPr>
                <p:nvPr/>
              </p:nvSpPr>
              <p:spPr bwMode="auto">
                <a:xfrm>
                  <a:off x="1397" y="2024"/>
                  <a:ext cx="244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900" b="1" u="sng">
                      <a:solidFill>
                        <a:srgbClr val="000000"/>
                      </a:solidFill>
                      <a:latin typeface="Helvetica" charset="0"/>
                    </a:rPr>
                    <a:t> Crisis:</a:t>
                  </a:r>
                  <a:endParaRPr lang="en-US">
                    <a:latin typeface="Helvetica" charset="0"/>
                  </a:endParaRPr>
                </a:p>
              </p:txBody>
            </p:sp>
            <p:sp>
              <p:nvSpPr>
                <p:cNvPr id="159860" name="Rectangle 407"/>
                <p:cNvSpPr>
                  <a:spLocks noChangeArrowheads="1"/>
                </p:cNvSpPr>
                <p:nvPr/>
              </p:nvSpPr>
              <p:spPr bwMode="auto">
                <a:xfrm>
                  <a:off x="1282" y="3220"/>
                  <a:ext cx="72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900" b="1">
                      <a:solidFill>
                        <a:srgbClr val="000000"/>
                      </a:solidFill>
                      <a:latin typeface="Helvetica" charset="0"/>
                    </a:rPr>
                    <a:t>A </a:t>
                  </a:r>
                  <a:endParaRPr lang="en-US">
                    <a:latin typeface="Helvetica" charset="0"/>
                  </a:endParaRPr>
                </a:p>
              </p:txBody>
            </p:sp>
            <p:sp>
              <p:nvSpPr>
                <p:cNvPr id="159861" name="Rectangle 408"/>
                <p:cNvSpPr>
                  <a:spLocks noChangeArrowheads="1"/>
                </p:cNvSpPr>
                <p:nvPr/>
              </p:nvSpPr>
              <p:spPr bwMode="auto">
                <a:xfrm>
                  <a:off x="1394" y="3220"/>
                  <a:ext cx="168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900" b="1" i="1">
                      <a:solidFill>
                        <a:srgbClr val="000000"/>
                      </a:solidFill>
                      <a:latin typeface="Helvetica" charset="0"/>
                    </a:rPr>
                    <a:t>Judá</a:t>
                  </a:r>
                  <a:endParaRPr lang="en-US">
                    <a:latin typeface="Helvetica" charset="0"/>
                  </a:endParaRPr>
                </a:p>
              </p:txBody>
            </p:sp>
            <p:sp>
              <p:nvSpPr>
                <p:cNvPr id="159862" name="Rectangle 409"/>
                <p:cNvSpPr>
                  <a:spLocks noChangeArrowheads="1"/>
                </p:cNvSpPr>
                <p:nvPr/>
              </p:nvSpPr>
              <p:spPr bwMode="auto">
                <a:xfrm>
                  <a:off x="1305" y="3309"/>
                  <a:ext cx="492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900" b="1" u="sng">
                      <a:solidFill>
                        <a:srgbClr val="000000"/>
                      </a:solidFill>
                      <a:latin typeface="Helvetica" charset="0"/>
                    </a:rPr>
                    <a:t>En cautividad:</a:t>
                  </a:r>
                  <a:endParaRPr lang="en-US">
                    <a:latin typeface="Helvetica" charset="0"/>
                  </a:endParaRPr>
                </a:p>
              </p:txBody>
            </p:sp>
            <p:sp>
              <p:nvSpPr>
                <p:cNvPr id="159863" name="Rectangle 410"/>
                <p:cNvSpPr>
                  <a:spLocks noChangeArrowheads="1"/>
                </p:cNvSpPr>
                <p:nvPr/>
              </p:nvSpPr>
              <p:spPr bwMode="auto">
                <a:xfrm>
                  <a:off x="1246" y="3831"/>
                  <a:ext cx="72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900" b="1">
                      <a:solidFill>
                        <a:srgbClr val="000000"/>
                      </a:solidFill>
                      <a:latin typeface="Helvetica" charset="0"/>
                    </a:rPr>
                    <a:t>A </a:t>
                  </a:r>
                  <a:endParaRPr lang="en-US">
                    <a:latin typeface="Helvetica" charset="0"/>
                  </a:endParaRPr>
                </a:p>
              </p:txBody>
            </p:sp>
            <p:sp>
              <p:nvSpPr>
                <p:cNvPr id="159864" name="Rectangle 411"/>
                <p:cNvSpPr>
                  <a:spLocks noChangeArrowheads="1"/>
                </p:cNvSpPr>
                <p:nvPr/>
              </p:nvSpPr>
              <p:spPr bwMode="auto">
                <a:xfrm>
                  <a:off x="1358" y="3831"/>
                  <a:ext cx="168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900" b="1" i="1">
                      <a:solidFill>
                        <a:srgbClr val="000000"/>
                      </a:solidFill>
                      <a:latin typeface="Helvetica" charset="0"/>
                    </a:rPr>
                    <a:t>Judá</a:t>
                  </a:r>
                  <a:endParaRPr lang="en-US">
                    <a:latin typeface="Helvetica" charset="0"/>
                  </a:endParaRPr>
                </a:p>
              </p:txBody>
            </p:sp>
          </p:grpSp>
          <p:sp>
            <p:nvSpPr>
              <p:cNvPr id="159853" name="Rectangle 412"/>
              <p:cNvSpPr>
                <a:spLocks noChangeArrowheads="1"/>
              </p:cNvSpPr>
              <p:nvPr/>
            </p:nvSpPr>
            <p:spPr bwMode="auto">
              <a:xfrm>
                <a:off x="1338" y="3912"/>
                <a:ext cx="4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u="sng">
                    <a:solidFill>
                      <a:srgbClr val="000000"/>
                    </a:solidFill>
                    <a:latin typeface="Helvetica" charset="0"/>
                  </a:rPr>
                  <a:t>  Al regreso:</a:t>
                </a:r>
                <a:endParaRPr lang="en-US">
                  <a:latin typeface="Helvetica" charset="0"/>
                </a:endParaRPr>
              </a:p>
            </p:txBody>
          </p:sp>
        </p:grpSp>
        <p:sp>
          <p:nvSpPr>
            <p:cNvPr id="159824" name="Freeform 423"/>
            <p:cNvSpPr>
              <a:spLocks/>
            </p:cNvSpPr>
            <p:nvPr/>
          </p:nvSpPr>
          <p:spPr bwMode="auto">
            <a:xfrm>
              <a:off x="1956" y="2104"/>
              <a:ext cx="15" cy="51"/>
            </a:xfrm>
            <a:custGeom>
              <a:avLst/>
              <a:gdLst>
                <a:gd name="T0" fmla="*/ 0 w 150"/>
                <a:gd name="T1" fmla="*/ 0 h 410"/>
                <a:gd name="T2" fmla="*/ 0 w 150"/>
                <a:gd name="T3" fmla="*/ 0 h 410"/>
                <a:gd name="T4" fmla="*/ 0 w 150"/>
                <a:gd name="T5" fmla="*/ 0 h 410"/>
                <a:gd name="T6" fmla="*/ 0 w 150"/>
                <a:gd name="T7" fmla="*/ 0 h 410"/>
                <a:gd name="T8" fmla="*/ 0 w 150"/>
                <a:gd name="T9" fmla="*/ 0 h 410"/>
                <a:gd name="T10" fmla="*/ 0 w 150"/>
                <a:gd name="T11" fmla="*/ 0 h 410"/>
                <a:gd name="T12" fmla="*/ 0 w 150"/>
                <a:gd name="T13" fmla="*/ 0 h 410"/>
                <a:gd name="T14" fmla="*/ 0 w 150"/>
                <a:gd name="T15" fmla="*/ 0 h 410"/>
                <a:gd name="T16" fmla="*/ 0 w 150"/>
                <a:gd name="T17" fmla="*/ 0 h 410"/>
                <a:gd name="T18" fmla="*/ 0 w 150"/>
                <a:gd name="T19" fmla="*/ 0 h 410"/>
                <a:gd name="T20" fmla="*/ 0 w 150"/>
                <a:gd name="T21" fmla="*/ 0 h 410"/>
                <a:gd name="T22" fmla="*/ 0 w 150"/>
                <a:gd name="T23" fmla="*/ 0 h 410"/>
                <a:gd name="T24" fmla="*/ 0 w 150"/>
                <a:gd name="T25" fmla="*/ 0 h 410"/>
                <a:gd name="T26" fmla="*/ 0 w 150"/>
                <a:gd name="T27" fmla="*/ 0 h 410"/>
                <a:gd name="T28" fmla="*/ 0 w 150"/>
                <a:gd name="T29" fmla="*/ 0 h 410"/>
                <a:gd name="T30" fmla="*/ 0 w 150"/>
                <a:gd name="T31" fmla="*/ 0 h 410"/>
                <a:gd name="T32" fmla="*/ 0 w 150"/>
                <a:gd name="T33" fmla="*/ 0 h 410"/>
                <a:gd name="T34" fmla="*/ 0 w 150"/>
                <a:gd name="T35" fmla="*/ 0 h 410"/>
                <a:gd name="T36" fmla="*/ 0 w 150"/>
                <a:gd name="T37" fmla="*/ 0 h 410"/>
                <a:gd name="T38" fmla="*/ 0 w 150"/>
                <a:gd name="T39" fmla="*/ 0 h 410"/>
                <a:gd name="T40" fmla="*/ 0 w 150"/>
                <a:gd name="T41" fmla="*/ 0 h 410"/>
                <a:gd name="T42" fmla="*/ 0 w 150"/>
                <a:gd name="T43" fmla="*/ 0 h 410"/>
                <a:gd name="T44" fmla="*/ 0 w 150"/>
                <a:gd name="T45" fmla="*/ 0 h 410"/>
                <a:gd name="T46" fmla="*/ 0 w 150"/>
                <a:gd name="T47" fmla="*/ 0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825" name="Rectangle 425"/>
            <p:cNvSpPr>
              <a:spLocks noChangeArrowheads="1"/>
            </p:cNvSpPr>
            <p:nvPr/>
          </p:nvSpPr>
          <p:spPr bwMode="auto">
            <a:xfrm>
              <a:off x="958" y="2289"/>
              <a:ext cx="15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5000" b="1">
                  <a:solidFill>
                    <a:srgbClr val="000000"/>
                  </a:solidFill>
                  <a:latin typeface="Helvetica" charset="0"/>
                </a:rPr>
                <a:t>*</a:t>
              </a:r>
              <a:endParaRPr lang="en-US" sz="1600">
                <a:latin typeface="Helvetica" charset="0"/>
              </a:endParaRPr>
            </a:p>
          </p:txBody>
        </p:sp>
        <p:grpSp>
          <p:nvGrpSpPr>
            <p:cNvPr id="159826" name="Group 426"/>
            <p:cNvGrpSpPr>
              <a:grpSpLocks/>
            </p:cNvGrpSpPr>
            <p:nvPr/>
          </p:nvGrpSpPr>
          <p:grpSpPr bwMode="auto">
            <a:xfrm>
              <a:off x="1033" y="304"/>
              <a:ext cx="942" cy="4276"/>
              <a:chOff x="1024" y="304"/>
              <a:chExt cx="942" cy="4276"/>
            </a:xfrm>
          </p:grpSpPr>
          <p:grpSp>
            <p:nvGrpSpPr>
              <p:cNvPr id="159829" name="Group 427"/>
              <p:cNvGrpSpPr>
                <a:grpSpLocks/>
              </p:cNvGrpSpPr>
              <p:nvPr/>
            </p:nvGrpSpPr>
            <p:grpSpPr bwMode="auto">
              <a:xfrm>
                <a:off x="1153" y="3400"/>
                <a:ext cx="699" cy="1180"/>
                <a:chOff x="1153" y="3400"/>
                <a:chExt cx="699" cy="1180"/>
              </a:xfrm>
            </p:grpSpPr>
            <p:sp>
              <p:nvSpPr>
                <p:cNvPr id="159847" name="Rectangle 428"/>
                <p:cNvSpPr>
                  <a:spLocks noChangeArrowheads="1"/>
                </p:cNvSpPr>
                <p:nvPr/>
              </p:nvSpPr>
              <p:spPr bwMode="auto">
                <a:xfrm>
                  <a:off x="1268" y="3400"/>
                  <a:ext cx="58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1800" b="1">
                      <a:solidFill>
                        <a:srgbClr val="000000"/>
                      </a:solidFill>
                      <a:latin typeface="Helvetica" charset="0"/>
                    </a:rPr>
                    <a:t>Ezequiel</a:t>
                  </a:r>
                  <a:endParaRPr lang="en-US" sz="1800">
                    <a:latin typeface="Helvetica" charset="0"/>
                  </a:endParaRPr>
                </a:p>
              </p:txBody>
            </p:sp>
            <p:sp>
              <p:nvSpPr>
                <p:cNvPr id="159848" name="Rectangle 429"/>
                <p:cNvSpPr>
                  <a:spLocks noChangeArrowheads="1"/>
                </p:cNvSpPr>
                <p:nvPr/>
              </p:nvSpPr>
              <p:spPr bwMode="auto">
                <a:xfrm>
                  <a:off x="1325" y="3609"/>
                  <a:ext cx="432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1800" b="1">
                      <a:solidFill>
                        <a:srgbClr val="000000"/>
                      </a:solidFill>
                      <a:latin typeface="Helvetica" charset="0"/>
                    </a:rPr>
                    <a:t>Daniel</a:t>
                  </a:r>
                  <a:endParaRPr lang="en-US" sz="1800">
                    <a:latin typeface="Helvetica" charset="0"/>
                  </a:endParaRPr>
                </a:p>
              </p:txBody>
            </p:sp>
            <p:sp>
              <p:nvSpPr>
                <p:cNvPr id="159849" name="Rectangle 430"/>
                <p:cNvSpPr>
                  <a:spLocks noChangeArrowheads="1"/>
                </p:cNvSpPr>
                <p:nvPr/>
              </p:nvSpPr>
              <p:spPr bwMode="auto">
                <a:xfrm>
                  <a:off x="1274" y="4012"/>
                  <a:ext cx="44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1800" b="1">
                      <a:solidFill>
                        <a:srgbClr val="000000"/>
                      </a:solidFill>
                      <a:latin typeface="Helvetica" charset="0"/>
                    </a:rPr>
                    <a:t>Hageo</a:t>
                  </a:r>
                  <a:endParaRPr lang="en-US" sz="1800">
                    <a:latin typeface="Helvetica" charset="0"/>
                  </a:endParaRPr>
                </a:p>
              </p:txBody>
            </p:sp>
            <p:sp>
              <p:nvSpPr>
                <p:cNvPr id="159850" name="Rectangle 431"/>
                <p:cNvSpPr>
                  <a:spLocks noChangeArrowheads="1"/>
                </p:cNvSpPr>
                <p:nvPr/>
              </p:nvSpPr>
              <p:spPr bwMode="auto">
                <a:xfrm>
                  <a:off x="1210" y="4203"/>
                  <a:ext cx="58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1800" b="1">
                      <a:solidFill>
                        <a:srgbClr val="000000"/>
                      </a:solidFill>
                      <a:latin typeface="Helvetica" charset="0"/>
                    </a:rPr>
                    <a:t>Zacarías</a:t>
                  </a:r>
                  <a:endParaRPr lang="en-US" sz="1800">
                    <a:latin typeface="Helvetica" charset="0"/>
                  </a:endParaRPr>
                </a:p>
              </p:txBody>
            </p:sp>
            <p:sp>
              <p:nvSpPr>
                <p:cNvPr id="159851" name="Rectangle 432"/>
                <p:cNvSpPr>
                  <a:spLocks noChangeArrowheads="1"/>
                </p:cNvSpPr>
                <p:nvPr/>
              </p:nvSpPr>
              <p:spPr bwMode="auto">
                <a:xfrm>
                  <a:off x="1153" y="4407"/>
                  <a:ext cx="696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1800" b="1">
                      <a:solidFill>
                        <a:srgbClr val="000000"/>
                      </a:solidFill>
                      <a:latin typeface="Helvetica" charset="0"/>
                    </a:rPr>
                    <a:t>Malaquías</a:t>
                  </a:r>
                  <a:endParaRPr lang="en-US" sz="1800">
                    <a:latin typeface="Helvetica" charset="0"/>
                  </a:endParaRPr>
                </a:p>
              </p:txBody>
            </p:sp>
          </p:grpSp>
          <p:grpSp>
            <p:nvGrpSpPr>
              <p:cNvPr id="159830" name="Group 433"/>
              <p:cNvGrpSpPr>
                <a:grpSpLocks/>
              </p:cNvGrpSpPr>
              <p:nvPr/>
            </p:nvGrpSpPr>
            <p:grpSpPr bwMode="auto">
              <a:xfrm>
                <a:off x="1209" y="304"/>
                <a:ext cx="576" cy="1630"/>
                <a:chOff x="1209" y="304"/>
                <a:chExt cx="576" cy="1630"/>
              </a:xfrm>
            </p:grpSpPr>
            <p:sp>
              <p:nvSpPr>
                <p:cNvPr id="159838" name="Rectangle 434"/>
                <p:cNvSpPr>
                  <a:spLocks noChangeArrowheads="1"/>
                </p:cNvSpPr>
                <p:nvPr/>
              </p:nvSpPr>
              <p:spPr bwMode="auto">
                <a:xfrm>
                  <a:off x="1292" y="1742"/>
                  <a:ext cx="39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en-US" sz="1000" b="1">
                      <a:solidFill>
                        <a:srgbClr val="000000"/>
                      </a:solidFill>
                      <a:latin typeface="Helvetica" charset="0"/>
                    </a:rPr>
                    <a:t>         (Edom)</a:t>
                  </a:r>
                  <a:endParaRPr lang="en-US" sz="1000">
                    <a:latin typeface="Helvetica" charset="0"/>
                  </a:endParaRPr>
                </a:p>
              </p:txBody>
            </p:sp>
            <p:sp>
              <p:nvSpPr>
                <p:cNvPr id="159839" name="Rectangle 435"/>
                <p:cNvSpPr>
                  <a:spLocks noChangeArrowheads="1"/>
                </p:cNvSpPr>
                <p:nvPr/>
              </p:nvSpPr>
              <p:spPr bwMode="auto">
                <a:xfrm>
                  <a:off x="1345" y="749"/>
                  <a:ext cx="293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1000" b="1">
                      <a:latin typeface="Arial" charset="0"/>
                    </a:rPr>
                    <a:t>(Nínive)</a:t>
                  </a:r>
                  <a:endParaRPr lang="en-US" sz="1000">
                    <a:latin typeface="Arial" charset="0"/>
                  </a:endParaRPr>
                </a:p>
              </p:txBody>
            </p:sp>
            <p:sp>
              <p:nvSpPr>
                <p:cNvPr id="159840" name="Rectangle 436"/>
                <p:cNvSpPr>
                  <a:spLocks noChangeArrowheads="1"/>
                </p:cNvSpPr>
                <p:nvPr/>
              </p:nvSpPr>
              <p:spPr bwMode="auto">
                <a:xfrm>
                  <a:off x="1259" y="1705"/>
                  <a:ext cx="48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1800" b="1">
                      <a:solidFill>
                        <a:srgbClr val="000000"/>
                      </a:solidFill>
                      <a:latin typeface="Helvetica" charset="0"/>
                    </a:rPr>
                    <a:t>Abdías</a:t>
                  </a:r>
                  <a:endParaRPr lang="en-US" sz="1600">
                    <a:latin typeface="Helvetica" charset="0"/>
                  </a:endParaRPr>
                </a:p>
              </p:txBody>
            </p:sp>
            <p:sp>
              <p:nvSpPr>
                <p:cNvPr id="159841" name="Rectangle 437"/>
                <p:cNvSpPr>
                  <a:spLocks noChangeArrowheads="1"/>
                </p:cNvSpPr>
                <p:nvPr/>
              </p:nvSpPr>
              <p:spPr bwMode="auto">
                <a:xfrm>
                  <a:off x="1294" y="1169"/>
                  <a:ext cx="40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1800" b="1">
                      <a:solidFill>
                        <a:srgbClr val="000000"/>
                      </a:solidFill>
                      <a:latin typeface="Helvetica" charset="0"/>
                    </a:rPr>
                    <a:t>Isaías</a:t>
                  </a:r>
                  <a:endParaRPr lang="en-US" sz="1800">
                    <a:latin typeface="Helvetica" charset="0"/>
                  </a:endParaRPr>
                </a:p>
              </p:txBody>
            </p:sp>
            <p:sp>
              <p:nvSpPr>
                <p:cNvPr id="159842" name="Rectangle 438"/>
                <p:cNvSpPr>
                  <a:spLocks noChangeArrowheads="1"/>
                </p:cNvSpPr>
                <p:nvPr/>
              </p:nvSpPr>
              <p:spPr bwMode="auto">
                <a:xfrm>
                  <a:off x="1209" y="1563"/>
                  <a:ext cx="576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1800" b="1">
                      <a:solidFill>
                        <a:srgbClr val="000000"/>
                      </a:solidFill>
                      <a:latin typeface="Helvetica" charset="0"/>
                    </a:rPr>
                    <a:t>Miqueas</a:t>
                  </a:r>
                  <a:endParaRPr lang="en-US" sz="1800">
                    <a:latin typeface="Helvetica" charset="0"/>
                  </a:endParaRPr>
                </a:p>
              </p:txBody>
            </p:sp>
            <p:sp>
              <p:nvSpPr>
                <p:cNvPr id="159843" name="Rectangle 439"/>
                <p:cNvSpPr>
                  <a:spLocks noChangeArrowheads="1"/>
                </p:cNvSpPr>
                <p:nvPr/>
              </p:nvSpPr>
              <p:spPr bwMode="auto">
                <a:xfrm>
                  <a:off x="1351" y="1354"/>
                  <a:ext cx="288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1800" b="1">
                      <a:solidFill>
                        <a:srgbClr val="000000"/>
                      </a:solidFill>
                      <a:latin typeface="Helvetica" charset="0"/>
                    </a:rPr>
                    <a:t>Joel</a:t>
                  </a:r>
                  <a:endParaRPr lang="en-US" sz="1800">
                    <a:latin typeface="Helvetica" charset="0"/>
                  </a:endParaRPr>
                </a:p>
              </p:txBody>
            </p:sp>
            <p:sp>
              <p:nvSpPr>
                <p:cNvPr id="159844" name="Rectangle 440"/>
                <p:cNvSpPr>
                  <a:spLocks noChangeArrowheads="1"/>
                </p:cNvSpPr>
                <p:nvPr/>
              </p:nvSpPr>
              <p:spPr bwMode="auto">
                <a:xfrm>
                  <a:off x="1293" y="633"/>
                  <a:ext cx="416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1800" b="1">
                      <a:latin typeface="Arial" charset="0"/>
                    </a:rPr>
                    <a:t>Jonás</a:t>
                  </a: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159845" name="Rectangle 441"/>
                <p:cNvSpPr>
                  <a:spLocks noChangeArrowheads="1"/>
                </p:cNvSpPr>
                <p:nvPr/>
              </p:nvSpPr>
              <p:spPr bwMode="auto">
                <a:xfrm>
                  <a:off x="1298" y="304"/>
                  <a:ext cx="40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1800" b="1">
                      <a:latin typeface="Arial" charset="0"/>
                    </a:rPr>
                    <a:t>Amós</a:t>
                  </a: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159846" name="Rectangle 442"/>
                <p:cNvSpPr>
                  <a:spLocks noChangeArrowheads="1"/>
                </p:cNvSpPr>
                <p:nvPr/>
              </p:nvSpPr>
              <p:spPr bwMode="auto">
                <a:xfrm>
                  <a:off x="1260" y="487"/>
                  <a:ext cx="472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1800" b="1">
                      <a:latin typeface="Arial" charset="0"/>
                    </a:rPr>
                    <a:t>Oseas </a:t>
                  </a:r>
                  <a:endParaRPr lang="en-US" sz="1800">
                    <a:latin typeface="Arial" charset="0"/>
                  </a:endParaRPr>
                </a:p>
              </p:txBody>
            </p:sp>
          </p:grpSp>
          <p:grpSp>
            <p:nvGrpSpPr>
              <p:cNvPr id="159831" name="Group 443"/>
              <p:cNvGrpSpPr>
                <a:grpSpLocks/>
              </p:cNvGrpSpPr>
              <p:nvPr/>
            </p:nvGrpSpPr>
            <p:grpSpPr bwMode="auto">
              <a:xfrm>
                <a:off x="1024" y="2186"/>
                <a:ext cx="942" cy="1037"/>
                <a:chOff x="1024" y="2186"/>
                <a:chExt cx="942" cy="1037"/>
              </a:xfrm>
            </p:grpSpPr>
            <p:sp>
              <p:nvSpPr>
                <p:cNvPr id="159832" name="Text Box 444"/>
                <p:cNvSpPr txBox="1">
                  <a:spLocks noChangeArrowheads="1"/>
                </p:cNvSpPr>
                <p:nvPr/>
              </p:nvSpPr>
              <p:spPr bwMode="auto">
                <a:xfrm>
                  <a:off x="1131" y="2828"/>
                  <a:ext cx="712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2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12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12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12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12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sz="1000" b="1">
                      <a:latin typeface="Helvetica" charset="0"/>
                    </a:rPr>
                    <a:t>(Niveveh)</a:t>
                  </a:r>
                </a:p>
              </p:txBody>
            </p:sp>
            <p:sp>
              <p:nvSpPr>
                <p:cNvPr id="159833" name="Rectangle 445"/>
                <p:cNvSpPr>
                  <a:spLocks noChangeArrowheads="1"/>
                </p:cNvSpPr>
                <p:nvPr/>
              </p:nvSpPr>
              <p:spPr bwMode="auto">
                <a:xfrm>
                  <a:off x="1239" y="2186"/>
                  <a:ext cx="520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1500" b="1">
                      <a:solidFill>
                        <a:srgbClr val="000000"/>
                      </a:solidFill>
                      <a:latin typeface="Helvetica" charset="0"/>
                    </a:rPr>
                    <a:t>Jeremías</a:t>
                  </a:r>
                  <a:endParaRPr lang="en-US" sz="1400">
                    <a:latin typeface="Helvetica" charset="0"/>
                  </a:endParaRPr>
                </a:p>
              </p:txBody>
            </p:sp>
            <p:sp>
              <p:nvSpPr>
                <p:cNvPr id="159834" name="Rectangle 446"/>
                <p:cNvSpPr>
                  <a:spLocks noChangeArrowheads="1"/>
                </p:cNvSpPr>
                <p:nvPr/>
              </p:nvSpPr>
              <p:spPr bwMode="auto">
                <a:xfrm>
                  <a:off x="1191" y="2568"/>
                  <a:ext cx="60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1800" b="1">
                      <a:solidFill>
                        <a:srgbClr val="000000"/>
                      </a:solidFill>
                      <a:latin typeface="Helvetica" charset="0"/>
                    </a:rPr>
                    <a:t>Habacuc</a:t>
                  </a:r>
                  <a:endParaRPr lang="en-US" sz="1800">
                    <a:latin typeface="Helvetica" charset="0"/>
                  </a:endParaRPr>
                </a:p>
              </p:txBody>
            </p:sp>
            <p:sp>
              <p:nvSpPr>
                <p:cNvPr id="159835" name="Rectangle 447"/>
                <p:cNvSpPr>
                  <a:spLocks noChangeArrowheads="1"/>
                </p:cNvSpPr>
                <p:nvPr/>
              </p:nvSpPr>
              <p:spPr bwMode="auto">
                <a:xfrm>
                  <a:off x="1057" y="2692"/>
                  <a:ext cx="873" cy="2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800" b="1">
                      <a:latin typeface="Helvetica" charset="0"/>
                    </a:rPr>
                    <a:t>Nahúm</a:t>
                  </a:r>
                </a:p>
              </p:txBody>
            </p:sp>
            <p:sp>
              <p:nvSpPr>
                <p:cNvPr id="159836" name="Rectangle 448"/>
                <p:cNvSpPr>
                  <a:spLocks noChangeArrowheads="1"/>
                </p:cNvSpPr>
                <p:nvPr/>
              </p:nvSpPr>
              <p:spPr bwMode="auto">
                <a:xfrm>
                  <a:off x="1024" y="2994"/>
                  <a:ext cx="942" cy="2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800" b="1">
                      <a:latin typeface="Helvetica" charset="0"/>
                    </a:rPr>
                    <a:t>Sofonías</a:t>
                  </a:r>
                </a:p>
              </p:txBody>
            </p:sp>
            <p:sp>
              <p:nvSpPr>
                <p:cNvPr id="159837" name="Rectangle 449"/>
                <p:cNvSpPr>
                  <a:spLocks noChangeArrowheads="1"/>
                </p:cNvSpPr>
                <p:nvPr/>
              </p:nvSpPr>
              <p:spPr bwMode="auto">
                <a:xfrm>
                  <a:off x="1153" y="2339"/>
                  <a:ext cx="672" cy="1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algn="ctr">
                    <a:lnSpc>
                      <a:spcPct val="60000"/>
                    </a:lnSpc>
                  </a:pPr>
                  <a:r>
                    <a:rPr lang="en-US" sz="1600" b="1">
                      <a:solidFill>
                        <a:srgbClr val="000000"/>
                      </a:solidFill>
                      <a:latin typeface="Helvetica" charset="0"/>
                    </a:rPr>
                    <a:t>Lamenta-      ciones</a:t>
                  </a:r>
                  <a:endParaRPr lang="en-US" sz="1600">
                    <a:latin typeface="Helvetica" charset="0"/>
                  </a:endParaRPr>
                </a:p>
              </p:txBody>
            </p:sp>
          </p:grpSp>
        </p:grpSp>
        <p:sp>
          <p:nvSpPr>
            <p:cNvPr id="159827" name="Line 450"/>
            <p:cNvSpPr>
              <a:spLocks noChangeShapeType="1"/>
            </p:cNvSpPr>
            <p:nvPr/>
          </p:nvSpPr>
          <p:spPr bwMode="auto">
            <a:xfrm>
              <a:off x="483" y="2227"/>
              <a:ext cx="320" cy="113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828" name="Text Box 451"/>
            <p:cNvSpPr txBox="1">
              <a:spLocks noChangeArrowheads="1"/>
            </p:cNvSpPr>
            <p:nvPr/>
          </p:nvSpPr>
          <p:spPr bwMode="auto">
            <a:xfrm>
              <a:off x="501" y="2202"/>
              <a:ext cx="584" cy="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7" tIns="48513" rIns="97027" bIns="48513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endParaRPr lang="en-US" sz="900" b="1">
                <a:latin typeface="Arial" charset="0"/>
              </a:endParaRPr>
            </a:p>
            <a:p>
              <a:r>
                <a:rPr lang="en-US" sz="900" b="1">
                  <a:latin typeface="Arial" charset="0"/>
                </a:rPr>
                <a:t>Los profetas</a:t>
              </a:r>
            </a:p>
            <a:p>
              <a:r>
                <a:rPr lang="en-US" sz="900" b="1">
                  <a:latin typeface="Arial" charset="0"/>
                </a:rPr>
                <a:t> escribieron en un</a:t>
              </a:r>
            </a:p>
            <a:p>
              <a:r>
                <a:rPr lang="en-US" sz="900" b="1">
                  <a:latin typeface="Arial" charset="0"/>
                </a:rPr>
                <a:t> período de cuatro-cientos</a:t>
              </a:r>
            </a:p>
            <a:p>
              <a:r>
                <a:rPr lang="en-US" sz="900" b="1">
                  <a:latin typeface="Arial" charset="0"/>
                </a:rPr>
                <a:t>años después</a:t>
              </a:r>
            </a:p>
            <a:p>
              <a:r>
                <a:rPr lang="en-US" sz="900" b="1">
                  <a:latin typeface="Arial" charset="0"/>
                </a:rPr>
                <a:t> de </a:t>
              </a:r>
              <a:r>
                <a:rPr lang="ja-JP" altLang="en-US" sz="900" b="1">
                  <a:latin typeface="Arial" charset="0"/>
                </a:rPr>
                <a:t>“</a:t>
              </a:r>
              <a:r>
                <a:rPr lang="en-US" altLang="ja-JP" sz="900" b="1">
                  <a:latin typeface="Arial" charset="0"/>
                </a:rPr>
                <a:t>la </a:t>
              </a:r>
            </a:p>
            <a:p>
              <a:r>
                <a:rPr lang="en-US" sz="900" b="1">
                  <a:latin typeface="Arial" charset="0"/>
                </a:rPr>
                <a:t>divi-        sión</a:t>
              </a:r>
              <a:r>
                <a:rPr lang="ja-JP" altLang="en-US" sz="900" b="1">
                  <a:latin typeface="Arial" charset="0"/>
                </a:rPr>
                <a:t>”</a:t>
              </a:r>
              <a:endParaRPr lang="en-US" sz="1600"/>
            </a:p>
          </p:txBody>
        </p:sp>
      </p:grpSp>
      <p:sp>
        <p:nvSpPr>
          <p:cNvPr id="1396166" name="Rectangle 454"/>
          <p:cNvSpPr>
            <a:spLocks noChangeArrowheads="1"/>
          </p:cNvSpPr>
          <p:nvPr/>
        </p:nvSpPr>
        <p:spPr bwMode="auto">
          <a:xfrm>
            <a:off x="6432550" y="612775"/>
            <a:ext cx="35718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 sz="1000"/>
          </a:p>
        </p:txBody>
      </p:sp>
      <p:grpSp>
        <p:nvGrpSpPr>
          <p:cNvPr id="12" name="Group 260"/>
          <p:cNvGrpSpPr>
            <a:grpSpLocks/>
          </p:cNvGrpSpPr>
          <p:nvPr/>
        </p:nvGrpSpPr>
        <p:grpSpPr bwMode="auto">
          <a:xfrm>
            <a:off x="2959100" y="3460750"/>
            <a:ext cx="679450" cy="609600"/>
            <a:chOff x="7442200" y="1428761"/>
            <a:chExt cx="679465" cy="609604"/>
          </a:xfrm>
        </p:grpSpPr>
        <p:grpSp>
          <p:nvGrpSpPr>
            <p:cNvPr id="159761" name="Group 333"/>
            <p:cNvGrpSpPr>
              <a:grpSpLocks/>
            </p:cNvGrpSpPr>
            <p:nvPr/>
          </p:nvGrpSpPr>
          <p:grpSpPr bwMode="auto">
            <a:xfrm>
              <a:off x="7575564" y="1428773"/>
              <a:ext cx="546101" cy="609604"/>
              <a:chOff x="4780" y="860"/>
              <a:chExt cx="344" cy="384"/>
            </a:xfrm>
          </p:grpSpPr>
          <p:sp>
            <p:nvSpPr>
              <p:cNvPr id="159763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59764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9765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152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9762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95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587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ChangeArrowheads="1"/>
          </p:cNvSpPr>
          <p:nvPr/>
        </p:nvSpPr>
        <p:spPr bwMode="auto">
          <a:xfrm>
            <a:off x="5386388" y="0"/>
            <a:ext cx="4672012" cy="77724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794" name="Rectangle 3"/>
          <p:cNvSpPr>
            <a:spLocks noChangeArrowheads="1"/>
          </p:cNvSpPr>
          <p:nvPr/>
        </p:nvSpPr>
        <p:spPr bwMode="auto">
          <a:xfrm>
            <a:off x="4681538" y="1214438"/>
            <a:ext cx="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>
              <a:latin typeface="Arial" charset="0"/>
            </a:endParaRPr>
          </a:p>
        </p:txBody>
      </p:sp>
      <p:sp>
        <p:nvSpPr>
          <p:cNvPr id="161795" name="Rectangle 4"/>
          <p:cNvSpPr>
            <a:spLocks noChangeArrowheads="1"/>
          </p:cNvSpPr>
          <p:nvPr/>
        </p:nvSpPr>
        <p:spPr bwMode="auto">
          <a:xfrm>
            <a:off x="2384425" y="7107238"/>
            <a:ext cx="145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grpSp>
        <p:nvGrpSpPr>
          <p:cNvPr id="161796" name="Group 5"/>
          <p:cNvGrpSpPr>
            <a:grpSpLocks/>
          </p:cNvGrpSpPr>
          <p:nvPr/>
        </p:nvGrpSpPr>
        <p:grpSpPr bwMode="auto">
          <a:xfrm>
            <a:off x="4067175" y="68263"/>
            <a:ext cx="1112838" cy="395287"/>
            <a:chOff x="4684" y="424"/>
            <a:chExt cx="701" cy="249"/>
          </a:xfrm>
        </p:grpSpPr>
        <p:sp>
          <p:nvSpPr>
            <p:cNvPr id="161952" name="Rectangle 6"/>
            <p:cNvSpPr>
              <a:spLocks noChangeArrowheads="1"/>
            </p:cNvSpPr>
            <p:nvPr/>
          </p:nvSpPr>
          <p:spPr bwMode="auto">
            <a:xfrm>
              <a:off x="4684" y="424"/>
              <a:ext cx="70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/>
                <a:t>¡Esclarecer los</a:t>
              </a:r>
              <a:r>
                <a:rPr lang="en-US"/>
                <a:t> </a:t>
              </a:r>
            </a:p>
          </p:txBody>
        </p:sp>
        <p:sp>
          <p:nvSpPr>
            <p:cNvPr id="161953" name="Rectangle 7"/>
            <p:cNvSpPr>
              <a:spLocks noChangeArrowheads="1"/>
            </p:cNvSpPr>
            <p:nvPr/>
          </p:nvSpPr>
          <p:spPr bwMode="auto">
            <a:xfrm>
              <a:off x="4929" y="558"/>
              <a:ext cx="41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/>
                <a:t>profetas!</a:t>
              </a:r>
            </a:p>
          </p:txBody>
        </p:sp>
      </p:grpSp>
      <p:sp>
        <p:nvSpPr>
          <p:cNvPr id="161797" name="Line 8"/>
          <p:cNvSpPr>
            <a:spLocks noChangeShapeType="1"/>
          </p:cNvSpPr>
          <p:nvPr/>
        </p:nvSpPr>
        <p:spPr bwMode="auto">
          <a:xfrm>
            <a:off x="3941763" y="1046163"/>
            <a:ext cx="1284287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798" name="Line 9"/>
          <p:cNvSpPr>
            <a:spLocks noChangeShapeType="1"/>
          </p:cNvSpPr>
          <p:nvPr/>
        </p:nvSpPr>
        <p:spPr bwMode="auto">
          <a:xfrm flipV="1">
            <a:off x="3959225" y="1377950"/>
            <a:ext cx="132715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799" name="Line 10"/>
          <p:cNvSpPr>
            <a:spLocks noChangeShapeType="1"/>
          </p:cNvSpPr>
          <p:nvPr/>
        </p:nvSpPr>
        <p:spPr bwMode="auto">
          <a:xfrm>
            <a:off x="3925888" y="758825"/>
            <a:ext cx="1433512" cy="47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00" name="Rectangle 11"/>
          <p:cNvSpPr>
            <a:spLocks noChangeArrowheads="1"/>
          </p:cNvSpPr>
          <p:nvPr/>
        </p:nvSpPr>
        <p:spPr bwMode="auto">
          <a:xfrm>
            <a:off x="5629275" y="328613"/>
            <a:ext cx="4059238" cy="7115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180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r="44525"/>
          <a:stretch>
            <a:fillRect/>
          </a:stretch>
        </p:blipFill>
        <p:spPr bwMode="auto">
          <a:xfrm>
            <a:off x="5613400" y="336550"/>
            <a:ext cx="4081463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9757" name="Rectangle 13"/>
          <p:cNvSpPr>
            <a:spLocks noChangeArrowheads="1"/>
          </p:cNvSpPr>
          <p:nvPr/>
        </p:nvSpPr>
        <p:spPr bwMode="auto">
          <a:xfrm>
            <a:off x="6827838" y="584200"/>
            <a:ext cx="2706687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439758" name="Rectangle 14"/>
          <p:cNvSpPr>
            <a:spLocks noChangeArrowheads="1"/>
          </p:cNvSpPr>
          <p:nvPr/>
        </p:nvSpPr>
        <p:spPr bwMode="auto">
          <a:xfrm>
            <a:off x="6657975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61804" name="Text Box 15"/>
          <p:cNvSpPr txBox="1">
            <a:spLocks noChangeArrowheads="1"/>
          </p:cNvSpPr>
          <p:nvPr/>
        </p:nvSpPr>
        <p:spPr bwMode="auto">
          <a:xfrm rot="-5400000">
            <a:off x="1378744" y="3656807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 </a:t>
            </a:r>
            <a:endParaRPr lang="en-US" sz="900">
              <a:latin typeface="Arial Black" charset="0"/>
            </a:endParaRPr>
          </a:p>
        </p:txBody>
      </p:sp>
      <p:sp>
        <p:nvSpPr>
          <p:cNvPr id="161805" name="Line 16"/>
          <p:cNvSpPr>
            <a:spLocks noChangeShapeType="1"/>
          </p:cNvSpPr>
          <p:nvPr/>
        </p:nvSpPr>
        <p:spPr bwMode="auto">
          <a:xfrm>
            <a:off x="1789113" y="1031875"/>
            <a:ext cx="128428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06" name="Line 17"/>
          <p:cNvSpPr>
            <a:spLocks noChangeShapeType="1"/>
          </p:cNvSpPr>
          <p:nvPr/>
        </p:nvSpPr>
        <p:spPr bwMode="auto">
          <a:xfrm flipV="1">
            <a:off x="1806575" y="1336675"/>
            <a:ext cx="1284288" cy="142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07" name="Rectangle 18"/>
          <p:cNvSpPr>
            <a:spLocks noChangeArrowheads="1"/>
          </p:cNvSpPr>
          <p:nvPr/>
        </p:nvSpPr>
        <p:spPr bwMode="auto">
          <a:xfrm>
            <a:off x="2044700" y="5197475"/>
            <a:ext cx="31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</a:t>
            </a:r>
            <a:endParaRPr lang="en-US">
              <a:latin typeface="Helvetica" charset="0"/>
            </a:endParaRPr>
          </a:p>
        </p:txBody>
      </p:sp>
      <p:sp>
        <p:nvSpPr>
          <p:cNvPr id="161808" name="Rectangle 19"/>
          <p:cNvSpPr>
            <a:spLocks noChangeArrowheads="1"/>
          </p:cNvSpPr>
          <p:nvPr/>
        </p:nvSpPr>
        <p:spPr bwMode="auto">
          <a:xfrm>
            <a:off x="2079625" y="5197475"/>
            <a:ext cx="63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latin typeface="Helvetica" charset="0"/>
              </a:rPr>
              <a:t>  </a:t>
            </a:r>
            <a:endParaRPr lang="en-US">
              <a:latin typeface="Helvetica" charset="0"/>
            </a:endParaRPr>
          </a:p>
        </p:txBody>
      </p:sp>
      <p:sp>
        <p:nvSpPr>
          <p:cNvPr id="161809" name="Rectangle 20"/>
          <p:cNvSpPr>
            <a:spLocks noChangeArrowheads="1"/>
          </p:cNvSpPr>
          <p:nvPr/>
        </p:nvSpPr>
        <p:spPr bwMode="auto">
          <a:xfrm>
            <a:off x="2044700" y="5338763"/>
            <a:ext cx="25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>
              <a:latin typeface="Helvetica" charset="0"/>
            </a:endParaRPr>
          </a:p>
        </p:txBody>
      </p:sp>
      <p:sp>
        <p:nvSpPr>
          <p:cNvPr id="161810" name="Rectangle 21"/>
          <p:cNvSpPr>
            <a:spLocks noChangeArrowheads="1"/>
          </p:cNvSpPr>
          <p:nvPr/>
        </p:nvSpPr>
        <p:spPr bwMode="auto">
          <a:xfrm>
            <a:off x="1712913" y="347663"/>
            <a:ext cx="1143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latin typeface="Helvetica" charset="0"/>
              </a:rPr>
              <a:t>A </a:t>
            </a:r>
            <a:endParaRPr lang="en-US">
              <a:latin typeface="Helvetica" charset="0"/>
            </a:endParaRPr>
          </a:p>
        </p:txBody>
      </p:sp>
      <p:sp>
        <p:nvSpPr>
          <p:cNvPr id="161811" name="Rectangle 22"/>
          <p:cNvSpPr>
            <a:spLocks noChangeArrowheads="1"/>
          </p:cNvSpPr>
          <p:nvPr/>
        </p:nvSpPr>
        <p:spPr bwMode="auto">
          <a:xfrm>
            <a:off x="1866900" y="6172200"/>
            <a:ext cx="190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</a:t>
            </a:r>
            <a:endParaRPr lang="en-US">
              <a:latin typeface="Helvetica" charset="0"/>
            </a:endParaRPr>
          </a:p>
        </p:txBody>
      </p:sp>
      <p:sp>
        <p:nvSpPr>
          <p:cNvPr id="161812" name="Rectangle 23"/>
          <p:cNvSpPr>
            <a:spLocks noChangeArrowheads="1"/>
          </p:cNvSpPr>
          <p:nvPr/>
        </p:nvSpPr>
        <p:spPr bwMode="auto">
          <a:xfrm>
            <a:off x="1866900" y="6315075"/>
            <a:ext cx="25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>
              <a:latin typeface="Helvetica" charset="0"/>
            </a:endParaRPr>
          </a:p>
        </p:txBody>
      </p:sp>
      <p:sp>
        <p:nvSpPr>
          <p:cNvPr id="161813" name="Freeform 24"/>
          <p:cNvSpPr>
            <a:spLocks/>
          </p:cNvSpPr>
          <p:nvPr/>
        </p:nvSpPr>
        <p:spPr bwMode="auto">
          <a:xfrm>
            <a:off x="1789113" y="1525588"/>
            <a:ext cx="176212" cy="53975"/>
          </a:xfrm>
          <a:custGeom>
            <a:avLst/>
            <a:gdLst>
              <a:gd name="T0" fmla="*/ 0 w 111"/>
              <a:gd name="T1" fmla="*/ 0 h 34"/>
              <a:gd name="T2" fmla="*/ 2147483647 w 111"/>
              <a:gd name="T3" fmla="*/ 0 h 34"/>
              <a:gd name="T4" fmla="*/ 2147483647 w 111"/>
              <a:gd name="T5" fmla="*/ 2147483647 h 34"/>
              <a:gd name="T6" fmla="*/ 2147483647 w 111"/>
              <a:gd name="T7" fmla="*/ 2147483647 h 34"/>
              <a:gd name="T8" fmla="*/ 0 w 111"/>
              <a:gd name="T9" fmla="*/ 2147483647 h 34"/>
              <a:gd name="T10" fmla="*/ 0 w 111"/>
              <a:gd name="T11" fmla="*/ 2147483647 h 34"/>
              <a:gd name="T12" fmla="*/ 0 w 111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1"/>
              <a:gd name="T22" fmla="*/ 0 h 34"/>
              <a:gd name="T23" fmla="*/ 111 w 11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1" h="34">
                <a:moveTo>
                  <a:pt x="0" y="0"/>
                </a:moveTo>
                <a:lnTo>
                  <a:pt x="111" y="0"/>
                </a:lnTo>
                <a:lnTo>
                  <a:pt x="111" y="23"/>
                </a:lnTo>
                <a:lnTo>
                  <a:pt x="111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14" name="Freeform 25"/>
          <p:cNvSpPr>
            <a:spLocks/>
          </p:cNvSpPr>
          <p:nvPr/>
        </p:nvSpPr>
        <p:spPr bwMode="auto">
          <a:xfrm>
            <a:off x="2054225" y="1525588"/>
            <a:ext cx="177800" cy="53975"/>
          </a:xfrm>
          <a:custGeom>
            <a:avLst/>
            <a:gdLst>
              <a:gd name="T0" fmla="*/ 0 w 112"/>
              <a:gd name="T1" fmla="*/ 0 h 34"/>
              <a:gd name="T2" fmla="*/ 2147483647 w 112"/>
              <a:gd name="T3" fmla="*/ 0 h 34"/>
              <a:gd name="T4" fmla="*/ 2147483647 w 112"/>
              <a:gd name="T5" fmla="*/ 2147483647 h 34"/>
              <a:gd name="T6" fmla="*/ 2147483647 w 112"/>
              <a:gd name="T7" fmla="*/ 2147483647 h 34"/>
              <a:gd name="T8" fmla="*/ 0 w 112"/>
              <a:gd name="T9" fmla="*/ 2147483647 h 34"/>
              <a:gd name="T10" fmla="*/ 0 w 112"/>
              <a:gd name="T11" fmla="*/ 2147483647 h 34"/>
              <a:gd name="T12" fmla="*/ 0 w 112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"/>
              <a:gd name="T22" fmla="*/ 0 h 34"/>
              <a:gd name="T23" fmla="*/ 112 w 11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" h="34">
                <a:moveTo>
                  <a:pt x="0" y="0"/>
                </a:moveTo>
                <a:lnTo>
                  <a:pt x="112" y="0"/>
                </a:lnTo>
                <a:lnTo>
                  <a:pt x="112" y="23"/>
                </a:lnTo>
                <a:lnTo>
                  <a:pt x="112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15" name="Freeform 26"/>
          <p:cNvSpPr>
            <a:spLocks/>
          </p:cNvSpPr>
          <p:nvPr/>
        </p:nvSpPr>
        <p:spPr bwMode="auto">
          <a:xfrm>
            <a:off x="2319338" y="1525588"/>
            <a:ext cx="177800" cy="53975"/>
          </a:xfrm>
          <a:custGeom>
            <a:avLst/>
            <a:gdLst>
              <a:gd name="T0" fmla="*/ 0 w 112"/>
              <a:gd name="T1" fmla="*/ 0 h 34"/>
              <a:gd name="T2" fmla="*/ 2147483647 w 112"/>
              <a:gd name="T3" fmla="*/ 0 h 34"/>
              <a:gd name="T4" fmla="*/ 2147483647 w 112"/>
              <a:gd name="T5" fmla="*/ 2147483647 h 34"/>
              <a:gd name="T6" fmla="*/ 2147483647 w 112"/>
              <a:gd name="T7" fmla="*/ 2147483647 h 34"/>
              <a:gd name="T8" fmla="*/ 0 w 112"/>
              <a:gd name="T9" fmla="*/ 2147483647 h 34"/>
              <a:gd name="T10" fmla="*/ 0 w 112"/>
              <a:gd name="T11" fmla="*/ 2147483647 h 34"/>
              <a:gd name="T12" fmla="*/ 0 w 112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"/>
              <a:gd name="T22" fmla="*/ 0 h 34"/>
              <a:gd name="T23" fmla="*/ 112 w 11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" h="34">
                <a:moveTo>
                  <a:pt x="0" y="0"/>
                </a:moveTo>
                <a:lnTo>
                  <a:pt x="112" y="0"/>
                </a:lnTo>
                <a:lnTo>
                  <a:pt x="112" y="23"/>
                </a:lnTo>
                <a:lnTo>
                  <a:pt x="112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16" name="Freeform 27"/>
          <p:cNvSpPr>
            <a:spLocks/>
          </p:cNvSpPr>
          <p:nvPr/>
        </p:nvSpPr>
        <p:spPr bwMode="auto">
          <a:xfrm>
            <a:off x="2568575" y="1525588"/>
            <a:ext cx="176213" cy="53975"/>
          </a:xfrm>
          <a:custGeom>
            <a:avLst/>
            <a:gdLst>
              <a:gd name="T0" fmla="*/ 0 w 111"/>
              <a:gd name="T1" fmla="*/ 0 h 34"/>
              <a:gd name="T2" fmla="*/ 2147483647 w 111"/>
              <a:gd name="T3" fmla="*/ 0 h 34"/>
              <a:gd name="T4" fmla="*/ 2147483647 w 111"/>
              <a:gd name="T5" fmla="*/ 2147483647 h 34"/>
              <a:gd name="T6" fmla="*/ 2147483647 w 111"/>
              <a:gd name="T7" fmla="*/ 2147483647 h 34"/>
              <a:gd name="T8" fmla="*/ 0 w 111"/>
              <a:gd name="T9" fmla="*/ 2147483647 h 34"/>
              <a:gd name="T10" fmla="*/ 0 w 111"/>
              <a:gd name="T11" fmla="*/ 2147483647 h 34"/>
              <a:gd name="T12" fmla="*/ 0 w 111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1"/>
              <a:gd name="T22" fmla="*/ 0 h 34"/>
              <a:gd name="T23" fmla="*/ 111 w 11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1" h="34">
                <a:moveTo>
                  <a:pt x="0" y="0"/>
                </a:moveTo>
                <a:lnTo>
                  <a:pt x="111" y="0"/>
                </a:lnTo>
                <a:lnTo>
                  <a:pt x="111" y="23"/>
                </a:lnTo>
                <a:lnTo>
                  <a:pt x="111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17" name="Freeform 28"/>
          <p:cNvSpPr>
            <a:spLocks/>
          </p:cNvSpPr>
          <p:nvPr/>
        </p:nvSpPr>
        <p:spPr bwMode="auto">
          <a:xfrm>
            <a:off x="2833688" y="1525588"/>
            <a:ext cx="177800" cy="53975"/>
          </a:xfrm>
          <a:custGeom>
            <a:avLst/>
            <a:gdLst>
              <a:gd name="T0" fmla="*/ 0 w 112"/>
              <a:gd name="T1" fmla="*/ 0 h 34"/>
              <a:gd name="T2" fmla="*/ 2147483647 w 112"/>
              <a:gd name="T3" fmla="*/ 0 h 34"/>
              <a:gd name="T4" fmla="*/ 2147483647 w 112"/>
              <a:gd name="T5" fmla="*/ 2147483647 h 34"/>
              <a:gd name="T6" fmla="*/ 2147483647 w 112"/>
              <a:gd name="T7" fmla="*/ 2147483647 h 34"/>
              <a:gd name="T8" fmla="*/ 0 w 112"/>
              <a:gd name="T9" fmla="*/ 2147483647 h 34"/>
              <a:gd name="T10" fmla="*/ 0 w 112"/>
              <a:gd name="T11" fmla="*/ 2147483647 h 34"/>
              <a:gd name="T12" fmla="*/ 0 w 112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"/>
              <a:gd name="T22" fmla="*/ 0 h 34"/>
              <a:gd name="T23" fmla="*/ 112 w 11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" h="34">
                <a:moveTo>
                  <a:pt x="0" y="0"/>
                </a:moveTo>
                <a:lnTo>
                  <a:pt x="112" y="0"/>
                </a:lnTo>
                <a:lnTo>
                  <a:pt x="112" y="23"/>
                </a:lnTo>
                <a:lnTo>
                  <a:pt x="112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18" name="Line 29"/>
          <p:cNvSpPr>
            <a:spLocks noChangeShapeType="1"/>
          </p:cNvSpPr>
          <p:nvPr/>
        </p:nvSpPr>
        <p:spPr bwMode="auto">
          <a:xfrm>
            <a:off x="1789113" y="2093913"/>
            <a:ext cx="1239837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19" name="Line 30"/>
          <p:cNvSpPr>
            <a:spLocks noChangeShapeType="1"/>
          </p:cNvSpPr>
          <p:nvPr/>
        </p:nvSpPr>
        <p:spPr bwMode="auto">
          <a:xfrm flipV="1">
            <a:off x="1770063" y="2392363"/>
            <a:ext cx="1246187" cy="3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20" name="Line 31"/>
          <p:cNvSpPr>
            <a:spLocks noChangeShapeType="1"/>
          </p:cNvSpPr>
          <p:nvPr/>
        </p:nvSpPr>
        <p:spPr bwMode="auto">
          <a:xfrm>
            <a:off x="1789113" y="2714625"/>
            <a:ext cx="123983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21" name="Line 32"/>
          <p:cNvSpPr>
            <a:spLocks noChangeShapeType="1"/>
          </p:cNvSpPr>
          <p:nvPr/>
        </p:nvSpPr>
        <p:spPr bwMode="auto">
          <a:xfrm>
            <a:off x="1770063" y="3051175"/>
            <a:ext cx="1223962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22" name="Line 33"/>
          <p:cNvSpPr>
            <a:spLocks noChangeShapeType="1"/>
          </p:cNvSpPr>
          <p:nvPr/>
        </p:nvSpPr>
        <p:spPr bwMode="auto">
          <a:xfrm flipV="1">
            <a:off x="1752600" y="3668713"/>
            <a:ext cx="1284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23" name="Line 34"/>
          <p:cNvSpPr>
            <a:spLocks noChangeShapeType="1"/>
          </p:cNvSpPr>
          <p:nvPr/>
        </p:nvSpPr>
        <p:spPr bwMode="auto">
          <a:xfrm flipV="1">
            <a:off x="1749425" y="4686300"/>
            <a:ext cx="12827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24" name="Line 35"/>
          <p:cNvSpPr>
            <a:spLocks noChangeShapeType="1"/>
          </p:cNvSpPr>
          <p:nvPr/>
        </p:nvSpPr>
        <p:spPr bwMode="auto">
          <a:xfrm flipV="1">
            <a:off x="1752600" y="5029200"/>
            <a:ext cx="1254125" cy="111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25" name="Line 36"/>
          <p:cNvSpPr>
            <a:spLocks noChangeShapeType="1"/>
          </p:cNvSpPr>
          <p:nvPr/>
        </p:nvSpPr>
        <p:spPr bwMode="auto">
          <a:xfrm flipV="1">
            <a:off x="1770063" y="5629275"/>
            <a:ext cx="1241425" cy="3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26" name="Line 37"/>
          <p:cNvSpPr>
            <a:spLocks noChangeShapeType="1"/>
          </p:cNvSpPr>
          <p:nvPr/>
        </p:nvSpPr>
        <p:spPr bwMode="auto">
          <a:xfrm>
            <a:off x="1770063" y="5969000"/>
            <a:ext cx="1241425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27" name="Line 38"/>
          <p:cNvSpPr>
            <a:spLocks noChangeShapeType="1"/>
          </p:cNvSpPr>
          <p:nvPr/>
        </p:nvSpPr>
        <p:spPr bwMode="auto">
          <a:xfrm>
            <a:off x="1789113" y="6608763"/>
            <a:ext cx="1239837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28" name="Line 39"/>
          <p:cNvSpPr>
            <a:spLocks noChangeShapeType="1"/>
          </p:cNvSpPr>
          <p:nvPr/>
        </p:nvSpPr>
        <p:spPr bwMode="auto">
          <a:xfrm>
            <a:off x="1789113" y="7229475"/>
            <a:ext cx="123983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29" name="Rectangle 40"/>
          <p:cNvSpPr>
            <a:spLocks noChangeArrowheads="1"/>
          </p:cNvSpPr>
          <p:nvPr/>
        </p:nvSpPr>
        <p:spPr bwMode="auto">
          <a:xfrm>
            <a:off x="1751013" y="5307013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600">
              <a:latin typeface="Helvetica" charset="0"/>
            </a:endParaRPr>
          </a:p>
        </p:txBody>
      </p:sp>
      <p:sp>
        <p:nvSpPr>
          <p:cNvPr id="161830" name="Rectangle 41"/>
          <p:cNvSpPr>
            <a:spLocks noChangeArrowheads="1"/>
          </p:cNvSpPr>
          <p:nvPr/>
        </p:nvSpPr>
        <p:spPr bwMode="auto">
          <a:xfrm>
            <a:off x="1739900" y="3295650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600">
              <a:latin typeface="Helvetica" charset="0"/>
            </a:endParaRPr>
          </a:p>
        </p:txBody>
      </p:sp>
      <p:sp>
        <p:nvSpPr>
          <p:cNvPr id="161831" name="Rectangle 42"/>
          <p:cNvSpPr>
            <a:spLocks noChangeArrowheads="1"/>
          </p:cNvSpPr>
          <p:nvPr/>
        </p:nvSpPr>
        <p:spPr bwMode="auto">
          <a:xfrm>
            <a:off x="1765300" y="1757363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>
              <a:latin typeface="Helvetica" charset="0"/>
            </a:endParaRPr>
          </a:p>
        </p:txBody>
      </p:sp>
      <p:sp>
        <p:nvSpPr>
          <p:cNvPr id="161832" name="Rectangle 43"/>
          <p:cNvSpPr>
            <a:spLocks noChangeArrowheads="1"/>
          </p:cNvSpPr>
          <p:nvPr/>
        </p:nvSpPr>
        <p:spPr bwMode="auto">
          <a:xfrm>
            <a:off x="1735138" y="5602288"/>
            <a:ext cx="2762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800">
              <a:latin typeface="Helvetica" charset="0"/>
            </a:endParaRPr>
          </a:p>
        </p:txBody>
      </p:sp>
      <p:sp>
        <p:nvSpPr>
          <p:cNvPr id="161833" name="Rectangle 44"/>
          <p:cNvSpPr>
            <a:spLocks noChangeArrowheads="1"/>
          </p:cNvSpPr>
          <p:nvPr/>
        </p:nvSpPr>
        <p:spPr bwMode="auto">
          <a:xfrm>
            <a:off x="1866900" y="2882900"/>
            <a:ext cx="381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  <a:latin typeface="Helvetica" charset="0"/>
              </a:rPr>
              <a:t>         </a:t>
            </a:r>
            <a:endParaRPr lang="en-US">
              <a:latin typeface="Helvetica" charset="0"/>
            </a:endParaRPr>
          </a:p>
        </p:txBody>
      </p:sp>
      <p:sp>
        <p:nvSpPr>
          <p:cNvPr id="161834" name="Line 45"/>
          <p:cNvSpPr>
            <a:spLocks noChangeShapeType="1"/>
          </p:cNvSpPr>
          <p:nvPr/>
        </p:nvSpPr>
        <p:spPr bwMode="auto">
          <a:xfrm flipV="1">
            <a:off x="1239838" y="5362575"/>
            <a:ext cx="420687" cy="1588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35" name="Line 46"/>
          <p:cNvSpPr>
            <a:spLocks noChangeShapeType="1"/>
          </p:cNvSpPr>
          <p:nvPr/>
        </p:nvSpPr>
        <p:spPr bwMode="auto">
          <a:xfrm>
            <a:off x="725488" y="3540125"/>
            <a:ext cx="957262" cy="1588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36" name="Line 47"/>
          <p:cNvSpPr>
            <a:spLocks noChangeShapeType="1"/>
          </p:cNvSpPr>
          <p:nvPr/>
        </p:nvSpPr>
        <p:spPr bwMode="auto">
          <a:xfrm flipV="1">
            <a:off x="3117850" y="276225"/>
            <a:ext cx="0" cy="7137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37" name="AutoShape 48"/>
          <p:cNvSpPr>
            <a:spLocks noChangeArrowheads="1"/>
          </p:cNvSpPr>
          <p:nvPr/>
        </p:nvSpPr>
        <p:spPr bwMode="auto">
          <a:xfrm rot="5400000">
            <a:off x="1768475" y="1554163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61838" name="AutoShape 49"/>
          <p:cNvSpPr>
            <a:spLocks noChangeArrowheads="1"/>
          </p:cNvSpPr>
          <p:nvPr/>
        </p:nvSpPr>
        <p:spPr bwMode="auto">
          <a:xfrm rot="5400000">
            <a:off x="1784350" y="3082925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61839" name="AutoShape 50"/>
          <p:cNvSpPr>
            <a:spLocks noChangeArrowheads="1"/>
          </p:cNvSpPr>
          <p:nvPr/>
        </p:nvSpPr>
        <p:spPr bwMode="auto">
          <a:xfrm rot="5400000">
            <a:off x="1782763" y="5076825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61840" name="AutoShape 51"/>
          <p:cNvSpPr>
            <a:spLocks noChangeArrowheads="1"/>
          </p:cNvSpPr>
          <p:nvPr/>
        </p:nvSpPr>
        <p:spPr bwMode="auto">
          <a:xfrm rot="5400000">
            <a:off x="1762125" y="6069013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61841" name="Line 52"/>
          <p:cNvSpPr>
            <a:spLocks noChangeShapeType="1"/>
          </p:cNvSpPr>
          <p:nvPr/>
        </p:nvSpPr>
        <p:spPr bwMode="auto">
          <a:xfrm>
            <a:off x="1785938" y="731838"/>
            <a:ext cx="132715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42" name="Freeform 53"/>
          <p:cNvSpPr>
            <a:spLocks/>
          </p:cNvSpPr>
          <p:nvPr/>
        </p:nvSpPr>
        <p:spPr bwMode="auto">
          <a:xfrm>
            <a:off x="744538" y="3552825"/>
            <a:ext cx="120650" cy="396875"/>
          </a:xfrm>
          <a:custGeom>
            <a:avLst/>
            <a:gdLst>
              <a:gd name="T0" fmla="*/ 2147483647 w 357"/>
              <a:gd name="T1" fmla="*/ 0 h 1173"/>
              <a:gd name="T2" fmla="*/ 2147483647 w 357"/>
              <a:gd name="T3" fmla="*/ 2147483647 h 1173"/>
              <a:gd name="T4" fmla="*/ 2147483647 w 357"/>
              <a:gd name="T5" fmla="*/ 2147483647 h 1173"/>
              <a:gd name="T6" fmla="*/ 0 w 357"/>
              <a:gd name="T7" fmla="*/ 2147483647 h 1173"/>
              <a:gd name="T8" fmla="*/ 2147483647 w 357"/>
              <a:gd name="T9" fmla="*/ 0 h 11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7"/>
              <a:gd name="T16" fmla="*/ 0 h 1173"/>
              <a:gd name="T17" fmla="*/ 357 w 357"/>
              <a:gd name="T18" fmla="*/ 1173 h 11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7" h="1173">
                <a:moveTo>
                  <a:pt x="45" y="0"/>
                </a:moveTo>
                <a:lnTo>
                  <a:pt x="357" y="1162"/>
                </a:lnTo>
                <a:lnTo>
                  <a:pt x="312" y="1173"/>
                </a:lnTo>
                <a:lnTo>
                  <a:pt x="0" y="11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1843" name="Freeform 54"/>
          <p:cNvSpPr>
            <a:spLocks/>
          </p:cNvSpPr>
          <p:nvPr/>
        </p:nvSpPr>
        <p:spPr bwMode="auto">
          <a:xfrm>
            <a:off x="1146175" y="4886325"/>
            <a:ext cx="117475" cy="481013"/>
          </a:xfrm>
          <a:custGeom>
            <a:avLst/>
            <a:gdLst>
              <a:gd name="T0" fmla="*/ 2147483647 w 357"/>
              <a:gd name="T1" fmla="*/ 0 h 1173"/>
              <a:gd name="T2" fmla="*/ 2147483647 w 357"/>
              <a:gd name="T3" fmla="*/ 2147483647 h 1173"/>
              <a:gd name="T4" fmla="*/ 2147483647 w 357"/>
              <a:gd name="T5" fmla="*/ 2147483647 h 1173"/>
              <a:gd name="T6" fmla="*/ 0 w 357"/>
              <a:gd name="T7" fmla="*/ 2147483647 h 1173"/>
              <a:gd name="T8" fmla="*/ 2147483647 w 357"/>
              <a:gd name="T9" fmla="*/ 0 h 11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7"/>
              <a:gd name="T16" fmla="*/ 0 h 1173"/>
              <a:gd name="T17" fmla="*/ 357 w 357"/>
              <a:gd name="T18" fmla="*/ 1173 h 11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7" h="1173">
                <a:moveTo>
                  <a:pt x="45" y="0"/>
                </a:moveTo>
                <a:lnTo>
                  <a:pt x="357" y="1162"/>
                </a:lnTo>
                <a:lnTo>
                  <a:pt x="312" y="1173"/>
                </a:lnTo>
                <a:lnTo>
                  <a:pt x="0" y="11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1844" name="Line 55"/>
          <p:cNvSpPr>
            <a:spLocks noChangeShapeType="1"/>
          </p:cNvSpPr>
          <p:nvPr/>
        </p:nvSpPr>
        <p:spPr bwMode="auto">
          <a:xfrm>
            <a:off x="1747838" y="4316413"/>
            <a:ext cx="1270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45" name="Line 56"/>
          <p:cNvSpPr>
            <a:spLocks noChangeShapeType="1"/>
          </p:cNvSpPr>
          <p:nvPr/>
        </p:nvSpPr>
        <p:spPr bwMode="auto">
          <a:xfrm flipV="1">
            <a:off x="1781175" y="6910388"/>
            <a:ext cx="125253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46" name="Line 69"/>
          <p:cNvSpPr>
            <a:spLocks noChangeShapeType="1"/>
          </p:cNvSpPr>
          <p:nvPr/>
        </p:nvSpPr>
        <p:spPr bwMode="auto">
          <a:xfrm>
            <a:off x="1627188" y="238125"/>
            <a:ext cx="0" cy="33162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47" name="Line 70"/>
          <p:cNvSpPr>
            <a:spLocks noChangeShapeType="1"/>
          </p:cNvSpPr>
          <p:nvPr/>
        </p:nvSpPr>
        <p:spPr bwMode="auto">
          <a:xfrm>
            <a:off x="1603375" y="255588"/>
            <a:ext cx="12350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48" name="Line 71"/>
          <p:cNvSpPr>
            <a:spLocks noChangeShapeType="1"/>
          </p:cNvSpPr>
          <p:nvPr/>
        </p:nvSpPr>
        <p:spPr bwMode="auto">
          <a:xfrm>
            <a:off x="1590675" y="7402513"/>
            <a:ext cx="197961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49" name="Line 72"/>
          <p:cNvSpPr>
            <a:spLocks noChangeShapeType="1"/>
          </p:cNvSpPr>
          <p:nvPr/>
        </p:nvSpPr>
        <p:spPr bwMode="auto">
          <a:xfrm>
            <a:off x="3530600" y="260350"/>
            <a:ext cx="0" cy="71516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50" name="Line 73"/>
          <p:cNvSpPr>
            <a:spLocks noChangeShapeType="1"/>
          </p:cNvSpPr>
          <p:nvPr/>
        </p:nvSpPr>
        <p:spPr bwMode="auto">
          <a:xfrm>
            <a:off x="1633538" y="5330825"/>
            <a:ext cx="0" cy="20669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51" name="Line 74"/>
          <p:cNvSpPr>
            <a:spLocks noChangeShapeType="1"/>
          </p:cNvSpPr>
          <p:nvPr/>
        </p:nvSpPr>
        <p:spPr bwMode="auto">
          <a:xfrm>
            <a:off x="2330450" y="250825"/>
            <a:ext cx="12350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52" name="Line 75"/>
          <p:cNvSpPr>
            <a:spLocks noChangeShapeType="1"/>
          </p:cNvSpPr>
          <p:nvPr/>
        </p:nvSpPr>
        <p:spPr bwMode="auto">
          <a:xfrm flipV="1">
            <a:off x="1757363" y="3989388"/>
            <a:ext cx="1249362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53" name="Rectangle 76"/>
          <p:cNvSpPr>
            <a:spLocks noChangeArrowheads="1"/>
          </p:cNvSpPr>
          <p:nvPr/>
        </p:nvSpPr>
        <p:spPr bwMode="auto">
          <a:xfrm>
            <a:off x="2028825" y="1590675"/>
            <a:ext cx="1143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>
              <a:latin typeface="Helvetica" charset="0"/>
            </a:endParaRPr>
          </a:p>
        </p:txBody>
      </p:sp>
      <p:sp>
        <p:nvSpPr>
          <p:cNvPr id="161854" name="Rectangle 77"/>
          <p:cNvSpPr>
            <a:spLocks noChangeArrowheads="1"/>
          </p:cNvSpPr>
          <p:nvPr/>
        </p:nvSpPr>
        <p:spPr bwMode="auto">
          <a:xfrm>
            <a:off x="2170113" y="1733550"/>
            <a:ext cx="190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latin typeface="Helvetica" charset="0"/>
              </a:rPr>
              <a:t>      </a:t>
            </a:r>
            <a:endParaRPr lang="en-US">
              <a:latin typeface="Helvetica" charset="0"/>
            </a:endParaRPr>
          </a:p>
        </p:txBody>
      </p:sp>
      <p:sp>
        <p:nvSpPr>
          <p:cNvPr id="161855" name="Rectangle 78"/>
          <p:cNvSpPr>
            <a:spLocks noChangeArrowheads="1"/>
          </p:cNvSpPr>
          <p:nvPr/>
        </p:nvSpPr>
        <p:spPr bwMode="auto">
          <a:xfrm>
            <a:off x="2308225" y="3219450"/>
            <a:ext cx="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>
              <a:latin typeface="Helvetica" charset="0"/>
            </a:endParaRPr>
          </a:p>
        </p:txBody>
      </p:sp>
      <p:sp>
        <p:nvSpPr>
          <p:cNvPr id="161856" name="Rectangle 79"/>
          <p:cNvSpPr>
            <a:spLocks noChangeArrowheads="1"/>
          </p:cNvSpPr>
          <p:nvPr/>
        </p:nvSpPr>
        <p:spPr bwMode="auto">
          <a:xfrm>
            <a:off x="2824163" y="3219450"/>
            <a:ext cx="38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latin typeface="Helvetica" charset="0"/>
              </a:rPr>
              <a:t>:</a:t>
            </a:r>
            <a:endParaRPr lang="en-US">
              <a:latin typeface="Helvetica" charset="0"/>
            </a:endParaRPr>
          </a:p>
        </p:txBody>
      </p:sp>
      <p:sp>
        <p:nvSpPr>
          <p:cNvPr id="161857" name="Rectangle 80"/>
          <p:cNvSpPr>
            <a:spLocks noChangeArrowheads="1"/>
          </p:cNvSpPr>
          <p:nvPr/>
        </p:nvSpPr>
        <p:spPr bwMode="auto">
          <a:xfrm>
            <a:off x="0" y="1689100"/>
            <a:ext cx="10058400" cy="60833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161858" name="Rectangle 81"/>
          <p:cNvSpPr>
            <a:spLocks noChangeArrowheads="1"/>
          </p:cNvSpPr>
          <p:nvPr/>
        </p:nvSpPr>
        <p:spPr bwMode="auto">
          <a:xfrm>
            <a:off x="2000250" y="5200650"/>
            <a:ext cx="31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</a:t>
            </a:r>
            <a:endParaRPr lang="en-US">
              <a:latin typeface="Helvetica" charset="0"/>
            </a:endParaRPr>
          </a:p>
        </p:txBody>
      </p:sp>
      <p:sp>
        <p:nvSpPr>
          <p:cNvPr id="161859" name="Text Box 82"/>
          <p:cNvSpPr txBox="1">
            <a:spLocks noChangeArrowheads="1"/>
          </p:cNvSpPr>
          <p:nvPr/>
        </p:nvSpPr>
        <p:spPr bwMode="auto">
          <a:xfrm rot="-5400000">
            <a:off x="967582" y="3485356"/>
            <a:ext cx="4703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61860" name="Rectangle 83"/>
          <p:cNvSpPr>
            <a:spLocks noChangeArrowheads="1"/>
          </p:cNvSpPr>
          <p:nvPr/>
        </p:nvSpPr>
        <p:spPr bwMode="auto">
          <a:xfrm>
            <a:off x="1800225" y="6176963"/>
            <a:ext cx="190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</a:t>
            </a:r>
            <a:endParaRPr lang="en-US">
              <a:latin typeface="Helvetica" charset="0"/>
            </a:endParaRPr>
          </a:p>
        </p:txBody>
      </p:sp>
      <p:sp>
        <p:nvSpPr>
          <p:cNvPr id="161861" name="Rectangle 84"/>
          <p:cNvSpPr>
            <a:spLocks noChangeArrowheads="1"/>
          </p:cNvSpPr>
          <p:nvPr/>
        </p:nvSpPr>
        <p:spPr bwMode="auto">
          <a:xfrm>
            <a:off x="2030413" y="6224588"/>
            <a:ext cx="285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latin typeface="Helvetica" charset="0"/>
              </a:rPr>
              <a:t>         </a:t>
            </a:r>
            <a:endParaRPr lang="en-US">
              <a:latin typeface="Helvetica" charset="0"/>
            </a:endParaRPr>
          </a:p>
        </p:txBody>
      </p:sp>
      <p:grpSp>
        <p:nvGrpSpPr>
          <p:cNvPr id="161862" name="Group 85"/>
          <p:cNvGrpSpPr>
            <a:grpSpLocks/>
          </p:cNvGrpSpPr>
          <p:nvPr/>
        </p:nvGrpSpPr>
        <p:grpSpPr bwMode="auto">
          <a:xfrm>
            <a:off x="1827213" y="338138"/>
            <a:ext cx="1211262" cy="6008687"/>
            <a:chOff x="1151" y="213"/>
            <a:chExt cx="763" cy="3785"/>
          </a:xfrm>
        </p:grpSpPr>
        <p:grpSp>
          <p:nvGrpSpPr>
            <p:cNvPr id="161937" name="Group 86"/>
            <p:cNvGrpSpPr>
              <a:grpSpLocks/>
            </p:cNvGrpSpPr>
            <p:nvPr/>
          </p:nvGrpSpPr>
          <p:grpSpPr bwMode="auto">
            <a:xfrm>
              <a:off x="1151" y="213"/>
              <a:ext cx="763" cy="3704"/>
              <a:chOff x="1151" y="213"/>
              <a:chExt cx="763" cy="3704"/>
            </a:xfrm>
          </p:grpSpPr>
          <p:sp>
            <p:nvSpPr>
              <p:cNvPr id="161939" name="Rectangle 87"/>
              <p:cNvSpPr>
                <a:spLocks noChangeArrowheads="1"/>
              </p:cNvSpPr>
              <p:nvPr/>
            </p:nvSpPr>
            <p:spPr bwMode="auto">
              <a:xfrm>
                <a:off x="1151" y="215"/>
                <a:ext cx="18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Israel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1940" name="Rectangle 88"/>
              <p:cNvSpPr>
                <a:spLocks noChangeArrowheads="1"/>
              </p:cNvSpPr>
              <p:nvPr/>
            </p:nvSpPr>
            <p:spPr bwMode="auto">
              <a:xfrm>
                <a:off x="1346" y="213"/>
                <a:ext cx="56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: Reino del norte</a:t>
                </a:r>
                <a:endParaRPr lang="en-US">
                  <a:latin typeface="Helvetica" charset="0"/>
                </a:endParaRPr>
              </a:p>
            </p:txBody>
          </p:sp>
          <p:grpSp>
            <p:nvGrpSpPr>
              <p:cNvPr id="161941" name="Group 89"/>
              <p:cNvGrpSpPr>
                <a:grpSpLocks/>
              </p:cNvGrpSpPr>
              <p:nvPr/>
            </p:nvGrpSpPr>
            <p:grpSpPr bwMode="auto">
              <a:xfrm>
                <a:off x="1278" y="1002"/>
                <a:ext cx="548" cy="176"/>
                <a:chOff x="1278" y="1002"/>
                <a:chExt cx="548" cy="176"/>
              </a:xfrm>
            </p:grpSpPr>
            <p:sp>
              <p:nvSpPr>
                <p:cNvPr id="161950" name="Rectangle 90"/>
                <p:cNvSpPr>
                  <a:spLocks noChangeArrowheads="1"/>
                </p:cNvSpPr>
                <p:nvPr/>
              </p:nvSpPr>
              <p:spPr bwMode="auto">
                <a:xfrm>
                  <a:off x="1390" y="1002"/>
                  <a:ext cx="188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900" b="1" i="1">
                      <a:solidFill>
                        <a:srgbClr val="000000"/>
                      </a:solidFill>
                      <a:latin typeface="Helvetica" charset="0"/>
                    </a:rPr>
                    <a:t> Judá</a:t>
                  </a:r>
                  <a:endParaRPr lang="en-US">
                    <a:latin typeface="Helvetica" charset="0"/>
                  </a:endParaRPr>
                </a:p>
              </p:txBody>
            </p:sp>
            <p:sp>
              <p:nvSpPr>
                <p:cNvPr id="161951" name="Rectangle 91"/>
                <p:cNvSpPr>
                  <a:spLocks noChangeArrowheads="1"/>
                </p:cNvSpPr>
                <p:nvPr/>
              </p:nvSpPr>
              <p:spPr bwMode="auto">
                <a:xfrm>
                  <a:off x="1278" y="1092"/>
                  <a:ext cx="548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900" b="1" u="sng">
                      <a:solidFill>
                        <a:srgbClr val="000000"/>
                      </a:solidFill>
                      <a:latin typeface="Helvetica" charset="0"/>
                    </a:rPr>
                    <a:t> En decadencia:</a:t>
                  </a:r>
                  <a:endParaRPr lang="en-US">
                    <a:latin typeface="Helvetica" charset="0"/>
                  </a:endParaRPr>
                </a:p>
              </p:txBody>
            </p:sp>
          </p:grpSp>
          <p:sp>
            <p:nvSpPr>
              <p:cNvPr id="161942" name="Rectangle 92"/>
              <p:cNvSpPr>
                <a:spLocks noChangeArrowheads="1"/>
              </p:cNvSpPr>
              <p:nvPr/>
            </p:nvSpPr>
            <p:spPr bwMode="auto">
              <a:xfrm>
                <a:off x="1254" y="1950"/>
                <a:ext cx="5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1943" name="Rectangle 93"/>
              <p:cNvSpPr>
                <a:spLocks noChangeArrowheads="1"/>
              </p:cNvSpPr>
              <p:nvPr/>
            </p:nvSpPr>
            <p:spPr bwMode="auto">
              <a:xfrm>
                <a:off x="1344" y="1950"/>
                <a:ext cx="18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 Judá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1944" name="Rectangle 94"/>
              <p:cNvSpPr>
                <a:spLocks noChangeArrowheads="1"/>
              </p:cNvSpPr>
              <p:nvPr/>
            </p:nvSpPr>
            <p:spPr bwMode="auto">
              <a:xfrm>
                <a:off x="1397" y="2024"/>
                <a:ext cx="24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u="sng">
                    <a:solidFill>
                      <a:srgbClr val="000000"/>
                    </a:solidFill>
                    <a:latin typeface="Helvetica" charset="0"/>
                  </a:rPr>
                  <a:t> Crisis: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1945" name="Rectangle 95"/>
              <p:cNvSpPr>
                <a:spLocks noChangeArrowheads="1"/>
              </p:cNvSpPr>
              <p:nvPr/>
            </p:nvSpPr>
            <p:spPr bwMode="auto">
              <a:xfrm>
                <a:off x="1282" y="3220"/>
                <a:ext cx="7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 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1946" name="Rectangle 96"/>
              <p:cNvSpPr>
                <a:spLocks noChangeArrowheads="1"/>
              </p:cNvSpPr>
              <p:nvPr/>
            </p:nvSpPr>
            <p:spPr bwMode="auto">
              <a:xfrm>
                <a:off x="1394" y="3220"/>
                <a:ext cx="16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Judá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1947" name="Rectangle 97"/>
              <p:cNvSpPr>
                <a:spLocks noChangeArrowheads="1"/>
              </p:cNvSpPr>
              <p:nvPr/>
            </p:nvSpPr>
            <p:spPr bwMode="auto">
              <a:xfrm>
                <a:off x="1305" y="3309"/>
                <a:ext cx="49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u="sng">
                    <a:solidFill>
                      <a:srgbClr val="000000"/>
                    </a:solidFill>
                    <a:latin typeface="Helvetica" charset="0"/>
                  </a:rPr>
                  <a:t>En cautividad: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1948" name="Rectangle 98"/>
              <p:cNvSpPr>
                <a:spLocks noChangeArrowheads="1"/>
              </p:cNvSpPr>
              <p:nvPr/>
            </p:nvSpPr>
            <p:spPr bwMode="auto">
              <a:xfrm>
                <a:off x="1246" y="3831"/>
                <a:ext cx="7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 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1949" name="Rectangle 99"/>
              <p:cNvSpPr>
                <a:spLocks noChangeArrowheads="1"/>
              </p:cNvSpPr>
              <p:nvPr/>
            </p:nvSpPr>
            <p:spPr bwMode="auto">
              <a:xfrm>
                <a:off x="1358" y="3831"/>
                <a:ext cx="16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Judá</a:t>
                </a:r>
                <a:endParaRPr lang="en-US">
                  <a:latin typeface="Helvetica" charset="0"/>
                </a:endParaRPr>
              </a:p>
            </p:txBody>
          </p:sp>
        </p:grpSp>
        <p:sp>
          <p:nvSpPr>
            <p:cNvPr id="161938" name="Rectangle 100"/>
            <p:cNvSpPr>
              <a:spLocks noChangeArrowheads="1"/>
            </p:cNvSpPr>
            <p:nvPr/>
          </p:nvSpPr>
          <p:spPr bwMode="auto">
            <a:xfrm>
              <a:off x="1338" y="3912"/>
              <a:ext cx="42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 u="sng">
                  <a:solidFill>
                    <a:srgbClr val="000000"/>
                  </a:solidFill>
                  <a:latin typeface="Helvetica" charset="0"/>
                </a:rPr>
                <a:t>  Al regreso:</a:t>
              </a:r>
              <a:endParaRPr lang="en-US">
                <a:latin typeface="Helvetica" charset="0"/>
              </a:endParaRPr>
            </a:p>
          </p:txBody>
        </p:sp>
      </p:grpSp>
      <p:sp>
        <p:nvSpPr>
          <p:cNvPr id="161863" name="Rectangle 101"/>
          <p:cNvSpPr>
            <a:spLocks noChangeArrowheads="1"/>
          </p:cNvSpPr>
          <p:nvPr/>
        </p:nvSpPr>
        <p:spPr bwMode="auto">
          <a:xfrm>
            <a:off x="5589588" y="306388"/>
            <a:ext cx="4102100" cy="718343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64" name="Text Box 102"/>
          <p:cNvSpPr txBox="1">
            <a:spLocks noChangeArrowheads="1"/>
          </p:cNvSpPr>
          <p:nvPr/>
        </p:nvSpPr>
        <p:spPr bwMode="auto">
          <a:xfrm>
            <a:off x="9017000" y="751998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77</a:t>
            </a:r>
          </a:p>
        </p:txBody>
      </p:sp>
      <p:sp>
        <p:nvSpPr>
          <p:cNvPr id="161865" name="Text Box 103"/>
          <p:cNvSpPr txBox="1">
            <a:spLocks noChangeArrowheads="1"/>
          </p:cNvSpPr>
          <p:nvPr/>
        </p:nvSpPr>
        <p:spPr bwMode="auto">
          <a:xfrm>
            <a:off x="8531225" y="7516813"/>
            <a:ext cx="658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9.6.07.</a:t>
            </a:r>
          </a:p>
        </p:txBody>
      </p:sp>
      <p:grpSp>
        <p:nvGrpSpPr>
          <p:cNvPr id="6" name="Group 104"/>
          <p:cNvGrpSpPr>
            <a:grpSpLocks/>
          </p:cNvGrpSpPr>
          <p:nvPr/>
        </p:nvGrpSpPr>
        <p:grpSpPr bwMode="auto">
          <a:xfrm>
            <a:off x="3754438" y="322263"/>
            <a:ext cx="5287962" cy="7143750"/>
            <a:chOff x="2365" y="203"/>
            <a:chExt cx="3331" cy="4500"/>
          </a:xfrm>
        </p:grpSpPr>
        <p:sp>
          <p:nvSpPr>
            <p:cNvPr id="1439849" name="Text Box 105"/>
            <p:cNvSpPr txBox="1">
              <a:spLocks noChangeArrowheads="1"/>
            </p:cNvSpPr>
            <p:nvPr/>
          </p:nvSpPr>
          <p:spPr bwMode="auto">
            <a:xfrm>
              <a:off x="4276" y="3110"/>
              <a:ext cx="1420" cy="15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b="1" dirty="0">
                  <a:solidFill>
                    <a:srgbClr val="FFF819"/>
                  </a:solidFill>
                  <a:latin typeface="Helvetica" pitchFamily="1" charset="0"/>
                  <a:ea typeface="+mn-ea"/>
                  <a:cs typeface="+mn-cs"/>
                </a:rPr>
                <a:t>“Arabia                  </a:t>
              </a:r>
              <a:r>
                <a:rPr lang="en-US" sz="3200" b="1" dirty="0" err="1">
                  <a:solidFill>
                    <a:srgbClr val="FFF819"/>
                  </a:solidFill>
                  <a:latin typeface="Helvetica" pitchFamily="1" charset="0"/>
                  <a:ea typeface="+mn-ea"/>
                  <a:cs typeface="+mn-cs"/>
                </a:rPr>
                <a:t>Ofrecia</a:t>
              </a:r>
              <a:r>
                <a:rPr lang="en-US" sz="3200" b="1" dirty="0">
                  <a:solidFill>
                    <a:srgbClr val="FFF819"/>
                  </a:solidFill>
                  <a:latin typeface="Helvetica" pitchFamily="1" charset="0"/>
                  <a:ea typeface="+mn-ea"/>
                  <a:cs typeface="+mn-cs"/>
                </a:rPr>
                <a:t>                        </a:t>
              </a:r>
              <a:r>
                <a:rPr lang="en-US" sz="3200" b="1" dirty="0" err="1">
                  <a:solidFill>
                    <a:srgbClr val="FFF819"/>
                  </a:solidFill>
                  <a:latin typeface="Helvetica" pitchFamily="1" charset="0"/>
                  <a:ea typeface="+mn-ea"/>
                  <a:cs typeface="+mn-cs"/>
                </a:rPr>
                <a:t>Joyas</a:t>
              </a:r>
              <a:r>
                <a:rPr lang="en-US" sz="3200" b="1" dirty="0">
                  <a:solidFill>
                    <a:srgbClr val="FFF819"/>
                  </a:solidFill>
                  <a:latin typeface="Helvetica" pitchFamily="1" charset="0"/>
                  <a:ea typeface="+mn-ea"/>
                  <a:cs typeface="+mn-cs"/>
                </a:rPr>
                <a:t>”  </a:t>
              </a:r>
            </a:p>
          </p:txBody>
        </p:sp>
        <p:sp>
          <p:nvSpPr>
            <p:cNvPr id="1439850" name="Rectangle 106"/>
            <p:cNvSpPr>
              <a:spLocks noChangeArrowheads="1"/>
            </p:cNvSpPr>
            <p:nvPr/>
          </p:nvSpPr>
          <p:spPr bwMode="auto">
            <a:xfrm>
              <a:off x="2365" y="203"/>
              <a:ext cx="907" cy="852"/>
            </a:xfrm>
            <a:prstGeom prst="rect">
              <a:avLst/>
            </a:prstGeom>
            <a:noFill/>
            <a:ln w="57150">
              <a:solidFill>
                <a:schemeClr val="hlink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161867" name="Text Box 119"/>
          <p:cNvSpPr txBox="1">
            <a:spLocks noChangeArrowheads="1"/>
          </p:cNvSpPr>
          <p:nvPr/>
        </p:nvSpPr>
        <p:spPr bwMode="auto">
          <a:xfrm>
            <a:off x="449263" y="735647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latin typeface="Arial" charset="0"/>
              </a:rPr>
              <a:t>© </a:t>
            </a:r>
            <a:r>
              <a:rPr lang="en-US" sz="1000" b="1">
                <a:latin typeface="Arial" charset="0"/>
              </a:rPr>
              <a:t>2012</a:t>
            </a:r>
            <a:r>
              <a:rPr lang="en-US" sz="900" b="1">
                <a:latin typeface="Arial" charset="0"/>
              </a:rPr>
              <a:t> TBBMI</a:t>
            </a:r>
          </a:p>
        </p:txBody>
      </p:sp>
      <p:sp>
        <p:nvSpPr>
          <p:cNvPr id="1439864" name="Text Box 120"/>
          <p:cNvSpPr txBox="1">
            <a:spLocks noChangeArrowheads="1"/>
          </p:cNvSpPr>
          <p:nvPr/>
        </p:nvSpPr>
        <p:spPr bwMode="auto">
          <a:xfrm>
            <a:off x="5556250" y="2019300"/>
            <a:ext cx="4330700" cy="173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Esclarecer</a:t>
            </a:r>
          </a:p>
          <a:p>
            <a:pPr algn="ctr">
              <a:defRPr/>
            </a:pP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los 17 libros de</a:t>
            </a:r>
          </a:p>
          <a:p>
            <a:pPr algn="ctr">
              <a:defRPr/>
            </a:pPr>
            <a:r>
              <a:rPr lang="ja-JP" altLang="en-US" sz="36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36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sp>
        <p:nvSpPr>
          <p:cNvPr id="161869" name="Rectangle 121"/>
          <p:cNvSpPr>
            <a:spLocks noChangeArrowheads="1"/>
          </p:cNvSpPr>
          <p:nvPr/>
        </p:nvSpPr>
        <p:spPr bwMode="auto">
          <a:xfrm>
            <a:off x="4125913" y="1654175"/>
            <a:ext cx="952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</a:t>
            </a:r>
            <a:endParaRPr lang="en-US">
              <a:latin typeface="Helvetica" charset="0"/>
            </a:endParaRPr>
          </a:p>
        </p:txBody>
      </p:sp>
      <p:sp>
        <p:nvSpPr>
          <p:cNvPr id="1439866" name="Rectangle 122"/>
          <p:cNvSpPr>
            <a:spLocks noChangeArrowheads="1"/>
          </p:cNvSpPr>
          <p:nvPr/>
        </p:nvSpPr>
        <p:spPr bwMode="auto">
          <a:xfrm>
            <a:off x="5792788" y="4273550"/>
            <a:ext cx="3690937" cy="688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32F04D"/>
                </a:solidFill>
                <a:latin typeface="Helvetica" charset="0"/>
              </a:rPr>
              <a:t>Herramienta para memorizar:</a:t>
            </a:r>
            <a:endParaRPr lang="en-US" sz="4000" b="1">
              <a:solidFill>
                <a:srgbClr val="32F04D"/>
              </a:solidFill>
              <a:latin typeface="Helvetica" charset="0"/>
            </a:endParaRPr>
          </a:p>
        </p:txBody>
      </p:sp>
      <p:grpSp>
        <p:nvGrpSpPr>
          <p:cNvPr id="161871" name="Group 124"/>
          <p:cNvGrpSpPr>
            <a:grpSpLocks/>
          </p:cNvGrpSpPr>
          <p:nvPr/>
        </p:nvGrpSpPr>
        <p:grpSpPr bwMode="auto">
          <a:xfrm>
            <a:off x="127000" y="665163"/>
            <a:ext cx="1465263" cy="6327775"/>
            <a:chOff x="80" y="419"/>
            <a:chExt cx="923" cy="3986"/>
          </a:xfrm>
        </p:grpSpPr>
        <p:sp>
          <p:nvSpPr>
            <p:cNvPr id="161930" name="Rectangle 125"/>
            <p:cNvSpPr>
              <a:spLocks noChangeArrowheads="1"/>
            </p:cNvSpPr>
            <p:nvPr/>
          </p:nvSpPr>
          <p:spPr bwMode="auto">
            <a:xfrm>
              <a:off x="80" y="1374"/>
              <a:ext cx="923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solidFill>
                    <a:schemeClr val="bg1"/>
                  </a:solidFill>
                  <a:latin typeface="Helvetica" charset="0"/>
                </a:rPr>
                <a:t>Decadencia</a:t>
              </a:r>
            </a:p>
          </p:txBody>
        </p:sp>
        <p:sp>
          <p:nvSpPr>
            <p:cNvPr id="161931" name="Rectangle 126"/>
            <p:cNvSpPr>
              <a:spLocks noChangeArrowheads="1"/>
            </p:cNvSpPr>
            <p:nvPr/>
          </p:nvSpPr>
          <p:spPr bwMode="auto">
            <a:xfrm>
              <a:off x="162" y="4038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solidFill>
                    <a:schemeClr val="bg1"/>
                  </a:solidFill>
                  <a:latin typeface="Helvetica" charset="0"/>
                </a:rPr>
                <a:t>Al regreso</a:t>
              </a:r>
            </a:p>
          </p:txBody>
        </p:sp>
        <p:sp>
          <p:nvSpPr>
            <p:cNvPr id="161932" name="Rectangle 127"/>
            <p:cNvSpPr>
              <a:spLocks noChangeArrowheads="1"/>
            </p:cNvSpPr>
            <p:nvPr/>
          </p:nvSpPr>
          <p:spPr bwMode="auto">
            <a:xfrm>
              <a:off x="138" y="419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hlink"/>
                  </a:solidFill>
                  <a:latin typeface="Helvetica" charset="0"/>
                </a:rPr>
                <a:t>Israel: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hlink"/>
                  </a:solidFill>
                  <a:latin typeface="Helvetica" charset="0"/>
                </a:rPr>
                <a:t>(N.)</a:t>
              </a:r>
              <a:r>
                <a:rPr lang="en-US" sz="1800" b="1" i="1" u="sng">
                  <a:solidFill>
                    <a:schemeClr val="hlink"/>
                  </a:solidFill>
                  <a:latin typeface="Helvetica" charset="0"/>
                </a:rPr>
                <a:t> Solo</a:t>
              </a:r>
            </a:p>
          </p:txBody>
        </p:sp>
        <p:sp>
          <p:nvSpPr>
            <p:cNvPr id="161933" name="Rectangle 128"/>
            <p:cNvSpPr>
              <a:spLocks noChangeArrowheads="1"/>
            </p:cNvSpPr>
            <p:nvPr/>
          </p:nvSpPr>
          <p:spPr bwMode="auto">
            <a:xfrm>
              <a:off x="156" y="2596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solidFill>
                    <a:schemeClr val="bg1"/>
                  </a:solidFill>
                  <a:latin typeface="Helvetica" charset="0"/>
                </a:rPr>
                <a:t>Crisis</a:t>
              </a:r>
            </a:p>
          </p:txBody>
        </p:sp>
        <p:sp>
          <p:nvSpPr>
            <p:cNvPr id="161934" name="Rectangle 129"/>
            <p:cNvSpPr>
              <a:spLocks noChangeArrowheads="1"/>
            </p:cNvSpPr>
            <p:nvPr/>
          </p:nvSpPr>
          <p:spPr bwMode="auto">
            <a:xfrm>
              <a:off x="171" y="3403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solidFill>
                    <a:schemeClr val="bg1"/>
                  </a:solidFill>
                  <a:latin typeface="Helvetica" charset="0"/>
                </a:rPr>
                <a:t>Cautivo</a:t>
              </a:r>
            </a:p>
          </p:txBody>
        </p:sp>
      </p:grpSp>
      <p:sp>
        <p:nvSpPr>
          <p:cNvPr id="161872" name="Rectangle 130"/>
          <p:cNvSpPr>
            <a:spLocks noChangeArrowheads="1"/>
          </p:cNvSpPr>
          <p:nvPr/>
        </p:nvSpPr>
        <p:spPr bwMode="auto">
          <a:xfrm>
            <a:off x="4111625" y="1682750"/>
            <a:ext cx="952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</a:t>
            </a:r>
            <a:endParaRPr lang="en-US">
              <a:latin typeface="Helvetica" charset="0"/>
            </a:endParaRPr>
          </a:p>
        </p:txBody>
      </p:sp>
      <p:sp>
        <p:nvSpPr>
          <p:cNvPr id="161873" name="Rectangle 131"/>
          <p:cNvSpPr>
            <a:spLocks noChangeArrowheads="1"/>
          </p:cNvSpPr>
          <p:nvPr/>
        </p:nvSpPr>
        <p:spPr bwMode="auto">
          <a:xfrm>
            <a:off x="4116388" y="1098550"/>
            <a:ext cx="70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oyas</a:t>
            </a:r>
          </a:p>
        </p:txBody>
      </p:sp>
      <p:sp>
        <p:nvSpPr>
          <p:cNvPr id="161874" name="Rectangle 132"/>
          <p:cNvSpPr>
            <a:spLocks noChangeArrowheads="1"/>
          </p:cNvSpPr>
          <p:nvPr/>
        </p:nvSpPr>
        <p:spPr bwMode="auto">
          <a:xfrm>
            <a:off x="4127500" y="768350"/>
            <a:ext cx="79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frecía</a:t>
            </a:r>
          </a:p>
        </p:txBody>
      </p:sp>
      <p:sp>
        <p:nvSpPr>
          <p:cNvPr id="161875" name="Rectangle 133"/>
          <p:cNvSpPr>
            <a:spLocks noChangeArrowheads="1"/>
          </p:cNvSpPr>
          <p:nvPr/>
        </p:nvSpPr>
        <p:spPr bwMode="auto">
          <a:xfrm>
            <a:off x="4144963" y="471488"/>
            <a:ext cx="730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rabia</a:t>
            </a:r>
          </a:p>
        </p:txBody>
      </p:sp>
      <p:sp>
        <p:nvSpPr>
          <p:cNvPr id="1439878" name="Rectangle 134"/>
          <p:cNvSpPr>
            <a:spLocks noChangeArrowheads="1"/>
          </p:cNvSpPr>
          <p:nvPr/>
        </p:nvSpPr>
        <p:spPr bwMode="auto">
          <a:xfrm>
            <a:off x="3814763" y="457200"/>
            <a:ext cx="373062" cy="1090613"/>
          </a:xfrm>
          <a:prstGeom prst="rect">
            <a:avLst/>
          </a:prstGeom>
          <a:noFill/>
          <a:ln w="50800">
            <a:solidFill>
              <a:schemeClr val="accent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61877" name="Rectangle 135"/>
          <p:cNvSpPr>
            <a:spLocks noChangeArrowheads="1"/>
          </p:cNvSpPr>
          <p:nvPr/>
        </p:nvSpPr>
        <p:spPr bwMode="auto">
          <a:xfrm>
            <a:off x="1506538" y="3633788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600">
              <a:latin typeface="Helvetica" charset="0"/>
            </a:endParaRPr>
          </a:p>
        </p:txBody>
      </p:sp>
      <p:grpSp>
        <p:nvGrpSpPr>
          <p:cNvPr id="161878" name="Group 136"/>
          <p:cNvGrpSpPr>
            <a:grpSpLocks/>
          </p:cNvGrpSpPr>
          <p:nvPr/>
        </p:nvGrpSpPr>
        <p:grpSpPr bwMode="auto">
          <a:xfrm>
            <a:off x="1625600" y="482600"/>
            <a:ext cx="1495425" cy="6788150"/>
            <a:chOff x="1024" y="304"/>
            <a:chExt cx="942" cy="4276"/>
          </a:xfrm>
        </p:grpSpPr>
        <p:grpSp>
          <p:nvGrpSpPr>
            <p:cNvPr id="161907" name="Group 137"/>
            <p:cNvGrpSpPr>
              <a:grpSpLocks/>
            </p:cNvGrpSpPr>
            <p:nvPr/>
          </p:nvGrpSpPr>
          <p:grpSpPr bwMode="auto">
            <a:xfrm>
              <a:off x="1153" y="3400"/>
              <a:ext cx="699" cy="1180"/>
              <a:chOff x="1153" y="3400"/>
              <a:chExt cx="699" cy="1180"/>
            </a:xfrm>
          </p:grpSpPr>
          <p:sp>
            <p:nvSpPr>
              <p:cNvPr id="161925" name="Rectangle 138"/>
              <p:cNvSpPr>
                <a:spLocks noChangeArrowheads="1"/>
              </p:cNvSpPr>
              <p:nvPr/>
            </p:nvSpPr>
            <p:spPr bwMode="auto">
              <a:xfrm>
                <a:off x="1268" y="3400"/>
                <a:ext cx="5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Ezequiel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1926" name="Rectangle 139"/>
              <p:cNvSpPr>
                <a:spLocks noChangeArrowheads="1"/>
              </p:cNvSpPr>
              <p:nvPr/>
            </p:nvSpPr>
            <p:spPr bwMode="auto">
              <a:xfrm>
                <a:off x="1325" y="3609"/>
                <a:ext cx="43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Daniel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1927" name="Rectangle 140"/>
              <p:cNvSpPr>
                <a:spLocks noChangeArrowheads="1"/>
              </p:cNvSpPr>
              <p:nvPr/>
            </p:nvSpPr>
            <p:spPr bwMode="auto">
              <a:xfrm>
                <a:off x="1274" y="4012"/>
                <a:ext cx="44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Hageo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1928" name="Rectangle 141"/>
              <p:cNvSpPr>
                <a:spLocks noChangeArrowheads="1"/>
              </p:cNvSpPr>
              <p:nvPr/>
            </p:nvSpPr>
            <p:spPr bwMode="auto">
              <a:xfrm>
                <a:off x="1210" y="4203"/>
                <a:ext cx="5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Zacarías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1929" name="Rectangle 142"/>
              <p:cNvSpPr>
                <a:spLocks noChangeArrowheads="1"/>
              </p:cNvSpPr>
              <p:nvPr/>
            </p:nvSpPr>
            <p:spPr bwMode="auto">
              <a:xfrm>
                <a:off x="1153" y="4407"/>
                <a:ext cx="69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Malaquías</a:t>
                </a:r>
                <a:endParaRPr lang="en-US" sz="1800">
                  <a:latin typeface="Helvetica" charset="0"/>
                </a:endParaRPr>
              </a:p>
            </p:txBody>
          </p:sp>
        </p:grpSp>
        <p:grpSp>
          <p:nvGrpSpPr>
            <p:cNvPr id="161908" name="Group 143"/>
            <p:cNvGrpSpPr>
              <a:grpSpLocks/>
            </p:cNvGrpSpPr>
            <p:nvPr/>
          </p:nvGrpSpPr>
          <p:grpSpPr bwMode="auto">
            <a:xfrm>
              <a:off x="1209" y="304"/>
              <a:ext cx="576" cy="1630"/>
              <a:chOff x="1209" y="304"/>
              <a:chExt cx="576" cy="1630"/>
            </a:xfrm>
          </p:grpSpPr>
          <p:sp>
            <p:nvSpPr>
              <p:cNvPr id="161916" name="Rectangle 144"/>
              <p:cNvSpPr>
                <a:spLocks noChangeArrowheads="1"/>
              </p:cNvSpPr>
              <p:nvPr/>
            </p:nvSpPr>
            <p:spPr bwMode="auto">
              <a:xfrm>
                <a:off x="1292" y="1742"/>
                <a:ext cx="39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         (Edom)</a:t>
                </a:r>
                <a:endParaRPr lang="en-US" sz="1000">
                  <a:latin typeface="Helvetica" charset="0"/>
                </a:endParaRPr>
              </a:p>
            </p:txBody>
          </p:sp>
          <p:sp>
            <p:nvSpPr>
              <p:cNvPr id="161917" name="Rectangle 145"/>
              <p:cNvSpPr>
                <a:spLocks noChangeArrowheads="1"/>
              </p:cNvSpPr>
              <p:nvPr/>
            </p:nvSpPr>
            <p:spPr bwMode="auto">
              <a:xfrm>
                <a:off x="1345" y="749"/>
                <a:ext cx="293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000" b="1">
                    <a:latin typeface="Arial" charset="0"/>
                  </a:rPr>
                  <a:t>(Nínive)</a:t>
                </a:r>
                <a:endParaRPr lang="en-US" sz="1000">
                  <a:latin typeface="Arial" charset="0"/>
                </a:endParaRPr>
              </a:p>
            </p:txBody>
          </p:sp>
          <p:sp>
            <p:nvSpPr>
              <p:cNvPr id="161918" name="Rectangle 146"/>
              <p:cNvSpPr>
                <a:spLocks noChangeArrowheads="1"/>
              </p:cNvSpPr>
              <p:nvPr/>
            </p:nvSpPr>
            <p:spPr bwMode="auto">
              <a:xfrm>
                <a:off x="1259" y="1705"/>
                <a:ext cx="4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Abdías</a:t>
                </a:r>
                <a:endParaRPr lang="en-US" sz="1600">
                  <a:latin typeface="Helvetica" charset="0"/>
                </a:endParaRPr>
              </a:p>
            </p:txBody>
          </p:sp>
          <p:sp>
            <p:nvSpPr>
              <p:cNvPr id="161919" name="Rectangle 147"/>
              <p:cNvSpPr>
                <a:spLocks noChangeArrowheads="1"/>
              </p:cNvSpPr>
              <p:nvPr/>
            </p:nvSpPr>
            <p:spPr bwMode="auto">
              <a:xfrm>
                <a:off x="1294" y="1169"/>
                <a:ext cx="4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Isaías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1920" name="Rectangle 148"/>
              <p:cNvSpPr>
                <a:spLocks noChangeArrowheads="1"/>
              </p:cNvSpPr>
              <p:nvPr/>
            </p:nvSpPr>
            <p:spPr bwMode="auto">
              <a:xfrm>
                <a:off x="1209" y="1563"/>
                <a:ext cx="5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Miqueas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1921" name="Rectangle 149"/>
              <p:cNvSpPr>
                <a:spLocks noChangeArrowheads="1"/>
              </p:cNvSpPr>
              <p:nvPr/>
            </p:nvSpPr>
            <p:spPr bwMode="auto">
              <a:xfrm>
                <a:off x="1351" y="1354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Joel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1922" name="Rectangle 150"/>
              <p:cNvSpPr>
                <a:spLocks noChangeArrowheads="1"/>
              </p:cNvSpPr>
              <p:nvPr/>
            </p:nvSpPr>
            <p:spPr bwMode="auto">
              <a:xfrm>
                <a:off x="1293" y="633"/>
                <a:ext cx="41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latin typeface="Arial" charset="0"/>
                  </a:rPr>
                  <a:t>Jonás</a:t>
                </a:r>
                <a:endParaRPr lang="en-US" sz="1800">
                  <a:latin typeface="Arial" charset="0"/>
                </a:endParaRPr>
              </a:p>
            </p:txBody>
          </p:sp>
          <p:sp>
            <p:nvSpPr>
              <p:cNvPr id="161923" name="Rectangle 151"/>
              <p:cNvSpPr>
                <a:spLocks noChangeArrowheads="1"/>
              </p:cNvSpPr>
              <p:nvPr/>
            </p:nvSpPr>
            <p:spPr bwMode="auto">
              <a:xfrm>
                <a:off x="1298" y="304"/>
                <a:ext cx="4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latin typeface="Arial" charset="0"/>
                  </a:rPr>
                  <a:t>Amós</a:t>
                </a:r>
                <a:endParaRPr lang="en-US" sz="1800">
                  <a:latin typeface="Arial" charset="0"/>
                </a:endParaRPr>
              </a:p>
            </p:txBody>
          </p:sp>
          <p:sp>
            <p:nvSpPr>
              <p:cNvPr id="161924" name="Rectangle 152"/>
              <p:cNvSpPr>
                <a:spLocks noChangeArrowheads="1"/>
              </p:cNvSpPr>
              <p:nvPr/>
            </p:nvSpPr>
            <p:spPr bwMode="auto">
              <a:xfrm>
                <a:off x="1260" y="487"/>
                <a:ext cx="47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latin typeface="Arial" charset="0"/>
                  </a:rPr>
                  <a:t>Oseas </a:t>
                </a:r>
                <a:endParaRPr lang="en-US" sz="1800">
                  <a:latin typeface="Arial" charset="0"/>
                </a:endParaRPr>
              </a:p>
            </p:txBody>
          </p:sp>
        </p:grpSp>
        <p:grpSp>
          <p:nvGrpSpPr>
            <p:cNvPr id="161909" name="Group 153"/>
            <p:cNvGrpSpPr>
              <a:grpSpLocks/>
            </p:cNvGrpSpPr>
            <p:nvPr/>
          </p:nvGrpSpPr>
          <p:grpSpPr bwMode="auto">
            <a:xfrm>
              <a:off x="1024" y="2186"/>
              <a:ext cx="942" cy="1037"/>
              <a:chOff x="1024" y="2186"/>
              <a:chExt cx="942" cy="1037"/>
            </a:xfrm>
          </p:grpSpPr>
          <p:sp>
            <p:nvSpPr>
              <p:cNvPr id="161910" name="Text Box 154"/>
              <p:cNvSpPr txBox="1">
                <a:spLocks noChangeArrowheads="1"/>
              </p:cNvSpPr>
              <p:nvPr/>
            </p:nvSpPr>
            <p:spPr bwMode="auto">
              <a:xfrm>
                <a:off x="1131" y="2828"/>
                <a:ext cx="71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000" b="1">
                    <a:latin typeface="Helvetica" charset="0"/>
                  </a:rPr>
                  <a:t>(Niveveh)</a:t>
                </a:r>
              </a:p>
            </p:txBody>
          </p:sp>
          <p:sp>
            <p:nvSpPr>
              <p:cNvPr id="161911" name="Rectangle 155"/>
              <p:cNvSpPr>
                <a:spLocks noChangeArrowheads="1"/>
              </p:cNvSpPr>
              <p:nvPr/>
            </p:nvSpPr>
            <p:spPr bwMode="auto">
              <a:xfrm>
                <a:off x="1239" y="2186"/>
                <a:ext cx="5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500" b="1">
                    <a:solidFill>
                      <a:srgbClr val="000000"/>
                    </a:solidFill>
                    <a:latin typeface="Helvetica" charset="0"/>
                  </a:rPr>
                  <a:t>Jeremías</a:t>
                </a:r>
                <a:endParaRPr lang="en-US" sz="1400">
                  <a:latin typeface="Helvetica" charset="0"/>
                </a:endParaRPr>
              </a:p>
            </p:txBody>
          </p:sp>
          <p:sp>
            <p:nvSpPr>
              <p:cNvPr id="161912" name="Rectangle 156"/>
              <p:cNvSpPr>
                <a:spLocks noChangeArrowheads="1"/>
              </p:cNvSpPr>
              <p:nvPr/>
            </p:nvSpPr>
            <p:spPr bwMode="auto">
              <a:xfrm>
                <a:off x="1191" y="2568"/>
                <a:ext cx="6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Habacuc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1913" name="Rectangle 157"/>
              <p:cNvSpPr>
                <a:spLocks noChangeArrowheads="1"/>
              </p:cNvSpPr>
              <p:nvPr/>
            </p:nvSpPr>
            <p:spPr bwMode="auto">
              <a:xfrm>
                <a:off x="1057" y="2692"/>
                <a:ext cx="873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800" b="1">
                    <a:latin typeface="Helvetica" charset="0"/>
                  </a:rPr>
                  <a:t>Nahúm</a:t>
                </a:r>
              </a:p>
            </p:txBody>
          </p:sp>
          <p:sp>
            <p:nvSpPr>
              <p:cNvPr id="161914" name="Rectangle 158"/>
              <p:cNvSpPr>
                <a:spLocks noChangeArrowheads="1"/>
              </p:cNvSpPr>
              <p:nvPr/>
            </p:nvSpPr>
            <p:spPr bwMode="auto">
              <a:xfrm>
                <a:off x="1024" y="2994"/>
                <a:ext cx="942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800" b="1">
                    <a:latin typeface="Helvetica" charset="0"/>
                  </a:rPr>
                  <a:t>Sofonías</a:t>
                </a:r>
              </a:p>
            </p:txBody>
          </p:sp>
          <p:sp>
            <p:nvSpPr>
              <p:cNvPr id="161915" name="Rectangle 159"/>
              <p:cNvSpPr>
                <a:spLocks noChangeArrowheads="1"/>
              </p:cNvSpPr>
              <p:nvPr/>
            </p:nvSpPr>
            <p:spPr bwMode="auto">
              <a:xfrm>
                <a:off x="1153" y="2339"/>
                <a:ext cx="672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>
                  <a:lnSpc>
                    <a:spcPct val="60000"/>
                  </a:lnSpc>
                </a:pPr>
                <a:r>
                  <a:rPr lang="en-US" sz="1600" b="1">
                    <a:solidFill>
                      <a:srgbClr val="000000"/>
                    </a:solidFill>
                    <a:latin typeface="Helvetica" charset="0"/>
                  </a:rPr>
                  <a:t>Lamenta-      ciones</a:t>
                </a:r>
                <a:endParaRPr lang="en-US" sz="1600">
                  <a:latin typeface="Helvetica" charset="0"/>
                </a:endParaRPr>
              </a:p>
            </p:txBody>
          </p:sp>
        </p:grpSp>
      </p:grpSp>
      <p:grpSp>
        <p:nvGrpSpPr>
          <p:cNvPr id="161879" name="Group 160"/>
          <p:cNvGrpSpPr>
            <a:grpSpLocks/>
          </p:cNvGrpSpPr>
          <p:nvPr/>
        </p:nvGrpSpPr>
        <p:grpSpPr bwMode="auto">
          <a:xfrm>
            <a:off x="4105275" y="1508125"/>
            <a:ext cx="1222375" cy="53975"/>
            <a:chOff x="1127" y="961"/>
            <a:chExt cx="770" cy="34"/>
          </a:xfrm>
        </p:grpSpPr>
        <p:sp>
          <p:nvSpPr>
            <p:cNvPr id="161902" name="Freeform 161"/>
            <p:cNvSpPr>
              <a:spLocks/>
            </p:cNvSpPr>
            <p:nvPr/>
          </p:nvSpPr>
          <p:spPr bwMode="auto">
            <a:xfrm>
              <a:off x="1127" y="961"/>
              <a:ext cx="111" cy="34"/>
            </a:xfrm>
            <a:custGeom>
              <a:avLst/>
              <a:gdLst>
                <a:gd name="T0" fmla="*/ 0 w 111"/>
                <a:gd name="T1" fmla="*/ 0 h 34"/>
                <a:gd name="T2" fmla="*/ 111 w 111"/>
                <a:gd name="T3" fmla="*/ 0 h 34"/>
                <a:gd name="T4" fmla="*/ 111 w 111"/>
                <a:gd name="T5" fmla="*/ 23 h 34"/>
                <a:gd name="T6" fmla="*/ 111 w 111"/>
                <a:gd name="T7" fmla="*/ 34 h 34"/>
                <a:gd name="T8" fmla="*/ 0 w 111"/>
                <a:gd name="T9" fmla="*/ 34 h 34"/>
                <a:gd name="T10" fmla="*/ 0 w 111"/>
                <a:gd name="T11" fmla="*/ 23 h 34"/>
                <a:gd name="T12" fmla="*/ 0 w 11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"/>
                <a:gd name="T22" fmla="*/ 0 h 34"/>
                <a:gd name="T23" fmla="*/ 111 w 11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" h="34">
                  <a:moveTo>
                    <a:pt x="0" y="0"/>
                  </a:moveTo>
                  <a:lnTo>
                    <a:pt x="111" y="0"/>
                  </a:lnTo>
                  <a:lnTo>
                    <a:pt x="111" y="23"/>
                  </a:lnTo>
                  <a:lnTo>
                    <a:pt x="111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903" name="Freeform 162"/>
            <p:cNvSpPr>
              <a:spLocks/>
            </p:cNvSpPr>
            <p:nvPr/>
          </p:nvSpPr>
          <p:spPr bwMode="auto">
            <a:xfrm>
              <a:off x="1294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904" name="Freeform 163"/>
            <p:cNvSpPr>
              <a:spLocks/>
            </p:cNvSpPr>
            <p:nvPr/>
          </p:nvSpPr>
          <p:spPr bwMode="auto">
            <a:xfrm>
              <a:off x="1461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905" name="Freeform 164"/>
            <p:cNvSpPr>
              <a:spLocks/>
            </p:cNvSpPr>
            <p:nvPr/>
          </p:nvSpPr>
          <p:spPr bwMode="auto">
            <a:xfrm>
              <a:off x="1618" y="961"/>
              <a:ext cx="111" cy="34"/>
            </a:xfrm>
            <a:custGeom>
              <a:avLst/>
              <a:gdLst>
                <a:gd name="T0" fmla="*/ 0 w 111"/>
                <a:gd name="T1" fmla="*/ 0 h 34"/>
                <a:gd name="T2" fmla="*/ 111 w 111"/>
                <a:gd name="T3" fmla="*/ 0 h 34"/>
                <a:gd name="T4" fmla="*/ 111 w 111"/>
                <a:gd name="T5" fmla="*/ 23 h 34"/>
                <a:gd name="T6" fmla="*/ 111 w 111"/>
                <a:gd name="T7" fmla="*/ 34 h 34"/>
                <a:gd name="T8" fmla="*/ 0 w 111"/>
                <a:gd name="T9" fmla="*/ 34 h 34"/>
                <a:gd name="T10" fmla="*/ 0 w 111"/>
                <a:gd name="T11" fmla="*/ 23 h 34"/>
                <a:gd name="T12" fmla="*/ 0 w 11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"/>
                <a:gd name="T22" fmla="*/ 0 h 34"/>
                <a:gd name="T23" fmla="*/ 111 w 11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" h="34">
                  <a:moveTo>
                    <a:pt x="0" y="0"/>
                  </a:moveTo>
                  <a:lnTo>
                    <a:pt x="111" y="0"/>
                  </a:lnTo>
                  <a:lnTo>
                    <a:pt x="111" y="23"/>
                  </a:lnTo>
                  <a:lnTo>
                    <a:pt x="111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906" name="Freeform 165"/>
            <p:cNvSpPr>
              <a:spLocks/>
            </p:cNvSpPr>
            <p:nvPr/>
          </p:nvSpPr>
          <p:spPr bwMode="auto">
            <a:xfrm>
              <a:off x="1785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39910" name="Picture 166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5184775" y="536575"/>
            <a:ext cx="1554163" cy="1133475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439911" name="AutoShape 167"/>
          <p:cNvSpPr>
            <a:spLocks noChangeArrowheads="1"/>
          </p:cNvSpPr>
          <p:nvPr/>
        </p:nvSpPr>
        <p:spPr bwMode="auto">
          <a:xfrm>
            <a:off x="5834063" y="4149725"/>
            <a:ext cx="3700462" cy="2457450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99190" dir="3011666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61882" name="Rectangle 169"/>
          <p:cNvSpPr>
            <a:spLocks noChangeArrowheads="1"/>
          </p:cNvSpPr>
          <p:nvPr/>
        </p:nvSpPr>
        <p:spPr bwMode="auto">
          <a:xfrm>
            <a:off x="4111625" y="1682750"/>
            <a:ext cx="952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</a:t>
            </a:r>
            <a:endParaRPr lang="en-US">
              <a:latin typeface="Helvetica" charset="0"/>
            </a:endParaRPr>
          </a:p>
        </p:txBody>
      </p:sp>
      <p:sp>
        <p:nvSpPr>
          <p:cNvPr id="161883" name="Text Box 174"/>
          <p:cNvSpPr txBox="1">
            <a:spLocks noChangeArrowheads="1"/>
          </p:cNvSpPr>
          <p:nvPr/>
        </p:nvSpPr>
        <p:spPr bwMode="auto">
          <a:xfrm>
            <a:off x="9356725" y="7375525"/>
            <a:ext cx="701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/>
              <a:t>1</a:t>
            </a:r>
          </a:p>
        </p:txBody>
      </p:sp>
      <p:sp>
        <p:nvSpPr>
          <p:cNvPr id="161884" name="Text Box 175"/>
          <p:cNvSpPr txBox="1">
            <a:spLocks noChangeArrowheads="1"/>
          </p:cNvSpPr>
          <p:nvPr/>
        </p:nvSpPr>
        <p:spPr bwMode="auto">
          <a:xfrm>
            <a:off x="9359900" y="7378700"/>
            <a:ext cx="701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/>
              <a:t>1</a:t>
            </a:r>
          </a:p>
        </p:txBody>
      </p:sp>
      <p:sp>
        <p:nvSpPr>
          <p:cNvPr id="161885" name="Text Box 176"/>
          <p:cNvSpPr txBox="1">
            <a:spLocks noChangeArrowheads="1"/>
          </p:cNvSpPr>
          <p:nvPr/>
        </p:nvSpPr>
        <p:spPr bwMode="auto">
          <a:xfrm>
            <a:off x="9359900" y="7378700"/>
            <a:ext cx="701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/>
              <a:t>1</a:t>
            </a:r>
          </a:p>
        </p:txBody>
      </p:sp>
      <p:sp>
        <p:nvSpPr>
          <p:cNvPr id="161886" name="Text Box 177"/>
          <p:cNvSpPr txBox="1">
            <a:spLocks noChangeArrowheads="1"/>
          </p:cNvSpPr>
          <p:nvPr/>
        </p:nvSpPr>
        <p:spPr bwMode="auto">
          <a:xfrm>
            <a:off x="9359900" y="7378700"/>
            <a:ext cx="701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/>
              <a:t>1</a:t>
            </a:r>
          </a:p>
        </p:txBody>
      </p:sp>
      <p:sp>
        <p:nvSpPr>
          <p:cNvPr id="161887" name="Rectangle 182"/>
          <p:cNvSpPr>
            <a:spLocks noChangeArrowheads="1"/>
          </p:cNvSpPr>
          <p:nvPr/>
        </p:nvSpPr>
        <p:spPr bwMode="auto">
          <a:xfrm>
            <a:off x="4111625" y="1682750"/>
            <a:ext cx="952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</a:t>
            </a:r>
            <a:endParaRPr lang="en-US">
              <a:latin typeface="Helvetica" charset="0"/>
            </a:endParaRPr>
          </a:p>
        </p:txBody>
      </p:sp>
      <p:grpSp>
        <p:nvGrpSpPr>
          <p:cNvPr id="161888" name="Group 200"/>
          <p:cNvGrpSpPr>
            <a:grpSpLocks/>
          </p:cNvGrpSpPr>
          <p:nvPr/>
        </p:nvGrpSpPr>
        <p:grpSpPr bwMode="auto">
          <a:xfrm>
            <a:off x="3811588" y="465138"/>
            <a:ext cx="384175" cy="993775"/>
            <a:chOff x="2401" y="293"/>
            <a:chExt cx="242" cy="626"/>
          </a:xfrm>
        </p:grpSpPr>
        <p:sp>
          <p:nvSpPr>
            <p:cNvPr id="161897" name="Rectangle 170"/>
            <p:cNvSpPr>
              <a:spLocks noChangeArrowheads="1"/>
            </p:cNvSpPr>
            <p:nvPr/>
          </p:nvSpPr>
          <p:spPr bwMode="auto">
            <a:xfrm>
              <a:off x="2401" y="794"/>
              <a:ext cx="23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300" b="1">
                  <a:solidFill>
                    <a:srgbClr val="000000"/>
                  </a:solidFill>
                  <a:latin typeface="Helvetica" charset="0"/>
                </a:rPr>
                <a:t>      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61898" name="Rectangle 181"/>
            <p:cNvSpPr>
              <a:spLocks noChangeArrowheads="1"/>
            </p:cNvSpPr>
            <p:nvPr/>
          </p:nvSpPr>
          <p:spPr bwMode="auto">
            <a:xfrm>
              <a:off x="2504" y="293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A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1899" name="Rectangle 183"/>
            <p:cNvSpPr>
              <a:spLocks noChangeArrowheads="1"/>
            </p:cNvSpPr>
            <p:nvPr/>
          </p:nvSpPr>
          <p:spPr bwMode="auto">
            <a:xfrm>
              <a:off x="2401" y="794"/>
              <a:ext cx="23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300" b="1">
                  <a:solidFill>
                    <a:srgbClr val="000000"/>
                  </a:solidFill>
                  <a:latin typeface="Helvetica" charset="0"/>
                </a:rPr>
                <a:t>      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61900" name="Rectangle 184"/>
            <p:cNvSpPr>
              <a:spLocks noChangeArrowheads="1"/>
            </p:cNvSpPr>
            <p:nvPr/>
          </p:nvSpPr>
          <p:spPr bwMode="auto">
            <a:xfrm>
              <a:off x="2482" y="489"/>
              <a:ext cx="14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O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1901" name="Rectangle 185"/>
            <p:cNvSpPr>
              <a:spLocks noChangeArrowheads="1"/>
            </p:cNvSpPr>
            <p:nvPr/>
          </p:nvSpPr>
          <p:spPr bwMode="auto">
            <a:xfrm>
              <a:off x="2521" y="672"/>
              <a:ext cx="10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J</a:t>
              </a:r>
              <a:endParaRPr lang="en-US" sz="2400" b="1">
                <a:latin typeface="Helvetica" charset="0"/>
              </a:endParaRPr>
            </a:p>
          </p:txBody>
        </p:sp>
      </p:grpSp>
      <p:sp>
        <p:nvSpPr>
          <p:cNvPr id="1439945" name="Rectangle 201"/>
          <p:cNvSpPr>
            <a:spLocks noChangeArrowheads="1"/>
          </p:cNvSpPr>
          <p:nvPr/>
        </p:nvSpPr>
        <p:spPr bwMode="auto">
          <a:xfrm>
            <a:off x="6432550" y="612775"/>
            <a:ext cx="35718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 sz="1000"/>
          </a:p>
        </p:txBody>
      </p:sp>
      <p:grpSp>
        <p:nvGrpSpPr>
          <p:cNvPr id="161890" name="Group 260"/>
          <p:cNvGrpSpPr>
            <a:grpSpLocks/>
          </p:cNvGrpSpPr>
          <p:nvPr/>
        </p:nvGrpSpPr>
        <p:grpSpPr bwMode="auto">
          <a:xfrm>
            <a:off x="2959100" y="3435350"/>
            <a:ext cx="679450" cy="609600"/>
            <a:chOff x="7442200" y="1428761"/>
            <a:chExt cx="679465" cy="609604"/>
          </a:xfrm>
        </p:grpSpPr>
        <p:grpSp>
          <p:nvGrpSpPr>
            <p:cNvPr id="161891" name="Group 333"/>
            <p:cNvGrpSpPr>
              <a:grpSpLocks/>
            </p:cNvGrpSpPr>
            <p:nvPr/>
          </p:nvGrpSpPr>
          <p:grpSpPr bwMode="auto">
            <a:xfrm>
              <a:off x="7575564" y="1428773"/>
              <a:ext cx="546101" cy="609604"/>
              <a:chOff x="4780" y="860"/>
              <a:chExt cx="344" cy="384"/>
            </a:xfrm>
          </p:grpSpPr>
          <p:sp>
            <p:nvSpPr>
              <p:cNvPr id="161893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61894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1895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186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1892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349"/>
          <p:cNvSpPr>
            <a:spLocks noChangeArrowheads="1"/>
          </p:cNvSpPr>
          <p:nvPr/>
        </p:nvSpPr>
        <p:spPr bwMode="auto">
          <a:xfrm>
            <a:off x="5556250" y="0"/>
            <a:ext cx="4502150" cy="77724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2" name="Rectangle 2"/>
          <p:cNvSpPr>
            <a:spLocks noChangeArrowheads="1"/>
          </p:cNvSpPr>
          <p:nvPr/>
        </p:nvSpPr>
        <p:spPr bwMode="auto">
          <a:xfrm>
            <a:off x="4681538" y="1214438"/>
            <a:ext cx="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>
              <a:latin typeface="Arial" charset="0"/>
            </a:endParaRPr>
          </a:p>
        </p:txBody>
      </p:sp>
      <p:sp>
        <p:nvSpPr>
          <p:cNvPr id="163843" name="Rectangle 10"/>
          <p:cNvSpPr>
            <a:spLocks noChangeArrowheads="1"/>
          </p:cNvSpPr>
          <p:nvPr/>
        </p:nvSpPr>
        <p:spPr bwMode="auto">
          <a:xfrm>
            <a:off x="2384425" y="7107238"/>
            <a:ext cx="145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grpSp>
        <p:nvGrpSpPr>
          <p:cNvPr id="163844" name="Group 122"/>
          <p:cNvGrpSpPr>
            <a:grpSpLocks/>
          </p:cNvGrpSpPr>
          <p:nvPr/>
        </p:nvGrpSpPr>
        <p:grpSpPr bwMode="auto">
          <a:xfrm>
            <a:off x="4067175" y="68263"/>
            <a:ext cx="1112838" cy="395287"/>
            <a:chOff x="4684" y="424"/>
            <a:chExt cx="701" cy="249"/>
          </a:xfrm>
        </p:grpSpPr>
        <p:sp>
          <p:nvSpPr>
            <p:cNvPr id="164003" name="Rectangle 123"/>
            <p:cNvSpPr>
              <a:spLocks noChangeArrowheads="1"/>
            </p:cNvSpPr>
            <p:nvPr/>
          </p:nvSpPr>
          <p:spPr bwMode="auto">
            <a:xfrm>
              <a:off x="4684" y="424"/>
              <a:ext cx="70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/>
                <a:t>¡Esclarecer los</a:t>
              </a:r>
              <a:r>
                <a:rPr lang="en-US"/>
                <a:t> </a:t>
              </a:r>
            </a:p>
          </p:txBody>
        </p:sp>
        <p:sp>
          <p:nvSpPr>
            <p:cNvPr id="164004" name="Rectangle 124"/>
            <p:cNvSpPr>
              <a:spLocks noChangeArrowheads="1"/>
            </p:cNvSpPr>
            <p:nvPr/>
          </p:nvSpPr>
          <p:spPr bwMode="auto">
            <a:xfrm>
              <a:off x="4938" y="558"/>
              <a:ext cx="41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/>
                <a:t>profetas!</a:t>
              </a:r>
            </a:p>
          </p:txBody>
        </p:sp>
      </p:grpSp>
      <p:sp>
        <p:nvSpPr>
          <p:cNvPr id="163845" name="Line 125"/>
          <p:cNvSpPr>
            <a:spLocks noChangeShapeType="1"/>
          </p:cNvSpPr>
          <p:nvPr/>
        </p:nvSpPr>
        <p:spPr bwMode="auto">
          <a:xfrm>
            <a:off x="3941763" y="1046163"/>
            <a:ext cx="1284287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46" name="Line 126"/>
          <p:cNvSpPr>
            <a:spLocks noChangeShapeType="1"/>
          </p:cNvSpPr>
          <p:nvPr/>
        </p:nvSpPr>
        <p:spPr bwMode="auto">
          <a:xfrm flipV="1">
            <a:off x="3959225" y="1377950"/>
            <a:ext cx="132715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47" name="Line 138"/>
          <p:cNvSpPr>
            <a:spLocks noChangeShapeType="1"/>
          </p:cNvSpPr>
          <p:nvPr/>
        </p:nvSpPr>
        <p:spPr bwMode="auto">
          <a:xfrm>
            <a:off x="3941763" y="2108200"/>
            <a:ext cx="123983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48" name="Line 139"/>
          <p:cNvSpPr>
            <a:spLocks noChangeShapeType="1"/>
          </p:cNvSpPr>
          <p:nvPr/>
        </p:nvSpPr>
        <p:spPr bwMode="auto">
          <a:xfrm flipV="1">
            <a:off x="3922713" y="2406650"/>
            <a:ext cx="1246187" cy="3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49" name="Line 140"/>
          <p:cNvSpPr>
            <a:spLocks noChangeShapeType="1"/>
          </p:cNvSpPr>
          <p:nvPr/>
        </p:nvSpPr>
        <p:spPr bwMode="auto">
          <a:xfrm>
            <a:off x="3929063" y="2741613"/>
            <a:ext cx="1273175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50" name="Line 141"/>
          <p:cNvSpPr>
            <a:spLocks noChangeShapeType="1"/>
          </p:cNvSpPr>
          <p:nvPr/>
        </p:nvSpPr>
        <p:spPr bwMode="auto">
          <a:xfrm>
            <a:off x="3910013" y="3065463"/>
            <a:ext cx="127635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51" name="Line 151"/>
          <p:cNvSpPr>
            <a:spLocks noChangeShapeType="1"/>
          </p:cNvSpPr>
          <p:nvPr/>
        </p:nvSpPr>
        <p:spPr bwMode="auto">
          <a:xfrm>
            <a:off x="3925888" y="758825"/>
            <a:ext cx="1433512" cy="47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52" name="Rectangle 189"/>
          <p:cNvSpPr>
            <a:spLocks noChangeArrowheads="1"/>
          </p:cNvSpPr>
          <p:nvPr/>
        </p:nvSpPr>
        <p:spPr bwMode="auto">
          <a:xfrm>
            <a:off x="5629275" y="328613"/>
            <a:ext cx="4059238" cy="7115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3853" name="Picture 1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r="44525"/>
          <a:stretch>
            <a:fillRect/>
          </a:stretch>
        </p:blipFill>
        <p:spPr bwMode="auto">
          <a:xfrm>
            <a:off x="5613400" y="336550"/>
            <a:ext cx="4081463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6706" name="Rectangle 194"/>
          <p:cNvSpPr>
            <a:spLocks noChangeArrowheads="1"/>
          </p:cNvSpPr>
          <p:nvPr/>
        </p:nvSpPr>
        <p:spPr bwMode="auto">
          <a:xfrm>
            <a:off x="6827838" y="584200"/>
            <a:ext cx="2706687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216713" name="Rectangle 201"/>
          <p:cNvSpPr>
            <a:spLocks noChangeArrowheads="1"/>
          </p:cNvSpPr>
          <p:nvPr/>
        </p:nvSpPr>
        <p:spPr bwMode="auto">
          <a:xfrm>
            <a:off x="6657975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63856" name="Text Box 232"/>
          <p:cNvSpPr txBox="1">
            <a:spLocks noChangeArrowheads="1"/>
          </p:cNvSpPr>
          <p:nvPr/>
        </p:nvSpPr>
        <p:spPr bwMode="auto">
          <a:xfrm rot="-5400000">
            <a:off x="1378744" y="3656807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 </a:t>
            </a:r>
            <a:endParaRPr lang="en-US" sz="900">
              <a:latin typeface="Arial Black" charset="0"/>
            </a:endParaRPr>
          </a:p>
        </p:txBody>
      </p:sp>
      <p:sp>
        <p:nvSpPr>
          <p:cNvPr id="163857" name="Line 233"/>
          <p:cNvSpPr>
            <a:spLocks noChangeShapeType="1"/>
          </p:cNvSpPr>
          <p:nvPr/>
        </p:nvSpPr>
        <p:spPr bwMode="auto">
          <a:xfrm>
            <a:off x="1789113" y="1031875"/>
            <a:ext cx="128428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58" name="Line 234"/>
          <p:cNvSpPr>
            <a:spLocks noChangeShapeType="1"/>
          </p:cNvSpPr>
          <p:nvPr/>
        </p:nvSpPr>
        <p:spPr bwMode="auto">
          <a:xfrm flipV="1">
            <a:off x="1806575" y="1336675"/>
            <a:ext cx="1284288" cy="142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59" name="Rectangle 235"/>
          <p:cNvSpPr>
            <a:spLocks noChangeArrowheads="1"/>
          </p:cNvSpPr>
          <p:nvPr/>
        </p:nvSpPr>
        <p:spPr bwMode="auto">
          <a:xfrm>
            <a:off x="2044700" y="5197475"/>
            <a:ext cx="31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</a:t>
            </a:r>
            <a:endParaRPr lang="en-US">
              <a:latin typeface="Helvetica" charset="0"/>
            </a:endParaRPr>
          </a:p>
        </p:txBody>
      </p:sp>
      <p:sp>
        <p:nvSpPr>
          <p:cNvPr id="163860" name="Rectangle 236"/>
          <p:cNvSpPr>
            <a:spLocks noChangeArrowheads="1"/>
          </p:cNvSpPr>
          <p:nvPr/>
        </p:nvSpPr>
        <p:spPr bwMode="auto">
          <a:xfrm>
            <a:off x="2079625" y="5197475"/>
            <a:ext cx="63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latin typeface="Helvetica" charset="0"/>
              </a:rPr>
              <a:t>  </a:t>
            </a:r>
            <a:endParaRPr lang="en-US">
              <a:latin typeface="Helvetica" charset="0"/>
            </a:endParaRPr>
          </a:p>
        </p:txBody>
      </p:sp>
      <p:sp>
        <p:nvSpPr>
          <p:cNvPr id="163861" name="Rectangle 237"/>
          <p:cNvSpPr>
            <a:spLocks noChangeArrowheads="1"/>
          </p:cNvSpPr>
          <p:nvPr/>
        </p:nvSpPr>
        <p:spPr bwMode="auto">
          <a:xfrm>
            <a:off x="2044700" y="5338763"/>
            <a:ext cx="25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>
              <a:latin typeface="Helvetica" charset="0"/>
            </a:endParaRPr>
          </a:p>
        </p:txBody>
      </p:sp>
      <p:sp>
        <p:nvSpPr>
          <p:cNvPr id="163862" name="Rectangle 241"/>
          <p:cNvSpPr>
            <a:spLocks noChangeArrowheads="1"/>
          </p:cNvSpPr>
          <p:nvPr/>
        </p:nvSpPr>
        <p:spPr bwMode="auto">
          <a:xfrm>
            <a:off x="1866900" y="6172200"/>
            <a:ext cx="190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</a:t>
            </a:r>
            <a:endParaRPr lang="en-US">
              <a:latin typeface="Helvetica" charset="0"/>
            </a:endParaRPr>
          </a:p>
        </p:txBody>
      </p:sp>
      <p:sp>
        <p:nvSpPr>
          <p:cNvPr id="163863" name="Rectangle 242"/>
          <p:cNvSpPr>
            <a:spLocks noChangeArrowheads="1"/>
          </p:cNvSpPr>
          <p:nvPr/>
        </p:nvSpPr>
        <p:spPr bwMode="auto">
          <a:xfrm>
            <a:off x="1866900" y="6315075"/>
            <a:ext cx="25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>
              <a:latin typeface="Helvetica" charset="0"/>
            </a:endParaRPr>
          </a:p>
        </p:txBody>
      </p:sp>
      <p:sp>
        <p:nvSpPr>
          <p:cNvPr id="163864" name="Freeform 243"/>
          <p:cNvSpPr>
            <a:spLocks/>
          </p:cNvSpPr>
          <p:nvPr/>
        </p:nvSpPr>
        <p:spPr bwMode="auto">
          <a:xfrm>
            <a:off x="1789113" y="1525588"/>
            <a:ext cx="176212" cy="53975"/>
          </a:xfrm>
          <a:custGeom>
            <a:avLst/>
            <a:gdLst>
              <a:gd name="T0" fmla="*/ 0 w 111"/>
              <a:gd name="T1" fmla="*/ 0 h 34"/>
              <a:gd name="T2" fmla="*/ 2147483647 w 111"/>
              <a:gd name="T3" fmla="*/ 0 h 34"/>
              <a:gd name="T4" fmla="*/ 2147483647 w 111"/>
              <a:gd name="T5" fmla="*/ 2147483647 h 34"/>
              <a:gd name="T6" fmla="*/ 2147483647 w 111"/>
              <a:gd name="T7" fmla="*/ 2147483647 h 34"/>
              <a:gd name="T8" fmla="*/ 0 w 111"/>
              <a:gd name="T9" fmla="*/ 2147483647 h 34"/>
              <a:gd name="T10" fmla="*/ 0 w 111"/>
              <a:gd name="T11" fmla="*/ 2147483647 h 34"/>
              <a:gd name="T12" fmla="*/ 0 w 111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1"/>
              <a:gd name="T22" fmla="*/ 0 h 34"/>
              <a:gd name="T23" fmla="*/ 111 w 11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1" h="34">
                <a:moveTo>
                  <a:pt x="0" y="0"/>
                </a:moveTo>
                <a:lnTo>
                  <a:pt x="111" y="0"/>
                </a:lnTo>
                <a:lnTo>
                  <a:pt x="111" y="23"/>
                </a:lnTo>
                <a:lnTo>
                  <a:pt x="111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65" name="Freeform 244"/>
          <p:cNvSpPr>
            <a:spLocks/>
          </p:cNvSpPr>
          <p:nvPr/>
        </p:nvSpPr>
        <p:spPr bwMode="auto">
          <a:xfrm>
            <a:off x="2054225" y="1525588"/>
            <a:ext cx="177800" cy="53975"/>
          </a:xfrm>
          <a:custGeom>
            <a:avLst/>
            <a:gdLst>
              <a:gd name="T0" fmla="*/ 0 w 112"/>
              <a:gd name="T1" fmla="*/ 0 h 34"/>
              <a:gd name="T2" fmla="*/ 2147483647 w 112"/>
              <a:gd name="T3" fmla="*/ 0 h 34"/>
              <a:gd name="T4" fmla="*/ 2147483647 w 112"/>
              <a:gd name="T5" fmla="*/ 2147483647 h 34"/>
              <a:gd name="T6" fmla="*/ 2147483647 w 112"/>
              <a:gd name="T7" fmla="*/ 2147483647 h 34"/>
              <a:gd name="T8" fmla="*/ 0 w 112"/>
              <a:gd name="T9" fmla="*/ 2147483647 h 34"/>
              <a:gd name="T10" fmla="*/ 0 w 112"/>
              <a:gd name="T11" fmla="*/ 2147483647 h 34"/>
              <a:gd name="T12" fmla="*/ 0 w 112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"/>
              <a:gd name="T22" fmla="*/ 0 h 34"/>
              <a:gd name="T23" fmla="*/ 112 w 11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" h="34">
                <a:moveTo>
                  <a:pt x="0" y="0"/>
                </a:moveTo>
                <a:lnTo>
                  <a:pt x="112" y="0"/>
                </a:lnTo>
                <a:lnTo>
                  <a:pt x="112" y="23"/>
                </a:lnTo>
                <a:lnTo>
                  <a:pt x="112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66" name="Freeform 245"/>
          <p:cNvSpPr>
            <a:spLocks/>
          </p:cNvSpPr>
          <p:nvPr/>
        </p:nvSpPr>
        <p:spPr bwMode="auto">
          <a:xfrm>
            <a:off x="2319338" y="1525588"/>
            <a:ext cx="177800" cy="53975"/>
          </a:xfrm>
          <a:custGeom>
            <a:avLst/>
            <a:gdLst>
              <a:gd name="T0" fmla="*/ 0 w 112"/>
              <a:gd name="T1" fmla="*/ 0 h 34"/>
              <a:gd name="T2" fmla="*/ 2147483647 w 112"/>
              <a:gd name="T3" fmla="*/ 0 h 34"/>
              <a:gd name="T4" fmla="*/ 2147483647 w 112"/>
              <a:gd name="T5" fmla="*/ 2147483647 h 34"/>
              <a:gd name="T6" fmla="*/ 2147483647 w 112"/>
              <a:gd name="T7" fmla="*/ 2147483647 h 34"/>
              <a:gd name="T8" fmla="*/ 0 w 112"/>
              <a:gd name="T9" fmla="*/ 2147483647 h 34"/>
              <a:gd name="T10" fmla="*/ 0 w 112"/>
              <a:gd name="T11" fmla="*/ 2147483647 h 34"/>
              <a:gd name="T12" fmla="*/ 0 w 112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"/>
              <a:gd name="T22" fmla="*/ 0 h 34"/>
              <a:gd name="T23" fmla="*/ 112 w 11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" h="34">
                <a:moveTo>
                  <a:pt x="0" y="0"/>
                </a:moveTo>
                <a:lnTo>
                  <a:pt x="112" y="0"/>
                </a:lnTo>
                <a:lnTo>
                  <a:pt x="112" y="23"/>
                </a:lnTo>
                <a:lnTo>
                  <a:pt x="112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67" name="Freeform 246"/>
          <p:cNvSpPr>
            <a:spLocks/>
          </p:cNvSpPr>
          <p:nvPr/>
        </p:nvSpPr>
        <p:spPr bwMode="auto">
          <a:xfrm>
            <a:off x="2568575" y="1525588"/>
            <a:ext cx="176213" cy="53975"/>
          </a:xfrm>
          <a:custGeom>
            <a:avLst/>
            <a:gdLst>
              <a:gd name="T0" fmla="*/ 0 w 111"/>
              <a:gd name="T1" fmla="*/ 0 h 34"/>
              <a:gd name="T2" fmla="*/ 2147483647 w 111"/>
              <a:gd name="T3" fmla="*/ 0 h 34"/>
              <a:gd name="T4" fmla="*/ 2147483647 w 111"/>
              <a:gd name="T5" fmla="*/ 2147483647 h 34"/>
              <a:gd name="T6" fmla="*/ 2147483647 w 111"/>
              <a:gd name="T7" fmla="*/ 2147483647 h 34"/>
              <a:gd name="T8" fmla="*/ 0 w 111"/>
              <a:gd name="T9" fmla="*/ 2147483647 h 34"/>
              <a:gd name="T10" fmla="*/ 0 w 111"/>
              <a:gd name="T11" fmla="*/ 2147483647 h 34"/>
              <a:gd name="T12" fmla="*/ 0 w 111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1"/>
              <a:gd name="T22" fmla="*/ 0 h 34"/>
              <a:gd name="T23" fmla="*/ 111 w 11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1" h="34">
                <a:moveTo>
                  <a:pt x="0" y="0"/>
                </a:moveTo>
                <a:lnTo>
                  <a:pt x="111" y="0"/>
                </a:lnTo>
                <a:lnTo>
                  <a:pt x="111" y="23"/>
                </a:lnTo>
                <a:lnTo>
                  <a:pt x="111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68" name="Freeform 247"/>
          <p:cNvSpPr>
            <a:spLocks/>
          </p:cNvSpPr>
          <p:nvPr/>
        </p:nvSpPr>
        <p:spPr bwMode="auto">
          <a:xfrm>
            <a:off x="2833688" y="1525588"/>
            <a:ext cx="177800" cy="53975"/>
          </a:xfrm>
          <a:custGeom>
            <a:avLst/>
            <a:gdLst>
              <a:gd name="T0" fmla="*/ 0 w 112"/>
              <a:gd name="T1" fmla="*/ 0 h 34"/>
              <a:gd name="T2" fmla="*/ 2147483647 w 112"/>
              <a:gd name="T3" fmla="*/ 0 h 34"/>
              <a:gd name="T4" fmla="*/ 2147483647 w 112"/>
              <a:gd name="T5" fmla="*/ 2147483647 h 34"/>
              <a:gd name="T6" fmla="*/ 2147483647 w 112"/>
              <a:gd name="T7" fmla="*/ 2147483647 h 34"/>
              <a:gd name="T8" fmla="*/ 0 w 112"/>
              <a:gd name="T9" fmla="*/ 2147483647 h 34"/>
              <a:gd name="T10" fmla="*/ 0 w 112"/>
              <a:gd name="T11" fmla="*/ 2147483647 h 34"/>
              <a:gd name="T12" fmla="*/ 0 w 112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"/>
              <a:gd name="T22" fmla="*/ 0 h 34"/>
              <a:gd name="T23" fmla="*/ 112 w 11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" h="34">
                <a:moveTo>
                  <a:pt x="0" y="0"/>
                </a:moveTo>
                <a:lnTo>
                  <a:pt x="112" y="0"/>
                </a:lnTo>
                <a:lnTo>
                  <a:pt x="112" y="23"/>
                </a:lnTo>
                <a:lnTo>
                  <a:pt x="112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69" name="Line 248"/>
          <p:cNvSpPr>
            <a:spLocks noChangeShapeType="1"/>
          </p:cNvSpPr>
          <p:nvPr/>
        </p:nvSpPr>
        <p:spPr bwMode="auto">
          <a:xfrm>
            <a:off x="1789113" y="2093913"/>
            <a:ext cx="1239837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70" name="Line 249"/>
          <p:cNvSpPr>
            <a:spLocks noChangeShapeType="1"/>
          </p:cNvSpPr>
          <p:nvPr/>
        </p:nvSpPr>
        <p:spPr bwMode="auto">
          <a:xfrm flipV="1">
            <a:off x="1770063" y="2392363"/>
            <a:ext cx="1246187" cy="3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71" name="Line 250"/>
          <p:cNvSpPr>
            <a:spLocks noChangeShapeType="1"/>
          </p:cNvSpPr>
          <p:nvPr/>
        </p:nvSpPr>
        <p:spPr bwMode="auto">
          <a:xfrm>
            <a:off x="1789113" y="2714625"/>
            <a:ext cx="123983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72" name="Line 251"/>
          <p:cNvSpPr>
            <a:spLocks noChangeShapeType="1"/>
          </p:cNvSpPr>
          <p:nvPr/>
        </p:nvSpPr>
        <p:spPr bwMode="auto">
          <a:xfrm>
            <a:off x="1770063" y="3051175"/>
            <a:ext cx="1223962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73" name="Line 252"/>
          <p:cNvSpPr>
            <a:spLocks noChangeShapeType="1"/>
          </p:cNvSpPr>
          <p:nvPr/>
        </p:nvSpPr>
        <p:spPr bwMode="auto">
          <a:xfrm flipV="1">
            <a:off x="1752600" y="3668713"/>
            <a:ext cx="1284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74" name="Line 253"/>
          <p:cNvSpPr>
            <a:spLocks noChangeShapeType="1"/>
          </p:cNvSpPr>
          <p:nvPr/>
        </p:nvSpPr>
        <p:spPr bwMode="auto">
          <a:xfrm flipV="1">
            <a:off x="1749425" y="4686300"/>
            <a:ext cx="12827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75" name="Line 254"/>
          <p:cNvSpPr>
            <a:spLocks noChangeShapeType="1"/>
          </p:cNvSpPr>
          <p:nvPr/>
        </p:nvSpPr>
        <p:spPr bwMode="auto">
          <a:xfrm flipV="1">
            <a:off x="1752600" y="5029200"/>
            <a:ext cx="1254125" cy="111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76" name="Line 255"/>
          <p:cNvSpPr>
            <a:spLocks noChangeShapeType="1"/>
          </p:cNvSpPr>
          <p:nvPr/>
        </p:nvSpPr>
        <p:spPr bwMode="auto">
          <a:xfrm flipV="1">
            <a:off x="1770063" y="5629275"/>
            <a:ext cx="1241425" cy="3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77" name="Line 256"/>
          <p:cNvSpPr>
            <a:spLocks noChangeShapeType="1"/>
          </p:cNvSpPr>
          <p:nvPr/>
        </p:nvSpPr>
        <p:spPr bwMode="auto">
          <a:xfrm>
            <a:off x="1770063" y="5969000"/>
            <a:ext cx="1241425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78" name="Line 257"/>
          <p:cNvSpPr>
            <a:spLocks noChangeShapeType="1"/>
          </p:cNvSpPr>
          <p:nvPr/>
        </p:nvSpPr>
        <p:spPr bwMode="auto">
          <a:xfrm>
            <a:off x="1789113" y="6608763"/>
            <a:ext cx="1239837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79" name="Line 258"/>
          <p:cNvSpPr>
            <a:spLocks noChangeShapeType="1"/>
          </p:cNvSpPr>
          <p:nvPr/>
        </p:nvSpPr>
        <p:spPr bwMode="auto">
          <a:xfrm>
            <a:off x="1789113" y="7229475"/>
            <a:ext cx="123983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0" name="Rectangle 259"/>
          <p:cNvSpPr>
            <a:spLocks noChangeArrowheads="1"/>
          </p:cNvSpPr>
          <p:nvPr/>
        </p:nvSpPr>
        <p:spPr bwMode="auto">
          <a:xfrm>
            <a:off x="1751013" y="5307013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600">
              <a:latin typeface="Helvetica" charset="0"/>
            </a:endParaRPr>
          </a:p>
        </p:txBody>
      </p:sp>
      <p:sp>
        <p:nvSpPr>
          <p:cNvPr id="163881" name="Rectangle 260"/>
          <p:cNvSpPr>
            <a:spLocks noChangeArrowheads="1"/>
          </p:cNvSpPr>
          <p:nvPr/>
        </p:nvSpPr>
        <p:spPr bwMode="auto">
          <a:xfrm>
            <a:off x="1739900" y="3295650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600">
              <a:latin typeface="Helvetica" charset="0"/>
            </a:endParaRPr>
          </a:p>
        </p:txBody>
      </p:sp>
      <p:sp>
        <p:nvSpPr>
          <p:cNvPr id="163882" name="Rectangle 261"/>
          <p:cNvSpPr>
            <a:spLocks noChangeArrowheads="1"/>
          </p:cNvSpPr>
          <p:nvPr/>
        </p:nvSpPr>
        <p:spPr bwMode="auto">
          <a:xfrm>
            <a:off x="1765300" y="1757363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>
              <a:latin typeface="Helvetica" charset="0"/>
            </a:endParaRPr>
          </a:p>
        </p:txBody>
      </p:sp>
      <p:sp>
        <p:nvSpPr>
          <p:cNvPr id="163883" name="Rectangle 262"/>
          <p:cNvSpPr>
            <a:spLocks noChangeArrowheads="1"/>
          </p:cNvSpPr>
          <p:nvPr/>
        </p:nvSpPr>
        <p:spPr bwMode="auto">
          <a:xfrm>
            <a:off x="1735138" y="5602288"/>
            <a:ext cx="2762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800">
              <a:latin typeface="Helvetica" charset="0"/>
            </a:endParaRPr>
          </a:p>
        </p:txBody>
      </p:sp>
      <p:sp>
        <p:nvSpPr>
          <p:cNvPr id="163884" name="Rectangle 263"/>
          <p:cNvSpPr>
            <a:spLocks noChangeArrowheads="1"/>
          </p:cNvSpPr>
          <p:nvPr/>
        </p:nvSpPr>
        <p:spPr bwMode="auto">
          <a:xfrm>
            <a:off x="1866900" y="2882900"/>
            <a:ext cx="381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  <a:latin typeface="Helvetica" charset="0"/>
              </a:rPr>
              <a:t>         </a:t>
            </a:r>
            <a:endParaRPr lang="en-US">
              <a:latin typeface="Helvetica" charset="0"/>
            </a:endParaRPr>
          </a:p>
        </p:txBody>
      </p:sp>
      <p:sp>
        <p:nvSpPr>
          <p:cNvPr id="163885" name="Rectangle 264"/>
          <p:cNvSpPr>
            <a:spLocks noChangeArrowheads="1"/>
          </p:cNvSpPr>
          <p:nvPr/>
        </p:nvSpPr>
        <p:spPr bwMode="auto">
          <a:xfrm>
            <a:off x="1673225" y="1217613"/>
            <a:ext cx="3667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>
              <a:latin typeface="Helvetica" charset="0"/>
            </a:endParaRPr>
          </a:p>
        </p:txBody>
      </p:sp>
      <p:sp>
        <p:nvSpPr>
          <p:cNvPr id="163886" name="Line 265"/>
          <p:cNvSpPr>
            <a:spLocks noChangeShapeType="1"/>
          </p:cNvSpPr>
          <p:nvPr/>
        </p:nvSpPr>
        <p:spPr bwMode="auto">
          <a:xfrm flipV="1">
            <a:off x="1239838" y="5362575"/>
            <a:ext cx="420687" cy="1588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7" name="Line 266"/>
          <p:cNvSpPr>
            <a:spLocks noChangeShapeType="1"/>
          </p:cNvSpPr>
          <p:nvPr/>
        </p:nvSpPr>
        <p:spPr bwMode="auto">
          <a:xfrm>
            <a:off x="725488" y="3540125"/>
            <a:ext cx="957262" cy="1588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8" name="Line 267"/>
          <p:cNvSpPr>
            <a:spLocks noChangeShapeType="1"/>
          </p:cNvSpPr>
          <p:nvPr/>
        </p:nvSpPr>
        <p:spPr bwMode="auto">
          <a:xfrm flipV="1">
            <a:off x="3117850" y="276225"/>
            <a:ext cx="0" cy="7137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9" name="AutoShape 268"/>
          <p:cNvSpPr>
            <a:spLocks noChangeArrowheads="1"/>
          </p:cNvSpPr>
          <p:nvPr/>
        </p:nvSpPr>
        <p:spPr bwMode="auto">
          <a:xfrm rot="5400000">
            <a:off x="1768475" y="1554163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63890" name="AutoShape 269"/>
          <p:cNvSpPr>
            <a:spLocks noChangeArrowheads="1"/>
          </p:cNvSpPr>
          <p:nvPr/>
        </p:nvSpPr>
        <p:spPr bwMode="auto">
          <a:xfrm rot="5400000">
            <a:off x="1784350" y="3082925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63891" name="AutoShape 270"/>
          <p:cNvSpPr>
            <a:spLocks noChangeArrowheads="1"/>
          </p:cNvSpPr>
          <p:nvPr/>
        </p:nvSpPr>
        <p:spPr bwMode="auto">
          <a:xfrm rot="5400000">
            <a:off x="1782763" y="5076825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63892" name="AutoShape 271"/>
          <p:cNvSpPr>
            <a:spLocks noChangeArrowheads="1"/>
          </p:cNvSpPr>
          <p:nvPr/>
        </p:nvSpPr>
        <p:spPr bwMode="auto">
          <a:xfrm rot="5400000">
            <a:off x="1762125" y="6069013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63893" name="Line 272"/>
          <p:cNvSpPr>
            <a:spLocks noChangeShapeType="1"/>
          </p:cNvSpPr>
          <p:nvPr/>
        </p:nvSpPr>
        <p:spPr bwMode="auto">
          <a:xfrm>
            <a:off x="1785938" y="731838"/>
            <a:ext cx="132715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94" name="Freeform 273"/>
          <p:cNvSpPr>
            <a:spLocks/>
          </p:cNvSpPr>
          <p:nvPr/>
        </p:nvSpPr>
        <p:spPr bwMode="auto">
          <a:xfrm>
            <a:off x="744538" y="3552825"/>
            <a:ext cx="120650" cy="396875"/>
          </a:xfrm>
          <a:custGeom>
            <a:avLst/>
            <a:gdLst>
              <a:gd name="T0" fmla="*/ 2147483647 w 357"/>
              <a:gd name="T1" fmla="*/ 0 h 1173"/>
              <a:gd name="T2" fmla="*/ 2147483647 w 357"/>
              <a:gd name="T3" fmla="*/ 2147483647 h 1173"/>
              <a:gd name="T4" fmla="*/ 2147483647 w 357"/>
              <a:gd name="T5" fmla="*/ 2147483647 h 1173"/>
              <a:gd name="T6" fmla="*/ 0 w 357"/>
              <a:gd name="T7" fmla="*/ 2147483647 h 1173"/>
              <a:gd name="T8" fmla="*/ 2147483647 w 357"/>
              <a:gd name="T9" fmla="*/ 0 h 11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7"/>
              <a:gd name="T16" fmla="*/ 0 h 1173"/>
              <a:gd name="T17" fmla="*/ 357 w 357"/>
              <a:gd name="T18" fmla="*/ 1173 h 11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7" h="1173">
                <a:moveTo>
                  <a:pt x="45" y="0"/>
                </a:moveTo>
                <a:lnTo>
                  <a:pt x="357" y="1162"/>
                </a:lnTo>
                <a:lnTo>
                  <a:pt x="312" y="1173"/>
                </a:lnTo>
                <a:lnTo>
                  <a:pt x="0" y="11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95" name="Freeform 274"/>
          <p:cNvSpPr>
            <a:spLocks/>
          </p:cNvSpPr>
          <p:nvPr/>
        </p:nvSpPr>
        <p:spPr bwMode="auto">
          <a:xfrm>
            <a:off x="1146175" y="4886325"/>
            <a:ext cx="117475" cy="481013"/>
          </a:xfrm>
          <a:custGeom>
            <a:avLst/>
            <a:gdLst>
              <a:gd name="T0" fmla="*/ 2147483647 w 357"/>
              <a:gd name="T1" fmla="*/ 0 h 1173"/>
              <a:gd name="T2" fmla="*/ 2147483647 w 357"/>
              <a:gd name="T3" fmla="*/ 2147483647 h 1173"/>
              <a:gd name="T4" fmla="*/ 2147483647 w 357"/>
              <a:gd name="T5" fmla="*/ 2147483647 h 1173"/>
              <a:gd name="T6" fmla="*/ 0 w 357"/>
              <a:gd name="T7" fmla="*/ 2147483647 h 1173"/>
              <a:gd name="T8" fmla="*/ 2147483647 w 357"/>
              <a:gd name="T9" fmla="*/ 0 h 11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7"/>
              <a:gd name="T16" fmla="*/ 0 h 1173"/>
              <a:gd name="T17" fmla="*/ 357 w 357"/>
              <a:gd name="T18" fmla="*/ 1173 h 11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7" h="1173">
                <a:moveTo>
                  <a:pt x="45" y="0"/>
                </a:moveTo>
                <a:lnTo>
                  <a:pt x="357" y="1162"/>
                </a:lnTo>
                <a:lnTo>
                  <a:pt x="312" y="1173"/>
                </a:lnTo>
                <a:lnTo>
                  <a:pt x="0" y="11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96" name="Rectangle 284"/>
          <p:cNvSpPr>
            <a:spLocks noChangeArrowheads="1"/>
          </p:cNvSpPr>
          <p:nvPr/>
        </p:nvSpPr>
        <p:spPr bwMode="auto">
          <a:xfrm>
            <a:off x="1666875" y="4260850"/>
            <a:ext cx="1385888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Nahúm</a:t>
            </a:r>
          </a:p>
        </p:txBody>
      </p:sp>
      <p:sp>
        <p:nvSpPr>
          <p:cNvPr id="163897" name="Line 294"/>
          <p:cNvSpPr>
            <a:spLocks noChangeShapeType="1"/>
          </p:cNvSpPr>
          <p:nvPr/>
        </p:nvSpPr>
        <p:spPr bwMode="auto">
          <a:xfrm>
            <a:off x="1747838" y="4316413"/>
            <a:ext cx="1270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98" name="Line 295"/>
          <p:cNvSpPr>
            <a:spLocks noChangeShapeType="1"/>
          </p:cNvSpPr>
          <p:nvPr/>
        </p:nvSpPr>
        <p:spPr bwMode="auto">
          <a:xfrm flipV="1">
            <a:off x="1781175" y="6910388"/>
            <a:ext cx="125253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99" name="Line 308"/>
          <p:cNvSpPr>
            <a:spLocks noChangeShapeType="1"/>
          </p:cNvSpPr>
          <p:nvPr/>
        </p:nvSpPr>
        <p:spPr bwMode="auto">
          <a:xfrm>
            <a:off x="1627188" y="238125"/>
            <a:ext cx="0" cy="33162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0" name="Line 310"/>
          <p:cNvSpPr>
            <a:spLocks noChangeShapeType="1"/>
          </p:cNvSpPr>
          <p:nvPr/>
        </p:nvSpPr>
        <p:spPr bwMode="auto">
          <a:xfrm>
            <a:off x="1590675" y="7402513"/>
            <a:ext cx="197961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1" name="Line 311"/>
          <p:cNvSpPr>
            <a:spLocks noChangeShapeType="1"/>
          </p:cNvSpPr>
          <p:nvPr/>
        </p:nvSpPr>
        <p:spPr bwMode="auto">
          <a:xfrm>
            <a:off x="3530600" y="260350"/>
            <a:ext cx="0" cy="71516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2" name="Line 312"/>
          <p:cNvSpPr>
            <a:spLocks noChangeShapeType="1"/>
          </p:cNvSpPr>
          <p:nvPr/>
        </p:nvSpPr>
        <p:spPr bwMode="auto">
          <a:xfrm>
            <a:off x="1633538" y="5330825"/>
            <a:ext cx="0" cy="20669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3" name="Line 313"/>
          <p:cNvSpPr>
            <a:spLocks noChangeShapeType="1"/>
          </p:cNvSpPr>
          <p:nvPr/>
        </p:nvSpPr>
        <p:spPr bwMode="auto">
          <a:xfrm>
            <a:off x="1595438" y="250825"/>
            <a:ext cx="197008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4" name="Line 315"/>
          <p:cNvSpPr>
            <a:spLocks noChangeShapeType="1"/>
          </p:cNvSpPr>
          <p:nvPr/>
        </p:nvSpPr>
        <p:spPr bwMode="auto">
          <a:xfrm flipV="1">
            <a:off x="1757363" y="3989388"/>
            <a:ext cx="1249362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5" name="Rectangle 316"/>
          <p:cNvSpPr>
            <a:spLocks noChangeArrowheads="1"/>
          </p:cNvSpPr>
          <p:nvPr/>
        </p:nvSpPr>
        <p:spPr bwMode="auto">
          <a:xfrm>
            <a:off x="1506538" y="3633788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600">
              <a:latin typeface="Helvetica" charset="0"/>
            </a:endParaRPr>
          </a:p>
        </p:txBody>
      </p:sp>
      <p:sp>
        <p:nvSpPr>
          <p:cNvPr id="163906" name="Rectangle 347"/>
          <p:cNvSpPr>
            <a:spLocks noChangeArrowheads="1"/>
          </p:cNvSpPr>
          <p:nvPr/>
        </p:nvSpPr>
        <p:spPr bwMode="auto">
          <a:xfrm>
            <a:off x="0" y="3162300"/>
            <a:ext cx="5557838" cy="48006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163907" name="Text Box 351"/>
          <p:cNvSpPr txBox="1">
            <a:spLocks noChangeArrowheads="1"/>
          </p:cNvSpPr>
          <p:nvPr/>
        </p:nvSpPr>
        <p:spPr bwMode="auto">
          <a:xfrm rot="-5400000">
            <a:off x="967582" y="3485356"/>
            <a:ext cx="4703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63908" name="Rectangle 360"/>
          <p:cNvSpPr>
            <a:spLocks noChangeArrowheads="1"/>
          </p:cNvSpPr>
          <p:nvPr/>
        </p:nvSpPr>
        <p:spPr bwMode="auto">
          <a:xfrm>
            <a:off x="5589588" y="306388"/>
            <a:ext cx="4102100" cy="718343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9" name="Text Box 361"/>
          <p:cNvSpPr txBox="1">
            <a:spLocks noChangeArrowheads="1"/>
          </p:cNvSpPr>
          <p:nvPr/>
        </p:nvSpPr>
        <p:spPr bwMode="auto">
          <a:xfrm>
            <a:off x="9015413" y="751998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78</a:t>
            </a:r>
          </a:p>
        </p:txBody>
      </p:sp>
      <p:sp>
        <p:nvSpPr>
          <p:cNvPr id="163910" name="Text Box 362"/>
          <p:cNvSpPr txBox="1">
            <a:spLocks noChangeArrowheads="1"/>
          </p:cNvSpPr>
          <p:nvPr/>
        </p:nvSpPr>
        <p:spPr bwMode="auto">
          <a:xfrm>
            <a:off x="8531225" y="7516813"/>
            <a:ext cx="658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9.6.07.</a:t>
            </a:r>
          </a:p>
        </p:txBody>
      </p:sp>
      <p:sp>
        <p:nvSpPr>
          <p:cNvPr id="163911" name="Rectangle 403"/>
          <p:cNvSpPr>
            <a:spLocks noChangeArrowheads="1"/>
          </p:cNvSpPr>
          <p:nvPr/>
        </p:nvSpPr>
        <p:spPr bwMode="auto">
          <a:xfrm>
            <a:off x="-3175" y="0"/>
            <a:ext cx="5616575" cy="1601788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163912" name="Text Box 405"/>
          <p:cNvSpPr txBox="1">
            <a:spLocks noChangeArrowheads="1"/>
          </p:cNvSpPr>
          <p:nvPr/>
        </p:nvSpPr>
        <p:spPr bwMode="auto">
          <a:xfrm>
            <a:off x="449263" y="735647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latin typeface="Arial" charset="0"/>
              </a:rPr>
              <a:t>© </a:t>
            </a:r>
            <a:r>
              <a:rPr lang="en-US" sz="1000" b="1">
                <a:latin typeface="Arial" charset="0"/>
              </a:rPr>
              <a:t>2012</a:t>
            </a:r>
            <a:r>
              <a:rPr lang="en-US" sz="900" b="1">
                <a:latin typeface="Arial" charset="0"/>
              </a:rPr>
              <a:t> TBBMI</a:t>
            </a:r>
          </a:p>
        </p:txBody>
      </p:sp>
      <p:sp>
        <p:nvSpPr>
          <p:cNvPr id="1216918" name="Text Box 406"/>
          <p:cNvSpPr txBox="1">
            <a:spLocks noChangeArrowheads="1"/>
          </p:cNvSpPr>
          <p:nvPr/>
        </p:nvSpPr>
        <p:spPr bwMode="auto">
          <a:xfrm>
            <a:off x="5556250" y="2019300"/>
            <a:ext cx="4330700" cy="173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Esclarecer</a:t>
            </a:r>
          </a:p>
          <a:p>
            <a:pPr algn="ctr">
              <a:defRPr/>
            </a:pP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los 17 libros de</a:t>
            </a:r>
          </a:p>
          <a:p>
            <a:pPr algn="ctr">
              <a:defRPr/>
            </a:pPr>
            <a:r>
              <a:rPr lang="ja-JP" altLang="en-US" sz="36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36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grpSp>
        <p:nvGrpSpPr>
          <p:cNvPr id="163914" name="Group 454"/>
          <p:cNvGrpSpPr>
            <a:grpSpLocks/>
          </p:cNvGrpSpPr>
          <p:nvPr/>
        </p:nvGrpSpPr>
        <p:grpSpPr bwMode="auto">
          <a:xfrm>
            <a:off x="1827213" y="338138"/>
            <a:ext cx="1211262" cy="6008687"/>
            <a:chOff x="1151" y="213"/>
            <a:chExt cx="763" cy="3785"/>
          </a:xfrm>
        </p:grpSpPr>
        <p:grpSp>
          <p:nvGrpSpPr>
            <p:cNvPr id="163988" name="Group 455"/>
            <p:cNvGrpSpPr>
              <a:grpSpLocks/>
            </p:cNvGrpSpPr>
            <p:nvPr/>
          </p:nvGrpSpPr>
          <p:grpSpPr bwMode="auto">
            <a:xfrm>
              <a:off x="1151" y="213"/>
              <a:ext cx="763" cy="3704"/>
              <a:chOff x="1151" y="213"/>
              <a:chExt cx="763" cy="3704"/>
            </a:xfrm>
          </p:grpSpPr>
          <p:sp>
            <p:nvSpPr>
              <p:cNvPr id="163990" name="Rectangle 456"/>
              <p:cNvSpPr>
                <a:spLocks noChangeArrowheads="1"/>
              </p:cNvSpPr>
              <p:nvPr/>
            </p:nvSpPr>
            <p:spPr bwMode="auto">
              <a:xfrm>
                <a:off x="1151" y="215"/>
                <a:ext cx="18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Israel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3991" name="Rectangle 457"/>
              <p:cNvSpPr>
                <a:spLocks noChangeArrowheads="1"/>
              </p:cNvSpPr>
              <p:nvPr/>
            </p:nvSpPr>
            <p:spPr bwMode="auto">
              <a:xfrm>
                <a:off x="1346" y="213"/>
                <a:ext cx="56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: Reino del norte</a:t>
                </a:r>
                <a:endParaRPr lang="en-US">
                  <a:latin typeface="Helvetica" charset="0"/>
                </a:endParaRPr>
              </a:p>
            </p:txBody>
          </p:sp>
          <p:grpSp>
            <p:nvGrpSpPr>
              <p:cNvPr id="163992" name="Group 458"/>
              <p:cNvGrpSpPr>
                <a:grpSpLocks/>
              </p:cNvGrpSpPr>
              <p:nvPr/>
            </p:nvGrpSpPr>
            <p:grpSpPr bwMode="auto">
              <a:xfrm>
                <a:off x="1278" y="1002"/>
                <a:ext cx="548" cy="176"/>
                <a:chOff x="1278" y="1002"/>
                <a:chExt cx="548" cy="176"/>
              </a:xfrm>
            </p:grpSpPr>
            <p:sp>
              <p:nvSpPr>
                <p:cNvPr id="164001" name="Rectangle 459"/>
                <p:cNvSpPr>
                  <a:spLocks noChangeArrowheads="1"/>
                </p:cNvSpPr>
                <p:nvPr/>
              </p:nvSpPr>
              <p:spPr bwMode="auto">
                <a:xfrm>
                  <a:off x="1390" y="1002"/>
                  <a:ext cx="188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900" b="1" i="1">
                      <a:solidFill>
                        <a:srgbClr val="000000"/>
                      </a:solidFill>
                      <a:latin typeface="Helvetica" charset="0"/>
                    </a:rPr>
                    <a:t> Judá</a:t>
                  </a:r>
                  <a:endParaRPr lang="en-US">
                    <a:latin typeface="Helvetica" charset="0"/>
                  </a:endParaRPr>
                </a:p>
              </p:txBody>
            </p:sp>
            <p:sp>
              <p:nvSpPr>
                <p:cNvPr id="164002" name="Rectangle 460"/>
                <p:cNvSpPr>
                  <a:spLocks noChangeArrowheads="1"/>
                </p:cNvSpPr>
                <p:nvPr/>
              </p:nvSpPr>
              <p:spPr bwMode="auto">
                <a:xfrm>
                  <a:off x="1278" y="1092"/>
                  <a:ext cx="548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900" b="1" u="sng">
                      <a:solidFill>
                        <a:srgbClr val="000000"/>
                      </a:solidFill>
                      <a:latin typeface="Helvetica" charset="0"/>
                    </a:rPr>
                    <a:t> En decadencia:</a:t>
                  </a:r>
                  <a:endParaRPr lang="en-US">
                    <a:latin typeface="Helvetica" charset="0"/>
                  </a:endParaRPr>
                </a:p>
              </p:txBody>
            </p:sp>
          </p:grpSp>
          <p:sp>
            <p:nvSpPr>
              <p:cNvPr id="163993" name="Rectangle 461"/>
              <p:cNvSpPr>
                <a:spLocks noChangeArrowheads="1"/>
              </p:cNvSpPr>
              <p:nvPr/>
            </p:nvSpPr>
            <p:spPr bwMode="auto">
              <a:xfrm>
                <a:off x="1254" y="1950"/>
                <a:ext cx="5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3994" name="Rectangle 462"/>
              <p:cNvSpPr>
                <a:spLocks noChangeArrowheads="1"/>
              </p:cNvSpPr>
              <p:nvPr/>
            </p:nvSpPr>
            <p:spPr bwMode="auto">
              <a:xfrm>
                <a:off x="1344" y="1950"/>
                <a:ext cx="18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 Judá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3995" name="Rectangle 463"/>
              <p:cNvSpPr>
                <a:spLocks noChangeArrowheads="1"/>
              </p:cNvSpPr>
              <p:nvPr/>
            </p:nvSpPr>
            <p:spPr bwMode="auto">
              <a:xfrm>
                <a:off x="1397" y="2024"/>
                <a:ext cx="24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u="sng">
                    <a:solidFill>
                      <a:srgbClr val="000000"/>
                    </a:solidFill>
                    <a:latin typeface="Helvetica" charset="0"/>
                  </a:rPr>
                  <a:t> Crisis: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3996" name="Rectangle 464"/>
              <p:cNvSpPr>
                <a:spLocks noChangeArrowheads="1"/>
              </p:cNvSpPr>
              <p:nvPr/>
            </p:nvSpPr>
            <p:spPr bwMode="auto">
              <a:xfrm>
                <a:off x="1282" y="3220"/>
                <a:ext cx="7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 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3997" name="Rectangle 465"/>
              <p:cNvSpPr>
                <a:spLocks noChangeArrowheads="1"/>
              </p:cNvSpPr>
              <p:nvPr/>
            </p:nvSpPr>
            <p:spPr bwMode="auto">
              <a:xfrm>
                <a:off x="1394" y="3220"/>
                <a:ext cx="16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Judá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3998" name="Rectangle 466"/>
              <p:cNvSpPr>
                <a:spLocks noChangeArrowheads="1"/>
              </p:cNvSpPr>
              <p:nvPr/>
            </p:nvSpPr>
            <p:spPr bwMode="auto">
              <a:xfrm>
                <a:off x="1305" y="3309"/>
                <a:ext cx="49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u="sng">
                    <a:solidFill>
                      <a:srgbClr val="000000"/>
                    </a:solidFill>
                    <a:latin typeface="Helvetica" charset="0"/>
                  </a:rPr>
                  <a:t>En cautividad: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3999" name="Rectangle 467"/>
              <p:cNvSpPr>
                <a:spLocks noChangeArrowheads="1"/>
              </p:cNvSpPr>
              <p:nvPr/>
            </p:nvSpPr>
            <p:spPr bwMode="auto">
              <a:xfrm>
                <a:off x="1246" y="3831"/>
                <a:ext cx="7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 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4000" name="Rectangle 468"/>
              <p:cNvSpPr>
                <a:spLocks noChangeArrowheads="1"/>
              </p:cNvSpPr>
              <p:nvPr/>
            </p:nvSpPr>
            <p:spPr bwMode="auto">
              <a:xfrm>
                <a:off x="1358" y="3831"/>
                <a:ext cx="16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Judá</a:t>
                </a:r>
                <a:endParaRPr lang="en-US">
                  <a:latin typeface="Helvetica" charset="0"/>
                </a:endParaRPr>
              </a:p>
            </p:txBody>
          </p:sp>
        </p:grpSp>
        <p:sp>
          <p:nvSpPr>
            <p:cNvPr id="163989" name="Rectangle 469"/>
            <p:cNvSpPr>
              <a:spLocks noChangeArrowheads="1"/>
            </p:cNvSpPr>
            <p:nvPr/>
          </p:nvSpPr>
          <p:spPr bwMode="auto">
            <a:xfrm>
              <a:off x="1338" y="3912"/>
              <a:ext cx="42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 u="sng">
                  <a:solidFill>
                    <a:srgbClr val="000000"/>
                  </a:solidFill>
                  <a:latin typeface="Helvetica" charset="0"/>
                </a:rPr>
                <a:t>  Al regreso:</a:t>
              </a:r>
              <a:endParaRPr lang="en-US">
                <a:latin typeface="Helvetica" charset="0"/>
              </a:endParaRPr>
            </a:p>
          </p:txBody>
        </p:sp>
      </p:grpSp>
      <p:grpSp>
        <p:nvGrpSpPr>
          <p:cNvPr id="163915" name="Group 470"/>
          <p:cNvGrpSpPr>
            <a:grpSpLocks/>
          </p:cNvGrpSpPr>
          <p:nvPr/>
        </p:nvGrpSpPr>
        <p:grpSpPr bwMode="auto">
          <a:xfrm>
            <a:off x="1527175" y="307975"/>
            <a:ext cx="739775" cy="1477963"/>
            <a:chOff x="962" y="194"/>
            <a:chExt cx="466" cy="931"/>
          </a:xfrm>
        </p:grpSpPr>
        <p:sp>
          <p:nvSpPr>
            <p:cNvPr id="163986" name="Text Box 471"/>
            <p:cNvSpPr txBox="1">
              <a:spLocks noChangeArrowheads="1"/>
            </p:cNvSpPr>
            <p:nvPr/>
          </p:nvSpPr>
          <p:spPr bwMode="auto">
            <a:xfrm>
              <a:off x="962" y="194"/>
              <a:ext cx="22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A</a:t>
              </a:r>
            </a:p>
          </p:txBody>
        </p:sp>
        <p:sp>
          <p:nvSpPr>
            <p:cNvPr id="163987" name="Text Box 472"/>
            <p:cNvSpPr txBox="1">
              <a:spLocks noChangeArrowheads="1"/>
            </p:cNvSpPr>
            <p:nvPr/>
          </p:nvSpPr>
          <p:spPr bwMode="auto">
            <a:xfrm>
              <a:off x="1201" y="981"/>
              <a:ext cx="22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A</a:t>
              </a:r>
            </a:p>
          </p:txBody>
        </p:sp>
      </p:grpSp>
      <p:grpSp>
        <p:nvGrpSpPr>
          <p:cNvPr id="163916" name="Group 473"/>
          <p:cNvGrpSpPr>
            <a:grpSpLocks/>
          </p:cNvGrpSpPr>
          <p:nvPr/>
        </p:nvGrpSpPr>
        <p:grpSpPr bwMode="auto">
          <a:xfrm>
            <a:off x="127000" y="665163"/>
            <a:ext cx="1465263" cy="6327775"/>
            <a:chOff x="80" y="419"/>
            <a:chExt cx="923" cy="3986"/>
          </a:xfrm>
        </p:grpSpPr>
        <p:sp>
          <p:nvSpPr>
            <p:cNvPr id="163981" name="Rectangle 474"/>
            <p:cNvSpPr>
              <a:spLocks noChangeArrowheads="1"/>
            </p:cNvSpPr>
            <p:nvPr/>
          </p:nvSpPr>
          <p:spPr bwMode="auto">
            <a:xfrm>
              <a:off x="80" y="1374"/>
              <a:ext cx="923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hlink"/>
                  </a:solidFill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solidFill>
                    <a:schemeClr val="hlink"/>
                  </a:solidFill>
                  <a:latin typeface="Helvetica" charset="0"/>
                </a:rPr>
                <a:t>Decadencia</a:t>
              </a:r>
              <a:endParaRPr lang="en-US" sz="1800" b="1" i="1" u="sng">
                <a:solidFill>
                  <a:schemeClr val="bg1"/>
                </a:solidFill>
                <a:latin typeface="Helvetica" charset="0"/>
              </a:endParaRPr>
            </a:p>
          </p:txBody>
        </p:sp>
        <p:sp>
          <p:nvSpPr>
            <p:cNvPr id="163982" name="Rectangle 475"/>
            <p:cNvSpPr>
              <a:spLocks noChangeArrowheads="1"/>
            </p:cNvSpPr>
            <p:nvPr/>
          </p:nvSpPr>
          <p:spPr bwMode="auto">
            <a:xfrm>
              <a:off x="162" y="4038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solidFill>
                    <a:schemeClr val="bg1"/>
                  </a:solidFill>
                  <a:latin typeface="Helvetica" charset="0"/>
                </a:rPr>
                <a:t>Al regreso</a:t>
              </a:r>
            </a:p>
          </p:txBody>
        </p:sp>
        <p:sp>
          <p:nvSpPr>
            <p:cNvPr id="163983" name="Rectangle 476"/>
            <p:cNvSpPr>
              <a:spLocks noChangeArrowheads="1"/>
            </p:cNvSpPr>
            <p:nvPr/>
          </p:nvSpPr>
          <p:spPr bwMode="auto">
            <a:xfrm>
              <a:off x="138" y="419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Israel: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(N.)</a:t>
              </a:r>
              <a:r>
                <a:rPr lang="en-US" sz="1800" b="1" i="1" u="sng">
                  <a:solidFill>
                    <a:schemeClr val="bg1"/>
                  </a:solidFill>
                  <a:latin typeface="Helvetica" charset="0"/>
                </a:rPr>
                <a:t> Solo</a:t>
              </a:r>
            </a:p>
          </p:txBody>
        </p:sp>
        <p:sp>
          <p:nvSpPr>
            <p:cNvPr id="163984" name="Rectangle 477"/>
            <p:cNvSpPr>
              <a:spLocks noChangeArrowheads="1"/>
            </p:cNvSpPr>
            <p:nvPr/>
          </p:nvSpPr>
          <p:spPr bwMode="auto">
            <a:xfrm>
              <a:off x="156" y="2596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solidFill>
                    <a:schemeClr val="bg1"/>
                  </a:solidFill>
                  <a:latin typeface="Helvetica" charset="0"/>
                </a:rPr>
                <a:t>Crisis</a:t>
              </a:r>
            </a:p>
          </p:txBody>
        </p:sp>
        <p:sp>
          <p:nvSpPr>
            <p:cNvPr id="163985" name="Rectangle 478"/>
            <p:cNvSpPr>
              <a:spLocks noChangeArrowheads="1"/>
            </p:cNvSpPr>
            <p:nvPr/>
          </p:nvSpPr>
          <p:spPr bwMode="auto">
            <a:xfrm>
              <a:off x="171" y="3403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solidFill>
                    <a:schemeClr val="bg1"/>
                  </a:solidFill>
                  <a:latin typeface="Helvetica" charset="0"/>
                </a:rPr>
                <a:t>Cautivo</a:t>
              </a:r>
            </a:p>
          </p:txBody>
        </p:sp>
      </p:grpSp>
      <p:sp>
        <p:nvSpPr>
          <p:cNvPr id="163917" name="Rectangle 501"/>
          <p:cNvSpPr>
            <a:spLocks noChangeArrowheads="1"/>
          </p:cNvSpPr>
          <p:nvPr/>
        </p:nvSpPr>
        <p:spPr bwMode="auto">
          <a:xfrm>
            <a:off x="4116388" y="1098550"/>
            <a:ext cx="70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oyas</a:t>
            </a:r>
          </a:p>
        </p:txBody>
      </p:sp>
      <p:sp>
        <p:nvSpPr>
          <p:cNvPr id="163918" name="Rectangle 502"/>
          <p:cNvSpPr>
            <a:spLocks noChangeArrowheads="1"/>
          </p:cNvSpPr>
          <p:nvPr/>
        </p:nvSpPr>
        <p:spPr bwMode="auto">
          <a:xfrm>
            <a:off x="4127500" y="768350"/>
            <a:ext cx="79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frecía</a:t>
            </a:r>
          </a:p>
        </p:txBody>
      </p:sp>
      <p:sp>
        <p:nvSpPr>
          <p:cNvPr id="163919" name="Text Box 506"/>
          <p:cNvSpPr txBox="1">
            <a:spLocks noChangeArrowheads="1"/>
          </p:cNvSpPr>
          <p:nvPr/>
        </p:nvSpPr>
        <p:spPr bwMode="auto">
          <a:xfrm>
            <a:off x="4124325" y="2139950"/>
            <a:ext cx="12604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332" tIns="38666" rIns="77332" bIns="38666">
            <a:spAutoFit/>
          </a:bodyPr>
          <a:lstStyle>
            <a:lvl1pPr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amás</a:t>
            </a:r>
          </a:p>
        </p:txBody>
      </p:sp>
      <p:sp>
        <p:nvSpPr>
          <p:cNvPr id="163920" name="Rectangle 507"/>
          <p:cNvSpPr>
            <a:spLocks noChangeArrowheads="1"/>
          </p:cNvSpPr>
          <p:nvPr/>
        </p:nvSpPr>
        <p:spPr bwMode="auto">
          <a:xfrm>
            <a:off x="4195763" y="1879600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820738"/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srael</a:t>
            </a:r>
            <a:endParaRPr lang="en-US" sz="1800" b="1" i="1">
              <a:latin typeface="Helvetica" charset="0"/>
            </a:endParaRPr>
          </a:p>
        </p:txBody>
      </p:sp>
      <p:sp>
        <p:nvSpPr>
          <p:cNvPr id="163921" name="Rectangle 513"/>
          <p:cNvSpPr>
            <a:spLocks noChangeArrowheads="1"/>
          </p:cNvSpPr>
          <p:nvPr/>
        </p:nvSpPr>
        <p:spPr bwMode="auto">
          <a:xfrm>
            <a:off x="4144963" y="471488"/>
            <a:ext cx="730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rabia</a:t>
            </a:r>
          </a:p>
        </p:txBody>
      </p:sp>
      <p:sp>
        <p:nvSpPr>
          <p:cNvPr id="163922" name="Text Box 514"/>
          <p:cNvSpPr txBox="1">
            <a:spLocks noChangeArrowheads="1"/>
          </p:cNvSpPr>
          <p:nvPr/>
        </p:nvSpPr>
        <p:spPr bwMode="auto">
          <a:xfrm>
            <a:off x="4148138" y="2463800"/>
            <a:ext cx="126206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332" tIns="38666" rIns="77332" bIns="38666">
            <a:spAutoFit/>
          </a:bodyPr>
          <a:lstStyle>
            <a:lvl1pPr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ostró</a:t>
            </a:r>
          </a:p>
        </p:txBody>
      </p:sp>
      <p:sp>
        <p:nvSpPr>
          <p:cNvPr id="163923" name="Text Box 515"/>
          <p:cNvSpPr txBox="1">
            <a:spLocks noChangeArrowheads="1"/>
          </p:cNvSpPr>
          <p:nvPr/>
        </p:nvSpPr>
        <p:spPr bwMode="auto">
          <a:xfrm>
            <a:off x="4141788" y="2800350"/>
            <a:ext cx="15859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332" tIns="38666" rIns="77332" bIns="38666">
            <a:spAutoFit/>
          </a:bodyPr>
          <a:lstStyle>
            <a:lvl1pPr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tención</a:t>
            </a:r>
          </a:p>
        </p:txBody>
      </p:sp>
      <p:grpSp>
        <p:nvGrpSpPr>
          <p:cNvPr id="163924" name="Group 518"/>
          <p:cNvGrpSpPr>
            <a:grpSpLocks/>
          </p:cNvGrpSpPr>
          <p:nvPr/>
        </p:nvGrpSpPr>
        <p:grpSpPr bwMode="auto">
          <a:xfrm>
            <a:off x="1625600" y="482600"/>
            <a:ext cx="1495425" cy="6788150"/>
            <a:chOff x="1024" y="304"/>
            <a:chExt cx="942" cy="4276"/>
          </a:xfrm>
        </p:grpSpPr>
        <p:grpSp>
          <p:nvGrpSpPr>
            <p:cNvPr id="163958" name="Group 519"/>
            <p:cNvGrpSpPr>
              <a:grpSpLocks/>
            </p:cNvGrpSpPr>
            <p:nvPr/>
          </p:nvGrpSpPr>
          <p:grpSpPr bwMode="auto">
            <a:xfrm>
              <a:off x="1153" y="3400"/>
              <a:ext cx="699" cy="1180"/>
              <a:chOff x="1153" y="3400"/>
              <a:chExt cx="699" cy="1180"/>
            </a:xfrm>
          </p:grpSpPr>
          <p:sp>
            <p:nvSpPr>
              <p:cNvPr id="163976" name="Rectangle 520"/>
              <p:cNvSpPr>
                <a:spLocks noChangeArrowheads="1"/>
              </p:cNvSpPr>
              <p:nvPr/>
            </p:nvSpPr>
            <p:spPr bwMode="auto">
              <a:xfrm>
                <a:off x="1268" y="3400"/>
                <a:ext cx="5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Ezequiel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3977" name="Rectangle 521"/>
              <p:cNvSpPr>
                <a:spLocks noChangeArrowheads="1"/>
              </p:cNvSpPr>
              <p:nvPr/>
            </p:nvSpPr>
            <p:spPr bwMode="auto">
              <a:xfrm>
                <a:off x="1325" y="3609"/>
                <a:ext cx="43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Daniel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3978" name="Rectangle 522"/>
              <p:cNvSpPr>
                <a:spLocks noChangeArrowheads="1"/>
              </p:cNvSpPr>
              <p:nvPr/>
            </p:nvSpPr>
            <p:spPr bwMode="auto">
              <a:xfrm>
                <a:off x="1274" y="4012"/>
                <a:ext cx="44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Hageo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3979" name="Rectangle 523"/>
              <p:cNvSpPr>
                <a:spLocks noChangeArrowheads="1"/>
              </p:cNvSpPr>
              <p:nvPr/>
            </p:nvSpPr>
            <p:spPr bwMode="auto">
              <a:xfrm>
                <a:off x="1210" y="4203"/>
                <a:ext cx="5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Zacarías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3980" name="Rectangle 524"/>
              <p:cNvSpPr>
                <a:spLocks noChangeArrowheads="1"/>
              </p:cNvSpPr>
              <p:nvPr/>
            </p:nvSpPr>
            <p:spPr bwMode="auto">
              <a:xfrm>
                <a:off x="1153" y="4407"/>
                <a:ext cx="69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Malaquías</a:t>
                </a:r>
                <a:endParaRPr lang="en-US" sz="1800">
                  <a:latin typeface="Helvetica" charset="0"/>
                </a:endParaRPr>
              </a:p>
            </p:txBody>
          </p:sp>
        </p:grpSp>
        <p:grpSp>
          <p:nvGrpSpPr>
            <p:cNvPr id="163959" name="Group 525"/>
            <p:cNvGrpSpPr>
              <a:grpSpLocks/>
            </p:cNvGrpSpPr>
            <p:nvPr/>
          </p:nvGrpSpPr>
          <p:grpSpPr bwMode="auto">
            <a:xfrm>
              <a:off x="1209" y="304"/>
              <a:ext cx="576" cy="1630"/>
              <a:chOff x="1209" y="304"/>
              <a:chExt cx="576" cy="1630"/>
            </a:xfrm>
          </p:grpSpPr>
          <p:sp>
            <p:nvSpPr>
              <p:cNvPr id="163967" name="Rectangle 526"/>
              <p:cNvSpPr>
                <a:spLocks noChangeArrowheads="1"/>
              </p:cNvSpPr>
              <p:nvPr/>
            </p:nvSpPr>
            <p:spPr bwMode="auto">
              <a:xfrm>
                <a:off x="1292" y="1742"/>
                <a:ext cx="39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         (Edom)</a:t>
                </a:r>
                <a:endParaRPr lang="en-US" sz="1000">
                  <a:latin typeface="Helvetica" charset="0"/>
                </a:endParaRPr>
              </a:p>
            </p:txBody>
          </p:sp>
          <p:sp>
            <p:nvSpPr>
              <p:cNvPr id="163968" name="Rectangle 527"/>
              <p:cNvSpPr>
                <a:spLocks noChangeArrowheads="1"/>
              </p:cNvSpPr>
              <p:nvPr/>
            </p:nvSpPr>
            <p:spPr bwMode="auto">
              <a:xfrm>
                <a:off x="1345" y="749"/>
                <a:ext cx="293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000" b="1">
                    <a:latin typeface="Arial" charset="0"/>
                  </a:rPr>
                  <a:t>(Nínive)</a:t>
                </a:r>
                <a:endParaRPr lang="en-US" sz="1000">
                  <a:latin typeface="Arial" charset="0"/>
                </a:endParaRPr>
              </a:p>
            </p:txBody>
          </p:sp>
          <p:sp>
            <p:nvSpPr>
              <p:cNvPr id="163969" name="Rectangle 528"/>
              <p:cNvSpPr>
                <a:spLocks noChangeArrowheads="1"/>
              </p:cNvSpPr>
              <p:nvPr/>
            </p:nvSpPr>
            <p:spPr bwMode="auto">
              <a:xfrm>
                <a:off x="1259" y="1705"/>
                <a:ext cx="4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Abdías</a:t>
                </a:r>
                <a:endParaRPr lang="en-US" sz="1600">
                  <a:latin typeface="Helvetica" charset="0"/>
                </a:endParaRPr>
              </a:p>
            </p:txBody>
          </p:sp>
          <p:sp>
            <p:nvSpPr>
              <p:cNvPr id="163970" name="Rectangle 529"/>
              <p:cNvSpPr>
                <a:spLocks noChangeArrowheads="1"/>
              </p:cNvSpPr>
              <p:nvPr/>
            </p:nvSpPr>
            <p:spPr bwMode="auto">
              <a:xfrm>
                <a:off x="1294" y="1169"/>
                <a:ext cx="4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Isaías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3971" name="Rectangle 530"/>
              <p:cNvSpPr>
                <a:spLocks noChangeArrowheads="1"/>
              </p:cNvSpPr>
              <p:nvPr/>
            </p:nvSpPr>
            <p:spPr bwMode="auto">
              <a:xfrm>
                <a:off x="1209" y="1563"/>
                <a:ext cx="5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Miqueas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3972" name="Rectangle 531"/>
              <p:cNvSpPr>
                <a:spLocks noChangeArrowheads="1"/>
              </p:cNvSpPr>
              <p:nvPr/>
            </p:nvSpPr>
            <p:spPr bwMode="auto">
              <a:xfrm>
                <a:off x="1351" y="1354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Joel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3973" name="Rectangle 532"/>
              <p:cNvSpPr>
                <a:spLocks noChangeArrowheads="1"/>
              </p:cNvSpPr>
              <p:nvPr/>
            </p:nvSpPr>
            <p:spPr bwMode="auto">
              <a:xfrm>
                <a:off x="1293" y="633"/>
                <a:ext cx="41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latin typeface="Arial" charset="0"/>
                  </a:rPr>
                  <a:t>Jonás</a:t>
                </a:r>
                <a:endParaRPr lang="en-US" sz="1800">
                  <a:latin typeface="Arial" charset="0"/>
                </a:endParaRPr>
              </a:p>
            </p:txBody>
          </p:sp>
          <p:sp>
            <p:nvSpPr>
              <p:cNvPr id="163974" name="Rectangle 533"/>
              <p:cNvSpPr>
                <a:spLocks noChangeArrowheads="1"/>
              </p:cNvSpPr>
              <p:nvPr/>
            </p:nvSpPr>
            <p:spPr bwMode="auto">
              <a:xfrm>
                <a:off x="1298" y="304"/>
                <a:ext cx="4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latin typeface="Arial" charset="0"/>
                  </a:rPr>
                  <a:t>Amós</a:t>
                </a:r>
                <a:endParaRPr lang="en-US" sz="1800">
                  <a:latin typeface="Arial" charset="0"/>
                </a:endParaRPr>
              </a:p>
            </p:txBody>
          </p:sp>
          <p:sp>
            <p:nvSpPr>
              <p:cNvPr id="163975" name="Rectangle 534"/>
              <p:cNvSpPr>
                <a:spLocks noChangeArrowheads="1"/>
              </p:cNvSpPr>
              <p:nvPr/>
            </p:nvSpPr>
            <p:spPr bwMode="auto">
              <a:xfrm>
                <a:off x="1260" y="487"/>
                <a:ext cx="47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latin typeface="Arial" charset="0"/>
                  </a:rPr>
                  <a:t>Oseas </a:t>
                </a:r>
                <a:endParaRPr lang="en-US" sz="1800">
                  <a:latin typeface="Arial" charset="0"/>
                </a:endParaRPr>
              </a:p>
            </p:txBody>
          </p:sp>
        </p:grpSp>
        <p:grpSp>
          <p:nvGrpSpPr>
            <p:cNvPr id="163960" name="Group 535"/>
            <p:cNvGrpSpPr>
              <a:grpSpLocks/>
            </p:cNvGrpSpPr>
            <p:nvPr/>
          </p:nvGrpSpPr>
          <p:grpSpPr bwMode="auto">
            <a:xfrm>
              <a:off x="1024" y="2186"/>
              <a:ext cx="942" cy="1037"/>
              <a:chOff x="1024" y="2186"/>
              <a:chExt cx="942" cy="1037"/>
            </a:xfrm>
          </p:grpSpPr>
          <p:sp>
            <p:nvSpPr>
              <p:cNvPr id="163961" name="Text Box 536"/>
              <p:cNvSpPr txBox="1">
                <a:spLocks noChangeArrowheads="1"/>
              </p:cNvSpPr>
              <p:nvPr/>
            </p:nvSpPr>
            <p:spPr bwMode="auto">
              <a:xfrm>
                <a:off x="1131" y="2828"/>
                <a:ext cx="71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000" b="1">
                    <a:latin typeface="Helvetica" charset="0"/>
                  </a:rPr>
                  <a:t>(Niveveh)</a:t>
                </a:r>
              </a:p>
            </p:txBody>
          </p:sp>
          <p:sp>
            <p:nvSpPr>
              <p:cNvPr id="163962" name="Rectangle 537"/>
              <p:cNvSpPr>
                <a:spLocks noChangeArrowheads="1"/>
              </p:cNvSpPr>
              <p:nvPr/>
            </p:nvSpPr>
            <p:spPr bwMode="auto">
              <a:xfrm>
                <a:off x="1239" y="2186"/>
                <a:ext cx="5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500" b="1">
                    <a:solidFill>
                      <a:srgbClr val="000000"/>
                    </a:solidFill>
                    <a:latin typeface="Helvetica" charset="0"/>
                  </a:rPr>
                  <a:t>Jeremías</a:t>
                </a:r>
                <a:endParaRPr lang="en-US" sz="1400">
                  <a:latin typeface="Helvetica" charset="0"/>
                </a:endParaRPr>
              </a:p>
            </p:txBody>
          </p:sp>
          <p:sp>
            <p:nvSpPr>
              <p:cNvPr id="163963" name="Rectangle 538"/>
              <p:cNvSpPr>
                <a:spLocks noChangeArrowheads="1"/>
              </p:cNvSpPr>
              <p:nvPr/>
            </p:nvSpPr>
            <p:spPr bwMode="auto">
              <a:xfrm>
                <a:off x="1191" y="2568"/>
                <a:ext cx="6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Habacuc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3964" name="Rectangle 539"/>
              <p:cNvSpPr>
                <a:spLocks noChangeArrowheads="1"/>
              </p:cNvSpPr>
              <p:nvPr/>
            </p:nvSpPr>
            <p:spPr bwMode="auto">
              <a:xfrm>
                <a:off x="1057" y="2692"/>
                <a:ext cx="873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800" b="1">
                    <a:latin typeface="Helvetica" charset="0"/>
                  </a:rPr>
                  <a:t>Nahúm</a:t>
                </a:r>
              </a:p>
            </p:txBody>
          </p:sp>
          <p:sp>
            <p:nvSpPr>
              <p:cNvPr id="163965" name="Rectangle 540"/>
              <p:cNvSpPr>
                <a:spLocks noChangeArrowheads="1"/>
              </p:cNvSpPr>
              <p:nvPr/>
            </p:nvSpPr>
            <p:spPr bwMode="auto">
              <a:xfrm>
                <a:off x="1024" y="2994"/>
                <a:ext cx="942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800" b="1">
                    <a:latin typeface="Helvetica" charset="0"/>
                  </a:rPr>
                  <a:t>Sofonías</a:t>
                </a:r>
              </a:p>
            </p:txBody>
          </p:sp>
          <p:sp>
            <p:nvSpPr>
              <p:cNvPr id="163966" name="Rectangle 541"/>
              <p:cNvSpPr>
                <a:spLocks noChangeArrowheads="1"/>
              </p:cNvSpPr>
              <p:nvPr/>
            </p:nvSpPr>
            <p:spPr bwMode="auto">
              <a:xfrm>
                <a:off x="1153" y="2339"/>
                <a:ext cx="672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>
                  <a:lnSpc>
                    <a:spcPct val="60000"/>
                  </a:lnSpc>
                </a:pPr>
                <a:r>
                  <a:rPr lang="en-US" sz="1600" b="1">
                    <a:solidFill>
                      <a:srgbClr val="000000"/>
                    </a:solidFill>
                    <a:latin typeface="Helvetica" charset="0"/>
                  </a:rPr>
                  <a:t>Lamenta-      ciones</a:t>
                </a:r>
                <a:endParaRPr lang="en-US" sz="1600">
                  <a:latin typeface="Helvetica" charset="0"/>
                </a:endParaRPr>
              </a:p>
            </p:txBody>
          </p:sp>
        </p:grpSp>
      </p:grpSp>
      <p:grpSp>
        <p:nvGrpSpPr>
          <p:cNvPr id="163925" name="Group 542"/>
          <p:cNvGrpSpPr>
            <a:grpSpLocks/>
          </p:cNvGrpSpPr>
          <p:nvPr/>
        </p:nvGrpSpPr>
        <p:grpSpPr bwMode="auto">
          <a:xfrm>
            <a:off x="4105275" y="1508125"/>
            <a:ext cx="1222375" cy="53975"/>
            <a:chOff x="1127" y="961"/>
            <a:chExt cx="770" cy="34"/>
          </a:xfrm>
        </p:grpSpPr>
        <p:sp>
          <p:nvSpPr>
            <p:cNvPr id="163953" name="Freeform 543"/>
            <p:cNvSpPr>
              <a:spLocks/>
            </p:cNvSpPr>
            <p:nvPr/>
          </p:nvSpPr>
          <p:spPr bwMode="auto">
            <a:xfrm>
              <a:off x="1127" y="961"/>
              <a:ext cx="111" cy="34"/>
            </a:xfrm>
            <a:custGeom>
              <a:avLst/>
              <a:gdLst>
                <a:gd name="T0" fmla="*/ 0 w 111"/>
                <a:gd name="T1" fmla="*/ 0 h 34"/>
                <a:gd name="T2" fmla="*/ 111 w 111"/>
                <a:gd name="T3" fmla="*/ 0 h 34"/>
                <a:gd name="T4" fmla="*/ 111 w 111"/>
                <a:gd name="T5" fmla="*/ 23 h 34"/>
                <a:gd name="T6" fmla="*/ 111 w 111"/>
                <a:gd name="T7" fmla="*/ 34 h 34"/>
                <a:gd name="T8" fmla="*/ 0 w 111"/>
                <a:gd name="T9" fmla="*/ 34 h 34"/>
                <a:gd name="T10" fmla="*/ 0 w 111"/>
                <a:gd name="T11" fmla="*/ 23 h 34"/>
                <a:gd name="T12" fmla="*/ 0 w 11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"/>
                <a:gd name="T22" fmla="*/ 0 h 34"/>
                <a:gd name="T23" fmla="*/ 111 w 11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" h="34">
                  <a:moveTo>
                    <a:pt x="0" y="0"/>
                  </a:moveTo>
                  <a:lnTo>
                    <a:pt x="111" y="0"/>
                  </a:lnTo>
                  <a:lnTo>
                    <a:pt x="111" y="23"/>
                  </a:lnTo>
                  <a:lnTo>
                    <a:pt x="111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54" name="Freeform 544"/>
            <p:cNvSpPr>
              <a:spLocks/>
            </p:cNvSpPr>
            <p:nvPr/>
          </p:nvSpPr>
          <p:spPr bwMode="auto">
            <a:xfrm>
              <a:off x="1294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55" name="Freeform 545"/>
            <p:cNvSpPr>
              <a:spLocks/>
            </p:cNvSpPr>
            <p:nvPr/>
          </p:nvSpPr>
          <p:spPr bwMode="auto">
            <a:xfrm>
              <a:off x="1461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56" name="Freeform 546"/>
            <p:cNvSpPr>
              <a:spLocks/>
            </p:cNvSpPr>
            <p:nvPr/>
          </p:nvSpPr>
          <p:spPr bwMode="auto">
            <a:xfrm>
              <a:off x="1618" y="961"/>
              <a:ext cx="111" cy="34"/>
            </a:xfrm>
            <a:custGeom>
              <a:avLst/>
              <a:gdLst>
                <a:gd name="T0" fmla="*/ 0 w 111"/>
                <a:gd name="T1" fmla="*/ 0 h 34"/>
                <a:gd name="T2" fmla="*/ 111 w 111"/>
                <a:gd name="T3" fmla="*/ 0 h 34"/>
                <a:gd name="T4" fmla="*/ 111 w 111"/>
                <a:gd name="T5" fmla="*/ 23 h 34"/>
                <a:gd name="T6" fmla="*/ 111 w 111"/>
                <a:gd name="T7" fmla="*/ 34 h 34"/>
                <a:gd name="T8" fmla="*/ 0 w 111"/>
                <a:gd name="T9" fmla="*/ 34 h 34"/>
                <a:gd name="T10" fmla="*/ 0 w 111"/>
                <a:gd name="T11" fmla="*/ 23 h 34"/>
                <a:gd name="T12" fmla="*/ 0 w 11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"/>
                <a:gd name="T22" fmla="*/ 0 h 34"/>
                <a:gd name="T23" fmla="*/ 111 w 11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" h="34">
                  <a:moveTo>
                    <a:pt x="0" y="0"/>
                  </a:moveTo>
                  <a:lnTo>
                    <a:pt x="111" y="0"/>
                  </a:lnTo>
                  <a:lnTo>
                    <a:pt x="111" y="23"/>
                  </a:lnTo>
                  <a:lnTo>
                    <a:pt x="111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57" name="Freeform 547"/>
            <p:cNvSpPr>
              <a:spLocks/>
            </p:cNvSpPr>
            <p:nvPr/>
          </p:nvSpPr>
          <p:spPr bwMode="auto">
            <a:xfrm>
              <a:off x="1785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16921" name="Picture 409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5184775" y="536575"/>
            <a:ext cx="1554163" cy="1133475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217060" name="Rectangle 548"/>
          <p:cNvSpPr>
            <a:spLocks noChangeArrowheads="1"/>
          </p:cNvSpPr>
          <p:nvPr/>
        </p:nvSpPr>
        <p:spPr bwMode="auto">
          <a:xfrm>
            <a:off x="5792788" y="4273550"/>
            <a:ext cx="3690937" cy="688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32F04D"/>
                </a:solidFill>
                <a:latin typeface="Helvetica" charset="0"/>
              </a:rPr>
              <a:t>Herramienta para memorizar:</a:t>
            </a:r>
            <a:endParaRPr lang="en-US" sz="4000" b="1">
              <a:solidFill>
                <a:srgbClr val="32F04D"/>
              </a:solidFill>
              <a:latin typeface="Helvetica" charset="0"/>
            </a:endParaRPr>
          </a:p>
        </p:txBody>
      </p:sp>
      <p:grpSp>
        <p:nvGrpSpPr>
          <p:cNvPr id="13" name="Group 599"/>
          <p:cNvGrpSpPr>
            <a:grpSpLocks/>
          </p:cNvGrpSpPr>
          <p:nvPr/>
        </p:nvGrpSpPr>
        <p:grpSpPr bwMode="auto">
          <a:xfrm>
            <a:off x="3825875" y="1776413"/>
            <a:ext cx="5038725" cy="5351462"/>
            <a:chOff x="2410" y="1119"/>
            <a:chExt cx="3174" cy="3371"/>
          </a:xfrm>
        </p:grpSpPr>
        <p:sp>
          <p:nvSpPr>
            <p:cNvPr id="1216716" name="Text Box 204"/>
            <p:cNvSpPr txBox="1">
              <a:spLocks noChangeArrowheads="1"/>
            </p:cNvSpPr>
            <p:nvPr/>
          </p:nvSpPr>
          <p:spPr bwMode="auto">
            <a:xfrm>
              <a:off x="3800" y="3087"/>
              <a:ext cx="1784" cy="14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800" b="1" dirty="0">
                  <a:solidFill>
                    <a:srgbClr val="FFF819"/>
                  </a:solidFill>
                  <a:latin typeface="Helvetica" pitchFamily="1" charset="0"/>
                  <a:ea typeface="+mn-ea"/>
                  <a:cs typeface="+mn-cs"/>
                </a:rPr>
                <a:t>	“Israel                           	</a:t>
              </a:r>
              <a:r>
                <a:rPr lang="en-US" sz="2800" b="1" dirty="0" err="1">
                  <a:solidFill>
                    <a:srgbClr val="FFF819"/>
                  </a:solidFill>
                  <a:latin typeface="Helvetica" pitchFamily="1" charset="0"/>
                  <a:ea typeface="+mn-ea"/>
                  <a:cs typeface="+mn-cs"/>
                </a:rPr>
                <a:t>Juró</a:t>
              </a:r>
              <a:r>
                <a:rPr lang="en-US" sz="2800" b="1" dirty="0">
                  <a:solidFill>
                    <a:srgbClr val="FFF819"/>
                  </a:solidFill>
                  <a:latin typeface="Helvetica" pitchFamily="1" charset="0"/>
                  <a:ea typeface="+mn-ea"/>
                  <a:cs typeface="+mn-cs"/>
                </a:rPr>
                <a:t>         	</a:t>
              </a:r>
              <a:r>
                <a:rPr lang="en-US" sz="2800" b="1" dirty="0" err="1">
                  <a:solidFill>
                    <a:srgbClr val="FFF819"/>
                  </a:solidFill>
                  <a:latin typeface="Helvetica" pitchFamily="1" charset="0"/>
                  <a:ea typeface="+mn-ea"/>
                  <a:cs typeface="+mn-cs"/>
                </a:rPr>
                <a:t>Mostrar</a:t>
              </a:r>
              <a:r>
                <a:rPr lang="en-US" sz="2800" b="1" dirty="0">
                  <a:solidFill>
                    <a:srgbClr val="FFF819"/>
                  </a:solidFill>
                  <a:latin typeface="Helvetica" pitchFamily="1" charset="0"/>
                  <a:ea typeface="+mn-ea"/>
                  <a:cs typeface="+mn-cs"/>
                </a:rPr>
                <a:t>              	</a:t>
              </a:r>
              <a:r>
                <a:rPr lang="en-US" sz="2800" b="1" dirty="0" err="1">
                  <a:solidFill>
                    <a:srgbClr val="FFF819"/>
                  </a:solidFill>
                  <a:latin typeface="Helvetica" pitchFamily="1" charset="0"/>
                  <a:ea typeface="+mn-ea"/>
                  <a:cs typeface="+mn-cs"/>
                </a:rPr>
                <a:t>Atención</a:t>
              </a:r>
              <a:r>
                <a:rPr lang="en-US" sz="2800" b="1" dirty="0">
                  <a:solidFill>
                    <a:srgbClr val="FFF819"/>
                  </a:solidFill>
                  <a:latin typeface="Helvetica" pitchFamily="1" charset="0"/>
                  <a:ea typeface="+mn-ea"/>
                  <a:cs typeface="+mn-cs"/>
                </a:rPr>
                <a:t>” </a:t>
              </a:r>
            </a:p>
          </p:txBody>
        </p:sp>
        <p:sp>
          <p:nvSpPr>
            <p:cNvPr id="1216880" name="Rectangle 368"/>
            <p:cNvSpPr>
              <a:spLocks noChangeArrowheads="1"/>
            </p:cNvSpPr>
            <p:nvPr/>
          </p:nvSpPr>
          <p:spPr bwMode="auto">
            <a:xfrm>
              <a:off x="2410" y="1119"/>
              <a:ext cx="907" cy="852"/>
            </a:xfrm>
            <a:prstGeom prst="rect">
              <a:avLst/>
            </a:prstGeom>
            <a:noFill/>
            <a:ln w="57150">
              <a:solidFill>
                <a:schemeClr val="hlink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1217061" name="AutoShape 549"/>
          <p:cNvSpPr>
            <a:spLocks noChangeArrowheads="1"/>
          </p:cNvSpPr>
          <p:nvPr/>
        </p:nvSpPr>
        <p:spPr bwMode="auto">
          <a:xfrm>
            <a:off x="5834063" y="4149725"/>
            <a:ext cx="3700462" cy="2555875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99190" dir="3011666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63930" name="Rectangle 555"/>
          <p:cNvSpPr>
            <a:spLocks noChangeArrowheads="1"/>
          </p:cNvSpPr>
          <p:nvPr/>
        </p:nvSpPr>
        <p:spPr bwMode="auto">
          <a:xfrm>
            <a:off x="4200525" y="3230563"/>
            <a:ext cx="31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</a:t>
            </a:r>
            <a:endParaRPr lang="en-US">
              <a:latin typeface="Helvetica" charset="0"/>
            </a:endParaRPr>
          </a:p>
        </p:txBody>
      </p:sp>
      <p:sp>
        <p:nvSpPr>
          <p:cNvPr id="1217087" name="Rectangle 575"/>
          <p:cNvSpPr>
            <a:spLocks noChangeArrowheads="1"/>
          </p:cNvSpPr>
          <p:nvPr/>
        </p:nvSpPr>
        <p:spPr bwMode="auto">
          <a:xfrm>
            <a:off x="3814763" y="457200"/>
            <a:ext cx="373062" cy="2671763"/>
          </a:xfrm>
          <a:prstGeom prst="rect">
            <a:avLst/>
          </a:prstGeom>
          <a:noFill/>
          <a:ln w="50800">
            <a:solidFill>
              <a:schemeClr val="accent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63932" name="Rectangle 578"/>
          <p:cNvSpPr>
            <a:spLocks noChangeArrowheads="1"/>
          </p:cNvSpPr>
          <p:nvPr/>
        </p:nvSpPr>
        <p:spPr bwMode="auto">
          <a:xfrm>
            <a:off x="4200525" y="3230563"/>
            <a:ext cx="31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</a:t>
            </a:r>
            <a:endParaRPr lang="en-US">
              <a:latin typeface="Helvetica" charset="0"/>
            </a:endParaRPr>
          </a:p>
        </p:txBody>
      </p:sp>
      <p:grpSp>
        <p:nvGrpSpPr>
          <p:cNvPr id="163933" name="Group 598"/>
          <p:cNvGrpSpPr>
            <a:grpSpLocks/>
          </p:cNvGrpSpPr>
          <p:nvPr/>
        </p:nvGrpSpPr>
        <p:grpSpPr bwMode="auto">
          <a:xfrm>
            <a:off x="3811588" y="465138"/>
            <a:ext cx="406400" cy="2682875"/>
            <a:chOff x="2401" y="293"/>
            <a:chExt cx="256" cy="1690"/>
          </a:xfrm>
        </p:grpSpPr>
        <p:sp>
          <p:nvSpPr>
            <p:cNvPr id="163942" name="Rectangle 579"/>
            <p:cNvSpPr>
              <a:spLocks noChangeArrowheads="1"/>
            </p:cNvSpPr>
            <p:nvPr/>
          </p:nvSpPr>
          <p:spPr bwMode="auto">
            <a:xfrm>
              <a:off x="2508" y="293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A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3943" name="Rectangle 580"/>
            <p:cNvSpPr>
              <a:spLocks noChangeArrowheads="1"/>
            </p:cNvSpPr>
            <p:nvPr/>
          </p:nvSpPr>
          <p:spPr bwMode="auto">
            <a:xfrm>
              <a:off x="2590" y="1060"/>
              <a:ext cx="6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63944" name="Rectangle 581"/>
            <p:cNvSpPr>
              <a:spLocks noChangeArrowheads="1"/>
            </p:cNvSpPr>
            <p:nvPr/>
          </p:nvSpPr>
          <p:spPr bwMode="auto">
            <a:xfrm>
              <a:off x="2401" y="794"/>
              <a:ext cx="23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300" b="1">
                  <a:solidFill>
                    <a:srgbClr val="000000"/>
                  </a:solidFill>
                  <a:latin typeface="Helvetica" charset="0"/>
                </a:rPr>
                <a:t>      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63945" name="Rectangle 582"/>
            <p:cNvSpPr>
              <a:spLocks noChangeArrowheads="1"/>
            </p:cNvSpPr>
            <p:nvPr/>
          </p:nvSpPr>
          <p:spPr bwMode="auto">
            <a:xfrm>
              <a:off x="2482" y="489"/>
              <a:ext cx="14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O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3946" name="Rectangle 583"/>
            <p:cNvSpPr>
              <a:spLocks noChangeArrowheads="1"/>
            </p:cNvSpPr>
            <p:nvPr/>
          </p:nvSpPr>
          <p:spPr bwMode="auto">
            <a:xfrm>
              <a:off x="2525" y="672"/>
              <a:ext cx="10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J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3947" name="Rectangle 584"/>
            <p:cNvSpPr>
              <a:spLocks noChangeArrowheads="1"/>
            </p:cNvSpPr>
            <p:nvPr/>
          </p:nvSpPr>
          <p:spPr bwMode="auto">
            <a:xfrm>
              <a:off x="2545" y="1139"/>
              <a:ext cx="5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I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3948" name="Rectangle 585"/>
            <p:cNvSpPr>
              <a:spLocks noChangeArrowheads="1"/>
            </p:cNvSpPr>
            <p:nvPr/>
          </p:nvSpPr>
          <p:spPr bwMode="auto">
            <a:xfrm>
              <a:off x="2525" y="1328"/>
              <a:ext cx="10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J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3949" name="Rectangle 586"/>
            <p:cNvSpPr>
              <a:spLocks noChangeArrowheads="1"/>
            </p:cNvSpPr>
            <p:nvPr/>
          </p:nvSpPr>
          <p:spPr bwMode="auto">
            <a:xfrm>
              <a:off x="2497" y="1528"/>
              <a:ext cx="16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M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3950" name="Rectangle 587"/>
            <p:cNvSpPr>
              <a:spLocks noChangeArrowheads="1"/>
            </p:cNvSpPr>
            <p:nvPr/>
          </p:nvSpPr>
          <p:spPr bwMode="auto">
            <a:xfrm>
              <a:off x="2516" y="1753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A</a:t>
              </a:r>
              <a:endParaRPr lang="en-US" sz="2400" b="1">
                <a:latin typeface="Helvetica" charset="0"/>
              </a:endParaRPr>
            </a:p>
          </p:txBody>
        </p:sp>
      </p:grpSp>
      <p:sp>
        <p:nvSpPr>
          <p:cNvPr id="1217112" name="Rectangle 600"/>
          <p:cNvSpPr>
            <a:spLocks noChangeArrowheads="1"/>
          </p:cNvSpPr>
          <p:nvPr/>
        </p:nvSpPr>
        <p:spPr bwMode="auto">
          <a:xfrm>
            <a:off x="6432550" y="612775"/>
            <a:ext cx="35718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 sz="1000"/>
          </a:p>
        </p:txBody>
      </p:sp>
      <p:grpSp>
        <p:nvGrpSpPr>
          <p:cNvPr id="163935" name="Group 260"/>
          <p:cNvGrpSpPr>
            <a:grpSpLocks/>
          </p:cNvGrpSpPr>
          <p:nvPr/>
        </p:nvGrpSpPr>
        <p:grpSpPr bwMode="auto">
          <a:xfrm>
            <a:off x="2959100" y="3435350"/>
            <a:ext cx="679450" cy="609600"/>
            <a:chOff x="7442200" y="1428761"/>
            <a:chExt cx="679465" cy="609604"/>
          </a:xfrm>
        </p:grpSpPr>
        <p:grpSp>
          <p:nvGrpSpPr>
            <p:cNvPr id="163936" name="Group 333"/>
            <p:cNvGrpSpPr>
              <a:grpSpLocks/>
            </p:cNvGrpSpPr>
            <p:nvPr/>
          </p:nvGrpSpPr>
          <p:grpSpPr bwMode="auto">
            <a:xfrm>
              <a:off x="7575564" y="1428775"/>
              <a:ext cx="546101" cy="609604"/>
              <a:chOff x="4780" y="860"/>
              <a:chExt cx="344" cy="384"/>
            </a:xfrm>
          </p:grpSpPr>
          <p:sp>
            <p:nvSpPr>
              <p:cNvPr id="163938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63939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3940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189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3937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288" y="492125"/>
            <a:ext cx="8996362" cy="6777038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40161" dir="1106097" algn="ctr" rotWithShape="0">
              <a:schemeClr val="tx1">
                <a:alpha val="74998"/>
              </a:schemeClr>
            </a:outerShdw>
          </a:effectLst>
        </p:spPr>
      </p:pic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9653588" y="6350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490538" y="476250"/>
            <a:ext cx="9021762" cy="6811963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Text Box 23"/>
          <p:cNvSpPr txBox="1">
            <a:spLocks noChangeArrowheads="1"/>
          </p:cNvSpPr>
          <p:nvPr/>
        </p:nvSpPr>
        <p:spPr bwMode="auto">
          <a:xfrm>
            <a:off x="9010650" y="735012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08</a:t>
            </a:r>
          </a:p>
        </p:txBody>
      </p:sp>
      <p:sp>
        <p:nvSpPr>
          <p:cNvPr id="1036340" name="Rectangle 52"/>
          <p:cNvSpPr>
            <a:spLocks noChangeArrowheads="1"/>
          </p:cNvSpPr>
          <p:nvPr/>
        </p:nvSpPr>
        <p:spPr bwMode="auto">
          <a:xfrm>
            <a:off x="1214438" y="1368425"/>
            <a:ext cx="3736975" cy="52101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46964" dir="3121182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36315" name="Text Box 27"/>
          <p:cNvSpPr txBox="1">
            <a:spLocks noChangeArrowheads="1"/>
          </p:cNvSpPr>
          <p:nvPr/>
        </p:nvSpPr>
        <p:spPr bwMode="auto">
          <a:xfrm>
            <a:off x="5156200" y="4098925"/>
            <a:ext cx="3251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800" b="1" smtClean="0">
                <a:solidFill>
                  <a:schemeClr val="bg1"/>
                </a:solidFill>
                <a:latin typeface="Helvetica" charset="0"/>
              </a:rPr>
              <a:t>Poesía y Profetas</a:t>
            </a:r>
            <a:endParaRPr lang="en-US" smtClean="0"/>
          </a:p>
        </p:txBody>
      </p:sp>
      <p:grpSp>
        <p:nvGrpSpPr>
          <p:cNvPr id="18439" name="Group 42"/>
          <p:cNvGrpSpPr>
            <a:grpSpLocks/>
          </p:cNvGrpSpPr>
          <p:nvPr/>
        </p:nvGrpSpPr>
        <p:grpSpPr bwMode="auto">
          <a:xfrm>
            <a:off x="850900" y="1327150"/>
            <a:ext cx="4462463" cy="5222875"/>
            <a:chOff x="536" y="836"/>
            <a:chExt cx="2811" cy="3290"/>
          </a:xfrm>
        </p:grpSpPr>
        <p:grpSp>
          <p:nvGrpSpPr>
            <p:cNvPr id="18446" name="Group 43"/>
            <p:cNvGrpSpPr>
              <a:grpSpLocks/>
            </p:cNvGrpSpPr>
            <p:nvPr/>
          </p:nvGrpSpPr>
          <p:grpSpPr bwMode="auto">
            <a:xfrm>
              <a:off x="785" y="866"/>
              <a:ext cx="2284" cy="3212"/>
              <a:chOff x="785" y="866"/>
              <a:chExt cx="2284" cy="3212"/>
            </a:xfrm>
          </p:grpSpPr>
          <p:pic>
            <p:nvPicPr>
              <p:cNvPr id="18452" name="Picture 44" descr="#34_span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6479"/>
              <a:stretch>
                <a:fillRect/>
              </a:stretch>
            </p:blipFill>
            <p:spPr bwMode="auto">
              <a:xfrm>
                <a:off x="787" y="868"/>
                <a:ext cx="2275" cy="3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53" name="Rectangle 45"/>
              <p:cNvSpPr>
                <a:spLocks noChangeArrowheads="1"/>
              </p:cNvSpPr>
              <p:nvPr/>
            </p:nvSpPr>
            <p:spPr bwMode="auto">
              <a:xfrm>
                <a:off x="785" y="866"/>
                <a:ext cx="2284" cy="2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447" name="Rectangle 46"/>
            <p:cNvSpPr>
              <a:spLocks noChangeArrowheads="1"/>
            </p:cNvSpPr>
            <p:nvPr/>
          </p:nvSpPr>
          <p:spPr bwMode="auto">
            <a:xfrm>
              <a:off x="761" y="837"/>
              <a:ext cx="2338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111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8" name="Rectangle 47"/>
            <p:cNvSpPr>
              <a:spLocks noChangeArrowheads="1"/>
            </p:cNvSpPr>
            <p:nvPr/>
          </p:nvSpPr>
          <p:spPr bwMode="auto">
            <a:xfrm>
              <a:off x="536" y="862"/>
              <a:ext cx="2811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/>
            <a:p>
              <a:pPr algn="ctr" defTabSz="1019175"/>
              <a:r>
                <a:rPr lang="en-US" b="1" i="1"/>
                <a:t>Determinar los libros: </a:t>
              </a:r>
            </a:p>
            <a:p>
              <a:pPr algn="ctr" defTabSz="1019175"/>
              <a:r>
                <a:rPr lang="en-US" b="1" i="1"/>
                <a:t>Ordenando el Antiguo Testamento</a:t>
              </a:r>
            </a:p>
          </p:txBody>
        </p:sp>
        <p:sp>
          <p:nvSpPr>
            <p:cNvPr id="18449" name="Text Box 48"/>
            <p:cNvSpPr txBox="1">
              <a:spLocks noChangeArrowheads="1"/>
            </p:cNvSpPr>
            <p:nvPr/>
          </p:nvSpPr>
          <p:spPr bwMode="auto">
            <a:xfrm>
              <a:off x="2672" y="2136"/>
              <a:ext cx="40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600" b="1">
                  <a:latin typeface="Arial" charset="0"/>
                </a:rPr>
                <a:t>EL BIBLICO ARCHIVO</a:t>
              </a:r>
            </a:p>
          </p:txBody>
        </p:sp>
        <p:sp>
          <p:nvSpPr>
            <p:cNvPr id="18450" name="Rectangle 49"/>
            <p:cNvSpPr>
              <a:spLocks noChangeArrowheads="1"/>
            </p:cNvSpPr>
            <p:nvPr/>
          </p:nvSpPr>
          <p:spPr bwMode="auto">
            <a:xfrm>
              <a:off x="2744" y="1680"/>
              <a:ext cx="12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1" name="Rectangle 50"/>
            <p:cNvSpPr>
              <a:spLocks noChangeArrowheads="1"/>
            </p:cNvSpPr>
            <p:nvPr/>
          </p:nvSpPr>
          <p:spPr bwMode="auto">
            <a:xfrm>
              <a:off x="774" y="836"/>
              <a:ext cx="2303" cy="3290"/>
            </a:xfrm>
            <a:prstGeom prst="rect">
              <a:avLst/>
            </a:prstGeom>
            <a:noFill/>
            <a:ln w="136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51"/>
          <p:cNvGrpSpPr>
            <a:grpSpLocks/>
          </p:cNvGrpSpPr>
          <p:nvPr/>
        </p:nvGrpSpPr>
        <p:grpSpPr bwMode="auto">
          <a:xfrm>
            <a:off x="3414713" y="1776413"/>
            <a:ext cx="5006975" cy="4565650"/>
            <a:chOff x="2151" y="1119"/>
            <a:chExt cx="3154" cy="2876"/>
          </a:xfrm>
        </p:grpSpPr>
        <p:sp>
          <p:nvSpPr>
            <p:cNvPr id="1036308" name="AutoShape 20"/>
            <p:cNvSpPr>
              <a:spLocks noChangeArrowheads="1"/>
            </p:cNvSpPr>
            <p:nvPr/>
          </p:nvSpPr>
          <p:spPr bwMode="auto">
            <a:xfrm>
              <a:off x="2151" y="1119"/>
              <a:ext cx="545" cy="287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36309" name="AutoShape 21"/>
            <p:cNvSpPr>
              <a:spLocks noChangeArrowheads="1"/>
            </p:cNvSpPr>
            <p:nvPr/>
          </p:nvSpPr>
          <p:spPr bwMode="auto">
            <a:xfrm>
              <a:off x="3161" y="2535"/>
              <a:ext cx="2144" cy="445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36310" name="Line 22"/>
            <p:cNvSpPr>
              <a:spLocks noChangeShapeType="1"/>
            </p:cNvSpPr>
            <p:nvPr/>
          </p:nvSpPr>
          <p:spPr bwMode="auto">
            <a:xfrm flipH="1" flipV="1">
              <a:off x="2658" y="2475"/>
              <a:ext cx="516" cy="284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prstDash val="sysDot"/>
              <a:round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5181600" y="1736725"/>
            <a:ext cx="31877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La </a:t>
            </a:r>
            <a:r>
              <a:rPr lang="en-US" sz="28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cronología</a:t>
            </a:r>
            <a:endParaRPr lang="en-US" sz="2800" b="1" dirty="0">
              <a:solidFill>
                <a:schemeClr val="bg1"/>
              </a:solidFill>
              <a:latin typeface="Helvetica" pitchFamily="1" charset="0"/>
              <a:ea typeface="+mn-ea"/>
              <a:cs typeface="+mn-cs"/>
            </a:endParaRP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5156200" y="2801938"/>
            <a:ext cx="36195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800" b="1" smtClean="0">
                <a:solidFill>
                  <a:schemeClr val="bg1"/>
                </a:solidFill>
                <a:latin typeface="Helvetica" charset="0"/>
              </a:rPr>
              <a:t>Ley e Historia</a:t>
            </a:r>
            <a:endParaRPr lang="en-US" smtClean="0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036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31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346"/>
          <p:cNvSpPr>
            <a:spLocks noChangeArrowheads="1"/>
          </p:cNvSpPr>
          <p:nvPr/>
        </p:nvSpPr>
        <p:spPr bwMode="auto">
          <a:xfrm>
            <a:off x="5511800" y="0"/>
            <a:ext cx="4548188" cy="77724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4681538" y="1214438"/>
            <a:ext cx="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>
              <a:latin typeface="Arial" charset="0"/>
            </a:endParaRPr>
          </a:p>
        </p:txBody>
      </p:sp>
      <p:sp>
        <p:nvSpPr>
          <p:cNvPr id="165891" name="Rectangle 10"/>
          <p:cNvSpPr>
            <a:spLocks noChangeArrowheads="1"/>
          </p:cNvSpPr>
          <p:nvPr/>
        </p:nvSpPr>
        <p:spPr bwMode="auto">
          <a:xfrm>
            <a:off x="2384425" y="7107238"/>
            <a:ext cx="145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sp>
        <p:nvSpPr>
          <p:cNvPr id="165892" name="Line 125"/>
          <p:cNvSpPr>
            <a:spLocks noChangeShapeType="1"/>
          </p:cNvSpPr>
          <p:nvPr/>
        </p:nvSpPr>
        <p:spPr bwMode="auto">
          <a:xfrm>
            <a:off x="3941763" y="1046163"/>
            <a:ext cx="1284287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893" name="Line 126"/>
          <p:cNvSpPr>
            <a:spLocks noChangeShapeType="1"/>
          </p:cNvSpPr>
          <p:nvPr/>
        </p:nvSpPr>
        <p:spPr bwMode="auto">
          <a:xfrm flipV="1">
            <a:off x="3959225" y="1377950"/>
            <a:ext cx="132715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894" name="Line 138"/>
          <p:cNvSpPr>
            <a:spLocks noChangeShapeType="1"/>
          </p:cNvSpPr>
          <p:nvPr/>
        </p:nvSpPr>
        <p:spPr bwMode="auto">
          <a:xfrm>
            <a:off x="3941763" y="2108200"/>
            <a:ext cx="123983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895" name="Line 139"/>
          <p:cNvSpPr>
            <a:spLocks noChangeShapeType="1"/>
          </p:cNvSpPr>
          <p:nvPr/>
        </p:nvSpPr>
        <p:spPr bwMode="auto">
          <a:xfrm flipV="1">
            <a:off x="3922713" y="2406650"/>
            <a:ext cx="1246187" cy="3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896" name="Line 140"/>
          <p:cNvSpPr>
            <a:spLocks noChangeShapeType="1"/>
          </p:cNvSpPr>
          <p:nvPr/>
        </p:nvSpPr>
        <p:spPr bwMode="auto">
          <a:xfrm>
            <a:off x="3929063" y="2741613"/>
            <a:ext cx="1273175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897" name="Line 141"/>
          <p:cNvSpPr>
            <a:spLocks noChangeShapeType="1"/>
          </p:cNvSpPr>
          <p:nvPr/>
        </p:nvSpPr>
        <p:spPr bwMode="auto">
          <a:xfrm>
            <a:off x="3910013" y="3065463"/>
            <a:ext cx="127635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898" name="Line 142"/>
          <p:cNvSpPr>
            <a:spLocks noChangeShapeType="1"/>
          </p:cNvSpPr>
          <p:nvPr/>
        </p:nvSpPr>
        <p:spPr bwMode="auto">
          <a:xfrm flipV="1">
            <a:off x="3924300" y="3683000"/>
            <a:ext cx="1284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899" name="Line 143"/>
          <p:cNvSpPr>
            <a:spLocks noChangeShapeType="1"/>
          </p:cNvSpPr>
          <p:nvPr/>
        </p:nvSpPr>
        <p:spPr bwMode="auto">
          <a:xfrm flipV="1">
            <a:off x="3902075" y="4700588"/>
            <a:ext cx="12827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00" name="Line 144"/>
          <p:cNvSpPr>
            <a:spLocks noChangeShapeType="1"/>
          </p:cNvSpPr>
          <p:nvPr/>
        </p:nvSpPr>
        <p:spPr bwMode="auto">
          <a:xfrm>
            <a:off x="3905250" y="5054600"/>
            <a:ext cx="1241425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01" name="Line 151"/>
          <p:cNvSpPr>
            <a:spLocks noChangeShapeType="1"/>
          </p:cNvSpPr>
          <p:nvPr/>
        </p:nvSpPr>
        <p:spPr bwMode="auto">
          <a:xfrm>
            <a:off x="3925888" y="758825"/>
            <a:ext cx="1433512" cy="47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02" name="Line 166"/>
          <p:cNvSpPr>
            <a:spLocks noChangeShapeType="1"/>
          </p:cNvSpPr>
          <p:nvPr/>
        </p:nvSpPr>
        <p:spPr bwMode="auto">
          <a:xfrm>
            <a:off x="3900488" y="4330700"/>
            <a:ext cx="1270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03" name="Line 169"/>
          <p:cNvSpPr>
            <a:spLocks noChangeShapeType="1"/>
          </p:cNvSpPr>
          <p:nvPr/>
        </p:nvSpPr>
        <p:spPr bwMode="auto">
          <a:xfrm>
            <a:off x="3910013" y="4005263"/>
            <a:ext cx="1268412" cy="476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04" name="Rectangle 189"/>
          <p:cNvSpPr>
            <a:spLocks noChangeArrowheads="1"/>
          </p:cNvSpPr>
          <p:nvPr/>
        </p:nvSpPr>
        <p:spPr bwMode="auto">
          <a:xfrm>
            <a:off x="5629275" y="328613"/>
            <a:ext cx="4059238" cy="7115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5905" name="Picture 1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r="44525"/>
          <a:stretch>
            <a:fillRect/>
          </a:stretch>
        </p:blipFill>
        <p:spPr bwMode="auto">
          <a:xfrm>
            <a:off x="5613400" y="336550"/>
            <a:ext cx="4081463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754" name="Rectangle 194"/>
          <p:cNvSpPr>
            <a:spLocks noChangeArrowheads="1"/>
          </p:cNvSpPr>
          <p:nvPr/>
        </p:nvSpPr>
        <p:spPr bwMode="auto">
          <a:xfrm>
            <a:off x="6827838" y="584200"/>
            <a:ext cx="2706687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218761" name="Rectangle 201"/>
          <p:cNvSpPr>
            <a:spLocks noChangeArrowheads="1"/>
          </p:cNvSpPr>
          <p:nvPr/>
        </p:nvSpPr>
        <p:spPr bwMode="auto">
          <a:xfrm>
            <a:off x="6657975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65908" name="Rectangle 227"/>
          <p:cNvSpPr>
            <a:spLocks noChangeArrowheads="1"/>
          </p:cNvSpPr>
          <p:nvPr/>
        </p:nvSpPr>
        <p:spPr bwMode="auto">
          <a:xfrm>
            <a:off x="104775" y="7426325"/>
            <a:ext cx="145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65909" name="Text Box 228"/>
          <p:cNvSpPr txBox="1">
            <a:spLocks noChangeArrowheads="1"/>
          </p:cNvSpPr>
          <p:nvPr/>
        </p:nvSpPr>
        <p:spPr bwMode="auto">
          <a:xfrm rot="-5400000">
            <a:off x="1378744" y="3656807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 </a:t>
            </a:r>
            <a:endParaRPr lang="en-US" sz="900">
              <a:latin typeface="Arial Black" charset="0"/>
            </a:endParaRPr>
          </a:p>
        </p:txBody>
      </p:sp>
      <p:sp>
        <p:nvSpPr>
          <p:cNvPr id="165910" name="Line 229"/>
          <p:cNvSpPr>
            <a:spLocks noChangeShapeType="1"/>
          </p:cNvSpPr>
          <p:nvPr/>
        </p:nvSpPr>
        <p:spPr bwMode="auto">
          <a:xfrm>
            <a:off x="1789113" y="1031875"/>
            <a:ext cx="128428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11" name="Line 230"/>
          <p:cNvSpPr>
            <a:spLocks noChangeShapeType="1"/>
          </p:cNvSpPr>
          <p:nvPr/>
        </p:nvSpPr>
        <p:spPr bwMode="auto">
          <a:xfrm flipV="1">
            <a:off x="1806575" y="1336675"/>
            <a:ext cx="1284288" cy="142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12" name="Rectangle 231"/>
          <p:cNvSpPr>
            <a:spLocks noChangeArrowheads="1"/>
          </p:cNvSpPr>
          <p:nvPr/>
        </p:nvSpPr>
        <p:spPr bwMode="auto">
          <a:xfrm>
            <a:off x="2044700" y="5197475"/>
            <a:ext cx="31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</a:t>
            </a:r>
            <a:endParaRPr lang="en-US">
              <a:latin typeface="Helvetica" charset="0"/>
            </a:endParaRPr>
          </a:p>
        </p:txBody>
      </p:sp>
      <p:sp>
        <p:nvSpPr>
          <p:cNvPr id="165913" name="Rectangle 232"/>
          <p:cNvSpPr>
            <a:spLocks noChangeArrowheads="1"/>
          </p:cNvSpPr>
          <p:nvPr/>
        </p:nvSpPr>
        <p:spPr bwMode="auto">
          <a:xfrm>
            <a:off x="2079625" y="5197475"/>
            <a:ext cx="63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latin typeface="Helvetica" charset="0"/>
              </a:rPr>
              <a:t>  </a:t>
            </a:r>
            <a:endParaRPr lang="en-US">
              <a:latin typeface="Helvetica" charset="0"/>
            </a:endParaRPr>
          </a:p>
        </p:txBody>
      </p:sp>
      <p:sp>
        <p:nvSpPr>
          <p:cNvPr id="165914" name="Rectangle 233"/>
          <p:cNvSpPr>
            <a:spLocks noChangeArrowheads="1"/>
          </p:cNvSpPr>
          <p:nvPr/>
        </p:nvSpPr>
        <p:spPr bwMode="auto">
          <a:xfrm>
            <a:off x="2044700" y="5338763"/>
            <a:ext cx="25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>
              <a:latin typeface="Helvetica" charset="0"/>
            </a:endParaRPr>
          </a:p>
        </p:txBody>
      </p:sp>
      <p:sp>
        <p:nvSpPr>
          <p:cNvPr id="165915" name="Rectangle 237"/>
          <p:cNvSpPr>
            <a:spLocks noChangeArrowheads="1"/>
          </p:cNvSpPr>
          <p:nvPr/>
        </p:nvSpPr>
        <p:spPr bwMode="auto">
          <a:xfrm>
            <a:off x="1866900" y="6172200"/>
            <a:ext cx="190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</a:t>
            </a:r>
            <a:endParaRPr lang="en-US">
              <a:latin typeface="Helvetica" charset="0"/>
            </a:endParaRPr>
          </a:p>
        </p:txBody>
      </p:sp>
      <p:sp>
        <p:nvSpPr>
          <p:cNvPr id="165916" name="Rectangle 238"/>
          <p:cNvSpPr>
            <a:spLocks noChangeArrowheads="1"/>
          </p:cNvSpPr>
          <p:nvPr/>
        </p:nvSpPr>
        <p:spPr bwMode="auto">
          <a:xfrm>
            <a:off x="1866900" y="6315075"/>
            <a:ext cx="25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>
              <a:latin typeface="Helvetica" charset="0"/>
            </a:endParaRPr>
          </a:p>
        </p:txBody>
      </p:sp>
      <p:sp>
        <p:nvSpPr>
          <p:cNvPr id="165917" name="Freeform 239"/>
          <p:cNvSpPr>
            <a:spLocks/>
          </p:cNvSpPr>
          <p:nvPr/>
        </p:nvSpPr>
        <p:spPr bwMode="auto">
          <a:xfrm>
            <a:off x="1789113" y="1525588"/>
            <a:ext cx="176212" cy="53975"/>
          </a:xfrm>
          <a:custGeom>
            <a:avLst/>
            <a:gdLst>
              <a:gd name="T0" fmla="*/ 0 w 111"/>
              <a:gd name="T1" fmla="*/ 0 h 34"/>
              <a:gd name="T2" fmla="*/ 2147483647 w 111"/>
              <a:gd name="T3" fmla="*/ 0 h 34"/>
              <a:gd name="T4" fmla="*/ 2147483647 w 111"/>
              <a:gd name="T5" fmla="*/ 2147483647 h 34"/>
              <a:gd name="T6" fmla="*/ 2147483647 w 111"/>
              <a:gd name="T7" fmla="*/ 2147483647 h 34"/>
              <a:gd name="T8" fmla="*/ 0 w 111"/>
              <a:gd name="T9" fmla="*/ 2147483647 h 34"/>
              <a:gd name="T10" fmla="*/ 0 w 111"/>
              <a:gd name="T11" fmla="*/ 2147483647 h 34"/>
              <a:gd name="T12" fmla="*/ 0 w 111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1"/>
              <a:gd name="T22" fmla="*/ 0 h 34"/>
              <a:gd name="T23" fmla="*/ 111 w 11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1" h="34">
                <a:moveTo>
                  <a:pt x="0" y="0"/>
                </a:moveTo>
                <a:lnTo>
                  <a:pt x="111" y="0"/>
                </a:lnTo>
                <a:lnTo>
                  <a:pt x="111" y="23"/>
                </a:lnTo>
                <a:lnTo>
                  <a:pt x="111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18" name="Freeform 240"/>
          <p:cNvSpPr>
            <a:spLocks/>
          </p:cNvSpPr>
          <p:nvPr/>
        </p:nvSpPr>
        <p:spPr bwMode="auto">
          <a:xfrm>
            <a:off x="2054225" y="1525588"/>
            <a:ext cx="177800" cy="53975"/>
          </a:xfrm>
          <a:custGeom>
            <a:avLst/>
            <a:gdLst>
              <a:gd name="T0" fmla="*/ 0 w 112"/>
              <a:gd name="T1" fmla="*/ 0 h 34"/>
              <a:gd name="T2" fmla="*/ 2147483647 w 112"/>
              <a:gd name="T3" fmla="*/ 0 h 34"/>
              <a:gd name="T4" fmla="*/ 2147483647 w 112"/>
              <a:gd name="T5" fmla="*/ 2147483647 h 34"/>
              <a:gd name="T6" fmla="*/ 2147483647 w 112"/>
              <a:gd name="T7" fmla="*/ 2147483647 h 34"/>
              <a:gd name="T8" fmla="*/ 0 w 112"/>
              <a:gd name="T9" fmla="*/ 2147483647 h 34"/>
              <a:gd name="T10" fmla="*/ 0 w 112"/>
              <a:gd name="T11" fmla="*/ 2147483647 h 34"/>
              <a:gd name="T12" fmla="*/ 0 w 112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"/>
              <a:gd name="T22" fmla="*/ 0 h 34"/>
              <a:gd name="T23" fmla="*/ 112 w 11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" h="34">
                <a:moveTo>
                  <a:pt x="0" y="0"/>
                </a:moveTo>
                <a:lnTo>
                  <a:pt x="112" y="0"/>
                </a:lnTo>
                <a:lnTo>
                  <a:pt x="112" y="23"/>
                </a:lnTo>
                <a:lnTo>
                  <a:pt x="112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19" name="Freeform 241"/>
          <p:cNvSpPr>
            <a:spLocks/>
          </p:cNvSpPr>
          <p:nvPr/>
        </p:nvSpPr>
        <p:spPr bwMode="auto">
          <a:xfrm>
            <a:off x="2319338" y="1525588"/>
            <a:ext cx="177800" cy="53975"/>
          </a:xfrm>
          <a:custGeom>
            <a:avLst/>
            <a:gdLst>
              <a:gd name="T0" fmla="*/ 0 w 112"/>
              <a:gd name="T1" fmla="*/ 0 h 34"/>
              <a:gd name="T2" fmla="*/ 2147483647 w 112"/>
              <a:gd name="T3" fmla="*/ 0 h 34"/>
              <a:gd name="T4" fmla="*/ 2147483647 w 112"/>
              <a:gd name="T5" fmla="*/ 2147483647 h 34"/>
              <a:gd name="T6" fmla="*/ 2147483647 w 112"/>
              <a:gd name="T7" fmla="*/ 2147483647 h 34"/>
              <a:gd name="T8" fmla="*/ 0 w 112"/>
              <a:gd name="T9" fmla="*/ 2147483647 h 34"/>
              <a:gd name="T10" fmla="*/ 0 w 112"/>
              <a:gd name="T11" fmla="*/ 2147483647 h 34"/>
              <a:gd name="T12" fmla="*/ 0 w 112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"/>
              <a:gd name="T22" fmla="*/ 0 h 34"/>
              <a:gd name="T23" fmla="*/ 112 w 11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" h="34">
                <a:moveTo>
                  <a:pt x="0" y="0"/>
                </a:moveTo>
                <a:lnTo>
                  <a:pt x="112" y="0"/>
                </a:lnTo>
                <a:lnTo>
                  <a:pt x="112" y="23"/>
                </a:lnTo>
                <a:lnTo>
                  <a:pt x="112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20" name="Freeform 242"/>
          <p:cNvSpPr>
            <a:spLocks/>
          </p:cNvSpPr>
          <p:nvPr/>
        </p:nvSpPr>
        <p:spPr bwMode="auto">
          <a:xfrm>
            <a:off x="2568575" y="1525588"/>
            <a:ext cx="176213" cy="53975"/>
          </a:xfrm>
          <a:custGeom>
            <a:avLst/>
            <a:gdLst>
              <a:gd name="T0" fmla="*/ 0 w 111"/>
              <a:gd name="T1" fmla="*/ 0 h 34"/>
              <a:gd name="T2" fmla="*/ 2147483647 w 111"/>
              <a:gd name="T3" fmla="*/ 0 h 34"/>
              <a:gd name="T4" fmla="*/ 2147483647 w 111"/>
              <a:gd name="T5" fmla="*/ 2147483647 h 34"/>
              <a:gd name="T6" fmla="*/ 2147483647 w 111"/>
              <a:gd name="T7" fmla="*/ 2147483647 h 34"/>
              <a:gd name="T8" fmla="*/ 0 w 111"/>
              <a:gd name="T9" fmla="*/ 2147483647 h 34"/>
              <a:gd name="T10" fmla="*/ 0 w 111"/>
              <a:gd name="T11" fmla="*/ 2147483647 h 34"/>
              <a:gd name="T12" fmla="*/ 0 w 111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1"/>
              <a:gd name="T22" fmla="*/ 0 h 34"/>
              <a:gd name="T23" fmla="*/ 111 w 11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1" h="34">
                <a:moveTo>
                  <a:pt x="0" y="0"/>
                </a:moveTo>
                <a:lnTo>
                  <a:pt x="111" y="0"/>
                </a:lnTo>
                <a:lnTo>
                  <a:pt x="111" y="23"/>
                </a:lnTo>
                <a:lnTo>
                  <a:pt x="111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21" name="Freeform 243"/>
          <p:cNvSpPr>
            <a:spLocks/>
          </p:cNvSpPr>
          <p:nvPr/>
        </p:nvSpPr>
        <p:spPr bwMode="auto">
          <a:xfrm>
            <a:off x="2833688" y="1525588"/>
            <a:ext cx="177800" cy="53975"/>
          </a:xfrm>
          <a:custGeom>
            <a:avLst/>
            <a:gdLst>
              <a:gd name="T0" fmla="*/ 0 w 112"/>
              <a:gd name="T1" fmla="*/ 0 h 34"/>
              <a:gd name="T2" fmla="*/ 2147483647 w 112"/>
              <a:gd name="T3" fmla="*/ 0 h 34"/>
              <a:gd name="T4" fmla="*/ 2147483647 w 112"/>
              <a:gd name="T5" fmla="*/ 2147483647 h 34"/>
              <a:gd name="T6" fmla="*/ 2147483647 w 112"/>
              <a:gd name="T7" fmla="*/ 2147483647 h 34"/>
              <a:gd name="T8" fmla="*/ 0 w 112"/>
              <a:gd name="T9" fmla="*/ 2147483647 h 34"/>
              <a:gd name="T10" fmla="*/ 0 w 112"/>
              <a:gd name="T11" fmla="*/ 2147483647 h 34"/>
              <a:gd name="T12" fmla="*/ 0 w 112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"/>
              <a:gd name="T22" fmla="*/ 0 h 34"/>
              <a:gd name="T23" fmla="*/ 112 w 11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" h="34">
                <a:moveTo>
                  <a:pt x="0" y="0"/>
                </a:moveTo>
                <a:lnTo>
                  <a:pt x="112" y="0"/>
                </a:lnTo>
                <a:lnTo>
                  <a:pt x="112" y="23"/>
                </a:lnTo>
                <a:lnTo>
                  <a:pt x="112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22" name="Line 244"/>
          <p:cNvSpPr>
            <a:spLocks noChangeShapeType="1"/>
          </p:cNvSpPr>
          <p:nvPr/>
        </p:nvSpPr>
        <p:spPr bwMode="auto">
          <a:xfrm>
            <a:off x="1789113" y="2093913"/>
            <a:ext cx="1239837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23" name="Line 245"/>
          <p:cNvSpPr>
            <a:spLocks noChangeShapeType="1"/>
          </p:cNvSpPr>
          <p:nvPr/>
        </p:nvSpPr>
        <p:spPr bwMode="auto">
          <a:xfrm flipV="1">
            <a:off x="1770063" y="2392363"/>
            <a:ext cx="1246187" cy="3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24" name="Line 246"/>
          <p:cNvSpPr>
            <a:spLocks noChangeShapeType="1"/>
          </p:cNvSpPr>
          <p:nvPr/>
        </p:nvSpPr>
        <p:spPr bwMode="auto">
          <a:xfrm>
            <a:off x="1789113" y="2714625"/>
            <a:ext cx="123983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25" name="Line 247"/>
          <p:cNvSpPr>
            <a:spLocks noChangeShapeType="1"/>
          </p:cNvSpPr>
          <p:nvPr/>
        </p:nvSpPr>
        <p:spPr bwMode="auto">
          <a:xfrm>
            <a:off x="1770063" y="3051175"/>
            <a:ext cx="1223962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26" name="Line 248"/>
          <p:cNvSpPr>
            <a:spLocks noChangeShapeType="1"/>
          </p:cNvSpPr>
          <p:nvPr/>
        </p:nvSpPr>
        <p:spPr bwMode="auto">
          <a:xfrm flipV="1">
            <a:off x="1752600" y="3668713"/>
            <a:ext cx="1284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27" name="Line 249"/>
          <p:cNvSpPr>
            <a:spLocks noChangeShapeType="1"/>
          </p:cNvSpPr>
          <p:nvPr/>
        </p:nvSpPr>
        <p:spPr bwMode="auto">
          <a:xfrm flipV="1">
            <a:off x="1749425" y="4686300"/>
            <a:ext cx="12827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28" name="Line 250"/>
          <p:cNvSpPr>
            <a:spLocks noChangeShapeType="1"/>
          </p:cNvSpPr>
          <p:nvPr/>
        </p:nvSpPr>
        <p:spPr bwMode="auto">
          <a:xfrm flipV="1">
            <a:off x="1752600" y="5029200"/>
            <a:ext cx="1254125" cy="111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29" name="Line 251"/>
          <p:cNvSpPr>
            <a:spLocks noChangeShapeType="1"/>
          </p:cNvSpPr>
          <p:nvPr/>
        </p:nvSpPr>
        <p:spPr bwMode="auto">
          <a:xfrm flipV="1">
            <a:off x="1770063" y="5629275"/>
            <a:ext cx="1241425" cy="3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30" name="Line 252"/>
          <p:cNvSpPr>
            <a:spLocks noChangeShapeType="1"/>
          </p:cNvSpPr>
          <p:nvPr/>
        </p:nvSpPr>
        <p:spPr bwMode="auto">
          <a:xfrm>
            <a:off x="1770063" y="5969000"/>
            <a:ext cx="1241425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31" name="Line 253"/>
          <p:cNvSpPr>
            <a:spLocks noChangeShapeType="1"/>
          </p:cNvSpPr>
          <p:nvPr/>
        </p:nvSpPr>
        <p:spPr bwMode="auto">
          <a:xfrm>
            <a:off x="1789113" y="6608763"/>
            <a:ext cx="1239837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32" name="Line 254"/>
          <p:cNvSpPr>
            <a:spLocks noChangeShapeType="1"/>
          </p:cNvSpPr>
          <p:nvPr/>
        </p:nvSpPr>
        <p:spPr bwMode="auto">
          <a:xfrm>
            <a:off x="1789113" y="7229475"/>
            <a:ext cx="123983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33" name="Rectangle 255"/>
          <p:cNvSpPr>
            <a:spLocks noChangeArrowheads="1"/>
          </p:cNvSpPr>
          <p:nvPr/>
        </p:nvSpPr>
        <p:spPr bwMode="auto">
          <a:xfrm>
            <a:off x="1751013" y="5307013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600">
              <a:latin typeface="Helvetica" charset="0"/>
            </a:endParaRPr>
          </a:p>
        </p:txBody>
      </p:sp>
      <p:sp>
        <p:nvSpPr>
          <p:cNvPr id="165934" name="Rectangle 256"/>
          <p:cNvSpPr>
            <a:spLocks noChangeArrowheads="1"/>
          </p:cNvSpPr>
          <p:nvPr/>
        </p:nvSpPr>
        <p:spPr bwMode="auto">
          <a:xfrm>
            <a:off x="1739900" y="3295650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600">
              <a:latin typeface="Helvetica" charset="0"/>
            </a:endParaRPr>
          </a:p>
        </p:txBody>
      </p:sp>
      <p:sp>
        <p:nvSpPr>
          <p:cNvPr id="165935" name="Rectangle 257"/>
          <p:cNvSpPr>
            <a:spLocks noChangeArrowheads="1"/>
          </p:cNvSpPr>
          <p:nvPr/>
        </p:nvSpPr>
        <p:spPr bwMode="auto">
          <a:xfrm>
            <a:off x="1765300" y="1757363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>
              <a:latin typeface="Helvetica" charset="0"/>
            </a:endParaRPr>
          </a:p>
        </p:txBody>
      </p:sp>
      <p:sp>
        <p:nvSpPr>
          <p:cNvPr id="165936" name="Rectangle 258"/>
          <p:cNvSpPr>
            <a:spLocks noChangeArrowheads="1"/>
          </p:cNvSpPr>
          <p:nvPr/>
        </p:nvSpPr>
        <p:spPr bwMode="auto">
          <a:xfrm>
            <a:off x="1735138" y="5602288"/>
            <a:ext cx="2762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800">
              <a:latin typeface="Helvetica" charset="0"/>
            </a:endParaRPr>
          </a:p>
        </p:txBody>
      </p:sp>
      <p:sp>
        <p:nvSpPr>
          <p:cNvPr id="165937" name="Rectangle 259"/>
          <p:cNvSpPr>
            <a:spLocks noChangeArrowheads="1"/>
          </p:cNvSpPr>
          <p:nvPr/>
        </p:nvSpPr>
        <p:spPr bwMode="auto">
          <a:xfrm>
            <a:off x="1866900" y="2882900"/>
            <a:ext cx="381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  <a:latin typeface="Helvetica" charset="0"/>
              </a:rPr>
              <a:t>         </a:t>
            </a:r>
            <a:endParaRPr lang="en-US">
              <a:latin typeface="Helvetica" charset="0"/>
            </a:endParaRPr>
          </a:p>
        </p:txBody>
      </p:sp>
      <p:sp>
        <p:nvSpPr>
          <p:cNvPr id="165938" name="Rectangle 260"/>
          <p:cNvSpPr>
            <a:spLocks noChangeArrowheads="1"/>
          </p:cNvSpPr>
          <p:nvPr/>
        </p:nvSpPr>
        <p:spPr bwMode="auto">
          <a:xfrm>
            <a:off x="1673225" y="1217613"/>
            <a:ext cx="3667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>
              <a:latin typeface="Helvetica" charset="0"/>
            </a:endParaRPr>
          </a:p>
        </p:txBody>
      </p:sp>
      <p:sp>
        <p:nvSpPr>
          <p:cNvPr id="165939" name="Line 261"/>
          <p:cNvSpPr>
            <a:spLocks noChangeShapeType="1"/>
          </p:cNvSpPr>
          <p:nvPr/>
        </p:nvSpPr>
        <p:spPr bwMode="auto">
          <a:xfrm flipV="1">
            <a:off x="1239838" y="5362575"/>
            <a:ext cx="420687" cy="1588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40" name="Line 262"/>
          <p:cNvSpPr>
            <a:spLocks noChangeShapeType="1"/>
          </p:cNvSpPr>
          <p:nvPr/>
        </p:nvSpPr>
        <p:spPr bwMode="auto">
          <a:xfrm>
            <a:off x="725488" y="3540125"/>
            <a:ext cx="957262" cy="1588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41" name="Line 263"/>
          <p:cNvSpPr>
            <a:spLocks noChangeShapeType="1"/>
          </p:cNvSpPr>
          <p:nvPr/>
        </p:nvSpPr>
        <p:spPr bwMode="auto">
          <a:xfrm flipV="1">
            <a:off x="3117850" y="276225"/>
            <a:ext cx="0" cy="7137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42" name="AutoShape 264"/>
          <p:cNvSpPr>
            <a:spLocks noChangeArrowheads="1"/>
          </p:cNvSpPr>
          <p:nvPr/>
        </p:nvSpPr>
        <p:spPr bwMode="auto">
          <a:xfrm rot="5400000">
            <a:off x="1768475" y="1554163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65943" name="AutoShape 265"/>
          <p:cNvSpPr>
            <a:spLocks noChangeArrowheads="1"/>
          </p:cNvSpPr>
          <p:nvPr/>
        </p:nvSpPr>
        <p:spPr bwMode="auto">
          <a:xfrm rot="5400000">
            <a:off x="1784350" y="3082925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65944" name="AutoShape 266"/>
          <p:cNvSpPr>
            <a:spLocks noChangeArrowheads="1"/>
          </p:cNvSpPr>
          <p:nvPr/>
        </p:nvSpPr>
        <p:spPr bwMode="auto">
          <a:xfrm rot="5400000">
            <a:off x="1782763" y="5076825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65945" name="AutoShape 267"/>
          <p:cNvSpPr>
            <a:spLocks noChangeArrowheads="1"/>
          </p:cNvSpPr>
          <p:nvPr/>
        </p:nvSpPr>
        <p:spPr bwMode="auto">
          <a:xfrm rot="5400000">
            <a:off x="1762125" y="6069013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65946" name="Line 268"/>
          <p:cNvSpPr>
            <a:spLocks noChangeShapeType="1"/>
          </p:cNvSpPr>
          <p:nvPr/>
        </p:nvSpPr>
        <p:spPr bwMode="auto">
          <a:xfrm>
            <a:off x="1785938" y="731838"/>
            <a:ext cx="132715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47" name="Freeform 269"/>
          <p:cNvSpPr>
            <a:spLocks/>
          </p:cNvSpPr>
          <p:nvPr/>
        </p:nvSpPr>
        <p:spPr bwMode="auto">
          <a:xfrm>
            <a:off x="744538" y="3552825"/>
            <a:ext cx="120650" cy="396875"/>
          </a:xfrm>
          <a:custGeom>
            <a:avLst/>
            <a:gdLst>
              <a:gd name="T0" fmla="*/ 2147483647 w 357"/>
              <a:gd name="T1" fmla="*/ 0 h 1173"/>
              <a:gd name="T2" fmla="*/ 2147483647 w 357"/>
              <a:gd name="T3" fmla="*/ 2147483647 h 1173"/>
              <a:gd name="T4" fmla="*/ 2147483647 w 357"/>
              <a:gd name="T5" fmla="*/ 2147483647 h 1173"/>
              <a:gd name="T6" fmla="*/ 0 w 357"/>
              <a:gd name="T7" fmla="*/ 2147483647 h 1173"/>
              <a:gd name="T8" fmla="*/ 2147483647 w 357"/>
              <a:gd name="T9" fmla="*/ 0 h 11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7"/>
              <a:gd name="T16" fmla="*/ 0 h 1173"/>
              <a:gd name="T17" fmla="*/ 357 w 357"/>
              <a:gd name="T18" fmla="*/ 1173 h 11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7" h="1173">
                <a:moveTo>
                  <a:pt x="45" y="0"/>
                </a:moveTo>
                <a:lnTo>
                  <a:pt x="357" y="1162"/>
                </a:lnTo>
                <a:lnTo>
                  <a:pt x="312" y="1173"/>
                </a:lnTo>
                <a:lnTo>
                  <a:pt x="0" y="11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948" name="Freeform 270"/>
          <p:cNvSpPr>
            <a:spLocks/>
          </p:cNvSpPr>
          <p:nvPr/>
        </p:nvSpPr>
        <p:spPr bwMode="auto">
          <a:xfrm>
            <a:off x="1146175" y="4886325"/>
            <a:ext cx="117475" cy="481013"/>
          </a:xfrm>
          <a:custGeom>
            <a:avLst/>
            <a:gdLst>
              <a:gd name="T0" fmla="*/ 2147483647 w 357"/>
              <a:gd name="T1" fmla="*/ 0 h 1173"/>
              <a:gd name="T2" fmla="*/ 2147483647 w 357"/>
              <a:gd name="T3" fmla="*/ 2147483647 h 1173"/>
              <a:gd name="T4" fmla="*/ 2147483647 w 357"/>
              <a:gd name="T5" fmla="*/ 2147483647 h 1173"/>
              <a:gd name="T6" fmla="*/ 0 w 357"/>
              <a:gd name="T7" fmla="*/ 2147483647 h 1173"/>
              <a:gd name="T8" fmla="*/ 2147483647 w 357"/>
              <a:gd name="T9" fmla="*/ 0 h 11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7"/>
              <a:gd name="T16" fmla="*/ 0 h 1173"/>
              <a:gd name="T17" fmla="*/ 357 w 357"/>
              <a:gd name="T18" fmla="*/ 1173 h 11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7" h="1173">
                <a:moveTo>
                  <a:pt x="45" y="0"/>
                </a:moveTo>
                <a:lnTo>
                  <a:pt x="357" y="1162"/>
                </a:lnTo>
                <a:lnTo>
                  <a:pt x="312" y="1173"/>
                </a:lnTo>
                <a:lnTo>
                  <a:pt x="0" y="11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949" name="Rectangle 271"/>
          <p:cNvSpPr>
            <a:spLocks noChangeArrowheads="1"/>
          </p:cNvSpPr>
          <p:nvPr/>
        </p:nvSpPr>
        <p:spPr bwMode="auto">
          <a:xfrm>
            <a:off x="1727200" y="2879725"/>
            <a:ext cx="9064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Helvetica" charset="0"/>
              </a:rPr>
              <a:t>         (Edom)</a:t>
            </a:r>
            <a:endParaRPr lang="en-US">
              <a:latin typeface="Helvetica" charset="0"/>
            </a:endParaRPr>
          </a:p>
        </p:txBody>
      </p:sp>
      <p:sp>
        <p:nvSpPr>
          <p:cNvPr id="165950" name="Line 290"/>
          <p:cNvSpPr>
            <a:spLocks noChangeShapeType="1"/>
          </p:cNvSpPr>
          <p:nvPr/>
        </p:nvSpPr>
        <p:spPr bwMode="auto">
          <a:xfrm>
            <a:off x="1747838" y="4316413"/>
            <a:ext cx="1270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51" name="Line 291"/>
          <p:cNvSpPr>
            <a:spLocks noChangeShapeType="1"/>
          </p:cNvSpPr>
          <p:nvPr/>
        </p:nvSpPr>
        <p:spPr bwMode="auto">
          <a:xfrm flipV="1">
            <a:off x="1781175" y="6910388"/>
            <a:ext cx="125253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52" name="Line 304"/>
          <p:cNvSpPr>
            <a:spLocks noChangeShapeType="1"/>
          </p:cNvSpPr>
          <p:nvPr/>
        </p:nvSpPr>
        <p:spPr bwMode="auto">
          <a:xfrm>
            <a:off x="1627188" y="238125"/>
            <a:ext cx="0" cy="33162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53" name="Line 305"/>
          <p:cNvSpPr>
            <a:spLocks noChangeShapeType="1"/>
          </p:cNvSpPr>
          <p:nvPr/>
        </p:nvSpPr>
        <p:spPr bwMode="auto">
          <a:xfrm>
            <a:off x="1603375" y="255588"/>
            <a:ext cx="12350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54" name="Line 306"/>
          <p:cNvSpPr>
            <a:spLocks noChangeShapeType="1"/>
          </p:cNvSpPr>
          <p:nvPr/>
        </p:nvSpPr>
        <p:spPr bwMode="auto">
          <a:xfrm>
            <a:off x="1590675" y="7402513"/>
            <a:ext cx="197961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55" name="Line 307"/>
          <p:cNvSpPr>
            <a:spLocks noChangeShapeType="1"/>
          </p:cNvSpPr>
          <p:nvPr/>
        </p:nvSpPr>
        <p:spPr bwMode="auto">
          <a:xfrm>
            <a:off x="3530600" y="260350"/>
            <a:ext cx="0" cy="71516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56" name="Line 308"/>
          <p:cNvSpPr>
            <a:spLocks noChangeShapeType="1"/>
          </p:cNvSpPr>
          <p:nvPr/>
        </p:nvSpPr>
        <p:spPr bwMode="auto">
          <a:xfrm>
            <a:off x="1633538" y="5330825"/>
            <a:ext cx="0" cy="20669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57" name="Line 309"/>
          <p:cNvSpPr>
            <a:spLocks noChangeShapeType="1"/>
          </p:cNvSpPr>
          <p:nvPr/>
        </p:nvSpPr>
        <p:spPr bwMode="auto">
          <a:xfrm>
            <a:off x="2330450" y="250825"/>
            <a:ext cx="12350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58" name="Line 311"/>
          <p:cNvSpPr>
            <a:spLocks noChangeShapeType="1"/>
          </p:cNvSpPr>
          <p:nvPr/>
        </p:nvSpPr>
        <p:spPr bwMode="auto">
          <a:xfrm flipV="1">
            <a:off x="1757363" y="3989388"/>
            <a:ext cx="1249362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59" name="Rectangle 312"/>
          <p:cNvSpPr>
            <a:spLocks noChangeArrowheads="1"/>
          </p:cNvSpPr>
          <p:nvPr/>
        </p:nvSpPr>
        <p:spPr bwMode="auto">
          <a:xfrm>
            <a:off x="1506538" y="3633788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chemeClr val="bg1"/>
                </a:solidFill>
                <a:latin typeface="Helvetica" charset="0"/>
              </a:rPr>
              <a:t>*</a:t>
            </a:r>
            <a:endParaRPr lang="en-US" sz="160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65960" name="Text Box 348"/>
          <p:cNvSpPr txBox="1">
            <a:spLocks noChangeArrowheads="1"/>
          </p:cNvSpPr>
          <p:nvPr/>
        </p:nvSpPr>
        <p:spPr bwMode="auto">
          <a:xfrm rot="-5400000">
            <a:off x="967582" y="3485356"/>
            <a:ext cx="4703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65961" name="Rectangle 350"/>
          <p:cNvSpPr>
            <a:spLocks noChangeArrowheads="1"/>
          </p:cNvSpPr>
          <p:nvPr/>
        </p:nvSpPr>
        <p:spPr bwMode="auto">
          <a:xfrm>
            <a:off x="1800225" y="6176963"/>
            <a:ext cx="190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</a:t>
            </a:r>
            <a:endParaRPr lang="en-US">
              <a:latin typeface="Helvetica" charset="0"/>
            </a:endParaRPr>
          </a:p>
        </p:txBody>
      </p:sp>
      <p:sp>
        <p:nvSpPr>
          <p:cNvPr id="165962" name="Rectangle 354"/>
          <p:cNvSpPr>
            <a:spLocks noChangeArrowheads="1"/>
          </p:cNvSpPr>
          <p:nvPr/>
        </p:nvSpPr>
        <p:spPr bwMode="auto">
          <a:xfrm>
            <a:off x="2030413" y="6224588"/>
            <a:ext cx="285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latin typeface="Helvetica" charset="0"/>
              </a:rPr>
              <a:t>         </a:t>
            </a:r>
            <a:endParaRPr lang="en-US">
              <a:latin typeface="Helvetica" charset="0"/>
            </a:endParaRPr>
          </a:p>
        </p:txBody>
      </p:sp>
      <p:sp>
        <p:nvSpPr>
          <p:cNvPr id="165963" name="Rectangle 358"/>
          <p:cNvSpPr>
            <a:spLocks noChangeArrowheads="1"/>
          </p:cNvSpPr>
          <p:nvPr/>
        </p:nvSpPr>
        <p:spPr bwMode="auto">
          <a:xfrm>
            <a:off x="5589588" y="306388"/>
            <a:ext cx="4102100" cy="718343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64" name="Text Box 359"/>
          <p:cNvSpPr txBox="1">
            <a:spLocks noChangeArrowheads="1"/>
          </p:cNvSpPr>
          <p:nvPr/>
        </p:nvSpPr>
        <p:spPr bwMode="auto">
          <a:xfrm>
            <a:off x="9015413" y="751998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79</a:t>
            </a:r>
          </a:p>
        </p:txBody>
      </p:sp>
      <p:sp>
        <p:nvSpPr>
          <p:cNvPr id="165965" name="Text Box 360"/>
          <p:cNvSpPr txBox="1">
            <a:spLocks noChangeArrowheads="1"/>
          </p:cNvSpPr>
          <p:nvPr/>
        </p:nvSpPr>
        <p:spPr bwMode="auto">
          <a:xfrm>
            <a:off x="8531225" y="7516813"/>
            <a:ext cx="658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9.6.07.</a:t>
            </a:r>
          </a:p>
        </p:txBody>
      </p:sp>
      <p:sp>
        <p:nvSpPr>
          <p:cNvPr id="165966" name="Rectangle 388"/>
          <p:cNvSpPr>
            <a:spLocks noChangeArrowheads="1"/>
          </p:cNvSpPr>
          <p:nvPr/>
        </p:nvSpPr>
        <p:spPr bwMode="auto">
          <a:xfrm>
            <a:off x="0" y="5056188"/>
            <a:ext cx="5602288" cy="2716212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165967" name="Rectangle 389"/>
          <p:cNvSpPr>
            <a:spLocks noChangeArrowheads="1"/>
          </p:cNvSpPr>
          <p:nvPr/>
        </p:nvSpPr>
        <p:spPr bwMode="auto">
          <a:xfrm>
            <a:off x="6350" y="0"/>
            <a:ext cx="5567363" cy="3046413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grpSp>
        <p:nvGrpSpPr>
          <p:cNvPr id="2" name="Group 575"/>
          <p:cNvGrpSpPr>
            <a:grpSpLocks/>
          </p:cNvGrpSpPr>
          <p:nvPr/>
        </p:nvGrpSpPr>
        <p:grpSpPr bwMode="auto">
          <a:xfrm>
            <a:off x="3822700" y="3322638"/>
            <a:ext cx="5521325" cy="3438525"/>
            <a:chOff x="2408" y="2093"/>
            <a:chExt cx="3478" cy="2166"/>
          </a:xfrm>
        </p:grpSpPr>
        <p:sp>
          <p:nvSpPr>
            <p:cNvPr id="1218923" name="Text Box 363"/>
            <p:cNvSpPr txBox="1">
              <a:spLocks noChangeArrowheads="1"/>
            </p:cNvSpPr>
            <p:nvPr/>
          </p:nvSpPr>
          <p:spPr bwMode="auto">
            <a:xfrm>
              <a:off x="3788" y="2982"/>
              <a:ext cx="2098" cy="12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lnSpc>
                  <a:spcPct val="30000"/>
                </a:lnSpc>
                <a:spcBef>
                  <a:spcPct val="70000"/>
                </a:spcBef>
                <a:defRPr/>
              </a:pPr>
              <a:endParaRPr lang="en-US" sz="2400" b="1" smtClean="0">
                <a:solidFill>
                  <a:srgbClr val="FFFF00"/>
                </a:solidFill>
                <a:latin typeface="Helvetica" charset="0"/>
              </a:endParaRPr>
            </a:p>
            <a:p>
              <a:pPr algn="l">
                <a:lnSpc>
                  <a:spcPct val="30000"/>
                </a:lnSpc>
                <a:spcBef>
                  <a:spcPct val="70000"/>
                </a:spcBef>
                <a:defRPr/>
              </a:pPr>
              <a:r>
                <a:rPr lang="ja-JP" altLang="en-US" sz="2400" b="1" smtClean="0">
                  <a:solidFill>
                    <a:srgbClr val="FFFF00"/>
                  </a:solidFill>
                  <a:latin typeface="Helvetica" charset="0"/>
                </a:rPr>
                <a:t>“</a:t>
              </a:r>
              <a:r>
                <a:rPr lang="en-US" sz="2400" b="1" smtClean="0">
                  <a:solidFill>
                    <a:srgbClr val="FFFF00"/>
                  </a:solidFill>
                  <a:latin typeface="Helvetica" charset="0"/>
                </a:rPr>
                <a:t>Jerusalén</a:t>
              </a:r>
            </a:p>
            <a:p>
              <a:pPr algn="l">
                <a:lnSpc>
                  <a:spcPct val="30000"/>
                </a:lnSpc>
                <a:spcBef>
                  <a:spcPct val="70000"/>
                </a:spcBef>
                <a:defRPr/>
              </a:pPr>
              <a:r>
                <a:rPr lang="en-US" sz="2400" b="1" smtClean="0">
                  <a:solidFill>
                    <a:srgbClr val="FFFF00"/>
                  </a:solidFill>
                  <a:latin typeface="Helvetica" charset="0"/>
                </a:rPr>
                <a:t>       Literalmente</a:t>
              </a:r>
            </a:p>
            <a:p>
              <a:pPr algn="l">
                <a:lnSpc>
                  <a:spcPct val="30000"/>
                </a:lnSpc>
                <a:spcBef>
                  <a:spcPct val="70000"/>
                </a:spcBef>
                <a:defRPr/>
              </a:pPr>
              <a:r>
                <a:rPr lang="en-US" sz="2400" b="1" smtClean="0">
                  <a:solidFill>
                    <a:srgbClr val="FFFF00"/>
                  </a:solidFill>
                  <a:latin typeface="Helvetica" charset="0"/>
                </a:rPr>
                <a:t>           Hospedabe</a:t>
              </a:r>
            </a:p>
            <a:p>
              <a:pPr algn="l">
                <a:lnSpc>
                  <a:spcPct val="30000"/>
                </a:lnSpc>
                <a:spcBef>
                  <a:spcPct val="70000"/>
                </a:spcBef>
                <a:defRPr/>
              </a:pPr>
              <a:r>
                <a:rPr lang="en-US" sz="2400" b="1" smtClean="0">
                  <a:solidFill>
                    <a:srgbClr val="FFFF00"/>
                  </a:solidFill>
                  <a:latin typeface="Helvetica" charset="0"/>
                </a:rPr>
                <a:t>               Numerosos</a:t>
              </a:r>
            </a:p>
            <a:p>
              <a:pPr algn="l">
                <a:lnSpc>
                  <a:spcPct val="30000"/>
                </a:lnSpc>
                <a:spcBef>
                  <a:spcPct val="70000"/>
                </a:spcBef>
                <a:defRPr/>
              </a:pPr>
              <a:r>
                <a:rPr lang="en-US" sz="2400" b="1" smtClean="0">
                  <a:solidFill>
                    <a:srgbClr val="FFFF00"/>
                  </a:solidFill>
                  <a:latin typeface="Helvetica" charset="0"/>
                </a:rPr>
                <a:t>                   Sectores.</a:t>
              </a:r>
              <a:r>
                <a:rPr lang="ja-JP" altLang="en-US" sz="2400" b="1" smtClean="0">
                  <a:solidFill>
                    <a:srgbClr val="FFFF00"/>
                  </a:solidFill>
                  <a:latin typeface="Helvetica" charset="0"/>
                </a:rPr>
                <a:t>”</a:t>
              </a:r>
              <a:endParaRPr lang="en-US" sz="2400" b="1" smtClean="0">
                <a:solidFill>
                  <a:srgbClr val="FFFF00"/>
                </a:solidFill>
                <a:latin typeface="Helvetica" charset="0"/>
              </a:endParaRPr>
            </a:p>
          </p:txBody>
        </p:sp>
        <p:sp>
          <p:nvSpPr>
            <p:cNvPr id="1218924" name="Rectangle 364"/>
            <p:cNvSpPr>
              <a:spLocks noChangeArrowheads="1"/>
            </p:cNvSpPr>
            <p:nvPr/>
          </p:nvSpPr>
          <p:spPr bwMode="auto">
            <a:xfrm>
              <a:off x="2408" y="2093"/>
              <a:ext cx="1024" cy="1129"/>
            </a:xfrm>
            <a:prstGeom prst="rect">
              <a:avLst/>
            </a:prstGeom>
            <a:noFill/>
            <a:ln w="57150">
              <a:solidFill>
                <a:schemeClr val="hlink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1218952" name="Text Box 392"/>
          <p:cNvSpPr txBox="1">
            <a:spLocks noChangeArrowheads="1"/>
          </p:cNvSpPr>
          <p:nvPr/>
        </p:nvSpPr>
        <p:spPr bwMode="auto">
          <a:xfrm>
            <a:off x="5556250" y="2019300"/>
            <a:ext cx="4330700" cy="173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Esclarecer</a:t>
            </a:r>
          </a:p>
          <a:p>
            <a:pPr algn="ctr">
              <a:defRPr/>
            </a:pP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los 17 libros de</a:t>
            </a:r>
          </a:p>
          <a:p>
            <a:pPr algn="ctr">
              <a:defRPr/>
            </a:pPr>
            <a:r>
              <a:rPr lang="ja-JP" altLang="en-US" sz="36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36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grpSp>
        <p:nvGrpSpPr>
          <p:cNvPr id="165970" name="Group 478"/>
          <p:cNvGrpSpPr>
            <a:grpSpLocks/>
          </p:cNvGrpSpPr>
          <p:nvPr/>
        </p:nvGrpSpPr>
        <p:grpSpPr bwMode="auto">
          <a:xfrm>
            <a:off x="1827213" y="338138"/>
            <a:ext cx="1211262" cy="6008687"/>
            <a:chOff x="1151" y="213"/>
            <a:chExt cx="763" cy="3785"/>
          </a:xfrm>
        </p:grpSpPr>
        <p:grpSp>
          <p:nvGrpSpPr>
            <p:cNvPr id="166051" name="Group 479"/>
            <p:cNvGrpSpPr>
              <a:grpSpLocks/>
            </p:cNvGrpSpPr>
            <p:nvPr/>
          </p:nvGrpSpPr>
          <p:grpSpPr bwMode="auto">
            <a:xfrm>
              <a:off x="1151" y="213"/>
              <a:ext cx="763" cy="3704"/>
              <a:chOff x="1151" y="213"/>
              <a:chExt cx="763" cy="3704"/>
            </a:xfrm>
          </p:grpSpPr>
          <p:sp>
            <p:nvSpPr>
              <p:cNvPr id="166053" name="Rectangle 480"/>
              <p:cNvSpPr>
                <a:spLocks noChangeArrowheads="1"/>
              </p:cNvSpPr>
              <p:nvPr/>
            </p:nvSpPr>
            <p:spPr bwMode="auto">
              <a:xfrm>
                <a:off x="1151" y="215"/>
                <a:ext cx="18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Israel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6054" name="Rectangle 481"/>
              <p:cNvSpPr>
                <a:spLocks noChangeArrowheads="1"/>
              </p:cNvSpPr>
              <p:nvPr/>
            </p:nvSpPr>
            <p:spPr bwMode="auto">
              <a:xfrm>
                <a:off x="1346" y="213"/>
                <a:ext cx="56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: Reino del norte</a:t>
                </a:r>
                <a:endParaRPr lang="en-US">
                  <a:latin typeface="Helvetica" charset="0"/>
                </a:endParaRPr>
              </a:p>
            </p:txBody>
          </p:sp>
          <p:grpSp>
            <p:nvGrpSpPr>
              <p:cNvPr id="166055" name="Group 482"/>
              <p:cNvGrpSpPr>
                <a:grpSpLocks/>
              </p:cNvGrpSpPr>
              <p:nvPr/>
            </p:nvGrpSpPr>
            <p:grpSpPr bwMode="auto">
              <a:xfrm>
                <a:off x="1278" y="1002"/>
                <a:ext cx="548" cy="176"/>
                <a:chOff x="1278" y="1002"/>
                <a:chExt cx="548" cy="176"/>
              </a:xfrm>
            </p:grpSpPr>
            <p:sp>
              <p:nvSpPr>
                <p:cNvPr id="166064" name="Rectangle 483"/>
                <p:cNvSpPr>
                  <a:spLocks noChangeArrowheads="1"/>
                </p:cNvSpPr>
                <p:nvPr/>
              </p:nvSpPr>
              <p:spPr bwMode="auto">
                <a:xfrm>
                  <a:off x="1390" y="1002"/>
                  <a:ext cx="188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900" b="1" i="1">
                      <a:solidFill>
                        <a:srgbClr val="000000"/>
                      </a:solidFill>
                      <a:latin typeface="Helvetica" charset="0"/>
                    </a:rPr>
                    <a:t> Judá</a:t>
                  </a:r>
                  <a:endParaRPr lang="en-US">
                    <a:latin typeface="Helvetica" charset="0"/>
                  </a:endParaRPr>
                </a:p>
              </p:txBody>
            </p:sp>
            <p:sp>
              <p:nvSpPr>
                <p:cNvPr id="166065" name="Rectangle 484"/>
                <p:cNvSpPr>
                  <a:spLocks noChangeArrowheads="1"/>
                </p:cNvSpPr>
                <p:nvPr/>
              </p:nvSpPr>
              <p:spPr bwMode="auto">
                <a:xfrm>
                  <a:off x="1278" y="1092"/>
                  <a:ext cx="548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900" b="1" u="sng">
                      <a:solidFill>
                        <a:srgbClr val="000000"/>
                      </a:solidFill>
                      <a:latin typeface="Helvetica" charset="0"/>
                    </a:rPr>
                    <a:t> En decadencia:</a:t>
                  </a:r>
                  <a:endParaRPr lang="en-US">
                    <a:latin typeface="Helvetica" charset="0"/>
                  </a:endParaRPr>
                </a:p>
              </p:txBody>
            </p:sp>
          </p:grpSp>
          <p:sp>
            <p:nvSpPr>
              <p:cNvPr id="166056" name="Rectangle 485"/>
              <p:cNvSpPr>
                <a:spLocks noChangeArrowheads="1"/>
              </p:cNvSpPr>
              <p:nvPr/>
            </p:nvSpPr>
            <p:spPr bwMode="auto">
              <a:xfrm>
                <a:off x="1254" y="1950"/>
                <a:ext cx="5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6057" name="Rectangle 486"/>
              <p:cNvSpPr>
                <a:spLocks noChangeArrowheads="1"/>
              </p:cNvSpPr>
              <p:nvPr/>
            </p:nvSpPr>
            <p:spPr bwMode="auto">
              <a:xfrm>
                <a:off x="1344" y="1950"/>
                <a:ext cx="18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 Judá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6058" name="Rectangle 487"/>
              <p:cNvSpPr>
                <a:spLocks noChangeArrowheads="1"/>
              </p:cNvSpPr>
              <p:nvPr/>
            </p:nvSpPr>
            <p:spPr bwMode="auto">
              <a:xfrm>
                <a:off x="1397" y="2024"/>
                <a:ext cx="24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u="sng">
                    <a:solidFill>
                      <a:srgbClr val="000000"/>
                    </a:solidFill>
                    <a:latin typeface="Helvetica" charset="0"/>
                  </a:rPr>
                  <a:t> Crisis: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6059" name="Rectangle 488"/>
              <p:cNvSpPr>
                <a:spLocks noChangeArrowheads="1"/>
              </p:cNvSpPr>
              <p:nvPr/>
            </p:nvSpPr>
            <p:spPr bwMode="auto">
              <a:xfrm>
                <a:off x="1282" y="3220"/>
                <a:ext cx="7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 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6060" name="Rectangle 489"/>
              <p:cNvSpPr>
                <a:spLocks noChangeArrowheads="1"/>
              </p:cNvSpPr>
              <p:nvPr/>
            </p:nvSpPr>
            <p:spPr bwMode="auto">
              <a:xfrm>
                <a:off x="1394" y="3220"/>
                <a:ext cx="16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Judá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6061" name="Rectangle 490"/>
              <p:cNvSpPr>
                <a:spLocks noChangeArrowheads="1"/>
              </p:cNvSpPr>
              <p:nvPr/>
            </p:nvSpPr>
            <p:spPr bwMode="auto">
              <a:xfrm>
                <a:off x="1305" y="3309"/>
                <a:ext cx="49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u="sng">
                    <a:solidFill>
                      <a:srgbClr val="000000"/>
                    </a:solidFill>
                    <a:latin typeface="Helvetica" charset="0"/>
                  </a:rPr>
                  <a:t>En cautividad: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6062" name="Rectangle 491"/>
              <p:cNvSpPr>
                <a:spLocks noChangeArrowheads="1"/>
              </p:cNvSpPr>
              <p:nvPr/>
            </p:nvSpPr>
            <p:spPr bwMode="auto">
              <a:xfrm>
                <a:off x="1246" y="3831"/>
                <a:ext cx="7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 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6063" name="Rectangle 492"/>
              <p:cNvSpPr>
                <a:spLocks noChangeArrowheads="1"/>
              </p:cNvSpPr>
              <p:nvPr/>
            </p:nvSpPr>
            <p:spPr bwMode="auto">
              <a:xfrm>
                <a:off x="1358" y="3831"/>
                <a:ext cx="16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Judá</a:t>
                </a:r>
                <a:endParaRPr lang="en-US">
                  <a:latin typeface="Helvetica" charset="0"/>
                </a:endParaRPr>
              </a:p>
            </p:txBody>
          </p:sp>
        </p:grpSp>
        <p:sp>
          <p:nvSpPr>
            <p:cNvPr id="166052" name="Rectangle 493"/>
            <p:cNvSpPr>
              <a:spLocks noChangeArrowheads="1"/>
            </p:cNvSpPr>
            <p:nvPr/>
          </p:nvSpPr>
          <p:spPr bwMode="auto">
            <a:xfrm>
              <a:off x="1338" y="3912"/>
              <a:ext cx="42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 u="sng">
                  <a:solidFill>
                    <a:srgbClr val="000000"/>
                  </a:solidFill>
                  <a:latin typeface="Helvetica" charset="0"/>
                </a:rPr>
                <a:t>  Al regreso:</a:t>
              </a:r>
              <a:endParaRPr lang="en-US">
                <a:latin typeface="Helvetica" charset="0"/>
              </a:endParaRPr>
            </a:p>
          </p:txBody>
        </p:sp>
      </p:grpSp>
      <p:grpSp>
        <p:nvGrpSpPr>
          <p:cNvPr id="165971" name="Group 494"/>
          <p:cNvGrpSpPr>
            <a:grpSpLocks/>
          </p:cNvGrpSpPr>
          <p:nvPr/>
        </p:nvGrpSpPr>
        <p:grpSpPr bwMode="auto">
          <a:xfrm>
            <a:off x="1527175" y="307975"/>
            <a:ext cx="739775" cy="1477963"/>
            <a:chOff x="962" y="194"/>
            <a:chExt cx="466" cy="931"/>
          </a:xfrm>
        </p:grpSpPr>
        <p:sp>
          <p:nvSpPr>
            <p:cNvPr id="166049" name="Text Box 495"/>
            <p:cNvSpPr txBox="1">
              <a:spLocks noChangeArrowheads="1"/>
            </p:cNvSpPr>
            <p:nvPr/>
          </p:nvSpPr>
          <p:spPr bwMode="auto">
            <a:xfrm>
              <a:off x="962" y="194"/>
              <a:ext cx="22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A</a:t>
              </a:r>
            </a:p>
          </p:txBody>
        </p:sp>
        <p:sp>
          <p:nvSpPr>
            <p:cNvPr id="166050" name="Text Box 496"/>
            <p:cNvSpPr txBox="1">
              <a:spLocks noChangeArrowheads="1"/>
            </p:cNvSpPr>
            <p:nvPr/>
          </p:nvSpPr>
          <p:spPr bwMode="auto">
            <a:xfrm>
              <a:off x="1201" y="981"/>
              <a:ext cx="22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A</a:t>
              </a:r>
            </a:p>
          </p:txBody>
        </p:sp>
      </p:grpSp>
      <p:grpSp>
        <p:nvGrpSpPr>
          <p:cNvPr id="165972" name="Group 497"/>
          <p:cNvGrpSpPr>
            <a:grpSpLocks/>
          </p:cNvGrpSpPr>
          <p:nvPr/>
        </p:nvGrpSpPr>
        <p:grpSpPr bwMode="auto">
          <a:xfrm>
            <a:off x="128588" y="665163"/>
            <a:ext cx="1465262" cy="6327775"/>
            <a:chOff x="80" y="419"/>
            <a:chExt cx="923" cy="3986"/>
          </a:xfrm>
        </p:grpSpPr>
        <p:sp>
          <p:nvSpPr>
            <p:cNvPr id="166044" name="Rectangle 498"/>
            <p:cNvSpPr>
              <a:spLocks noChangeArrowheads="1"/>
            </p:cNvSpPr>
            <p:nvPr/>
          </p:nvSpPr>
          <p:spPr bwMode="auto">
            <a:xfrm>
              <a:off x="80" y="1374"/>
              <a:ext cx="923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solidFill>
                    <a:schemeClr val="bg1"/>
                  </a:solidFill>
                  <a:latin typeface="Helvetica" charset="0"/>
                </a:rPr>
                <a:t>Decadencia</a:t>
              </a:r>
            </a:p>
          </p:txBody>
        </p:sp>
        <p:sp>
          <p:nvSpPr>
            <p:cNvPr id="166045" name="Rectangle 499"/>
            <p:cNvSpPr>
              <a:spLocks noChangeArrowheads="1"/>
            </p:cNvSpPr>
            <p:nvPr/>
          </p:nvSpPr>
          <p:spPr bwMode="auto">
            <a:xfrm>
              <a:off x="162" y="4038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solidFill>
                    <a:schemeClr val="bg1"/>
                  </a:solidFill>
                  <a:latin typeface="Helvetica" charset="0"/>
                </a:rPr>
                <a:t>Al regreso</a:t>
              </a:r>
            </a:p>
          </p:txBody>
        </p:sp>
        <p:sp>
          <p:nvSpPr>
            <p:cNvPr id="166046" name="Rectangle 500"/>
            <p:cNvSpPr>
              <a:spLocks noChangeArrowheads="1"/>
            </p:cNvSpPr>
            <p:nvPr/>
          </p:nvSpPr>
          <p:spPr bwMode="auto">
            <a:xfrm>
              <a:off x="138" y="419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Israel: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(N.)</a:t>
              </a:r>
              <a:r>
                <a:rPr lang="en-US" sz="1800" b="1" i="1" u="sng">
                  <a:solidFill>
                    <a:schemeClr val="bg1"/>
                  </a:solidFill>
                  <a:latin typeface="Helvetica" charset="0"/>
                </a:rPr>
                <a:t> Solo</a:t>
              </a:r>
            </a:p>
          </p:txBody>
        </p:sp>
        <p:sp>
          <p:nvSpPr>
            <p:cNvPr id="166047" name="Rectangle 501"/>
            <p:cNvSpPr>
              <a:spLocks noChangeArrowheads="1"/>
            </p:cNvSpPr>
            <p:nvPr/>
          </p:nvSpPr>
          <p:spPr bwMode="auto">
            <a:xfrm>
              <a:off x="156" y="2596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hlink"/>
                  </a:solidFill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solidFill>
                    <a:schemeClr val="hlink"/>
                  </a:solidFill>
                  <a:latin typeface="Helvetica" charset="0"/>
                </a:rPr>
                <a:t>Crisis</a:t>
              </a:r>
              <a:endParaRPr lang="en-US" sz="1800" b="1" i="1" u="sng">
                <a:solidFill>
                  <a:schemeClr val="bg1"/>
                </a:solidFill>
                <a:latin typeface="Helvetica" charset="0"/>
              </a:endParaRPr>
            </a:p>
          </p:txBody>
        </p:sp>
        <p:sp>
          <p:nvSpPr>
            <p:cNvPr id="166048" name="Rectangle 502"/>
            <p:cNvSpPr>
              <a:spLocks noChangeArrowheads="1"/>
            </p:cNvSpPr>
            <p:nvPr/>
          </p:nvSpPr>
          <p:spPr bwMode="auto">
            <a:xfrm>
              <a:off x="171" y="3403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solidFill>
                    <a:schemeClr val="bg1"/>
                  </a:solidFill>
                  <a:latin typeface="Helvetica" charset="0"/>
                </a:rPr>
                <a:t>Cautivo</a:t>
              </a:r>
            </a:p>
          </p:txBody>
        </p:sp>
      </p:grpSp>
      <p:sp>
        <p:nvSpPr>
          <p:cNvPr id="165973" name="Text Box 524"/>
          <p:cNvSpPr txBox="1">
            <a:spLocks noChangeArrowheads="1"/>
          </p:cNvSpPr>
          <p:nvPr/>
        </p:nvSpPr>
        <p:spPr bwMode="auto">
          <a:xfrm>
            <a:off x="4138613" y="4416425"/>
            <a:ext cx="1970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i="1">
                <a:latin typeface="Helvetica" charset="0"/>
              </a:rPr>
              <a:t>umerosos</a:t>
            </a:r>
          </a:p>
        </p:txBody>
      </p:sp>
      <p:sp>
        <p:nvSpPr>
          <p:cNvPr id="165974" name="Rectangle 525"/>
          <p:cNvSpPr>
            <a:spLocks noChangeArrowheads="1"/>
          </p:cNvSpPr>
          <p:nvPr/>
        </p:nvSpPr>
        <p:spPr bwMode="auto">
          <a:xfrm>
            <a:off x="4116388" y="1098550"/>
            <a:ext cx="70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oyas</a:t>
            </a:r>
          </a:p>
        </p:txBody>
      </p:sp>
      <p:sp>
        <p:nvSpPr>
          <p:cNvPr id="165975" name="Rectangle 526"/>
          <p:cNvSpPr>
            <a:spLocks noChangeArrowheads="1"/>
          </p:cNvSpPr>
          <p:nvPr/>
        </p:nvSpPr>
        <p:spPr bwMode="auto">
          <a:xfrm>
            <a:off x="4127500" y="768350"/>
            <a:ext cx="79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frecía</a:t>
            </a:r>
          </a:p>
        </p:txBody>
      </p:sp>
      <p:sp>
        <p:nvSpPr>
          <p:cNvPr id="165976" name="Text Box 527"/>
          <p:cNvSpPr txBox="1">
            <a:spLocks noChangeArrowheads="1"/>
          </p:cNvSpPr>
          <p:nvPr/>
        </p:nvSpPr>
        <p:spPr bwMode="auto">
          <a:xfrm>
            <a:off x="4141788" y="4779963"/>
            <a:ext cx="1527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i="1">
                <a:latin typeface="Helvetica" charset="0"/>
              </a:rPr>
              <a:t>ectores</a:t>
            </a:r>
          </a:p>
        </p:txBody>
      </p:sp>
      <p:sp>
        <p:nvSpPr>
          <p:cNvPr id="165977" name="Text Box 528"/>
          <p:cNvSpPr txBox="1">
            <a:spLocks noChangeArrowheads="1"/>
          </p:cNvSpPr>
          <p:nvPr/>
        </p:nvSpPr>
        <p:spPr bwMode="auto">
          <a:xfrm>
            <a:off x="4143375" y="3394075"/>
            <a:ext cx="1776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i="1">
                <a:latin typeface="Helvetica" charset="0"/>
              </a:rPr>
              <a:t>erusal</a:t>
            </a:r>
            <a:r>
              <a:rPr lang="es-ES" sz="1800" b="1" i="1">
                <a:latin typeface="Arial" charset="0"/>
              </a:rPr>
              <a:t>én</a:t>
            </a:r>
            <a:endParaRPr lang="en-US" sz="1800" b="1" i="1">
              <a:latin typeface="Helvetica" charset="0"/>
            </a:endParaRPr>
          </a:p>
        </p:txBody>
      </p:sp>
      <p:sp>
        <p:nvSpPr>
          <p:cNvPr id="165978" name="Text Box 529"/>
          <p:cNvSpPr txBox="1">
            <a:spLocks noChangeArrowheads="1"/>
          </p:cNvSpPr>
          <p:nvPr/>
        </p:nvSpPr>
        <p:spPr bwMode="auto">
          <a:xfrm>
            <a:off x="4152900" y="4062413"/>
            <a:ext cx="18748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i="1">
                <a:latin typeface="Helvetica" charset="0"/>
              </a:rPr>
              <a:t>ospedaba</a:t>
            </a:r>
          </a:p>
        </p:txBody>
      </p:sp>
      <p:sp>
        <p:nvSpPr>
          <p:cNvPr id="165979" name="Text Box 530"/>
          <p:cNvSpPr txBox="1">
            <a:spLocks noChangeArrowheads="1"/>
          </p:cNvSpPr>
          <p:nvPr/>
        </p:nvSpPr>
        <p:spPr bwMode="auto">
          <a:xfrm>
            <a:off x="4124325" y="2139950"/>
            <a:ext cx="12604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332" tIns="38666" rIns="77332" bIns="38666">
            <a:spAutoFit/>
          </a:bodyPr>
          <a:lstStyle>
            <a:lvl1pPr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amás</a:t>
            </a:r>
          </a:p>
        </p:txBody>
      </p:sp>
      <p:sp>
        <p:nvSpPr>
          <p:cNvPr id="165980" name="Rectangle 531"/>
          <p:cNvSpPr>
            <a:spLocks noChangeArrowheads="1"/>
          </p:cNvSpPr>
          <p:nvPr/>
        </p:nvSpPr>
        <p:spPr bwMode="auto">
          <a:xfrm>
            <a:off x="4195763" y="1879600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820738"/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srael</a:t>
            </a:r>
            <a:endParaRPr lang="en-US" sz="1800" b="1" i="1">
              <a:latin typeface="Helvetica" charset="0"/>
            </a:endParaRPr>
          </a:p>
        </p:txBody>
      </p:sp>
      <p:sp>
        <p:nvSpPr>
          <p:cNvPr id="165981" name="Rectangle 537"/>
          <p:cNvSpPr>
            <a:spLocks noChangeArrowheads="1"/>
          </p:cNvSpPr>
          <p:nvPr/>
        </p:nvSpPr>
        <p:spPr bwMode="auto">
          <a:xfrm>
            <a:off x="4144963" y="471488"/>
            <a:ext cx="730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rabia</a:t>
            </a:r>
          </a:p>
        </p:txBody>
      </p:sp>
      <p:sp>
        <p:nvSpPr>
          <p:cNvPr id="165982" name="Text Box 538"/>
          <p:cNvSpPr txBox="1">
            <a:spLocks noChangeArrowheads="1"/>
          </p:cNvSpPr>
          <p:nvPr/>
        </p:nvSpPr>
        <p:spPr bwMode="auto">
          <a:xfrm>
            <a:off x="4148138" y="2463800"/>
            <a:ext cx="126206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332" tIns="38666" rIns="77332" bIns="38666">
            <a:spAutoFit/>
          </a:bodyPr>
          <a:lstStyle>
            <a:lvl1pPr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ostró</a:t>
            </a:r>
          </a:p>
        </p:txBody>
      </p:sp>
      <p:sp>
        <p:nvSpPr>
          <p:cNvPr id="165983" name="Text Box 539"/>
          <p:cNvSpPr txBox="1">
            <a:spLocks noChangeArrowheads="1"/>
          </p:cNvSpPr>
          <p:nvPr/>
        </p:nvSpPr>
        <p:spPr bwMode="auto">
          <a:xfrm>
            <a:off x="4141788" y="2800350"/>
            <a:ext cx="15859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332" tIns="38666" rIns="77332" bIns="38666">
            <a:spAutoFit/>
          </a:bodyPr>
          <a:lstStyle>
            <a:lvl1pPr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tención</a:t>
            </a:r>
          </a:p>
        </p:txBody>
      </p:sp>
      <p:sp>
        <p:nvSpPr>
          <p:cNvPr id="165984" name="Text Box 540"/>
          <p:cNvSpPr txBox="1">
            <a:spLocks noChangeArrowheads="1"/>
          </p:cNvSpPr>
          <p:nvPr/>
        </p:nvSpPr>
        <p:spPr bwMode="auto">
          <a:xfrm>
            <a:off x="4152900" y="3716338"/>
            <a:ext cx="20145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i="1">
                <a:latin typeface="Helvetica" charset="0"/>
              </a:rPr>
              <a:t>iteralmente</a:t>
            </a:r>
          </a:p>
        </p:txBody>
      </p:sp>
      <p:grpSp>
        <p:nvGrpSpPr>
          <p:cNvPr id="165985" name="Group 542"/>
          <p:cNvGrpSpPr>
            <a:grpSpLocks/>
          </p:cNvGrpSpPr>
          <p:nvPr/>
        </p:nvGrpSpPr>
        <p:grpSpPr bwMode="auto">
          <a:xfrm>
            <a:off x="1625600" y="482600"/>
            <a:ext cx="1495425" cy="6788150"/>
            <a:chOff x="1024" y="304"/>
            <a:chExt cx="942" cy="4276"/>
          </a:xfrm>
        </p:grpSpPr>
        <p:grpSp>
          <p:nvGrpSpPr>
            <p:cNvPr id="166021" name="Group 543"/>
            <p:cNvGrpSpPr>
              <a:grpSpLocks/>
            </p:cNvGrpSpPr>
            <p:nvPr/>
          </p:nvGrpSpPr>
          <p:grpSpPr bwMode="auto">
            <a:xfrm>
              <a:off x="1153" y="3400"/>
              <a:ext cx="699" cy="1180"/>
              <a:chOff x="1153" y="3400"/>
              <a:chExt cx="699" cy="1180"/>
            </a:xfrm>
          </p:grpSpPr>
          <p:sp>
            <p:nvSpPr>
              <p:cNvPr id="166039" name="Rectangle 544"/>
              <p:cNvSpPr>
                <a:spLocks noChangeArrowheads="1"/>
              </p:cNvSpPr>
              <p:nvPr/>
            </p:nvSpPr>
            <p:spPr bwMode="auto">
              <a:xfrm>
                <a:off x="1268" y="3400"/>
                <a:ext cx="5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Ezequiel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6040" name="Rectangle 545"/>
              <p:cNvSpPr>
                <a:spLocks noChangeArrowheads="1"/>
              </p:cNvSpPr>
              <p:nvPr/>
            </p:nvSpPr>
            <p:spPr bwMode="auto">
              <a:xfrm>
                <a:off x="1325" y="3609"/>
                <a:ext cx="43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Daniel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6041" name="Rectangle 546"/>
              <p:cNvSpPr>
                <a:spLocks noChangeArrowheads="1"/>
              </p:cNvSpPr>
              <p:nvPr/>
            </p:nvSpPr>
            <p:spPr bwMode="auto">
              <a:xfrm>
                <a:off x="1274" y="4012"/>
                <a:ext cx="44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Hageo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6042" name="Rectangle 547"/>
              <p:cNvSpPr>
                <a:spLocks noChangeArrowheads="1"/>
              </p:cNvSpPr>
              <p:nvPr/>
            </p:nvSpPr>
            <p:spPr bwMode="auto">
              <a:xfrm>
                <a:off x="1210" y="4203"/>
                <a:ext cx="5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Zacarías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6043" name="Rectangle 548"/>
              <p:cNvSpPr>
                <a:spLocks noChangeArrowheads="1"/>
              </p:cNvSpPr>
              <p:nvPr/>
            </p:nvSpPr>
            <p:spPr bwMode="auto">
              <a:xfrm>
                <a:off x="1153" y="4407"/>
                <a:ext cx="69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Malaquías</a:t>
                </a:r>
                <a:endParaRPr lang="en-US" sz="1800">
                  <a:latin typeface="Helvetica" charset="0"/>
                </a:endParaRPr>
              </a:p>
            </p:txBody>
          </p:sp>
        </p:grpSp>
        <p:grpSp>
          <p:nvGrpSpPr>
            <p:cNvPr id="166022" name="Group 549"/>
            <p:cNvGrpSpPr>
              <a:grpSpLocks/>
            </p:cNvGrpSpPr>
            <p:nvPr/>
          </p:nvGrpSpPr>
          <p:grpSpPr bwMode="auto">
            <a:xfrm>
              <a:off x="1209" y="304"/>
              <a:ext cx="576" cy="1630"/>
              <a:chOff x="1209" y="304"/>
              <a:chExt cx="576" cy="1630"/>
            </a:xfrm>
          </p:grpSpPr>
          <p:sp>
            <p:nvSpPr>
              <p:cNvPr id="166030" name="Rectangle 550"/>
              <p:cNvSpPr>
                <a:spLocks noChangeArrowheads="1"/>
              </p:cNvSpPr>
              <p:nvPr/>
            </p:nvSpPr>
            <p:spPr bwMode="auto">
              <a:xfrm>
                <a:off x="1292" y="1742"/>
                <a:ext cx="39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         (Edom)</a:t>
                </a:r>
                <a:endParaRPr lang="en-US" sz="1000">
                  <a:latin typeface="Helvetica" charset="0"/>
                </a:endParaRPr>
              </a:p>
            </p:txBody>
          </p:sp>
          <p:sp>
            <p:nvSpPr>
              <p:cNvPr id="166031" name="Rectangle 551"/>
              <p:cNvSpPr>
                <a:spLocks noChangeArrowheads="1"/>
              </p:cNvSpPr>
              <p:nvPr/>
            </p:nvSpPr>
            <p:spPr bwMode="auto">
              <a:xfrm>
                <a:off x="1345" y="749"/>
                <a:ext cx="293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000" b="1">
                    <a:latin typeface="Arial" charset="0"/>
                  </a:rPr>
                  <a:t>(Nínive)</a:t>
                </a:r>
                <a:endParaRPr lang="en-US" sz="1000">
                  <a:latin typeface="Arial" charset="0"/>
                </a:endParaRPr>
              </a:p>
            </p:txBody>
          </p:sp>
          <p:sp>
            <p:nvSpPr>
              <p:cNvPr id="166032" name="Rectangle 552"/>
              <p:cNvSpPr>
                <a:spLocks noChangeArrowheads="1"/>
              </p:cNvSpPr>
              <p:nvPr/>
            </p:nvSpPr>
            <p:spPr bwMode="auto">
              <a:xfrm>
                <a:off x="1259" y="1705"/>
                <a:ext cx="4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Abdías</a:t>
                </a:r>
                <a:endParaRPr lang="en-US" sz="1600">
                  <a:latin typeface="Helvetica" charset="0"/>
                </a:endParaRPr>
              </a:p>
            </p:txBody>
          </p:sp>
          <p:sp>
            <p:nvSpPr>
              <p:cNvPr id="166033" name="Rectangle 553"/>
              <p:cNvSpPr>
                <a:spLocks noChangeArrowheads="1"/>
              </p:cNvSpPr>
              <p:nvPr/>
            </p:nvSpPr>
            <p:spPr bwMode="auto">
              <a:xfrm>
                <a:off x="1294" y="1169"/>
                <a:ext cx="4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Isaías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6034" name="Rectangle 554"/>
              <p:cNvSpPr>
                <a:spLocks noChangeArrowheads="1"/>
              </p:cNvSpPr>
              <p:nvPr/>
            </p:nvSpPr>
            <p:spPr bwMode="auto">
              <a:xfrm>
                <a:off x="1209" y="1563"/>
                <a:ext cx="5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Miqueas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6035" name="Rectangle 555"/>
              <p:cNvSpPr>
                <a:spLocks noChangeArrowheads="1"/>
              </p:cNvSpPr>
              <p:nvPr/>
            </p:nvSpPr>
            <p:spPr bwMode="auto">
              <a:xfrm>
                <a:off x="1351" y="1354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Joel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6036" name="Rectangle 556"/>
              <p:cNvSpPr>
                <a:spLocks noChangeArrowheads="1"/>
              </p:cNvSpPr>
              <p:nvPr/>
            </p:nvSpPr>
            <p:spPr bwMode="auto">
              <a:xfrm>
                <a:off x="1293" y="633"/>
                <a:ext cx="41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latin typeface="Arial" charset="0"/>
                  </a:rPr>
                  <a:t>Jonás</a:t>
                </a:r>
                <a:endParaRPr lang="en-US" sz="1800">
                  <a:latin typeface="Arial" charset="0"/>
                </a:endParaRPr>
              </a:p>
            </p:txBody>
          </p:sp>
          <p:sp>
            <p:nvSpPr>
              <p:cNvPr id="166037" name="Rectangle 557"/>
              <p:cNvSpPr>
                <a:spLocks noChangeArrowheads="1"/>
              </p:cNvSpPr>
              <p:nvPr/>
            </p:nvSpPr>
            <p:spPr bwMode="auto">
              <a:xfrm>
                <a:off x="1298" y="304"/>
                <a:ext cx="4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latin typeface="Arial" charset="0"/>
                  </a:rPr>
                  <a:t>Amós</a:t>
                </a:r>
                <a:endParaRPr lang="en-US" sz="1800">
                  <a:latin typeface="Arial" charset="0"/>
                </a:endParaRPr>
              </a:p>
            </p:txBody>
          </p:sp>
          <p:sp>
            <p:nvSpPr>
              <p:cNvPr id="166038" name="Rectangle 558"/>
              <p:cNvSpPr>
                <a:spLocks noChangeArrowheads="1"/>
              </p:cNvSpPr>
              <p:nvPr/>
            </p:nvSpPr>
            <p:spPr bwMode="auto">
              <a:xfrm>
                <a:off x="1260" y="487"/>
                <a:ext cx="47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latin typeface="Arial" charset="0"/>
                  </a:rPr>
                  <a:t>Oseas </a:t>
                </a:r>
                <a:endParaRPr lang="en-US" sz="1800">
                  <a:latin typeface="Arial" charset="0"/>
                </a:endParaRPr>
              </a:p>
            </p:txBody>
          </p:sp>
        </p:grpSp>
        <p:grpSp>
          <p:nvGrpSpPr>
            <p:cNvPr id="166023" name="Group 559"/>
            <p:cNvGrpSpPr>
              <a:grpSpLocks/>
            </p:cNvGrpSpPr>
            <p:nvPr/>
          </p:nvGrpSpPr>
          <p:grpSpPr bwMode="auto">
            <a:xfrm>
              <a:off x="1024" y="2186"/>
              <a:ext cx="942" cy="1037"/>
              <a:chOff x="1024" y="2186"/>
              <a:chExt cx="942" cy="1037"/>
            </a:xfrm>
          </p:grpSpPr>
          <p:sp>
            <p:nvSpPr>
              <p:cNvPr id="166024" name="Text Box 560"/>
              <p:cNvSpPr txBox="1">
                <a:spLocks noChangeArrowheads="1"/>
              </p:cNvSpPr>
              <p:nvPr/>
            </p:nvSpPr>
            <p:spPr bwMode="auto">
              <a:xfrm>
                <a:off x="1131" y="2828"/>
                <a:ext cx="71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000" b="1">
                    <a:latin typeface="Helvetica" charset="0"/>
                  </a:rPr>
                  <a:t>(Niveveh)</a:t>
                </a:r>
              </a:p>
            </p:txBody>
          </p:sp>
          <p:sp>
            <p:nvSpPr>
              <p:cNvPr id="166025" name="Rectangle 561"/>
              <p:cNvSpPr>
                <a:spLocks noChangeArrowheads="1"/>
              </p:cNvSpPr>
              <p:nvPr/>
            </p:nvSpPr>
            <p:spPr bwMode="auto">
              <a:xfrm>
                <a:off x="1239" y="2186"/>
                <a:ext cx="5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500" b="1">
                    <a:solidFill>
                      <a:srgbClr val="000000"/>
                    </a:solidFill>
                    <a:latin typeface="Helvetica" charset="0"/>
                  </a:rPr>
                  <a:t>Jeremías</a:t>
                </a:r>
                <a:endParaRPr lang="en-US" sz="1400">
                  <a:latin typeface="Helvetica" charset="0"/>
                </a:endParaRPr>
              </a:p>
            </p:txBody>
          </p:sp>
          <p:sp>
            <p:nvSpPr>
              <p:cNvPr id="166026" name="Rectangle 562"/>
              <p:cNvSpPr>
                <a:spLocks noChangeArrowheads="1"/>
              </p:cNvSpPr>
              <p:nvPr/>
            </p:nvSpPr>
            <p:spPr bwMode="auto">
              <a:xfrm>
                <a:off x="1191" y="2568"/>
                <a:ext cx="6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Habacuc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6027" name="Rectangle 563"/>
              <p:cNvSpPr>
                <a:spLocks noChangeArrowheads="1"/>
              </p:cNvSpPr>
              <p:nvPr/>
            </p:nvSpPr>
            <p:spPr bwMode="auto">
              <a:xfrm>
                <a:off x="1057" y="2692"/>
                <a:ext cx="873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800" b="1">
                    <a:latin typeface="Helvetica" charset="0"/>
                  </a:rPr>
                  <a:t>Nahúm</a:t>
                </a:r>
              </a:p>
            </p:txBody>
          </p:sp>
          <p:sp>
            <p:nvSpPr>
              <p:cNvPr id="166028" name="Rectangle 564"/>
              <p:cNvSpPr>
                <a:spLocks noChangeArrowheads="1"/>
              </p:cNvSpPr>
              <p:nvPr/>
            </p:nvSpPr>
            <p:spPr bwMode="auto">
              <a:xfrm>
                <a:off x="1024" y="2994"/>
                <a:ext cx="942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800" b="1">
                    <a:latin typeface="Helvetica" charset="0"/>
                  </a:rPr>
                  <a:t>Sofonías</a:t>
                </a:r>
              </a:p>
            </p:txBody>
          </p:sp>
          <p:sp>
            <p:nvSpPr>
              <p:cNvPr id="166029" name="Rectangle 565"/>
              <p:cNvSpPr>
                <a:spLocks noChangeArrowheads="1"/>
              </p:cNvSpPr>
              <p:nvPr/>
            </p:nvSpPr>
            <p:spPr bwMode="auto">
              <a:xfrm>
                <a:off x="1153" y="2339"/>
                <a:ext cx="672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>
                  <a:lnSpc>
                    <a:spcPct val="60000"/>
                  </a:lnSpc>
                </a:pPr>
                <a:r>
                  <a:rPr lang="en-US" sz="1600" b="1">
                    <a:solidFill>
                      <a:srgbClr val="000000"/>
                    </a:solidFill>
                    <a:latin typeface="Helvetica" charset="0"/>
                  </a:rPr>
                  <a:t>Lamenta-      ciones</a:t>
                </a:r>
                <a:endParaRPr lang="en-US" sz="1600">
                  <a:latin typeface="Helvetica" charset="0"/>
                </a:endParaRPr>
              </a:p>
            </p:txBody>
          </p:sp>
        </p:grpSp>
      </p:grpSp>
      <p:grpSp>
        <p:nvGrpSpPr>
          <p:cNvPr id="165986" name="Group 566"/>
          <p:cNvGrpSpPr>
            <a:grpSpLocks/>
          </p:cNvGrpSpPr>
          <p:nvPr/>
        </p:nvGrpSpPr>
        <p:grpSpPr bwMode="auto">
          <a:xfrm>
            <a:off x="4105275" y="1508125"/>
            <a:ext cx="1222375" cy="53975"/>
            <a:chOff x="1127" y="961"/>
            <a:chExt cx="770" cy="34"/>
          </a:xfrm>
        </p:grpSpPr>
        <p:sp>
          <p:nvSpPr>
            <p:cNvPr id="166016" name="Freeform 567"/>
            <p:cNvSpPr>
              <a:spLocks/>
            </p:cNvSpPr>
            <p:nvPr/>
          </p:nvSpPr>
          <p:spPr bwMode="auto">
            <a:xfrm>
              <a:off x="1127" y="961"/>
              <a:ext cx="111" cy="34"/>
            </a:xfrm>
            <a:custGeom>
              <a:avLst/>
              <a:gdLst>
                <a:gd name="T0" fmla="*/ 0 w 111"/>
                <a:gd name="T1" fmla="*/ 0 h 34"/>
                <a:gd name="T2" fmla="*/ 111 w 111"/>
                <a:gd name="T3" fmla="*/ 0 h 34"/>
                <a:gd name="T4" fmla="*/ 111 w 111"/>
                <a:gd name="T5" fmla="*/ 23 h 34"/>
                <a:gd name="T6" fmla="*/ 111 w 111"/>
                <a:gd name="T7" fmla="*/ 34 h 34"/>
                <a:gd name="T8" fmla="*/ 0 w 111"/>
                <a:gd name="T9" fmla="*/ 34 h 34"/>
                <a:gd name="T10" fmla="*/ 0 w 111"/>
                <a:gd name="T11" fmla="*/ 23 h 34"/>
                <a:gd name="T12" fmla="*/ 0 w 11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"/>
                <a:gd name="T22" fmla="*/ 0 h 34"/>
                <a:gd name="T23" fmla="*/ 111 w 11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" h="34">
                  <a:moveTo>
                    <a:pt x="0" y="0"/>
                  </a:moveTo>
                  <a:lnTo>
                    <a:pt x="111" y="0"/>
                  </a:lnTo>
                  <a:lnTo>
                    <a:pt x="111" y="23"/>
                  </a:lnTo>
                  <a:lnTo>
                    <a:pt x="111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17" name="Freeform 568"/>
            <p:cNvSpPr>
              <a:spLocks/>
            </p:cNvSpPr>
            <p:nvPr/>
          </p:nvSpPr>
          <p:spPr bwMode="auto">
            <a:xfrm>
              <a:off x="1294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18" name="Freeform 569"/>
            <p:cNvSpPr>
              <a:spLocks/>
            </p:cNvSpPr>
            <p:nvPr/>
          </p:nvSpPr>
          <p:spPr bwMode="auto">
            <a:xfrm>
              <a:off x="1461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19" name="Freeform 570"/>
            <p:cNvSpPr>
              <a:spLocks/>
            </p:cNvSpPr>
            <p:nvPr/>
          </p:nvSpPr>
          <p:spPr bwMode="auto">
            <a:xfrm>
              <a:off x="1618" y="961"/>
              <a:ext cx="111" cy="34"/>
            </a:xfrm>
            <a:custGeom>
              <a:avLst/>
              <a:gdLst>
                <a:gd name="T0" fmla="*/ 0 w 111"/>
                <a:gd name="T1" fmla="*/ 0 h 34"/>
                <a:gd name="T2" fmla="*/ 111 w 111"/>
                <a:gd name="T3" fmla="*/ 0 h 34"/>
                <a:gd name="T4" fmla="*/ 111 w 111"/>
                <a:gd name="T5" fmla="*/ 23 h 34"/>
                <a:gd name="T6" fmla="*/ 111 w 111"/>
                <a:gd name="T7" fmla="*/ 34 h 34"/>
                <a:gd name="T8" fmla="*/ 0 w 111"/>
                <a:gd name="T9" fmla="*/ 34 h 34"/>
                <a:gd name="T10" fmla="*/ 0 w 111"/>
                <a:gd name="T11" fmla="*/ 23 h 34"/>
                <a:gd name="T12" fmla="*/ 0 w 11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"/>
                <a:gd name="T22" fmla="*/ 0 h 34"/>
                <a:gd name="T23" fmla="*/ 111 w 11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" h="34">
                  <a:moveTo>
                    <a:pt x="0" y="0"/>
                  </a:moveTo>
                  <a:lnTo>
                    <a:pt x="111" y="0"/>
                  </a:lnTo>
                  <a:lnTo>
                    <a:pt x="111" y="23"/>
                  </a:lnTo>
                  <a:lnTo>
                    <a:pt x="111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20" name="Freeform 571"/>
            <p:cNvSpPr>
              <a:spLocks/>
            </p:cNvSpPr>
            <p:nvPr/>
          </p:nvSpPr>
          <p:spPr bwMode="auto">
            <a:xfrm>
              <a:off x="1785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18953" name="Picture 393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5184775" y="536575"/>
            <a:ext cx="1554163" cy="1133475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219132" name="Rectangle 572"/>
          <p:cNvSpPr>
            <a:spLocks noChangeArrowheads="1"/>
          </p:cNvSpPr>
          <p:nvPr/>
        </p:nvSpPr>
        <p:spPr bwMode="auto">
          <a:xfrm>
            <a:off x="5792788" y="4273550"/>
            <a:ext cx="3690937" cy="688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32F04D"/>
                </a:solidFill>
                <a:latin typeface="Helvetica" charset="0"/>
              </a:rPr>
              <a:t>Herramienta para memorizar:</a:t>
            </a:r>
            <a:endParaRPr lang="en-US" sz="4000" b="1">
              <a:solidFill>
                <a:srgbClr val="32F04D"/>
              </a:solidFill>
              <a:latin typeface="Helvetica" charset="0"/>
            </a:endParaRPr>
          </a:p>
        </p:txBody>
      </p:sp>
      <p:sp>
        <p:nvSpPr>
          <p:cNvPr id="1219134" name="AutoShape 574"/>
          <p:cNvSpPr>
            <a:spLocks noChangeArrowheads="1"/>
          </p:cNvSpPr>
          <p:nvPr/>
        </p:nvSpPr>
        <p:spPr bwMode="auto">
          <a:xfrm>
            <a:off x="5834063" y="4149725"/>
            <a:ext cx="3700462" cy="2698750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99190" dir="3011666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65990" name="Rectangle 600"/>
          <p:cNvSpPr>
            <a:spLocks noChangeArrowheads="1"/>
          </p:cNvSpPr>
          <p:nvPr/>
        </p:nvSpPr>
        <p:spPr bwMode="auto">
          <a:xfrm>
            <a:off x="4111625" y="1825625"/>
            <a:ext cx="25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>
              <a:latin typeface="Helvetica" charset="0"/>
            </a:endParaRPr>
          </a:p>
        </p:txBody>
      </p:sp>
      <p:sp>
        <p:nvSpPr>
          <p:cNvPr id="1219182" name="Rectangle 622"/>
          <p:cNvSpPr>
            <a:spLocks noChangeArrowheads="1"/>
          </p:cNvSpPr>
          <p:nvPr/>
        </p:nvSpPr>
        <p:spPr bwMode="auto">
          <a:xfrm>
            <a:off x="3814763" y="457200"/>
            <a:ext cx="373062" cy="4789488"/>
          </a:xfrm>
          <a:prstGeom prst="rect">
            <a:avLst/>
          </a:prstGeom>
          <a:noFill/>
          <a:ln w="50800">
            <a:solidFill>
              <a:schemeClr val="accent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65992" name="Group 668"/>
          <p:cNvGrpSpPr>
            <a:grpSpLocks/>
          </p:cNvGrpSpPr>
          <p:nvPr/>
        </p:nvGrpSpPr>
        <p:grpSpPr bwMode="auto">
          <a:xfrm>
            <a:off x="3811588" y="465138"/>
            <a:ext cx="420687" cy="4654550"/>
            <a:chOff x="2401" y="293"/>
            <a:chExt cx="265" cy="2932"/>
          </a:xfrm>
        </p:grpSpPr>
        <p:sp>
          <p:nvSpPr>
            <p:cNvPr id="166001" name="Rectangle 648"/>
            <p:cNvSpPr>
              <a:spLocks noChangeArrowheads="1"/>
            </p:cNvSpPr>
            <p:nvPr/>
          </p:nvSpPr>
          <p:spPr bwMode="auto">
            <a:xfrm>
              <a:off x="2646" y="2035"/>
              <a:ext cx="2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66002" name="Rectangle 649"/>
            <p:cNvSpPr>
              <a:spLocks noChangeArrowheads="1"/>
            </p:cNvSpPr>
            <p:nvPr/>
          </p:nvSpPr>
          <p:spPr bwMode="auto">
            <a:xfrm>
              <a:off x="2509" y="293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A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6003" name="Rectangle 650"/>
            <p:cNvSpPr>
              <a:spLocks noChangeArrowheads="1"/>
            </p:cNvSpPr>
            <p:nvPr/>
          </p:nvSpPr>
          <p:spPr bwMode="auto">
            <a:xfrm>
              <a:off x="2590" y="1060"/>
              <a:ext cx="6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66004" name="Rectangle 651"/>
            <p:cNvSpPr>
              <a:spLocks noChangeArrowheads="1"/>
            </p:cNvSpPr>
            <p:nvPr/>
          </p:nvSpPr>
          <p:spPr bwMode="auto">
            <a:xfrm>
              <a:off x="2401" y="794"/>
              <a:ext cx="23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300" b="1">
                  <a:solidFill>
                    <a:srgbClr val="000000"/>
                  </a:solidFill>
                  <a:latin typeface="Helvetica" charset="0"/>
                </a:rPr>
                <a:t>      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66005" name="Rectangle 652"/>
            <p:cNvSpPr>
              <a:spLocks noChangeArrowheads="1"/>
            </p:cNvSpPr>
            <p:nvPr/>
          </p:nvSpPr>
          <p:spPr bwMode="auto">
            <a:xfrm>
              <a:off x="2482" y="489"/>
              <a:ext cx="14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O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6006" name="Rectangle 653"/>
            <p:cNvSpPr>
              <a:spLocks noChangeArrowheads="1"/>
            </p:cNvSpPr>
            <p:nvPr/>
          </p:nvSpPr>
          <p:spPr bwMode="auto">
            <a:xfrm>
              <a:off x="2526" y="672"/>
              <a:ext cx="10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J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6007" name="Rectangle 654"/>
            <p:cNvSpPr>
              <a:spLocks noChangeArrowheads="1"/>
            </p:cNvSpPr>
            <p:nvPr/>
          </p:nvSpPr>
          <p:spPr bwMode="auto">
            <a:xfrm>
              <a:off x="2545" y="1139"/>
              <a:ext cx="5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I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6008" name="Rectangle 655"/>
            <p:cNvSpPr>
              <a:spLocks noChangeArrowheads="1"/>
            </p:cNvSpPr>
            <p:nvPr/>
          </p:nvSpPr>
          <p:spPr bwMode="auto">
            <a:xfrm>
              <a:off x="2526" y="1328"/>
              <a:ext cx="10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J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6009" name="Rectangle 656"/>
            <p:cNvSpPr>
              <a:spLocks noChangeArrowheads="1"/>
            </p:cNvSpPr>
            <p:nvPr/>
          </p:nvSpPr>
          <p:spPr bwMode="auto">
            <a:xfrm>
              <a:off x="2498" y="1528"/>
              <a:ext cx="16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M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6010" name="Rectangle 657"/>
            <p:cNvSpPr>
              <a:spLocks noChangeArrowheads="1"/>
            </p:cNvSpPr>
            <p:nvPr/>
          </p:nvSpPr>
          <p:spPr bwMode="auto">
            <a:xfrm>
              <a:off x="2517" y="1753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A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6011" name="Rectangle 658"/>
            <p:cNvSpPr>
              <a:spLocks noChangeArrowheads="1"/>
            </p:cNvSpPr>
            <p:nvPr/>
          </p:nvSpPr>
          <p:spPr bwMode="auto">
            <a:xfrm>
              <a:off x="2527" y="2137"/>
              <a:ext cx="10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J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6012" name="Rectangle 659"/>
            <p:cNvSpPr>
              <a:spLocks noChangeArrowheads="1"/>
            </p:cNvSpPr>
            <p:nvPr/>
          </p:nvSpPr>
          <p:spPr bwMode="auto">
            <a:xfrm>
              <a:off x="2488" y="2342"/>
              <a:ext cx="11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L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6013" name="Rectangle 660"/>
            <p:cNvSpPr>
              <a:spLocks noChangeArrowheads="1"/>
            </p:cNvSpPr>
            <p:nvPr/>
          </p:nvSpPr>
          <p:spPr bwMode="auto">
            <a:xfrm>
              <a:off x="2508" y="2557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H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6014" name="Rectangle 661"/>
            <p:cNvSpPr>
              <a:spLocks noChangeArrowheads="1"/>
            </p:cNvSpPr>
            <p:nvPr/>
          </p:nvSpPr>
          <p:spPr bwMode="auto">
            <a:xfrm>
              <a:off x="2512" y="2771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N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6015" name="Rectangle 662"/>
            <p:cNvSpPr>
              <a:spLocks noChangeArrowheads="1"/>
            </p:cNvSpPr>
            <p:nvPr/>
          </p:nvSpPr>
          <p:spPr bwMode="auto">
            <a:xfrm>
              <a:off x="2485" y="2995"/>
              <a:ext cx="12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S</a:t>
              </a:r>
              <a:endParaRPr lang="en-US" sz="2400" b="1">
                <a:latin typeface="Helvetica" charset="0"/>
              </a:endParaRPr>
            </a:p>
          </p:txBody>
        </p:sp>
      </p:grpSp>
      <p:sp>
        <p:nvSpPr>
          <p:cNvPr id="1219229" name="Rectangle 669"/>
          <p:cNvSpPr>
            <a:spLocks noChangeArrowheads="1"/>
          </p:cNvSpPr>
          <p:nvPr/>
        </p:nvSpPr>
        <p:spPr bwMode="auto">
          <a:xfrm>
            <a:off x="6432550" y="612775"/>
            <a:ext cx="35718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 sz="1000"/>
          </a:p>
        </p:txBody>
      </p:sp>
      <p:grpSp>
        <p:nvGrpSpPr>
          <p:cNvPr id="165994" name="Group 260"/>
          <p:cNvGrpSpPr>
            <a:grpSpLocks/>
          </p:cNvGrpSpPr>
          <p:nvPr/>
        </p:nvGrpSpPr>
        <p:grpSpPr bwMode="auto">
          <a:xfrm>
            <a:off x="2959100" y="3435350"/>
            <a:ext cx="679450" cy="609600"/>
            <a:chOff x="7442200" y="1428761"/>
            <a:chExt cx="679465" cy="609604"/>
          </a:xfrm>
        </p:grpSpPr>
        <p:grpSp>
          <p:nvGrpSpPr>
            <p:cNvPr id="165995" name="Group 333"/>
            <p:cNvGrpSpPr>
              <a:grpSpLocks/>
            </p:cNvGrpSpPr>
            <p:nvPr/>
          </p:nvGrpSpPr>
          <p:grpSpPr bwMode="auto">
            <a:xfrm>
              <a:off x="7575564" y="1428775"/>
              <a:ext cx="546101" cy="609604"/>
              <a:chOff x="4780" y="860"/>
              <a:chExt cx="344" cy="384"/>
            </a:xfrm>
          </p:grpSpPr>
          <p:sp>
            <p:nvSpPr>
              <p:cNvPr id="165997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65998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5999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204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5996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356"/>
          <p:cNvSpPr>
            <a:spLocks noChangeArrowheads="1"/>
          </p:cNvSpPr>
          <p:nvPr/>
        </p:nvSpPr>
        <p:spPr bwMode="auto">
          <a:xfrm>
            <a:off x="5527675" y="0"/>
            <a:ext cx="4532313" cy="77724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4681538" y="1214438"/>
            <a:ext cx="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>
              <a:latin typeface="Arial" charset="0"/>
            </a:endParaRPr>
          </a:p>
        </p:txBody>
      </p:sp>
      <p:sp>
        <p:nvSpPr>
          <p:cNvPr id="167939" name="Rectangle 10"/>
          <p:cNvSpPr>
            <a:spLocks noChangeArrowheads="1"/>
          </p:cNvSpPr>
          <p:nvPr/>
        </p:nvSpPr>
        <p:spPr bwMode="auto">
          <a:xfrm>
            <a:off x="2384425" y="7107238"/>
            <a:ext cx="145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grpSp>
        <p:nvGrpSpPr>
          <p:cNvPr id="167940" name="Group 122"/>
          <p:cNvGrpSpPr>
            <a:grpSpLocks/>
          </p:cNvGrpSpPr>
          <p:nvPr/>
        </p:nvGrpSpPr>
        <p:grpSpPr bwMode="auto">
          <a:xfrm>
            <a:off x="4067175" y="68263"/>
            <a:ext cx="1112838" cy="395287"/>
            <a:chOff x="4684" y="424"/>
            <a:chExt cx="701" cy="249"/>
          </a:xfrm>
        </p:grpSpPr>
        <p:sp>
          <p:nvSpPr>
            <p:cNvPr id="168121" name="Rectangle 123"/>
            <p:cNvSpPr>
              <a:spLocks noChangeArrowheads="1"/>
            </p:cNvSpPr>
            <p:nvPr/>
          </p:nvSpPr>
          <p:spPr bwMode="auto">
            <a:xfrm>
              <a:off x="4684" y="424"/>
              <a:ext cx="70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/>
                <a:t>¡Esclarecer los</a:t>
              </a:r>
              <a:r>
                <a:rPr lang="en-US"/>
                <a:t> </a:t>
              </a:r>
            </a:p>
          </p:txBody>
        </p:sp>
        <p:sp>
          <p:nvSpPr>
            <p:cNvPr id="168122" name="Rectangle 124"/>
            <p:cNvSpPr>
              <a:spLocks noChangeArrowheads="1"/>
            </p:cNvSpPr>
            <p:nvPr/>
          </p:nvSpPr>
          <p:spPr bwMode="auto">
            <a:xfrm>
              <a:off x="4925" y="558"/>
              <a:ext cx="41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/>
                <a:t>profetas!</a:t>
              </a:r>
            </a:p>
          </p:txBody>
        </p:sp>
      </p:grpSp>
      <p:sp>
        <p:nvSpPr>
          <p:cNvPr id="167941" name="Line 125"/>
          <p:cNvSpPr>
            <a:spLocks noChangeShapeType="1"/>
          </p:cNvSpPr>
          <p:nvPr/>
        </p:nvSpPr>
        <p:spPr bwMode="auto">
          <a:xfrm>
            <a:off x="3941763" y="1046163"/>
            <a:ext cx="1284287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42" name="Line 126"/>
          <p:cNvSpPr>
            <a:spLocks noChangeShapeType="1"/>
          </p:cNvSpPr>
          <p:nvPr/>
        </p:nvSpPr>
        <p:spPr bwMode="auto">
          <a:xfrm flipV="1">
            <a:off x="3959225" y="1377950"/>
            <a:ext cx="132715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43" name="Line 138"/>
          <p:cNvSpPr>
            <a:spLocks noChangeShapeType="1"/>
          </p:cNvSpPr>
          <p:nvPr/>
        </p:nvSpPr>
        <p:spPr bwMode="auto">
          <a:xfrm>
            <a:off x="3941763" y="2108200"/>
            <a:ext cx="123983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44" name="Line 139"/>
          <p:cNvSpPr>
            <a:spLocks noChangeShapeType="1"/>
          </p:cNvSpPr>
          <p:nvPr/>
        </p:nvSpPr>
        <p:spPr bwMode="auto">
          <a:xfrm flipV="1">
            <a:off x="3922713" y="2406650"/>
            <a:ext cx="1246187" cy="3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45" name="Line 140"/>
          <p:cNvSpPr>
            <a:spLocks noChangeShapeType="1"/>
          </p:cNvSpPr>
          <p:nvPr/>
        </p:nvSpPr>
        <p:spPr bwMode="auto">
          <a:xfrm>
            <a:off x="3929063" y="2741613"/>
            <a:ext cx="1273175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46" name="Line 141"/>
          <p:cNvSpPr>
            <a:spLocks noChangeShapeType="1"/>
          </p:cNvSpPr>
          <p:nvPr/>
        </p:nvSpPr>
        <p:spPr bwMode="auto">
          <a:xfrm>
            <a:off x="3910013" y="3065463"/>
            <a:ext cx="127635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47" name="Line 142"/>
          <p:cNvSpPr>
            <a:spLocks noChangeShapeType="1"/>
          </p:cNvSpPr>
          <p:nvPr/>
        </p:nvSpPr>
        <p:spPr bwMode="auto">
          <a:xfrm flipV="1">
            <a:off x="3924300" y="3683000"/>
            <a:ext cx="1284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48" name="Line 143"/>
          <p:cNvSpPr>
            <a:spLocks noChangeShapeType="1"/>
          </p:cNvSpPr>
          <p:nvPr/>
        </p:nvSpPr>
        <p:spPr bwMode="auto">
          <a:xfrm flipV="1">
            <a:off x="3902075" y="4700588"/>
            <a:ext cx="12827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49" name="Line 144"/>
          <p:cNvSpPr>
            <a:spLocks noChangeShapeType="1"/>
          </p:cNvSpPr>
          <p:nvPr/>
        </p:nvSpPr>
        <p:spPr bwMode="auto">
          <a:xfrm>
            <a:off x="3905250" y="5054600"/>
            <a:ext cx="1241425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50" name="Line 145"/>
          <p:cNvSpPr>
            <a:spLocks noChangeShapeType="1"/>
          </p:cNvSpPr>
          <p:nvPr/>
        </p:nvSpPr>
        <p:spPr bwMode="auto">
          <a:xfrm>
            <a:off x="3910013" y="5646738"/>
            <a:ext cx="1276350" cy="3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51" name="Line 146"/>
          <p:cNvSpPr>
            <a:spLocks noChangeShapeType="1"/>
          </p:cNvSpPr>
          <p:nvPr/>
        </p:nvSpPr>
        <p:spPr bwMode="auto">
          <a:xfrm>
            <a:off x="3922713" y="5983288"/>
            <a:ext cx="1241425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52" name="Line 151"/>
          <p:cNvSpPr>
            <a:spLocks noChangeShapeType="1"/>
          </p:cNvSpPr>
          <p:nvPr/>
        </p:nvSpPr>
        <p:spPr bwMode="auto">
          <a:xfrm>
            <a:off x="3925888" y="758825"/>
            <a:ext cx="1433512" cy="47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53" name="Line 166"/>
          <p:cNvSpPr>
            <a:spLocks noChangeShapeType="1"/>
          </p:cNvSpPr>
          <p:nvPr/>
        </p:nvSpPr>
        <p:spPr bwMode="auto">
          <a:xfrm>
            <a:off x="3900488" y="4330700"/>
            <a:ext cx="1270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54" name="Line 169"/>
          <p:cNvSpPr>
            <a:spLocks noChangeShapeType="1"/>
          </p:cNvSpPr>
          <p:nvPr/>
        </p:nvSpPr>
        <p:spPr bwMode="auto">
          <a:xfrm>
            <a:off x="3910013" y="4005263"/>
            <a:ext cx="1268412" cy="476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55" name="Rectangle 189"/>
          <p:cNvSpPr>
            <a:spLocks noChangeArrowheads="1"/>
          </p:cNvSpPr>
          <p:nvPr/>
        </p:nvSpPr>
        <p:spPr bwMode="auto">
          <a:xfrm>
            <a:off x="5629275" y="328613"/>
            <a:ext cx="4059238" cy="7115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7956" name="Picture 1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r="44525"/>
          <a:stretch>
            <a:fillRect/>
          </a:stretch>
        </p:blipFill>
        <p:spPr bwMode="auto">
          <a:xfrm>
            <a:off x="5613400" y="336550"/>
            <a:ext cx="4081463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0802" name="Rectangle 194"/>
          <p:cNvSpPr>
            <a:spLocks noChangeArrowheads="1"/>
          </p:cNvSpPr>
          <p:nvPr/>
        </p:nvSpPr>
        <p:spPr bwMode="auto">
          <a:xfrm>
            <a:off x="6827838" y="584200"/>
            <a:ext cx="2706687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67958" name="Rectangle 229"/>
          <p:cNvSpPr>
            <a:spLocks noChangeArrowheads="1"/>
          </p:cNvSpPr>
          <p:nvPr/>
        </p:nvSpPr>
        <p:spPr bwMode="auto">
          <a:xfrm>
            <a:off x="104775" y="7426325"/>
            <a:ext cx="145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sp>
        <p:nvSpPr>
          <p:cNvPr id="167959" name="Text Box 230"/>
          <p:cNvSpPr txBox="1">
            <a:spLocks noChangeArrowheads="1"/>
          </p:cNvSpPr>
          <p:nvPr/>
        </p:nvSpPr>
        <p:spPr bwMode="auto">
          <a:xfrm rot="-5400000">
            <a:off x="1378744" y="3656807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 </a:t>
            </a:r>
            <a:endParaRPr lang="en-US" sz="900">
              <a:latin typeface="Arial Black" charset="0"/>
            </a:endParaRPr>
          </a:p>
        </p:txBody>
      </p:sp>
      <p:sp>
        <p:nvSpPr>
          <p:cNvPr id="167960" name="Line 231"/>
          <p:cNvSpPr>
            <a:spLocks noChangeShapeType="1"/>
          </p:cNvSpPr>
          <p:nvPr/>
        </p:nvSpPr>
        <p:spPr bwMode="auto">
          <a:xfrm>
            <a:off x="1789113" y="1031875"/>
            <a:ext cx="128428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61" name="Line 232"/>
          <p:cNvSpPr>
            <a:spLocks noChangeShapeType="1"/>
          </p:cNvSpPr>
          <p:nvPr/>
        </p:nvSpPr>
        <p:spPr bwMode="auto">
          <a:xfrm flipV="1">
            <a:off x="1806575" y="1336675"/>
            <a:ext cx="1284288" cy="142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62" name="Rectangle 233"/>
          <p:cNvSpPr>
            <a:spLocks noChangeArrowheads="1"/>
          </p:cNvSpPr>
          <p:nvPr/>
        </p:nvSpPr>
        <p:spPr bwMode="auto">
          <a:xfrm>
            <a:off x="2044700" y="5197475"/>
            <a:ext cx="31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</a:t>
            </a:r>
            <a:endParaRPr lang="en-US">
              <a:latin typeface="Helvetica" charset="0"/>
            </a:endParaRPr>
          </a:p>
        </p:txBody>
      </p:sp>
      <p:sp>
        <p:nvSpPr>
          <p:cNvPr id="167963" name="Rectangle 234"/>
          <p:cNvSpPr>
            <a:spLocks noChangeArrowheads="1"/>
          </p:cNvSpPr>
          <p:nvPr/>
        </p:nvSpPr>
        <p:spPr bwMode="auto">
          <a:xfrm>
            <a:off x="2079625" y="5197475"/>
            <a:ext cx="63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latin typeface="Helvetica" charset="0"/>
              </a:rPr>
              <a:t>  </a:t>
            </a:r>
            <a:endParaRPr lang="en-US">
              <a:latin typeface="Helvetica" charset="0"/>
            </a:endParaRPr>
          </a:p>
        </p:txBody>
      </p:sp>
      <p:sp>
        <p:nvSpPr>
          <p:cNvPr id="167964" name="Rectangle 235"/>
          <p:cNvSpPr>
            <a:spLocks noChangeArrowheads="1"/>
          </p:cNvSpPr>
          <p:nvPr/>
        </p:nvSpPr>
        <p:spPr bwMode="auto">
          <a:xfrm>
            <a:off x="2044700" y="5338763"/>
            <a:ext cx="25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>
              <a:latin typeface="Helvetica" charset="0"/>
            </a:endParaRPr>
          </a:p>
        </p:txBody>
      </p:sp>
      <p:sp>
        <p:nvSpPr>
          <p:cNvPr id="167965" name="Rectangle 239"/>
          <p:cNvSpPr>
            <a:spLocks noChangeArrowheads="1"/>
          </p:cNvSpPr>
          <p:nvPr/>
        </p:nvSpPr>
        <p:spPr bwMode="auto">
          <a:xfrm>
            <a:off x="1866900" y="6172200"/>
            <a:ext cx="190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</a:t>
            </a:r>
            <a:endParaRPr lang="en-US">
              <a:latin typeface="Helvetica" charset="0"/>
            </a:endParaRPr>
          </a:p>
        </p:txBody>
      </p:sp>
      <p:sp>
        <p:nvSpPr>
          <p:cNvPr id="167966" name="Rectangle 240"/>
          <p:cNvSpPr>
            <a:spLocks noChangeArrowheads="1"/>
          </p:cNvSpPr>
          <p:nvPr/>
        </p:nvSpPr>
        <p:spPr bwMode="auto">
          <a:xfrm>
            <a:off x="1866900" y="6315075"/>
            <a:ext cx="25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>
              <a:latin typeface="Helvetica" charset="0"/>
            </a:endParaRPr>
          </a:p>
        </p:txBody>
      </p:sp>
      <p:sp>
        <p:nvSpPr>
          <p:cNvPr id="167967" name="Freeform 241"/>
          <p:cNvSpPr>
            <a:spLocks/>
          </p:cNvSpPr>
          <p:nvPr/>
        </p:nvSpPr>
        <p:spPr bwMode="auto">
          <a:xfrm>
            <a:off x="1789113" y="1525588"/>
            <a:ext cx="176212" cy="53975"/>
          </a:xfrm>
          <a:custGeom>
            <a:avLst/>
            <a:gdLst>
              <a:gd name="T0" fmla="*/ 0 w 111"/>
              <a:gd name="T1" fmla="*/ 0 h 34"/>
              <a:gd name="T2" fmla="*/ 2147483647 w 111"/>
              <a:gd name="T3" fmla="*/ 0 h 34"/>
              <a:gd name="T4" fmla="*/ 2147483647 w 111"/>
              <a:gd name="T5" fmla="*/ 2147483647 h 34"/>
              <a:gd name="T6" fmla="*/ 2147483647 w 111"/>
              <a:gd name="T7" fmla="*/ 2147483647 h 34"/>
              <a:gd name="T8" fmla="*/ 0 w 111"/>
              <a:gd name="T9" fmla="*/ 2147483647 h 34"/>
              <a:gd name="T10" fmla="*/ 0 w 111"/>
              <a:gd name="T11" fmla="*/ 2147483647 h 34"/>
              <a:gd name="T12" fmla="*/ 0 w 111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1"/>
              <a:gd name="T22" fmla="*/ 0 h 34"/>
              <a:gd name="T23" fmla="*/ 111 w 11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1" h="34">
                <a:moveTo>
                  <a:pt x="0" y="0"/>
                </a:moveTo>
                <a:lnTo>
                  <a:pt x="111" y="0"/>
                </a:lnTo>
                <a:lnTo>
                  <a:pt x="111" y="23"/>
                </a:lnTo>
                <a:lnTo>
                  <a:pt x="111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68" name="Freeform 242"/>
          <p:cNvSpPr>
            <a:spLocks/>
          </p:cNvSpPr>
          <p:nvPr/>
        </p:nvSpPr>
        <p:spPr bwMode="auto">
          <a:xfrm>
            <a:off x="2054225" y="1525588"/>
            <a:ext cx="177800" cy="53975"/>
          </a:xfrm>
          <a:custGeom>
            <a:avLst/>
            <a:gdLst>
              <a:gd name="T0" fmla="*/ 0 w 112"/>
              <a:gd name="T1" fmla="*/ 0 h 34"/>
              <a:gd name="T2" fmla="*/ 2147483647 w 112"/>
              <a:gd name="T3" fmla="*/ 0 h 34"/>
              <a:gd name="T4" fmla="*/ 2147483647 w 112"/>
              <a:gd name="T5" fmla="*/ 2147483647 h 34"/>
              <a:gd name="T6" fmla="*/ 2147483647 w 112"/>
              <a:gd name="T7" fmla="*/ 2147483647 h 34"/>
              <a:gd name="T8" fmla="*/ 0 w 112"/>
              <a:gd name="T9" fmla="*/ 2147483647 h 34"/>
              <a:gd name="T10" fmla="*/ 0 w 112"/>
              <a:gd name="T11" fmla="*/ 2147483647 h 34"/>
              <a:gd name="T12" fmla="*/ 0 w 112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"/>
              <a:gd name="T22" fmla="*/ 0 h 34"/>
              <a:gd name="T23" fmla="*/ 112 w 11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" h="34">
                <a:moveTo>
                  <a:pt x="0" y="0"/>
                </a:moveTo>
                <a:lnTo>
                  <a:pt x="112" y="0"/>
                </a:lnTo>
                <a:lnTo>
                  <a:pt x="112" y="23"/>
                </a:lnTo>
                <a:lnTo>
                  <a:pt x="112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69" name="Freeform 243"/>
          <p:cNvSpPr>
            <a:spLocks/>
          </p:cNvSpPr>
          <p:nvPr/>
        </p:nvSpPr>
        <p:spPr bwMode="auto">
          <a:xfrm>
            <a:off x="2319338" y="1525588"/>
            <a:ext cx="177800" cy="53975"/>
          </a:xfrm>
          <a:custGeom>
            <a:avLst/>
            <a:gdLst>
              <a:gd name="T0" fmla="*/ 0 w 112"/>
              <a:gd name="T1" fmla="*/ 0 h 34"/>
              <a:gd name="T2" fmla="*/ 2147483647 w 112"/>
              <a:gd name="T3" fmla="*/ 0 h 34"/>
              <a:gd name="T4" fmla="*/ 2147483647 w 112"/>
              <a:gd name="T5" fmla="*/ 2147483647 h 34"/>
              <a:gd name="T6" fmla="*/ 2147483647 w 112"/>
              <a:gd name="T7" fmla="*/ 2147483647 h 34"/>
              <a:gd name="T8" fmla="*/ 0 w 112"/>
              <a:gd name="T9" fmla="*/ 2147483647 h 34"/>
              <a:gd name="T10" fmla="*/ 0 w 112"/>
              <a:gd name="T11" fmla="*/ 2147483647 h 34"/>
              <a:gd name="T12" fmla="*/ 0 w 112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"/>
              <a:gd name="T22" fmla="*/ 0 h 34"/>
              <a:gd name="T23" fmla="*/ 112 w 11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" h="34">
                <a:moveTo>
                  <a:pt x="0" y="0"/>
                </a:moveTo>
                <a:lnTo>
                  <a:pt x="112" y="0"/>
                </a:lnTo>
                <a:lnTo>
                  <a:pt x="112" y="23"/>
                </a:lnTo>
                <a:lnTo>
                  <a:pt x="112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70" name="Freeform 244"/>
          <p:cNvSpPr>
            <a:spLocks/>
          </p:cNvSpPr>
          <p:nvPr/>
        </p:nvSpPr>
        <p:spPr bwMode="auto">
          <a:xfrm>
            <a:off x="2568575" y="1525588"/>
            <a:ext cx="176213" cy="53975"/>
          </a:xfrm>
          <a:custGeom>
            <a:avLst/>
            <a:gdLst>
              <a:gd name="T0" fmla="*/ 0 w 111"/>
              <a:gd name="T1" fmla="*/ 0 h 34"/>
              <a:gd name="T2" fmla="*/ 2147483647 w 111"/>
              <a:gd name="T3" fmla="*/ 0 h 34"/>
              <a:gd name="T4" fmla="*/ 2147483647 w 111"/>
              <a:gd name="T5" fmla="*/ 2147483647 h 34"/>
              <a:gd name="T6" fmla="*/ 2147483647 w 111"/>
              <a:gd name="T7" fmla="*/ 2147483647 h 34"/>
              <a:gd name="T8" fmla="*/ 0 w 111"/>
              <a:gd name="T9" fmla="*/ 2147483647 h 34"/>
              <a:gd name="T10" fmla="*/ 0 w 111"/>
              <a:gd name="T11" fmla="*/ 2147483647 h 34"/>
              <a:gd name="T12" fmla="*/ 0 w 111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1"/>
              <a:gd name="T22" fmla="*/ 0 h 34"/>
              <a:gd name="T23" fmla="*/ 111 w 11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1" h="34">
                <a:moveTo>
                  <a:pt x="0" y="0"/>
                </a:moveTo>
                <a:lnTo>
                  <a:pt x="111" y="0"/>
                </a:lnTo>
                <a:lnTo>
                  <a:pt x="111" y="23"/>
                </a:lnTo>
                <a:lnTo>
                  <a:pt x="111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71" name="Freeform 245"/>
          <p:cNvSpPr>
            <a:spLocks/>
          </p:cNvSpPr>
          <p:nvPr/>
        </p:nvSpPr>
        <p:spPr bwMode="auto">
          <a:xfrm>
            <a:off x="2833688" y="1525588"/>
            <a:ext cx="177800" cy="53975"/>
          </a:xfrm>
          <a:custGeom>
            <a:avLst/>
            <a:gdLst>
              <a:gd name="T0" fmla="*/ 0 w 112"/>
              <a:gd name="T1" fmla="*/ 0 h 34"/>
              <a:gd name="T2" fmla="*/ 2147483647 w 112"/>
              <a:gd name="T3" fmla="*/ 0 h 34"/>
              <a:gd name="T4" fmla="*/ 2147483647 w 112"/>
              <a:gd name="T5" fmla="*/ 2147483647 h 34"/>
              <a:gd name="T6" fmla="*/ 2147483647 w 112"/>
              <a:gd name="T7" fmla="*/ 2147483647 h 34"/>
              <a:gd name="T8" fmla="*/ 0 w 112"/>
              <a:gd name="T9" fmla="*/ 2147483647 h 34"/>
              <a:gd name="T10" fmla="*/ 0 w 112"/>
              <a:gd name="T11" fmla="*/ 2147483647 h 34"/>
              <a:gd name="T12" fmla="*/ 0 w 112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"/>
              <a:gd name="T22" fmla="*/ 0 h 34"/>
              <a:gd name="T23" fmla="*/ 112 w 11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" h="34">
                <a:moveTo>
                  <a:pt x="0" y="0"/>
                </a:moveTo>
                <a:lnTo>
                  <a:pt x="112" y="0"/>
                </a:lnTo>
                <a:lnTo>
                  <a:pt x="112" y="23"/>
                </a:lnTo>
                <a:lnTo>
                  <a:pt x="112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72" name="Line 246"/>
          <p:cNvSpPr>
            <a:spLocks noChangeShapeType="1"/>
          </p:cNvSpPr>
          <p:nvPr/>
        </p:nvSpPr>
        <p:spPr bwMode="auto">
          <a:xfrm>
            <a:off x="1789113" y="2093913"/>
            <a:ext cx="1239837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73" name="Line 247"/>
          <p:cNvSpPr>
            <a:spLocks noChangeShapeType="1"/>
          </p:cNvSpPr>
          <p:nvPr/>
        </p:nvSpPr>
        <p:spPr bwMode="auto">
          <a:xfrm flipV="1">
            <a:off x="1770063" y="2392363"/>
            <a:ext cx="1246187" cy="3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74" name="Line 248"/>
          <p:cNvSpPr>
            <a:spLocks noChangeShapeType="1"/>
          </p:cNvSpPr>
          <p:nvPr/>
        </p:nvSpPr>
        <p:spPr bwMode="auto">
          <a:xfrm>
            <a:off x="1789113" y="2714625"/>
            <a:ext cx="123983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75" name="Line 249"/>
          <p:cNvSpPr>
            <a:spLocks noChangeShapeType="1"/>
          </p:cNvSpPr>
          <p:nvPr/>
        </p:nvSpPr>
        <p:spPr bwMode="auto">
          <a:xfrm>
            <a:off x="1770063" y="3051175"/>
            <a:ext cx="1223962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76" name="Line 250"/>
          <p:cNvSpPr>
            <a:spLocks noChangeShapeType="1"/>
          </p:cNvSpPr>
          <p:nvPr/>
        </p:nvSpPr>
        <p:spPr bwMode="auto">
          <a:xfrm flipV="1">
            <a:off x="1752600" y="3668713"/>
            <a:ext cx="1284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77" name="Line 251"/>
          <p:cNvSpPr>
            <a:spLocks noChangeShapeType="1"/>
          </p:cNvSpPr>
          <p:nvPr/>
        </p:nvSpPr>
        <p:spPr bwMode="auto">
          <a:xfrm flipV="1">
            <a:off x="1749425" y="4686300"/>
            <a:ext cx="12827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78" name="Line 252"/>
          <p:cNvSpPr>
            <a:spLocks noChangeShapeType="1"/>
          </p:cNvSpPr>
          <p:nvPr/>
        </p:nvSpPr>
        <p:spPr bwMode="auto">
          <a:xfrm flipV="1">
            <a:off x="1752600" y="5029200"/>
            <a:ext cx="1254125" cy="111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79" name="Line 253"/>
          <p:cNvSpPr>
            <a:spLocks noChangeShapeType="1"/>
          </p:cNvSpPr>
          <p:nvPr/>
        </p:nvSpPr>
        <p:spPr bwMode="auto">
          <a:xfrm flipV="1">
            <a:off x="1770063" y="5629275"/>
            <a:ext cx="1241425" cy="3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80" name="Line 254"/>
          <p:cNvSpPr>
            <a:spLocks noChangeShapeType="1"/>
          </p:cNvSpPr>
          <p:nvPr/>
        </p:nvSpPr>
        <p:spPr bwMode="auto">
          <a:xfrm>
            <a:off x="1770063" y="5969000"/>
            <a:ext cx="1241425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81" name="Line 255"/>
          <p:cNvSpPr>
            <a:spLocks noChangeShapeType="1"/>
          </p:cNvSpPr>
          <p:nvPr/>
        </p:nvSpPr>
        <p:spPr bwMode="auto">
          <a:xfrm>
            <a:off x="1789113" y="6608763"/>
            <a:ext cx="1239837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82" name="Line 256"/>
          <p:cNvSpPr>
            <a:spLocks noChangeShapeType="1"/>
          </p:cNvSpPr>
          <p:nvPr/>
        </p:nvSpPr>
        <p:spPr bwMode="auto">
          <a:xfrm>
            <a:off x="1789113" y="7229475"/>
            <a:ext cx="123983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83" name="Rectangle 257"/>
          <p:cNvSpPr>
            <a:spLocks noChangeArrowheads="1"/>
          </p:cNvSpPr>
          <p:nvPr/>
        </p:nvSpPr>
        <p:spPr bwMode="auto">
          <a:xfrm>
            <a:off x="1751013" y="5307013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600">
              <a:latin typeface="Helvetica" charset="0"/>
            </a:endParaRPr>
          </a:p>
        </p:txBody>
      </p:sp>
      <p:sp>
        <p:nvSpPr>
          <p:cNvPr id="167984" name="Rectangle 258"/>
          <p:cNvSpPr>
            <a:spLocks noChangeArrowheads="1"/>
          </p:cNvSpPr>
          <p:nvPr/>
        </p:nvSpPr>
        <p:spPr bwMode="auto">
          <a:xfrm>
            <a:off x="1739900" y="3295650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600">
              <a:latin typeface="Helvetica" charset="0"/>
            </a:endParaRPr>
          </a:p>
        </p:txBody>
      </p:sp>
      <p:sp>
        <p:nvSpPr>
          <p:cNvPr id="167985" name="Rectangle 259"/>
          <p:cNvSpPr>
            <a:spLocks noChangeArrowheads="1"/>
          </p:cNvSpPr>
          <p:nvPr/>
        </p:nvSpPr>
        <p:spPr bwMode="auto">
          <a:xfrm>
            <a:off x="1765300" y="1757363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>
              <a:latin typeface="Helvetica" charset="0"/>
            </a:endParaRPr>
          </a:p>
        </p:txBody>
      </p:sp>
      <p:sp>
        <p:nvSpPr>
          <p:cNvPr id="167986" name="Rectangle 260"/>
          <p:cNvSpPr>
            <a:spLocks noChangeArrowheads="1"/>
          </p:cNvSpPr>
          <p:nvPr/>
        </p:nvSpPr>
        <p:spPr bwMode="auto">
          <a:xfrm>
            <a:off x="1735138" y="5602288"/>
            <a:ext cx="2762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800">
              <a:latin typeface="Helvetica" charset="0"/>
            </a:endParaRPr>
          </a:p>
        </p:txBody>
      </p:sp>
      <p:sp>
        <p:nvSpPr>
          <p:cNvPr id="167987" name="Rectangle 261"/>
          <p:cNvSpPr>
            <a:spLocks noChangeArrowheads="1"/>
          </p:cNvSpPr>
          <p:nvPr/>
        </p:nvSpPr>
        <p:spPr bwMode="auto">
          <a:xfrm>
            <a:off x="1866900" y="2882900"/>
            <a:ext cx="381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  <a:latin typeface="Helvetica" charset="0"/>
              </a:rPr>
              <a:t>         </a:t>
            </a:r>
            <a:endParaRPr lang="en-US">
              <a:latin typeface="Helvetica" charset="0"/>
            </a:endParaRPr>
          </a:p>
        </p:txBody>
      </p:sp>
      <p:sp>
        <p:nvSpPr>
          <p:cNvPr id="167988" name="Rectangle 262"/>
          <p:cNvSpPr>
            <a:spLocks noChangeArrowheads="1"/>
          </p:cNvSpPr>
          <p:nvPr/>
        </p:nvSpPr>
        <p:spPr bwMode="auto">
          <a:xfrm>
            <a:off x="1673225" y="1217613"/>
            <a:ext cx="3667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>
              <a:latin typeface="Helvetica" charset="0"/>
            </a:endParaRPr>
          </a:p>
        </p:txBody>
      </p:sp>
      <p:sp>
        <p:nvSpPr>
          <p:cNvPr id="167989" name="Line 263"/>
          <p:cNvSpPr>
            <a:spLocks noChangeShapeType="1"/>
          </p:cNvSpPr>
          <p:nvPr/>
        </p:nvSpPr>
        <p:spPr bwMode="auto">
          <a:xfrm flipV="1">
            <a:off x="1239838" y="5362575"/>
            <a:ext cx="420687" cy="1588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90" name="Line 264"/>
          <p:cNvSpPr>
            <a:spLocks noChangeShapeType="1"/>
          </p:cNvSpPr>
          <p:nvPr/>
        </p:nvSpPr>
        <p:spPr bwMode="auto">
          <a:xfrm>
            <a:off x="725488" y="3540125"/>
            <a:ext cx="957262" cy="1588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91" name="Line 265"/>
          <p:cNvSpPr>
            <a:spLocks noChangeShapeType="1"/>
          </p:cNvSpPr>
          <p:nvPr/>
        </p:nvSpPr>
        <p:spPr bwMode="auto">
          <a:xfrm flipV="1">
            <a:off x="3117850" y="276225"/>
            <a:ext cx="0" cy="7137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7992" name="AutoShape 266"/>
          <p:cNvSpPr>
            <a:spLocks noChangeArrowheads="1"/>
          </p:cNvSpPr>
          <p:nvPr/>
        </p:nvSpPr>
        <p:spPr bwMode="auto">
          <a:xfrm rot="5400000">
            <a:off x="1768475" y="1554163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67993" name="AutoShape 267"/>
          <p:cNvSpPr>
            <a:spLocks noChangeArrowheads="1"/>
          </p:cNvSpPr>
          <p:nvPr/>
        </p:nvSpPr>
        <p:spPr bwMode="auto">
          <a:xfrm rot="5400000">
            <a:off x="1784350" y="3082925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67994" name="AutoShape 268"/>
          <p:cNvSpPr>
            <a:spLocks noChangeArrowheads="1"/>
          </p:cNvSpPr>
          <p:nvPr/>
        </p:nvSpPr>
        <p:spPr bwMode="auto">
          <a:xfrm rot="5400000">
            <a:off x="1782763" y="5076825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67995" name="AutoShape 269"/>
          <p:cNvSpPr>
            <a:spLocks noChangeArrowheads="1"/>
          </p:cNvSpPr>
          <p:nvPr/>
        </p:nvSpPr>
        <p:spPr bwMode="auto">
          <a:xfrm rot="5400000">
            <a:off x="1762125" y="6069013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67996" name="Line 270"/>
          <p:cNvSpPr>
            <a:spLocks noChangeShapeType="1"/>
          </p:cNvSpPr>
          <p:nvPr/>
        </p:nvSpPr>
        <p:spPr bwMode="auto">
          <a:xfrm>
            <a:off x="1785938" y="731838"/>
            <a:ext cx="132715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97" name="Freeform 271"/>
          <p:cNvSpPr>
            <a:spLocks/>
          </p:cNvSpPr>
          <p:nvPr/>
        </p:nvSpPr>
        <p:spPr bwMode="auto">
          <a:xfrm>
            <a:off x="744538" y="3552825"/>
            <a:ext cx="120650" cy="396875"/>
          </a:xfrm>
          <a:custGeom>
            <a:avLst/>
            <a:gdLst>
              <a:gd name="T0" fmla="*/ 2147483647 w 357"/>
              <a:gd name="T1" fmla="*/ 0 h 1173"/>
              <a:gd name="T2" fmla="*/ 2147483647 w 357"/>
              <a:gd name="T3" fmla="*/ 2147483647 h 1173"/>
              <a:gd name="T4" fmla="*/ 2147483647 w 357"/>
              <a:gd name="T5" fmla="*/ 2147483647 h 1173"/>
              <a:gd name="T6" fmla="*/ 0 w 357"/>
              <a:gd name="T7" fmla="*/ 2147483647 h 1173"/>
              <a:gd name="T8" fmla="*/ 2147483647 w 357"/>
              <a:gd name="T9" fmla="*/ 0 h 11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7"/>
              <a:gd name="T16" fmla="*/ 0 h 1173"/>
              <a:gd name="T17" fmla="*/ 357 w 357"/>
              <a:gd name="T18" fmla="*/ 1173 h 11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7" h="1173">
                <a:moveTo>
                  <a:pt x="45" y="0"/>
                </a:moveTo>
                <a:lnTo>
                  <a:pt x="357" y="1162"/>
                </a:lnTo>
                <a:lnTo>
                  <a:pt x="312" y="1173"/>
                </a:lnTo>
                <a:lnTo>
                  <a:pt x="0" y="11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998" name="Freeform 272"/>
          <p:cNvSpPr>
            <a:spLocks/>
          </p:cNvSpPr>
          <p:nvPr/>
        </p:nvSpPr>
        <p:spPr bwMode="auto">
          <a:xfrm>
            <a:off x="1146175" y="4886325"/>
            <a:ext cx="117475" cy="481013"/>
          </a:xfrm>
          <a:custGeom>
            <a:avLst/>
            <a:gdLst>
              <a:gd name="T0" fmla="*/ 2147483647 w 357"/>
              <a:gd name="T1" fmla="*/ 0 h 1173"/>
              <a:gd name="T2" fmla="*/ 2147483647 w 357"/>
              <a:gd name="T3" fmla="*/ 2147483647 h 1173"/>
              <a:gd name="T4" fmla="*/ 2147483647 w 357"/>
              <a:gd name="T5" fmla="*/ 2147483647 h 1173"/>
              <a:gd name="T6" fmla="*/ 0 w 357"/>
              <a:gd name="T7" fmla="*/ 2147483647 h 1173"/>
              <a:gd name="T8" fmla="*/ 2147483647 w 357"/>
              <a:gd name="T9" fmla="*/ 0 h 11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7"/>
              <a:gd name="T16" fmla="*/ 0 h 1173"/>
              <a:gd name="T17" fmla="*/ 357 w 357"/>
              <a:gd name="T18" fmla="*/ 1173 h 11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7" h="1173">
                <a:moveTo>
                  <a:pt x="45" y="0"/>
                </a:moveTo>
                <a:lnTo>
                  <a:pt x="357" y="1162"/>
                </a:lnTo>
                <a:lnTo>
                  <a:pt x="312" y="1173"/>
                </a:lnTo>
                <a:lnTo>
                  <a:pt x="0" y="11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999" name="Line 292"/>
          <p:cNvSpPr>
            <a:spLocks noChangeShapeType="1"/>
          </p:cNvSpPr>
          <p:nvPr/>
        </p:nvSpPr>
        <p:spPr bwMode="auto">
          <a:xfrm>
            <a:off x="1747838" y="4316413"/>
            <a:ext cx="1270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000" name="Line 293"/>
          <p:cNvSpPr>
            <a:spLocks noChangeShapeType="1"/>
          </p:cNvSpPr>
          <p:nvPr/>
        </p:nvSpPr>
        <p:spPr bwMode="auto">
          <a:xfrm flipV="1">
            <a:off x="1781175" y="6910388"/>
            <a:ext cx="125253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001" name="Line 306"/>
          <p:cNvSpPr>
            <a:spLocks noChangeShapeType="1"/>
          </p:cNvSpPr>
          <p:nvPr/>
        </p:nvSpPr>
        <p:spPr bwMode="auto">
          <a:xfrm>
            <a:off x="1627188" y="238125"/>
            <a:ext cx="0" cy="33162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002" name="Line 307"/>
          <p:cNvSpPr>
            <a:spLocks noChangeShapeType="1"/>
          </p:cNvSpPr>
          <p:nvPr/>
        </p:nvSpPr>
        <p:spPr bwMode="auto">
          <a:xfrm>
            <a:off x="1603375" y="255588"/>
            <a:ext cx="12350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003" name="Line 308"/>
          <p:cNvSpPr>
            <a:spLocks noChangeShapeType="1"/>
          </p:cNvSpPr>
          <p:nvPr/>
        </p:nvSpPr>
        <p:spPr bwMode="auto">
          <a:xfrm>
            <a:off x="1590675" y="7402513"/>
            <a:ext cx="197961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004" name="Line 309"/>
          <p:cNvSpPr>
            <a:spLocks noChangeShapeType="1"/>
          </p:cNvSpPr>
          <p:nvPr/>
        </p:nvSpPr>
        <p:spPr bwMode="auto">
          <a:xfrm>
            <a:off x="3530600" y="260350"/>
            <a:ext cx="0" cy="71516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005" name="Line 310"/>
          <p:cNvSpPr>
            <a:spLocks noChangeShapeType="1"/>
          </p:cNvSpPr>
          <p:nvPr/>
        </p:nvSpPr>
        <p:spPr bwMode="auto">
          <a:xfrm>
            <a:off x="1633538" y="5330825"/>
            <a:ext cx="0" cy="20669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006" name="Line 311"/>
          <p:cNvSpPr>
            <a:spLocks noChangeShapeType="1"/>
          </p:cNvSpPr>
          <p:nvPr/>
        </p:nvSpPr>
        <p:spPr bwMode="auto">
          <a:xfrm>
            <a:off x="2330450" y="250825"/>
            <a:ext cx="12350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007" name="Line 313"/>
          <p:cNvSpPr>
            <a:spLocks noChangeShapeType="1"/>
          </p:cNvSpPr>
          <p:nvPr/>
        </p:nvSpPr>
        <p:spPr bwMode="auto">
          <a:xfrm flipV="1">
            <a:off x="1757363" y="3989388"/>
            <a:ext cx="1249362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008" name="Rectangle 314"/>
          <p:cNvSpPr>
            <a:spLocks noChangeArrowheads="1"/>
          </p:cNvSpPr>
          <p:nvPr/>
        </p:nvSpPr>
        <p:spPr bwMode="auto">
          <a:xfrm>
            <a:off x="1506538" y="3633788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600">
              <a:latin typeface="Helvetica" charset="0"/>
            </a:endParaRPr>
          </a:p>
        </p:txBody>
      </p:sp>
      <p:sp>
        <p:nvSpPr>
          <p:cNvPr id="1220809" name="Rectangle 201"/>
          <p:cNvSpPr>
            <a:spLocks noChangeArrowheads="1"/>
          </p:cNvSpPr>
          <p:nvPr/>
        </p:nvSpPr>
        <p:spPr bwMode="auto">
          <a:xfrm>
            <a:off x="6657975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68010" name="Text Box 358"/>
          <p:cNvSpPr txBox="1">
            <a:spLocks noChangeArrowheads="1"/>
          </p:cNvSpPr>
          <p:nvPr/>
        </p:nvSpPr>
        <p:spPr bwMode="auto">
          <a:xfrm rot="-5400000">
            <a:off x="967582" y="3485356"/>
            <a:ext cx="4703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68011" name="Rectangle 366"/>
          <p:cNvSpPr>
            <a:spLocks noChangeArrowheads="1"/>
          </p:cNvSpPr>
          <p:nvPr/>
        </p:nvSpPr>
        <p:spPr bwMode="auto">
          <a:xfrm>
            <a:off x="5589588" y="306388"/>
            <a:ext cx="4102100" cy="718343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012" name="Text Box 367"/>
          <p:cNvSpPr txBox="1">
            <a:spLocks noChangeArrowheads="1"/>
          </p:cNvSpPr>
          <p:nvPr/>
        </p:nvSpPr>
        <p:spPr bwMode="auto">
          <a:xfrm>
            <a:off x="9015413" y="751998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80</a:t>
            </a:r>
          </a:p>
        </p:txBody>
      </p:sp>
      <p:sp>
        <p:nvSpPr>
          <p:cNvPr id="168013" name="Text Box 368"/>
          <p:cNvSpPr txBox="1">
            <a:spLocks noChangeArrowheads="1"/>
          </p:cNvSpPr>
          <p:nvPr/>
        </p:nvSpPr>
        <p:spPr bwMode="auto">
          <a:xfrm>
            <a:off x="8531225" y="7516813"/>
            <a:ext cx="658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9.6.07.</a:t>
            </a:r>
          </a:p>
        </p:txBody>
      </p:sp>
      <p:sp>
        <p:nvSpPr>
          <p:cNvPr id="168014" name="Rectangle 396"/>
          <p:cNvSpPr>
            <a:spLocks noChangeArrowheads="1"/>
          </p:cNvSpPr>
          <p:nvPr/>
        </p:nvSpPr>
        <p:spPr bwMode="auto">
          <a:xfrm>
            <a:off x="0" y="0"/>
            <a:ext cx="5543550" cy="50927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grpSp>
        <p:nvGrpSpPr>
          <p:cNvPr id="3" name="Group 542"/>
          <p:cNvGrpSpPr>
            <a:grpSpLocks/>
          </p:cNvGrpSpPr>
          <p:nvPr/>
        </p:nvGrpSpPr>
        <p:grpSpPr bwMode="auto">
          <a:xfrm>
            <a:off x="3822700" y="5121275"/>
            <a:ext cx="5311775" cy="985838"/>
            <a:chOff x="2408" y="3226"/>
            <a:chExt cx="3346" cy="621"/>
          </a:xfrm>
        </p:grpSpPr>
        <p:sp>
          <p:nvSpPr>
            <p:cNvPr id="1220814" name="Text Box 206"/>
            <p:cNvSpPr txBox="1">
              <a:spLocks noChangeArrowheads="1"/>
            </p:cNvSpPr>
            <p:nvPr/>
          </p:nvSpPr>
          <p:spPr bwMode="auto">
            <a:xfrm>
              <a:off x="3971" y="3226"/>
              <a:ext cx="1783" cy="5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819"/>
                  </a:solidFill>
                  <a:latin typeface="Helvetica" pitchFamily="1" charset="0"/>
                  <a:ea typeface="+mn-ea"/>
                  <a:cs typeface="+mn-cs"/>
                </a:rPr>
                <a:t>“Era          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819"/>
                  </a:solidFill>
                  <a:latin typeface="Helvetica" pitchFamily="1" charset="0"/>
                  <a:ea typeface="+mn-ea"/>
                  <a:cs typeface="+mn-cs"/>
                </a:rPr>
                <a:t>     Difícil” </a:t>
              </a:r>
            </a:p>
          </p:txBody>
        </p:sp>
        <p:sp>
          <p:nvSpPr>
            <p:cNvPr id="1220979" name="Rectangle 371"/>
            <p:cNvSpPr>
              <a:spLocks noChangeArrowheads="1"/>
            </p:cNvSpPr>
            <p:nvPr/>
          </p:nvSpPr>
          <p:spPr bwMode="auto">
            <a:xfrm>
              <a:off x="2408" y="3315"/>
              <a:ext cx="1024" cy="532"/>
            </a:xfrm>
            <a:prstGeom prst="rect">
              <a:avLst/>
            </a:prstGeom>
            <a:noFill/>
            <a:ln w="57150">
              <a:solidFill>
                <a:schemeClr val="hlink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1221007" name="Text Box 399"/>
          <p:cNvSpPr txBox="1">
            <a:spLocks noChangeArrowheads="1"/>
          </p:cNvSpPr>
          <p:nvPr/>
        </p:nvSpPr>
        <p:spPr bwMode="auto">
          <a:xfrm>
            <a:off x="5556250" y="2019300"/>
            <a:ext cx="4330700" cy="173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Esclarecer</a:t>
            </a:r>
          </a:p>
          <a:p>
            <a:pPr algn="ctr">
              <a:defRPr/>
            </a:pP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los 17 libros de</a:t>
            </a:r>
          </a:p>
          <a:p>
            <a:pPr algn="ctr">
              <a:defRPr/>
            </a:pPr>
            <a:r>
              <a:rPr lang="ja-JP" altLang="en-US" sz="36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36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pic>
        <p:nvPicPr>
          <p:cNvPr id="1221008" name="Picture 400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5184775" y="536575"/>
            <a:ext cx="1554163" cy="1133475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168018" name="Group 445"/>
          <p:cNvGrpSpPr>
            <a:grpSpLocks/>
          </p:cNvGrpSpPr>
          <p:nvPr/>
        </p:nvGrpSpPr>
        <p:grpSpPr bwMode="auto">
          <a:xfrm>
            <a:off x="1827213" y="338138"/>
            <a:ext cx="1211262" cy="6008687"/>
            <a:chOff x="1151" y="213"/>
            <a:chExt cx="763" cy="3785"/>
          </a:xfrm>
        </p:grpSpPr>
        <p:grpSp>
          <p:nvGrpSpPr>
            <p:cNvPr id="168104" name="Group 446"/>
            <p:cNvGrpSpPr>
              <a:grpSpLocks/>
            </p:cNvGrpSpPr>
            <p:nvPr/>
          </p:nvGrpSpPr>
          <p:grpSpPr bwMode="auto">
            <a:xfrm>
              <a:off x="1151" y="213"/>
              <a:ext cx="763" cy="3704"/>
              <a:chOff x="1151" y="213"/>
              <a:chExt cx="763" cy="3704"/>
            </a:xfrm>
          </p:grpSpPr>
          <p:sp>
            <p:nvSpPr>
              <p:cNvPr id="168106" name="Rectangle 447"/>
              <p:cNvSpPr>
                <a:spLocks noChangeArrowheads="1"/>
              </p:cNvSpPr>
              <p:nvPr/>
            </p:nvSpPr>
            <p:spPr bwMode="auto">
              <a:xfrm>
                <a:off x="1151" y="215"/>
                <a:ext cx="18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Israel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8107" name="Rectangle 448"/>
              <p:cNvSpPr>
                <a:spLocks noChangeArrowheads="1"/>
              </p:cNvSpPr>
              <p:nvPr/>
            </p:nvSpPr>
            <p:spPr bwMode="auto">
              <a:xfrm>
                <a:off x="1346" y="213"/>
                <a:ext cx="56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: Reino del norte</a:t>
                </a:r>
                <a:endParaRPr lang="en-US">
                  <a:latin typeface="Helvetica" charset="0"/>
                </a:endParaRPr>
              </a:p>
            </p:txBody>
          </p:sp>
          <p:grpSp>
            <p:nvGrpSpPr>
              <p:cNvPr id="168108" name="Group 449"/>
              <p:cNvGrpSpPr>
                <a:grpSpLocks/>
              </p:cNvGrpSpPr>
              <p:nvPr/>
            </p:nvGrpSpPr>
            <p:grpSpPr bwMode="auto">
              <a:xfrm>
                <a:off x="1278" y="1002"/>
                <a:ext cx="548" cy="176"/>
                <a:chOff x="1278" y="1002"/>
                <a:chExt cx="548" cy="176"/>
              </a:xfrm>
            </p:grpSpPr>
            <p:sp>
              <p:nvSpPr>
                <p:cNvPr id="168117" name="Rectangle 450"/>
                <p:cNvSpPr>
                  <a:spLocks noChangeArrowheads="1"/>
                </p:cNvSpPr>
                <p:nvPr/>
              </p:nvSpPr>
              <p:spPr bwMode="auto">
                <a:xfrm>
                  <a:off x="1390" y="1002"/>
                  <a:ext cx="188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900" b="1" i="1">
                      <a:solidFill>
                        <a:srgbClr val="000000"/>
                      </a:solidFill>
                      <a:latin typeface="Helvetica" charset="0"/>
                    </a:rPr>
                    <a:t> Judá</a:t>
                  </a:r>
                  <a:endParaRPr lang="en-US">
                    <a:latin typeface="Helvetica" charset="0"/>
                  </a:endParaRPr>
                </a:p>
              </p:txBody>
            </p:sp>
            <p:sp>
              <p:nvSpPr>
                <p:cNvPr id="168118" name="Rectangle 451"/>
                <p:cNvSpPr>
                  <a:spLocks noChangeArrowheads="1"/>
                </p:cNvSpPr>
                <p:nvPr/>
              </p:nvSpPr>
              <p:spPr bwMode="auto">
                <a:xfrm>
                  <a:off x="1278" y="1092"/>
                  <a:ext cx="548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900" b="1" u="sng">
                      <a:solidFill>
                        <a:srgbClr val="000000"/>
                      </a:solidFill>
                      <a:latin typeface="Helvetica" charset="0"/>
                    </a:rPr>
                    <a:t> En decadencia:</a:t>
                  </a:r>
                  <a:endParaRPr lang="en-US">
                    <a:latin typeface="Helvetica" charset="0"/>
                  </a:endParaRPr>
                </a:p>
              </p:txBody>
            </p:sp>
          </p:grpSp>
          <p:sp>
            <p:nvSpPr>
              <p:cNvPr id="168109" name="Rectangle 452"/>
              <p:cNvSpPr>
                <a:spLocks noChangeArrowheads="1"/>
              </p:cNvSpPr>
              <p:nvPr/>
            </p:nvSpPr>
            <p:spPr bwMode="auto">
              <a:xfrm>
                <a:off x="1254" y="1950"/>
                <a:ext cx="5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8110" name="Rectangle 453"/>
              <p:cNvSpPr>
                <a:spLocks noChangeArrowheads="1"/>
              </p:cNvSpPr>
              <p:nvPr/>
            </p:nvSpPr>
            <p:spPr bwMode="auto">
              <a:xfrm>
                <a:off x="1344" y="1950"/>
                <a:ext cx="18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 Judá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8111" name="Rectangle 454"/>
              <p:cNvSpPr>
                <a:spLocks noChangeArrowheads="1"/>
              </p:cNvSpPr>
              <p:nvPr/>
            </p:nvSpPr>
            <p:spPr bwMode="auto">
              <a:xfrm>
                <a:off x="1397" y="2024"/>
                <a:ext cx="24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u="sng">
                    <a:solidFill>
                      <a:srgbClr val="000000"/>
                    </a:solidFill>
                    <a:latin typeface="Helvetica" charset="0"/>
                  </a:rPr>
                  <a:t> Crisis: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8112" name="Rectangle 455"/>
              <p:cNvSpPr>
                <a:spLocks noChangeArrowheads="1"/>
              </p:cNvSpPr>
              <p:nvPr/>
            </p:nvSpPr>
            <p:spPr bwMode="auto">
              <a:xfrm>
                <a:off x="1282" y="3220"/>
                <a:ext cx="7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 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8113" name="Rectangle 456"/>
              <p:cNvSpPr>
                <a:spLocks noChangeArrowheads="1"/>
              </p:cNvSpPr>
              <p:nvPr/>
            </p:nvSpPr>
            <p:spPr bwMode="auto">
              <a:xfrm>
                <a:off x="1394" y="3220"/>
                <a:ext cx="16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Judá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8114" name="Rectangle 457"/>
              <p:cNvSpPr>
                <a:spLocks noChangeArrowheads="1"/>
              </p:cNvSpPr>
              <p:nvPr/>
            </p:nvSpPr>
            <p:spPr bwMode="auto">
              <a:xfrm>
                <a:off x="1305" y="3309"/>
                <a:ext cx="49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u="sng">
                    <a:solidFill>
                      <a:srgbClr val="000000"/>
                    </a:solidFill>
                    <a:latin typeface="Helvetica" charset="0"/>
                  </a:rPr>
                  <a:t>En cautividad: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8115" name="Rectangle 458"/>
              <p:cNvSpPr>
                <a:spLocks noChangeArrowheads="1"/>
              </p:cNvSpPr>
              <p:nvPr/>
            </p:nvSpPr>
            <p:spPr bwMode="auto">
              <a:xfrm>
                <a:off x="1246" y="3831"/>
                <a:ext cx="7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 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68116" name="Rectangle 459"/>
              <p:cNvSpPr>
                <a:spLocks noChangeArrowheads="1"/>
              </p:cNvSpPr>
              <p:nvPr/>
            </p:nvSpPr>
            <p:spPr bwMode="auto">
              <a:xfrm>
                <a:off x="1358" y="3831"/>
                <a:ext cx="16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Judá</a:t>
                </a:r>
                <a:endParaRPr lang="en-US">
                  <a:latin typeface="Helvetica" charset="0"/>
                </a:endParaRPr>
              </a:p>
            </p:txBody>
          </p:sp>
        </p:grpSp>
        <p:sp>
          <p:nvSpPr>
            <p:cNvPr id="168105" name="Rectangle 460"/>
            <p:cNvSpPr>
              <a:spLocks noChangeArrowheads="1"/>
            </p:cNvSpPr>
            <p:nvPr/>
          </p:nvSpPr>
          <p:spPr bwMode="auto">
            <a:xfrm>
              <a:off x="1338" y="3912"/>
              <a:ext cx="42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 u="sng">
                  <a:solidFill>
                    <a:srgbClr val="000000"/>
                  </a:solidFill>
                  <a:latin typeface="Helvetica" charset="0"/>
                </a:rPr>
                <a:t>  Al regreso:</a:t>
              </a:r>
              <a:endParaRPr lang="en-US">
                <a:latin typeface="Helvetica" charset="0"/>
              </a:endParaRPr>
            </a:p>
          </p:txBody>
        </p:sp>
      </p:grpSp>
      <p:grpSp>
        <p:nvGrpSpPr>
          <p:cNvPr id="168019" name="Group 461"/>
          <p:cNvGrpSpPr>
            <a:grpSpLocks/>
          </p:cNvGrpSpPr>
          <p:nvPr/>
        </p:nvGrpSpPr>
        <p:grpSpPr bwMode="auto">
          <a:xfrm>
            <a:off x="1527175" y="307975"/>
            <a:ext cx="739775" cy="1477963"/>
            <a:chOff x="962" y="194"/>
            <a:chExt cx="466" cy="931"/>
          </a:xfrm>
        </p:grpSpPr>
        <p:sp>
          <p:nvSpPr>
            <p:cNvPr id="168102" name="Text Box 462"/>
            <p:cNvSpPr txBox="1">
              <a:spLocks noChangeArrowheads="1"/>
            </p:cNvSpPr>
            <p:nvPr/>
          </p:nvSpPr>
          <p:spPr bwMode="auto">
            <a:xfrm>
              <a:off x="962" y="194"/>
              <a:ext cx="22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A</a:t>
              </a:r>
            </a:p>
          </p:txBody>
        </p:sp>
        <p:sp>
          <p:nvSpPr>
            <p:cNvPr id="168103" name="Text Box 463"/>
            <p:cNvSpPr txBox="1">
              <a:spLocks noChangeArrowheads="1"/>
            </p:cNvSpPr>
            <p:nvPr/>
          </p:nvSpPr>
          <p:spPr bwMode="auto">
            <a:xfrm>
              <a:off x="1201" y="981"/>
              <a:ext cx="22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A</a:t>
              </a:r>
            </a:p>
          </p:txBody>
        </p:sp>
      </p:grpSp>
      <p:grpSp>
        <p:nvGrpSpPr>
          <p:cNvPr id="168020" name="Group 464"/>
          <p:cNvGrpSpPr>
            <a:grpSpLocks/>
          </p:cNvGrpSpPr>
          <p:nvPr/>
        </p:nvGrpSpPr>
        <p:grpSpPr bwMode="auto">
          <a:xfrm>
            <a:off x="127000" y="665163"/>
            <a:ext cx="1465263" cy="6327775"/>
            <a:chOff x="80" y="419"/>
            <a:chExt cx="923" cy="3986"/>
          </a:xfrm>
        </p:grpSpPr>
        <p:sp>
          <p:nvSpPr>
            <p:cNvPr id="168097" name="Rectangle 465"/>
            <p:cNvSpPr>
              <a:spLocks noChangeArrowheads="1"/>
            </p:cNvSpPr>
            <p:nvPr/>
          </p:nvSpPr>
          <p:spPr bwMode="auto">
            <a:xfrm>
              <a:off x="80" y="1374"/>
              <a:ext cx="923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solidFill>
                    <a:schemeClr val="bg1"/>
                  </a:solidFill>
                  <a:latin typeface="Helvetica" charset="0"/>
                </a:rPr>
                <a:t>Decadencia</a:t>
              </a:r>
            </a:p>
          </p:txBody>
        </p:sp>
        <p:sp>
          <p:nvSpPr>
            <p:cNvPr id="168098" name="Rectangle 466"/>
            <p:cNvSpPr>
              <a:spLocks noChangeArrowheads="1"/>
            </p:cNvSpPr>
            <p:nvPr/>
          </p:nvSpPr>
          <p:spPr bwMode="auto">
            <a:xfrm>
              <a:off x="162" y="4038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solidFill>
                    <a:schemeClr val="bg1"/>
                  </a:solidFill>
                  <a:latin typeface="Helvetica" charset="0"/>
                </a:rPr>
                <a:t>Al regreso</a:t>
              </a:r>
            </a:p>
          </p:txBody>
        </p:sp>
        <p:sp>
          <p:nvSpPr>
            <p:cNvPr id="168099" name="Rectangle 467"/>
            <p:cNvSpPr>
              <a:spLocks noChangeArrowheads="1"/>
            </p:cNvSpPr>
            <p:nvPr/>
          </p:nvSpPr>
          <p:spPr bwMode="auto">
            <a:xfrm>
              <a:off x="138" y="419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Israel: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(N.)</a:t>
              </a:r>
              <a:r>
                <a:rPr lang="en-US" sz="1800" b="1" i="1" u="sng">
                  <a:solidFill>
                    <a:schemeClr val="bg1"/>
                  </a:solidFill>
                  <a:latin typeface="Helvetica" charset="0"/>
                </a:rPr>
                <a:t> Solo</a:t>
              </a:r>
            </a:p>
          </p:txBody>
        </p:sp>
        <p:sp>
          <p:nvSpPr>
            <p:cNvPr id="168100" name="Rectangle 468"/>
            <p:cNvSpPr>
              <a:spLocks noChangeArrowheads="1"/>
            </p:cNvSpPr>
            <p:nvPr/>
          </p:nvSpPr>
          <p:spPr bwMode="auto">
            <a:xfrm>
              <a:off x="156" y="2596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solidFill>
                    <a:schemeClr val="bg1"/>
                  </a:solidFill>
                  <a:latin typeface="Helvetica" charset="0"/>
                </a:rPr>
                <a:t>Crisis</a:t>
              </a:r>
            </a:p>
          </p:txBody>
        </p:sp>
        <p:sp>
          <p:nvSpPr>
            <p:cNvPr id="168101" name="Rectangle 469"/>
            <p:cNvSpPr>
              <a:spLocks noChangeArrowheads="1"/>
            </p:cNvSpPr>
            <p:nvPr/>
          </p:nvSpPr>
          <p:spPr bwMode="auto">
            <a:xfrm>
              <a:off x="171" y="3403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hlink"/>
                  </a:solidFill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solidFill>
                    <a:schemeClr val="hlink"/>
                  </a:solidFill>
                  <a:latin typeface="Helvetica" charset="0"/>
                </a:rPr>
                <a:t>Cautivo</a:t>
              </a:r>
              <a:endParaRPr lang="en-US" sz="1800" b="1" i="1" u="sng">
                <a:solidFill>
                  <a:schemeClr val="bg1"/>
                </a:solidFill>
                <a:latin typeface="Helvetica" charset="0"/>
              </a:endParaRPr>
            </a:p>
          </p:txBody>
        </p:sp>
      </p:grpSp>
      <p:sp>
        <p:nvSpPr>
          <p:cNvPr id="168021" name="Text Box 491"/>
          <p:cNvSpPr txBox="1">
            <a:spLocks noChangeArrowheads="1"/>
          </p:cNvSpPr>
          <p:nvPr/>
        </p:nvSpPr>
        <p:spPr bwMode="auto">
          <a:xfrm>
            <a:off x="4138613" y="4416425"/>
            <a:ext cx="1970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i="1">
                <a:latin typeface="Helvetica" charset="0"/>
              </a:rPr>
              <a:t>umerosos</a:t>
            </a:r>
          </a:p>
        </p:txBody>
      </p:sp>
      <p:sp>
        <p:nvSpPr>
          <p:cNvPr id="168022" name="Rectangle 492"/>
          <p:cNvSpPr>
            <a:spLocks noChangeArrowheads="1"/>
          </p:cNvSpPr>
          <p:nvPr/>
        </p:nvSpPr>
        <p:spPr bwMode="auto">
          <a:xfrm>
            <a:off x="4116388" y="1098550"/>
            <a:ext cx="70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oyas</a:t>
            </a:r>
          </a:p>
        </p:txBody>
      </p:sp>
      <p:sp>
        <p:nvSpPr>
          <p:cNvPr id="168023" name="Rectangle 493"/>
          <p:cNvSpPr>
            <a:spLocks noChangeArrowheads="1"/>
          </p:cNvSpPr>
          <p:nvPr/>
        </p:nvSpPr>
        <p:spPr bwMode="auto">
          <a:xfrm>
            <a:off x="4127500" y="768350"/>
            <a:ext cx="79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frecía</a:t>
            </a:r>
          </a:p>
        </p:txBody>
      </p:sp>
      <p:sp>
        <p:nvSpPr>
          <p:cNvPr id="168024" name="Text Box 494"/>
          <p:cNvSpPr txBox="1">
            <a:spLocks noChangeArrowheads="1"/>
          </p:cNvSpPr>
          <p:nvPr/>
        </p:nvSpPr>
        <p:spPr bwMode="auto">
          <a:xfrm>
            <a:off x="4141788" y="4779963"/>
            <a:ext cx="1527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i="1">
                <a:latin typeface="Helvetica" charset="0"/>
              </a:rPr>
              <a:t>ectores</a:t>
            </a:r>
          </a:p>
        </p:txBody>
      </p:sp>
      <p:sp>
        <p:nvSpPr>
          <p:cNvPr id="168025" name="Text Box 495"/>
          <p:cNvSpPr txBox="1">
            <a:spLocks noChangeArrowheads="1"/>
          </p:cNvSpPr>
          <p:nvPr/>
        </p:nvSpPr>
        <p:spPr bwMode="auto">
          <a:xfrm>
            <a:off x="4143375" y="3394075"/>
            <a:ext cx="1776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i="1">
                <a:latin typeface="Helvetica" charset="0"/>
              </a:rPr>
              <a:t>erusal</a:t>
            </a:r>
            <a:r>
              <a:rPr lang="es-ES" sz="1800" b="1" i="1">
                <a:latin typeface="Arial" charset="0"/>
              </a:rPr>
              <a:t>én</a:t>
            </a:r>
            <a:endParaRPr lang="en-US" sz="1800" b="1" i="1">
              <a:latin typeface="Helvetica" charset="0"/>
            </a:endParaRPr>
          </a:p>
        </p:txBody>
      </p:sp>
      <p:sp>
        <p:nvSpPr>
          <p:cNvPr id="168026" name="Text Box 496"/>
          <p:cNvSpPr txBox="1">
            <a:spLocks noChangeArrowheads="1"/>
          </p:cNvSpPr>
          <p:nvPr/>
        </p:nvSpPr>
        <p:spPr bwMode="auto">
          <a:xfrm>
            <a:off x="4152900" y="4062413"/>
            <a:ext cx="18748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i="1">
                <a:latin typeface="Helvetica" charset="0"/>
              </a:rPr>
              <a:t>ospedaba</a:t>
            </a:r>
          </a:p>
        </p:txBody>
      </p:sp>
      <p:sp>
        <p:nvSpPr>
          <p:cNvPr id="168027" name="Text Box 497"/>
          <p:cNvSpPr txBox="1">
            <a:spLocks noChangeArrowheads="1"/>
          </p:cNvSpPr>
          <p:nvPr/>
        </p:nvSpPr>
        <p:spPr bwMode="auto">
          <a:xfrm>
            <a:off x="4124325" y="2139950"/>
            <a:ext cx="12604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332" tIns="38666" rIns="77332" bIns="38666">
            <a:spAutoFit/>
          </a:bodyPr>
          <a:lstStyle>
            <a:lvl1pPr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amás</a:t>
            </a:r>
          </a:p>
        </p:txBody>
      </p:sp>
      <p:sp>
        <p:nvSpPr>
          <p:cNvPr id="168028" name="Rectangle 498"/>
          <p:cNvSpPr>
            <a:spLocks noChangeArrowheads="1"/>
          </p:cNvSpPr>
          <p:nvPr/>
        </p:nvSpPr>
        <p:spPr bwMode="auto">
          <a:xfrm>
            <a:off x="4195763" y="1879600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820738"/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srael</a:t>
            </a:r>
            <a:endParaRPr lang="en-US" sz="1800" b="1" i="1">
              <a:latin typeface="Helvetica" charset="0"/>
            </a:endParaRPr>
          </a:p>
        </p:txBody>
      </p:sp>
      <p:sp>
        <p:nvSpPr>
          <p:cNvPr id="168029" name="Rectangle 499"/>
          <p:cNvSpPr>
            <a:spLocks noChangeArrowheads="1"/>
          </p:cNvSpPr>
          <p:nvPr/>
        </p:nvSpPr>
        <p:spPr bwMode="auto">
          <a:xfrm>
            <a:off x="4229100" y="5424488"/>
            <a:ext cx="215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820738"/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ra</a:t>
            </a:r>
            <a:endParaRPr lang="en-US" sz="1800" b="1" i="1">
              <a:latin typeface="Helvetica" charset="0"/>
            </a:endParaRPr>
          </a:p>
        </p:txBody>
      </p:sp>
      <p:sp>
        <p:nvSpPr>
          <p:cNvPr id="168030" name="Rectangle 500"/>
          <p:cNvSpPr>
            <a:spLocks noChangeArrowheads="1"/>
          </p:cNvSpPr>
          <p:nvPr/>
        </p:nvSpPr>
        <p:spPr bwMode="auto">
          <a:xfrm>
            <a:off x="4230688" y="5759450"/>
            <a:ext cx="457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820738"/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ifícil</a:t>
            </a:r>
            <a:endParaRPr lang="en-US" sz="1800" b="1" i="1">
              <a:latin typeface="Helvetica" charset="0"/>
            </a:endParaRPr>
          </a:p>
        </p:txBody>
      </p:sp>
      <p:sp>
        <p:nvSpPr>
          <p:cNvPr id="168031" name="Rectangle 504"/>
          <p:cNvSpPr>
            <a:spLocks noChangeArrowheads="1"/>
          </p:cNvSpPr>
          <p:nvPr/>
        </p:nvSpPr>
        <p:spPr bwMode="auto">
          <a:xfrm>
            <a:off x="4144963" y="471488"/>
            <a:ext cx="730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rabia</a:t>
            </a:r>
          </a:p>
        </p:txBody>
      </p:sp>
      <p:sp>
        <p:nvSpPr>
          <p:cNvPr id="168032" name="Text Box 505"/>
          <p:cNvSpPr txBox="1">
            <a:spLocks noChangeArrowheads="1"/>
          </p:cNvSpPr>
          <p:nvPr/>
        </p:nvSpPr>
        <p:spPr bwMode="auto">
          <a:xfrm>
            <a:off x="4148138" y="2463800"/>
            <a:ext cx="126206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332" tIns="38666" rIns="77332" bIns="38666">
            <a:spAutoFit/>
          </a:bodyPr>
          <a:lstStyle>
            <a:lvl1pPr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ostró</a:t>
            </a:r>
          </a:p>
        </p:txBody>
      </p:sp>
      <p:sp>
        <p:nvSpPr>
          <p:cNvPr id="168033" name="Text Box 506"/>
          <p:cNvSpPr txBox="1">
            <a:spLocks noChangeArrowheads="1"/>
          </p:cNvSpPr>
          <p:nvPr/>
        </p:nvSpPr>
        <p:spPr bwMode="auto">
          <a:xfrm>
            <a:off x="4141788" y="2800350"/>
            <a:ext cx="15859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332" tIns="38666" rIns="77332" bIns="38666">
            <a:spAutoFit/>
          </a:bodyPr>
          <a:lstStyle>
            <a:lvl1pPr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77311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7731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i="1">
                <a:solidFill>
                  <a:srgbClr val="000000"/>
                </a:solidFill>
                <a:latin typeface="Helvetica" charset="0"/>
              </a:rPr>
              <a:t>tención</a:t>
            </a:r>
          </a:p>
        </p:txBody>
      </p:sp>
      <p:sp>
        <p:nvSpPr>
          <p:cNvPr id="168034" name="Text Box 507"/>
          <p:cNvSpPr txBox="1">
            <a:spLocks noChangeArrowheads="1"/>
          </p:cNvSpPr>
          <p:nvPr/>
        </p:nvSpPr>
        <p:spPr bwMode="auto">
          <a:xfrm>
            <a:off x="4152900" y="3716338"/>
            <a:ext cx="20145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i="1">
                <a:latin typeface="Helvetica" charset="0"/>
              </a:rPr>
              <a:t>iteralmente</a:t>
            </a:r>
          </a:p>
        </p:txBody>
      </p:sp>
      <p:grpSp>
        <p:nvGrpSpPr>
          <p:cNvPr id="168035" name="Group 509"/>
          <p:cNvGrpSpPr>
            <a:grpSpLocks/>
          </p:cNvGrpSpPr>
          <p:nvPr/>
        </p:nvGrpSpPr>
        <p:grpSpPr bwMode="auto">
          <a:xfrm>
            <a:off x="1625600" y="482600"/>
            <a:ext cx="1495425" cy="6788150"/>
            <a:chOff x="1024" y="304"/>
            <a:chExt cx="942" cy="4276"/>
          </a:xfrm>
        </p:grpSpPr>
        <p:grpSp>
          <p:nvGrpSpPr>
            <p:cNvPr id="168074" name="Group 510"/>
            <p:cNvGrpSpPr>
              <a:grpSpLocks/>
            </p:cNvGrpSpPr>
            <p:nvPr/>
          </p:nvGrpSpPr>
          <p:grpSpPr bwMode="auto">
            <a:xfrm>
              <a:off x="1153" y="3400"/>
              <a:ext cx="699" cy="1180"/>
              <a:chOff x="1153" y="3400"/>
              <a:chExt cx="699" cy="1180"/>
            </a:xfrm>
          </p:grpSpPr>
          <p:sp>
            <p:nvSpPr>
              <p:cNvPr id="168092" name="Rectangle 511"/>
              <p:cNvSpPr>
                <a:spLocks noChangeArrowheads="1"/>
              </p:cNvSpPr>
              <p:nvPr/>
            </p:nvSpPr>
            <p:spPr bwMode="auto">
              <a:xfrm>
                <a:off x="1268" y="3400"/>
                <a:ext cx="5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Ezequiel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8093" name="Rectangle 512"/>
              <p:cNvSpPr>
                <a:spLocks noChangeArrowheads="1"/>
              </p:cNvSpPr>
              <p:nvPr/>
            </p:nvSpPr>
            <p:spPr bwMode="auto">
              <a:xfrm>
                <a:off x="1325" y="3609"/>
                <a:ext cx="43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Daniel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8094" name="Rectangle 513"/>
              <p:cNvSpPr>
                <a:spLocks noChangeArrowheads="1"/>
              </p:cNvSpPr>
              <p:nvPr/>
            </p:nvSpPr>
            <p:spPr bwMode="auto">
              <a:xfrm>
                <a:off x="1274" y="4012"/>
                <a:ext cx="44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Hageo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8095" name="Rectangle 514"/>
              <p:cNvSpPr>
                <a:spLocks noChangeArrowheads="1"/>
              </p:cNvSpPr>
              <p:nvPr/>
            </p:nvSpPr>
            <p:spPr bwMode="auto">
              <a:xfrm>
                <a:off x="1210" y="4203"/>
                <a:ext cx="5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Zacarías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8096" name="Rectangle 515"/>
              <p:cNvSpPr>
                <a:spLocks noChangeArrowheads="1"/>
              </p:cNvSpPr>
              <p:nvPr/>
            </p:nvSpPr>
            <p:spPr bwMode="auto">
              <a:xfrm>
                <a:off x="1153" y="4407"/>
                <a:ext cx="69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Malaquías</a:t>
                </a:r>
                <a:endParaRPr lang="en-US" sz="1800">
                  <a:latin typeface="Helvetica" charset="0"/>
                </a:endParaRPr>
              </a:p>
            </p:txBody>
          </p:sp>
        </p:grpSp>
        <p:grpSp>
          <p:nvGrpSpPr>
            <p:cNvPr id="168075" name="Group 516"/>
            <p:cNvGrpSpPr>
              <a:grpSpLocks/>
            </p:cNvGrpSpPr>
            <p:nvPr/>
          </p:nvGrpSpPr>
          <p:grpSpPr bwMode="auto">
            <a:xfrm>
              <a:off x="1209" y="304"/>
              <a:ext cx="576" cy="1630"/>
              <a:chOff x="1209" y="304"/>
              <a:chExt cx="576" cy="1630"/>
            </a:xfrm>
          </p:grpSpPr>
          <p:sp>
            <p:nvSpPr>
              <p:cNvPr id="168083" name="Rectangle 517"/>
              <p:cNvSpPr>
                <a:spLocks noChangeArrowheads="1"/>
              </p:cNvSpPr>
              <p:nvPr/>
            </p:nvSpPr>
            <p:spPr bwMode="auto">
              <a:xfrm>
                <a:off x="1292" y="1742"/>
                <a:ext cx="39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         (Edom)</a:t>
                </a:r>
                <a:endParaRPr lang="en-US" sz="1000">
                  <a:latin typeface="Helvetica" charset="0"/>
                </a:endParaRPr>
              </a:p>
            </p:txBody>
          </p:sp>
          <p:sp>
            <p:nvSpPr>
              <p:cNvPr id="168084" name="Rectangle 518"/>
              <p:cNvSpPr>
                <a:spLocks noChangeArrowheads="1"/>
              </p:cNvSpPr>
              <p:nvPr/>
            </p:nvSpPr>
            <p:spPr bwMode="auto">
              <a:xfrm>
                <a:off x="1345" y="749"/>
                <a:ext cx="293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000" b="1">
                    <a:latin typeface="Arial" charset="0"/>
                  </a:rPr>
                  <a:t>(Nínive)</a:t>
                </a:r>
                <a:endParaRPr lang="en-US" sz="1000">
                  <a:latin typeface="Arial" charset="0"/>
                </a:endParaRPr>
              </a:p>
            </p:txBody>
          </p:sp>
          <p:sp>
            <p:nvSpPr>
              <p:cNvPr id="168085" name="Rectangle 519"/>
              <p:cNvSpPr>
                <a:spLocks noChangeArrowheads="1"/>
              </p:cNvSpPr>
              <p:nvPr/>
            </p:nvSpPr>
            <p:spPr bwMode="auto">
              <a:xfrm>
                <a:off x="1259" y="1705"/>
                <a:ext cx="4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Abdías</a:t>
                </a:r>
                <a:endParaRPr lang="en-US" sz="1600">
                  <a:latin typeface="Helvetica" charset="0"/>
                </a:endParaRPr>
              </a:p>
            </p:txBody>
          </p:sp>
          <p:sp>
            <p:nvSpPr>
              <p:cNvPr id="168086" name="Rectangle 520"/>
              <p:cNvSpPr>
                <a:spLocks noChangeArrowheads="1"/>
              </p:cNvSpPr>
              <p:nvPr/>
            </p:nvSpPr>
            <p:spPr bwMode="auto">
              <a:xfrm>
                <a:off x="1294" y="1169"/>
                <a:ext cx="4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Isaías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8087" name="Rectangle 521"/>
              <p:cNvSpPr>
                <a:spLocks noChangeArrowheads="1"/>
              </p:cNvSpPr>
              <p:nvPr/>
            </p:nvSpPr>
            <p:spPr bwMode="auto">
              <a:xfrm>
                <a:off x="1209" y="1563"/>
                <a:ext cx="5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Miqueas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8088" name="Rectangle 522"/>
              <p:cNvSpPr>
                <a:spLocks noChangeArrowheads="1"/>
              </p:cNvSpPr>
              <p:nvPr/>
            </p:nvSpPr>
            <p:spPr bwMode="auto">
              <a:xfrm>
                <a:off x="1351" y="1354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Joel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8089" name="Rectangle 523"/>
              <p:cNvSpPr>
                <a:spLocks noChangeArrowheads="1"/>
              </p:cNvSpPr>
              <p:nvPr/>
            </p:nvSpPr>
            <p:spPr bwMode="auto">
              <a:xfrm>
                <a:off x="1293" y="633"/>
                <a:ext cx="41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latin typeface="Arial" charset="0"/>
                  </a:rPr>
                  <a:t>Jonás</a:t>
                </a:r>
                <a:endParaRPr lang="en-US" sz="1800">
                  <a:latin typeface="Arial" charset="0"/>
                </a:endParaRPr>
              </a:p>
            </p:txBody>
          </p:sp>
          <p:sp>
            <p:nvSpPr>
              <p:cNvPr id="168090" name="Rectangle 524"/>
              <p:cNvSpPr>
                <a:spLocks noChangeArrowheads="1"/>
              </p:cNvSpPr>
              <p:nvPr/>
            </p:nvSpPr>
            <p:spPr bwMode="auto">
              <a:xfrm>
                <a:off x="1298" y="304"/>
                <a:ext cx="4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latin typeface="Arial" charset="0"/>
                  </a:rPr>
                  <a:t>Amós</a:t>
                </a:r>
                <a:endParaRPr lang="en-US" sz="1800">
                  <a:latin typeface="Arial" charset="0"/>
                </a:endParaRPr>
              </a:p>
            </p:txBody>
          </p:sp>
          <p:sp>
            <p:nvSpPr>
              <p:cNvPr id="168091" name="Rectangle 525"/>
              <p:cNvSpPr>
                <a:spLocks noChangeArrowheads="1"/>
              </p:cNvSpPr>
              <p:nvPr/>
            </p:nvSpPr>
            <p:spPr bwMode="auto">
              <a:xfrm>
                <a:off x="1260" y="487"/>
                <a:ext cx="47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latin typeface="Arial" charset="0"/>
                  </a:rPr>
                  <a:t>Oseas </a:t>
                </a:r>
                <a:endParaRPr lang="en-US" sz="1800">
                  <a:latin typeface="Arial" charset="0"/>
                </a:endParaRPr>
              </a:p>
            </p:txBody>
          </p:sp>
        </p:grpSp>
        <p:grpSp>
          <p:nvGrpSpPr>
            <p:cNvPr id="168076" name="Group 526"/>
            <p:cNvGrpSpPr>
              <a:grpSpLocks/>
            </p:cNvGrpSpPr>
            <p:nvPr/>
          </p:nvGrpSpPr>
          <p:grpSpPr bwMode="auto">
            <a:xfrm>
              <a:off x="1024" y="2186"/>
              <a:ext cx="942" cy="1037"/>
              <a:chOff x="1024" y="2186"/>
              <a:chExt cx="942" cy="1037"/>
            </a:xfrm>
          </p:grpSpPr>
          <p:sp>
            <p:nvSpPr>
              <p:cNvPr id="168077" name="Text Box 527"/>
              <p:cNvSpPr txBox="1">
                <a:spLocks noChangeArrowheads="1"/>
              </p:cNvSpPr>
              <p:nvPr/>
            </p:nvSpPr>
            <p:spPr bwMode="auto">
              <a:xfrm>
                <a:off x="1131" y="2828"/>
                <a:ext cx="71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000" b="1">
                    <a:latin typeface="Helvetica" charset="0"/>
                  </a:rPr>
                  <a:t>(Niveveh)</a:t>
                </a:r>
              </a:p>
            </p:txBody>
          </p:sp>
          <p:sp>
            <p:nvSpPr>
              <p:cNvPr id="168078" name="Rectangle 528"/>
              <p:cNvSpPr>
                <a:spLocks noChangeArrowheads="1"/>
              </p:cNvSpPr>
              <p:nvPr/>
            </p:nvSpPr>
            <p:spPr bwMode="auto">
              <a:xfrm>
                <a:off x="1239" y="2186"/>
                <a:ext cx="5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500" b="1">
                    <a:solidFill>
                      <a:srgbClr val="000000"/>
                    </a:solidFill>
                    <a:latin typeface="Helvetica" charset="0"/>
                  </a:rPr>
                  <a:t>Jeremías</a:t>
                </a:r>
                <a:endParaRPr lang="en-US" sz="1400">
                  <a:latin typeface="Helvetica" charset="0"/>
                </a:endParaRPr>
              </a:p>
            </p:txBody>
          </p:sp>
          <p:sp>
            <p:nvSpPr>
              <p:cNvPr id="168079" name="Rectangle 529"/>
              <p:cNvSpPr>
                <a:spLocks noChangeArrowheads="1"/>
              </p:cNvSpPr>
              <p:nvPr/>
            </p:nvSpPr>
            <p:spPr bwMode="auto">
              <a:xfrm>
                <a:off x="1191" y="2568"/>
                <a:ext cx="6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Habacuc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68080" name="Rectangle 530"/>
              <p:cNvSpPr>
                <a:spLocks noChangeArrowheads="1"/>
              </p:cNvSpPr>
              <p:nvPr/>
            </p:nvSpPr>
            <p:spPr bwMode="auto">
              <a:xfrm>
                <a:off x="1057" y="2692"/>
                <a:ext cx="873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800" b="1">
                    <a:latin typeface="Helvetica" charset="0"/>
                  </a:rPr>
                  <a:t>Nahúm</a:t>
                </a:r>
              </a:p>
            </p:txBody>
          </p:sp>
          <p:sp>
            <p:nvSpPr>
              <p:cNvPr id="168081" name="Rectangle 531"/>
              <p:cNvSpPr>
                <a:spLocks noChangeArrowheads="1"/>
              </p:cNvSpPr>
              <p:nvPr/>
            </p:nvSpPr>
            <p:spPr bwMode="auto">
              <a:xfrm>
                <a:off x="1024" y="2994"/>
                <a:ext cx="942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800" b="1">
                    <a:latin typeface="Helvetica" charset="0"/>
                  </a:rPr>
                  <a:t>Sofonías</a:t>
                </a:r>
              </a:p>
            </p:txBody>
          </p:sp>
          <p:sp>
            <p:nvSpPr>
              <p:cNvPr id="168082" name="Rectangle 532"/>
              <p:cNvSpPr>
                <a:spLocks noChangeArrowheads="1"/>
              </p:cNvSpPr>
              <p:nvPr/>
            </p:nvSpPr>
            <p:spPr bwMode="auto">
              <a:xfrm>
                <a:off x="1153" y="2339"/>
                <a:ext cx="672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>
                  <a:lnSpc>
                    <a:spcPct val="60000"/>
                  </a:lnSpc>
                </a:pPr>
                <a:r>
                  <a:rPr lang="en-US" sz="1600" b="1">
                    <a:solidFill>
                      <a:srgbClr val="000000"/>
                    </a:solidFill>
                    <a:latin typeface="Helvetica" charset="0"/>
                  </a:rPr>
                  <a:t>Lamenta-      ciones</a:t>
                </a:r>
                <a:endParaRPr lang="en-US" sz="1600">
                  <a:latin typeface="Helvetica" charset="0"/>
                </a:endParaRPr>
              </a:p>
            </p:txBody>
          </p:sp>
        </p:grpSp>
      </p:grpSp>
      <p:grpSp>
        <p:nvGrpSpPr>
          <p:cNvPr id="168036" name="Group 533"/>
          <p:cNvGrpSpPr>
            <a:grpSpLocks/>
          </p:cNvGrpSpPr>
          <p:nvPr/>
        </p:nvGrpSpPr>
        <p:grpSpPr bwMode="auto">
          <a:xfrm>
            <a:off x="4105275" y="1508125"/>
            <a:ext cx="1222375" cy="53975"/>
            <a:chOff x="1127" y="961"/>
            <a:chExt cx="770" cy="34"/>
          </a:xfrm>
        </p:grpSpPr>
        <p:sp>
          <p:nvSpPr>
            <p:cNvPr id="168069" name="Freeform 534"/>
            <p:cNvSpPr>
              <a:spLocks/>
            </p:cNvSpPr>
            <p:nvPr/>
          </p:nvSpPr>
          <p:spPr bwMode="auto">
            <a:xfrm>
              <a:off x="1127" y="961"/>
              <a:ext cx="111" cy="34"/>
            </a:xfrm>
            <a:custGeom>
              <a:avLst/>
              <a:gdLst>
                <a:gd name="T0" fmla="*/ 0 w 111"/>
                <a:gd name="T1" fmla="*/ 0 h 34"/>
                <a:gd name="T2" fmla="*/ 111 w 111"/>
                <a:gd name="T3" fmla="*/ 0 h 34"/>
                <a:gd name="T4" fmla="*/ 111 w 111"/>
                <a:gd name="T5" fmla="*/ 23 h 34"/>
                <a:gd name="T6" fmla="*/ 111 w 111"/>
                <a:gd name="T7" fmla="*/ 34 h 34"/>
                <a:gd name="T8" fmla="*/ 0 w 111"/>
                <a:gd name="T9" fmla="*/ 34 h 34"/>
                <a:gd name="T10" fmla="*/ 0 w 111"/>
                <a:gd name="T11" fmla="*/ 23 h 34"/>
                <a:gd name="T12" fmla="*/ 0 w 11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"/>
                <a:gd name="T22" fmla="*/ 0 h 34"/>
                <a:gd name="T23" fmla="*/ 111 w 11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" h="34">
                  <a:moveTo>
                    <a:pt x="0" y="0"/>
                  </a:moveTo>
                  <a:lnTo>
                    <a:pt x="111" y="0"/>
                  </a:lnTo>
                  <a:lnTo>
                    <a:pt x="111" y="23"/>
                  </a:lnTo>
                  <a:lnTo>
                    <a:pt x="111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70" name="Freeform 535"/>
            <p:cNvSpPr>
              <a:spLocks/>
            </p:cNvSpPr>
            <p:nvPr/>
          </p:nvSpPr>
          <p:spPr bwMode="auto">
            <a:xfrm>
              <a:off x="1294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71" name="Freeform 536"/>
            <p:cNvSpPr>
              <a:spLocks/>
            </p:cNvSpPr>
            <p:nvPr/>
          </p:nvSpPr>
          <p:spPr bwMode="auto">
            <a:xfrm>
              <a:off x="1461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72" name="Freeform 537"/>
            <p:cNvSpPr>
              <a:spLocks/>
            </p:cNvSpPr>
            <p:nvPr/>
          </p:nvSpPr>
          <p:spPr bwMode="auto">
            <a:xfrm>
              <a:off x="1618" y="961"/>
              <a:ext cx="111" cy="34"/>
            </a:xfrm>
            <a:custGeom>
              <a:avLst/>
              <a:gdLst>
                <a:gd name="T0" fmla="*/ 0 w 111"/>
                <a:gd name="T1" fmla="*/ 0 h 34"/>
                <a:gd name="T2" fmla="*/ 111 w 111"/>
                <a:gd name="T3" fmla="*/ 0 h 34"/>
                <a:gd name="T4" fmla="*/ 111 w 111"/>
                <a:gd name="T5" fmla="*/ 23 h 34"/>
                <a:gd name="T6" fmla="*/ 111 w 111"/>
                <a:gd name="T7" fmla="*/ 34 h 34"/>
                <a:gd name="T8" fmla="*/ 0 w 111"/>
                <a:gd name="T9" fmla="*/ 34 h 34"/>
                <a:gd name="T10" fmla="*/ 0 w 111"/>
                <a:gd name="T11" fmla="*/ 23 h 34"/>
                <a:gd name="T12" fmla="*/ 0 w 11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"/>
                <a:gd name="T22" fmla="*/ 0 h 34"/>
                <a:gd name="T23" fmla="*/ 111 w 11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" h="34">
                  <a:moveTo>
                    <a:pt x="0" y="0"/>
                  </a:moveTo>
                  <a:lnTo>
                    <a:pt x="111" y="0"/>
                  </a:lnTo>
                  <a:lnTo>
                    <a:pt x="111" y="23"/>
                  </a:lnTo>
                  <a:lnTo>
                    <a:pt x="111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73" name="Freeform 538"/>
            <p:cNvSpPr>
              <a:spLocks/>
            </p:cNvSpPr>
            <p:nvPr/>
          </p:nvSpPr>
          <p:spPr bwMode="auto">
            <a:xfrm>
              <a:off x="1785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1147" name="Rectangle 539"/>
          <p:cNvSpPr>
            <a:spLocks noChangeArrowheads="1"/>
          </p:cNvSpPr>
          <p:nvPr/>
        </p:nvSpPr>
        <p:spPr bwMode="auto">
          <a:xfrm>
            <a:off x="5792788" y="4273550"/>
            <a:ext cx="3690937" cy="688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32F04D"/>
                </a:solidFill>
                <a:latin typeface="Helvetica" charset="0"/>
              </a:rPr>
              <a:t>Herramienta para memorizar:</a:t>
            </a:r>
            <a:endParaRPr lang="en-US" sz="4000" b="1">
              <a:solidFill>
                <a:srgbClr val="32F04D"/>
              </a:solidFill>
              <a:latin typeface="Helvetica" charset="0"/>
            </a:endParaRPr>
          </a:p>
        </p:txBody>
      </p:sp>
      <p:sp>
        <p:nvSpPr>
          <p:cNvPr id="168038" name="Rectangle 540"/>
          <p:cNvSpPr>
            <a:spLocks noChangeArrowheads="1"/>
          </p:cNvSpPr>
          <p:nvPr/>
        </p:nvSpPr>
        <p:spPr bwMode="auto">
          <a:xfrm>
            <a:off x="0" y="6108700"/>
            <a:ext cx="5543550" cy="16637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1221149" name="AutoShape 541"/>
          <p:cNvSpPr>
            <a:spLocks noChangeArrowheads="1"/>
          </p:cNvSpPr>
          <p:nvPr/>
        </p:nvSpPr>
        <p:spPr bwMode="auto">
          <a:xfrm>
            <a:off x="5834063" y="4149725"/>
            <a:ext cx="3700462" cy="2047875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99190" dir="3011666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68040" name="Group 634"/>
          <p:cNvGrpSpPr>
            <a:grpSpLocks/>
          </p:cNvGrpSpPr>
          <p:nvPr/>
        </p:nvGrpSpPr>
        <p:grpSpPr bwMode="auto">
          <a:xfrm>
            <a:off x="3811588" y="457200"/>
            <a:ext cx="588962" cy="5805488"/>
            <a:chOff x="2401" y="288"/>
            <a:chExt cx="371" cy="3657"/>
          </a:xfrm>
        </p:grpSpPr>
        <p:sp>
          <p:nvSpPr>
            <p:cNvPr id="168049" name="Rectangle 409"/>
            <p:cNvSpPr>
              <a:spLocks noChangeArrowheads="1"/>
            </p:cNvSpPr>
            <p:nvPr/>
          </p:nvSpPr>
          <p:spPr bwMode="auto">
            <a:xfrm>
              <a:off x="2532" y="1825"/>
              <a:ext cx="24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b="1">
                  <a:solidFill>
                    <a:srgbClr val="000000"/>
                  </a:solidFill>
                  <a:latin typeface="Helvetica" charset="0"/>
                </a:rPr>
                <a:t>       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68050" name="Rectangle 473"/>
            <p:cNvSpPr>
              <a:spLocks noChangeArrowheads="1"/>
            </p:cNvSpPr>
            <p:nvPr/>
          </p:nvSpPr>
          <p:spPr bwMode="auto">
            <a:xfrm>
              <a:off x="2401" y="794"/>
              <a:ext cx="23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300" b="1">
                  <a:solidFill>
                    <a:srgbClr val="000000"/>
                  </a:solidFill>
                  <a:latin typeface="Helvetica" charset="0"/>
                </a:rPr>
                <a:t>      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221197" name="Rectangle 589"/>
            <p:cNvSpPr>
              <a:spLocks noChangeArrowheads="1"/>
            </p:cNvSpPr>
            <p:nvPr/>
          </p:nvSpPr>
          <p:spPr bwMode="auto">
            <a:xfrm>
              <a:off x="2403" y="288"/>
              <a:ext cx="235" cy="3657"/>
            </a:xfrm>
            <a:prstGeom prst="rect">
              <a:avLst/>
            </a:prstGeom>
            <a:noFill/>
            <a:ln w="508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68052" name="Rectangle 614"/>
            <p:cNvSpPr>
              <a:spLocks noChangeArrowheads="1"/>
            </p:cNvSpPr>
            <p:nvPr/>
          </p:nvSpPr>
          <p:spPr bwMode="auto">
            <a:xfrm>
              <a:off x="2646" y="2035"/>
              <a:ext cx="2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68053" name="Rectangle 615"/>
            <p:cNvSpPr>
              <a:spLocks noChangeArrowheads="1"/>
            </p:cNvSpPr>
            <p:nvPr/>
          </p:nvSpPr>
          <p:spPr bwMode="auto">
            <a:xfrm>
              <a:off x="2507" y="293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A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8054" name="Rectangle 616"/>
            <p:cNvSpPr>
              <a:spLocks noChangeArrowheads="1"/>
            </p:cNvSpPr>
            <p:nvPr/>
          </p:nvSpPr>
          <p:spPr bwMode="auto">
            <a:xfrm>
              <a:off x="2590" y="1060"/>
              <a:ext cx="6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68055" name="Rectangle 617"/>
            <p:cNvSpPr>
              <a:spLocks noChangeArrowheads="1"/>
            </p:cNvSpPr>
            <p:nvPr/>
          </p:nvSpPr>
          <p:spPr bwMode="auto">
            <a:xfrm>
              <a:off x="2401" y="794"/>
              <a:ext cx="23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300" b="1">
                  <a:solidFill>
                    <a:srgbClr val="000000"/>
                  </a:solidFill>
                  <a:latin typeface="Helvetica" charset="0"/>
                </a:rPr>
                <a:t>      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68056" name="Rectangle 618"/>
            <p:cNvSpPr>
              <a:spLocks noChangeArrowheads="1"/>
            </p:cNvSpPr>
            <p:nvPr/>
          </p:nvSpPr>
          <p:spPr bwMode="auto">
            <a:xfrm>
              <a:off x="2482" y="489"/>
              <a:ext cx="14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O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8057" name="Rectangle 619"/>
            <p:cNvSpPr>
              <a:spLocks noChangeArrowheads="1"/>
            </p:cNvSpPr>
            <p:nvPr/>
          </p:nvSpPr>
          <p:spPr bwMode="auto">
            <a:xfrm>
              <a:off x="2524" y="672"/>
              <a:ext cx="10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J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8058" name="Rectangle 620"/>
            <p:cNvSpPr>
              <a:spLocks noChangeArrowheads="1"/>
            </p:cNvSpPr>
            <p:nvPr/>
          </p:nvSpPr>
          <p:spPr bwMode="auto">
            <a:xfrm>
              <a:off x="2545" y="1139"/>
              <a:ext cx="5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I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8059" name="Rectangle 621"/>
            <p:cNvSpPr>
              <a:spLocks noChangeArrowheads="1"/>
            </p:cNvSpPr>
            <p:nvPr/>
          </p:nvSpPr>
          <p:spPr bwMode="auto">
            <a:xfrm>
              <a:off x="2524" y="1328"/>
              <a:ext cx="10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J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8060" name="Rectangle 622"/>
            <p:cNvSpPr>
              <a:spLocks noChangeArrowheads="1"/>
            </p:cNvSpPr>
            <p:nvPr/>
          </p:nvSpPr>
          <p:spPr bwMode="auto">
            <a:xfrm>
              <a:off x="2496" y="1528"/>
              <a:ext cx="16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M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8061" name="Rectangle 623"/>
            <p:cNvSpPr>
              <a:spLocks noChangeArrowheads="1"/>
            </p:cNvSpPr>
            <p:nvPr/>
          </p:nvSpPr>
          <p:spPr bwMode="auto">
            <a:xfrm>
              <a:off x="2515" y="1753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A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8062" name="Rectangle 624"/>
            <p:cNvSpPr>
              <a:spLocks noChangeArrowheads="1"/>
            </p:cNvSpPr>
            <p:nvPr/>
          </p:nvSpPr>
          <p:spPr bwMode="auto">
            <a:xfrm>
              <a:off x="2525" y="2137"/>
              <a:ext cx="10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J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8063" name="Rectangle 625"/>
            <p:cNvSpPr>
              <a:spLocks noChangeArrowheads="1"/>
            </p:cNvSpPr>
            <p:nvPr/>
          </p:nvSpPr>
          <p:spPr bwMode="auto">
            <a:xfrm>
              <a:off x="2488" y="2342"/>
              <a:ext cx="11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L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8064" name="Rectangle 626"/>
            <p:cNvSpPr>
              <a:spLocks noChangeArrowheads="1"/>
            </p:cNvSpPr>
            <p:nvPr/>
          </p:nvSpPr>
          <p:spPr bwMode="auto">
            <a:xfrm>
              <a:off x="2506" y="2557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H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8065" name="Rectangle 627"/>
            <p:cNvSpPr>
              <a:spLocks noChangeArrowheads="1"/>
            </p:cNvSpPr>
            <p:nvPr/>
          </p:nvSpPr>
          <p:spPr bwMode="auto">
            <a:xfrm>
              <a:off x="2510" y="2771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N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8066" name="Rectangle 628"/>
            <p:cNvSpPr>
              <a:spLocks noChangeArrowheads="1"/>
            </p:cNvSpPr>
            <p:nvPr/>
          </p:nvSpPr>
          <p:spPr bwMode="auto">
            <a:xfrm>
              <a:off x="2485" y="2995"/>
              <a:ext cx="12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S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8067" name="Rectangle 629"/>
            <p:cNvSpPr>
              <a:spLocks noChangeArrowheads="1"/>
            </p:cNvSpPr>
            <p:nvPr/>
          </p:nvSpPr>
          <p:spPr bwMode="auto">
            <a:xfrm>
              <a:off x="2488" y="3381"/>
              <a:ext cx="12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E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68068" name="Rectangle 630"/>
            <p:cNvSpPr>
              <a:spLocks noChangeArrowheads="1"/>
            </p:cNvSpPr>
            <p:nvPr/>
          </p:nvSpPr>
          <p:spPr bwMode="auto">
            <a:xfrm>
              <a:off x="2506" y="3576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D</a:t>
              </a:r>
              <a:endParaRPr lang="en-US" sz="2400" b="1">
                <a:latin typeface="Helvetica" charset="0"/>
              </a:endParaRPr>
            </a:p>
          </p:txBody>
        </p:sp>
      </p:grpSp>
      <p:sp>
        <p:nvSpPr>
          <p:cNvPr id="1221243" name="Rectangle 635"/>
          <p:cNvSpPr>
            <a:spLocks noChangeArrowheads="1"/>
          </p:cNvSpPr>
          <p:nvPr/>
        </p:nvSpPr>
        <p:spPr bwMode="auto">
          <a:xfrm>
            <a:off x="6432550" y="612775"/>
            <a:ext cx="35718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 sz="1000"/>
          </a:p>
        </p:txBody>
      </p:sp>
      <p:grpSp>
        <p:nvGrpSpPr>
          <p:cNvPr id="168042" name="Group 260"/>
          <p:cNvGrpSpPr>
            <a:grpSpLocks/>
          </p:cNvGrpSpPr>
          <p:nvPr/>
        </p:nvGrpSpPr>
        <p:grpSpPr bwMode="auto">
          <a:xfrm>
            <a:off x="2959100" y="3435350"/>
            <a:ext cx="679450" cy="609600"/>
            <a:chOff x="7442200" y="1428761"/>
            <a:chExt cx="679465" cy="609604"/>
          </a:xfrm>
        </p:grpSpPr>
        <p:grpSp>
          <p:nvGrpSpPr>
            <p:cNvPr id="168043" name="Group 333"/>
            <p:cNvGrpSpPr>
              <a:grpSpLocks/>
            </p:cNvGrpSpPr>
            <p:nvPr/>
          </p:nvGrpSpPr>
          <p:grpSpPr bwMode="auto">
            <a:xfrm>
              <a:off x="7575564" y="1428775"/>
              <a:ext cx="546101" cy="609604"/>
              <a:chOff x="4780" y="860"/>
              <a:chExt cx="344" cy="384"/>
            </a:xfrm>
          </p:grpSpPr>
          <p:sp>
            <p:nvSpPr>
              <p:cNvPr id="168045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68046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8047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211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8044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/>
          <p:cNvSpPr>
            <a:spLocks noChangeArrowheads="1"/>
          </p:cNvSpPr>
          <p:nvPr/>
        </p:nvSpPr>
        <p:spPr bwMode="auto">
          <a:xfrm>
            <a:off x="4681538" y="1214438"/>
            <a:ext cx="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>
              <a:latin typeface="Arial" charset="0"/>
            </a:endParaRPr>
          </a:p>
        </p:txBody>
      </p:sp>
      <p:sp>
        <p:nvSpPr>
          <p:cNvPr id="169986" name="Rectangle 10"/>
          <p:cNvSpPr>
            <a:spLocks noChangeArrowheads="1"/>
          </p:cNvSpPr>
          <p:nvPr/>
        </p:nvSpPr>
        <p:spPr bwMode="auto">
          <a:xfrm>
            <a:off x="2384425" y="7107238"/>
            <a:ext cx="145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grpSp>
        <p:nvGrpSpPr>
          <p:cNvPr id="169987" name="Group 122"/>
          <p:cNvGrpSpPr>
            <a:grpSpLocks/>
          </p:cNvGrpSpPr>
          <p:nvPr/>
        </p:nvGrpSpPr>
        <p:grpSpPr bwMode="auto">
          <a:xfrm>
            <a:off x="4067175" y="68263"/>
            <a:ext cx="1112838" cy="425450"/>
            <a:chOff x="4684" y="424"/>
            <a:chExt cx="701" cy="268"/>
          </a:xfrm>
        </p:grpSpPr>
        <p:sp>
          <p:nvSpPr>
            <p:cNvPr id="170180" name="Rectangle 123"/>
            <p:cNvSpPr>
              <a:spLocks noChangeArrowheads="1"/>
            </p:cNvSpPr>
            <p:nvPr/>
          </p:nvSpPr>
          <p:spPr bwMode="auto">
            <a:xfrm>
              <a:off x="4684" y="424"/>
              <a:ext cx="70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/>
                <a:t>¡Esclarecer los</a:t>
              </a:r>
              <a:r>
                <a:rPr lang="en-US"/>
                <a:t> </a:t>
              </a:r>
            </a:p>
          </p:txBody>
        </p:sp>
        <p:sp>
          <p:nvSpPr>
            <p:cNvPr id="170181" name="Rectangle 124"/>
            <p:cNvSpPr>
              <a:spLocks noChangeArrowheads="1"/>
            </p:cNvSpPr>
            <p:nvPr/>
          </p:nvSpPr>
          <p:spPr bwMode="auto">
            <a:xfrm>
              <a:off x="4870" y="558"/>
              <a:ext cx="45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/>
                <a:t>profetas!</a:t>
              </a:r>
              <a:r>
                <a:rPr lang="en-US" sz="1400" b="1">
                  <a:solidFill>
                    <a:srgbClr val="000000"/>
                  </a:solidFill>
                  <a:latin typeface="Helvetica" charset="0"/>
                </a:rPr>
                <a:t>!</a:t>
              </a:r>
            </a:p>
          </p:txBody>
        </p:sp>
      </p:grpSp>
      <p:sp>
        <p:nvSpPr>
          <p:cNvPr id="169988" name="Line 125"/>
          <p:cNvSpPr>
            <a:spLocks noChangeShapeType="1"/>
          </p:cNvSpPr>
          <p:nvPr/>
        </p:nvSpPr>
        <p:spPr bwMode="auto">
          <a:xfrm>
            <a:off x="3941763" y="1046163"/>
            <a:ext cx="1284287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989" name="Line 126"/>
          <p:cNvSpPr>
            <a:spLocks noChangeShapeType="1"/>
          </p:cNvSpPr>
          <p:nvPr/>
        </p:nvSpPr>
        <p:spPr bwMode="auto">
          <a:xfrm flipV="1">
            <a:off x="3959225" y="1377950"/>
            <a:ext cx="132715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990" name="Rectangle 127"/>
          <p:cNvSpPr>
            <a:spLocks noChangeArrowheads="1"/>
          </p:cNvSpPr>
          <p:nvPr/>
        </p:nvSpPr>
        <p:spPr bwMode="auto">
          <a:xfrm>
            <a:off x="4197350" y="5353050"/>
            <a:ext cx="25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>
              <a:latin typeface="Helvetica" charset="0"/>
            </a:endParaRPr>
          </a:p>
        </p:txBody>
      </p:sp>
      <p:sp>
        <p:nvSpPr>
          <p:cNvPr id="169991" name="Rectangle 129"/>
          <p:cNvSpPr>
            <a:spLocks noChangeArrowheads="1"/>
          </p:cNvSpPr>
          <p:nvPr/>
        </p:nvSpPr>
        <p:spPr bwMode="auto">
          <a:xfrm>
            <a:off x="4125913" y="1797050"/>
            <a:ext cx="25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>
              <a:latin typeface="Helvetica" charset="0"/>
            </a:endParaRPr>
          </a:p>
        </p:txBody>
      </p:sp>
      <p:sp>
        <p:nvSpPr>
          <p:cNvPr id="169992" name="Rectangle 132"/>
          <p:cNvSpPr>
            <a:spLocks noChangeArrowheads="1"/>
          </p:cNvSpPr>
          <p:nvPr/>
        </p:nvSpPr>
        <p:spPr bwMode="auto">
          <a:xfrm>
            <a:off x="4214813" y="3325813"/>
            <a:ext cx="412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>
              <a:latin typeface="Helvetica" charset="0"/>
            </a:endParaRPr>
          </a:p>
        </p:txBody>
      </p:sp>
      <p:sp>
        <p:nvSpPr>
          <p:cNvPr id="169993" name="Line 138"/>
          <p:cNvSpPr>
            <a:spLocks noChangeShapeType="1"/>
          </p:cNvSpPr>
          <p:nvPr/>
        </p:nvSpPr>
        <p:spPr bwMode="auto">
          <a:xfrm>
            <a:off x="3941763" y="2108200"/>
            <a:ext cx="123983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994" name="Line 139"/>
          <p:cNvSpPr>
            <a:spLocks noChangeShapeType="1"/>
          </p:cNvSpPr>
          <p:nvPr/>
        </p:nvSpPr>
        <p:spPr bwMode="auto">
          <a:xfrm flipV="1">
            <a:off x="3922713" y="2406650"/>
            <a:ext cx="1246187" cy="3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995" name="Line 140"/>
          <p:cNvSpPr>
            <a:spLocks noChangeShapeType="1"/>
          </p:cNvSpPr>
          <p:nvPr/>
        </p:nvSpPr>
        <p:spPr bwMode="auto">
          <a:xfrm>
            <a:off x="3929063" y="2741613"/>
            <a:ext cx="1273175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996" name="Line 141"/>
          <p:cNvSpPr>
            <a:spLocks noChangeShapeType="1"/>
          </p:cNvSpPr>
          <p:nvPr/>
        </p:nvSpPr>
        <p:spPr bwMode="auto">
          <a:xfrm>
            <a:off x="3910013" y="3065463"/>
            <a:ext cx="127635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997" name="Line 142"/>
          <p:cNvSpPr>
            <a:spLocks noChangeShapeType="1"/>
          </p:cNvSpPr>
          <p:nvPr/>
        </p:nvSpPr>
        <p:spPr bwMode="auto">
          <a:xfrm flipV="1">
            <a:off x="3924300" y="3683000"/>
            <a:ext cx="1284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998" name="Line 143"/>
          <p:cNvSpPr>
            <a:spLocks noChangeShapeType="1"/>
          </p:cNvSpPr>
          <p:nvPr/>
        </p:nvSpPr>
        <p:spPr bwMode="auto">
          <a:xfrm flipV="1">
            <a:off x="3902075" y="4700588"/>
            <a:ext cx="12827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999" name="Line 144"/>
          <p:cNvSpPr>
            <a:spLocks noChangeShapeType="1"/>
          </p:cNvSpPr>
          <p:nvPr/>
        </p:nvSpPr>
        <p:spPr bwMode="auto">
          <a:xfrm>
            <a:off x="3905250" y="5054600"/>
            <a:ext cx="1241425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00" name="Line 145"/>
          <p:cNvSpPr>
            <a:spLocks noChangeShapeType="1"/>
          </p:cNvSpPr>
          <p:nvPr/>
        </p:nvSpPr>
        <p:spPr bwMode="auto">
          <a:xfrm>
            <a:off x="3910013" y="5646738"/>
            <a:ext cx="1276350" cy="3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01" name="Line 146"/>
          <p:cNvSpPr>
            <a:spLocks noChangeShapeType="1"/>
          </p:cNvSpPr>
          <p:nvPr/>
        </p:nvSpPr>
        <p:spPr bwMode="auto">
          <a:xfrm>
            <a:off x="3922713" y="5983288"/>
            <a:ext cx="1241425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02" name="Line 147"/>
          <p:cNvSpPr>
            <a:spLocks noChangeShapeType="1"/>
          </p:cNvSpPr>
          <p:nvPr/>
        </p:nvSpPr>
        <p:spPr bwMode="auto">
          <a:xfrm>
            <a:off x="3941763" y="6623050"/>
            <a:ext cx="123983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03" name="Line 148"/>
          <p:cNvSpPr>
            <a:spLocks noChangeShapeType="1"/>
          </p:cNvSpPr>
          <p:nvPr/>
        </p:nvSpPr>
        <p:spPr bwMode="auto">
          <a:xfrm>
            <a:off x="3941763" y="7243763"/>
            <a:ext cx="1239837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04" name="Rectangle 149"/>
          <p:cNvSpPr>
            <a:spLocks noChangeArrowheads="1"/>
          </p:cNvSpPr>
          <p:nvPr/>
        </p:nvSpPr>
        <p:spPr bwMode="auto">
          <a:xfrm>
            <a:off x="4019550" y="2897188"/>
            <a:ext cx="381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  <a:latin typeface="Helvetica" charset="0"/>
              </a:rPr>
              <a:t>         </a:t>
            </a:r>
            <a:endParaRPr lang="en-US">
              <a:latin typeface="Helvetica" charset="0"/>
            </a:endParaRPr>
          </a:p>
        </p:txBody>
      </p:sp>
      <p:sp>
        <p:nvSpPr>
          <p:cNvPr id="170005" name="Line 151"/>
          <p:cNvSpPr>
            <a:spLocks noChangeShapeType="1"/>
          </p:cNvSpPr>
          <p:nvPr/>
        </p:nvSpPr>
        <p:spPr bwMode="auto">
          <a:xfrm>
            <a:off x="3925888" y="758825"/>
            <a:ext cx="1433512" cy="47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06" name="Line 166"/>
          <p:cNvSpPr>
            <a:spLocks noChangeShapeType="1"/>
          </p:cNvSpPr>
          <p:nvPr/>
        </p:nvSpPr>
        <p:spPr bwMode="auto">
          <a:xfrm>
            <a:off x="3900488" y="4330700"/>
            <a:ext cx="1270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07" name="Line 167"/>
          <p:cNvSpPr>
            <a:spLocks noChangeShapeType="1"/>
          </p:cNvSpPr>
          <p:nvPr/>
        </p:nvSpPr>
        <p:spPr bwMode="auto">
          <a:xfrm flipV="1">
            <a:off x="3933825" y="6924675"/>
            <a:ext cx="125253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08" name="Line 169"/>
          <p:cNvSpPr>
            <a:spLocks noChangeShapeType="1"/>
          </p:cNvSpPr>
          <p:nvPr/>
        </p:nvSpPr>
        <p:spPr bwMode="auto">
          <a:xfrm>
            <a:off x="3910013" y="4005263"/>
            <a:ext cx="1268412" cy="476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09" name="Rectangle 189"/>
          <p:cNvSpPr>
            <a:spLocks noChangeArrowheads="1"/>
          </p:cNvSpPr>
          <p:nvPr/>
        </p:nvSpPr>
        <p:spPr bwMode="auto">
          <a:xfrm>
            <a:off x="5629275" y="328613"/>
            <a:ext cx="4059238" cy="7115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0010" name="Picture 1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r="44525"/>
          <a:stretch>
            <a:fillRect/>
          </a:stretch>
        </p:blipFill>
        <p:spPr bwMode="auto">
          <a:xfrm>
            <a:off x="5613400" y="336550"/>
            <a:ext cx="4081463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2850" name="Rectangle 194"/>
          <p:cNvSpPr>
            <a:spLocks noChangeArrowheads="1"/>
          </p:cNvSpPr>
          <p:nvPr/>
        </p:nvSpPr>
        <p:spPr bwMode="auto">
          <a:xfrm>
            <a:off x="6827838" y="584200"/>
            <a:ext cx="2706687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222857" name="Rectangle 201"/>
          <p:cNvSpPr>
            <a:spLocks noChangeArrowheads="1"/>
          </p:cNvSpPr>
          <p:nvPr/>
        </p:nvSpPr>
        <p:spPr bwMode="auto">
          <a:xfrm>
            <a:off x="6657975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70013" name="Rectangle 226"/>
          <p:cNvSpPr>
            <a:spLocks noChangeArrowheads="1"/>
          </p:cNvSpPr>
          <p:nvPr/>
        </p:nvSpPr>
        <p:spPr bwMode="auto">
          <a:xfrm>
            <a:off x="104775" y="7426325"/>
            <a:ext cx="145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sp>
        <p:nvSpPr>
          <p:cNvPr id="170014" name="Text Box 227"/>
          <p:cNvSpPr txBox="1">
            <a:spLocks noChangeArrowheads="1"/>
          </p:cNvSpPr>
          <p:nvPr/>
        </p:nvSpPr>
        <p:spPr bwMode="auto">
          <a:xfrm rot="-5400000">
            <a:off x="1378744" y="3656807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 </a:t>
            </a:r>
            <a:endParaRPr lang="en-US" sz="900">
              <a:latin typeface="Arial Black" charset="0"/>
            </a:endParaRPr>
          </a:p>
        </p:txBody>
      </p:sp>
      <p:sp>
        <p:nvSpPr>
          <p:cNvPr id="170015" name="Line 228"/>
          <p:cNvSpPr>
            <a:spLocks noChangeShapeType="1"/>
          </p:cNvSpPr>
          <p:nvPr/>
        </p:nvSpPr>
        <p:spPr bwMode="auto">
          <a:xfrm>
            <a:off x="1789113" y="1031875"/>
            <a:ext cx="128428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16" name="Line 229"/>
          <p:cNvSpPr>
            <a:spLocks noChangeShapeType="1"/>
          </p:cNvSpPr>
          <p:nvPr/>
        </p:nvSpPr>
        <p:spPr bwMode="auto">
          <a:xfrm flipV="1">
            <a:off x="1806575" y="1336675"/>
            <a:ext cx="1284288" cy="142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17" name="Rectangle 230"/>
          <p:cNvSpPr>
            <a:spLocks noChangeArrowheads="1"/>
          </p:cNvSpPr>
          <p:nvPr/>
        </p:nvSpPr>
        <p:spPr bwMode="auto">
          <a:xfrm>
            <a:off x="2044700" y="5197475"/>
            <a:ext cx="31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</a:t>
            </a:r>
            <a:endParaRPr lang="en-US">
              <a:latin typeface="Helvetica" charset="0"/>
            </a:endParaRPr>
          </a:p>
        </p:txBody>
      </p:sp>
      <p:sp>
        <p:nvSpPr>
          <p:cNvPr id="170018" name="Rectangle 231"/>
          <p:cNvSpPr>
            <a:spLocks noChangeArrowheads="1"/>
          </p:cNvSpPr>
          <p:nvPr/>
        </p:nvSpPr>
        <p:spPr bwMode="auto">
          <a:xfrm>
            <a:off x="2079625" y="5197475"/>
            <a:ext cx="63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latin typeface="Helvetica" charset="0"/>
              </a:rPr>
              <a:t>  </a:t>
            </a:r>
            <a:endParaRPr lang="en-US">
              <a:latin typeface="Helvetica" charset="0"/>
            </a:endParaRPr>
          </a:p>
        </p:txBody>
      </p:sp>
      <p:sp>
        <p:nvSpPr>
          <p:cNvPr id="170019" name="Rectangle 232"/>
          <p:cNvSpPr>
            <a:spLocks noChangeArrowheads="1"/>
          </p:cNvSpPr>
          <p:nvPr/>
        </p:nvSpPr>
        <p:spPr bwMode="auto">
          <a:xfrm>
            <a:off x="2044700" y="5338763"/>
            <a:ext cx="25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>
              <a:latin typeface="Helvetica" charset="0"/>
            </a:endParaRPr>
          </a:p>
        </p:txBody>
      </p:sp>
      <p:sp>
        <p:nvSpPr>
          <p:cNvPr id="170020" name="Rectangle 236"/>
          <p:cNvSpPr>
            <a:spLocks noChangeArrowheads="1"/>
          </p:cNvSpPr>
          <p:nvPr/>
        </p:nvSpPr>
        <p:spPr bwMode="auto">
          <a:xfrm>
            <a:off x="1866900" y="6172200"/>
            <a:ext cx="190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</a:t>
            </a:r>
            <a:endParaRPr lang="en-US">
              <a:latin typeface="Helvetica" charset="0"/>
            </a:endParaRPr>
          </a:p>
        </p:txBody>
      </p:sp>
      <p:sp>
        <p:nvSpPr>
          <p:cNvPr id="170021" name="Rectangle 237"/>
          <p:cNvSpPr>
            <a:spLocks noChangeArrowheads="1"/>
          </p:cNvSpPr>
          <p:nvPr/>
        </p:nvSpPr>
        <p:spPr bwMode="auto">
          <a:xfrm>
            <a:off x="1866900" y="6315075"/>
            <a:ext cx="25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>
              <a:latin typeface="Helvetica" charset="0"/>
            </a:endParaRPr>
          </a:p>
        </p:txBody>
      </p:sp>
      <p:sp>
        <p:nvSpPr>
          <p:cNvPr id="170022" name="Freeform 238"/>
          <p:cNvSpPr>
            <a:spLocks/>
          </p:cNvSpPr>
          <p:nvPr/>
        </p:nvSpPr>
        <p:spPr bwMode="auto">
          <a:xfrm>
            <a:off x="1789113" y="1525588"/>
            <a:ext cx="176212" cy="53975"/>
          </a:xfrm>
          <a:custGeom>
            <a:avLst/>
            <a:gdLst>
              <a:gd name="T0" fmla="*/ 0 w 111"/>
              <a:gd name="T1" fmla="*/ 0 h 34"/>
              <a:gd name="T2" fmla="*/ 2147483647 w 111"/>
              <a:gd name="T3" fmla="*/ 0 h 34"/>
              <a:gd name="T4" fmla="*/ 2147483647 w 111"/>
              <a:gd name="T5" fmla="*/ 2147483647 h 34"/>
              <a:gd name="T6" fmla="*/ 2147483647 w 111"/>
              <a:gd name="T7" fmla="*/ 2147483647 h 34"/>
              <a:gd name="T8" fmla="*/ 0 w 111"/>
              <a:gd name="T9" fmla="*/ 2147483647 h 34"/>
              <a:gd name="T10" fmla="*/ 0 w 111"/>
              <a:gd name="T11" fmla="*/ 2147483647 h 34"/>
              <a:gd name="T12" fmla="*/ 0 w 111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1"/>
              <a:gd name="T22" fmla="*/ 0 h 34"/>
              <a:gd name="T23" fmla="*/ 111 w 11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1" h="34">
                <a:moveTo>
                  <a:pt x="0" y="0"/>
                </a:moveTo>
                <a:lnTo>
                  <a:pt x="111" y="0"/>
                </a:lnTo>
                <a:lnTo>
                  <a:pt x="111" y="23"/>
                </a:lnTo>
                <a:lnTo>
                  <a:pt x="111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23" name="Freeform 239"/>
          <p:cNvSpPr>
            <a:spLocks/>
          </p:cNvSpPr>
          <p:nvPr/>
        </p:nvSpPr>
        <p:spPr bwMode="auto">
          <a:xfrm>
            <a:off x="2054225" y="1525588"/>
            <a:ext cx="177800" cy="53975"/>
          </a:xfrm>
          <a:custGeom>
            <a:avLst/>
            <a:gdLst>
              <a:gd name="T0" fmla="*/ 0 w 112"/>
              <a:gd name="T1" fmla="*/ 0 h 34"/>
              <a:gd name="T2" fmla="*/ 2147483647 w 112"/>
              <a:gd name="T3" fmla="*/ 0 h 34"/>
              <a:gd name="T4" fmla="*/ 2147483647 w 112"/>
              <a:gd name="T5" fmla="*/ 2147483647 h 34"/>
              <a:gd name="T6" fmla="*/ 2147483647 w 112"/>
              <a:gd name="T7" fmla="*/ 2147483647 h 34"/>
              <a:gd name="T8" fmla="*/ 0 w 112"/>
              <a:gd name="T9" fmla="*/ 2147483647 h 34"/>
              <a:gd name="T10" fmla="*/ 0 w 112"/>
              <a:gd name="T11" fmla="*/ 2147483647 h 34"/>
              <a:gd name="T12" fmla="*/ 0 w 112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"/>
              <a:gd name="T22" fmla="*/ 0 h 34"/>
              <a:gd name="T23" fmla="*/ 112 w 11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" h="34">
                <a:moveTo>
                  <a:pt x="0" y="0"/>
                </a:moveTo>
                <a:lnTo>
                  <a:pt x="112" y="0"/>
                </a:lnTo>
                <a:lnTo>
                  <a:pt x="112" y="23"/>
                </a:lnTo>
                <a:lnTo>
                  <a:pt x="112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24" name="Freeform 240"/>
          <p:cNvSpPr>
            <a:spLocks/>
          </p:cNvSpPr>
          <p:nvPr/>
        </p:nvSpPr>
        <p:spPr bwMode="auto">
          <a:xfrm>
            <a:off x="2319338" y="1525588"/>
            <a:ext cx="177800" cy="53975"/>
          </a:xfrm>
          <a:custGeom>
            <a:avLst/>
            <a:gdLst>
              <a:gd name="T0" fmla="*/ 0 w 112"/>
              <a:gd name="T1" fmla="*/ 0 h 34"/>
              <a:gd name="T2" fmla="*/ 2147483647 w 112"/>
              <a:gd name="T3" fmla="*/ 0 h 34"/>
              <a:gd name="T4" fmla="*/ 2147483647 w 112"/>
              <a:gd name="T5" fmla="*/ 2147483647 h 34"/>
              <a:gd name="T6" fmla="*/ 2147483647 w 112"/>
              <a:gd name="T7" fmla="*/ 2147483647 h 34"/>
              <a:gd name="T8" fmla="*/ 0 w 112"/>
              <a:gd name="T9" fmla="*/ 2147483647 h 34"/>
              <a:gd name="T10" fmla="*/ 0 w 112"/>
              <a:gd name="T11" fmla="*/ 2147483647 h 34"/>
              <a:gd name="T12" fmla="*/ 0 w 112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"/>
              <a:gd name="T22" fmla="*/ 0 h 34"/>
              <a:gd name="T23" fmla="*/ 112 w 11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" h="34">
                <a:moveTo>
                  <a:pt x="0" y="0"/>
                </a:moveTo>
                <a:lnTo>
                  <a:pt x="112" y="0"/>
                </a:lnTo>
                <a:lnTo>
                  <a:pt x="112" y="23"/>
                </a:lnTo>
                <a:lnTo>
                  <a:pt x="112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25" name="Freeform 241"/>
          <p:cNvSpPr>
            <a:spLocks/>
          </p:cNvSpPr>
          <p:nvPr/>
        </p:nvSpPr>
        <p:spPr bwMode="auto">
          <a:xfrm>
            <a:off x="2568575" y="1525588"/>
            <a:ext cx="176213" cy="53975"/>
          </a:xfrm>
          <a:custGeom>
            <a:avLst/>
            <a:gdLst>
              <a:gd name="T0" fmla="*/ 0 w 111"/>
              <a:gd name="T1" fmla="*/ 0 h 34"/>
              <a:gd name="T2" fmla="*/ 2147483647 w 111"/>
              <a:gd name="T3" fmla="*/ 0 h 34"/>
              <a:gd name="T4" fmla="*/ 2147483647 w 111"/>
              <a:gd name="T5" fmla="*/ 2147483647 h 34"/>
              <a:gd name="T6" fmla="*/ 2147483647 w 111"/>
              <a:gd name="T7" fmla="*/ 2147483647 h 34"/>
              <a:gd name="T8" fmla="*/ 0 w 111"/>
              <a:gd name="T9" fmla="*/ 2147483647 h 34"/>
              <a:gd name="T10" fmla="*/ 0 w 111"/>
              <a:gd name="T11" fmla="*/ 2147483647 h 34"/>
              <a:gd name="T12" fmla="*/ 0 w 111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1"/>
              <a:gd name="T22" fmla="*/ 0 h 34"/>
              <a:gd name="T23" fmla="*/ 111 w 11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1" h="34">
                <a:moveTo>
                  <a:pt x="0" y="0"/>
                </a:moveTo>
                <a:lnTo>
                  <a:pt x="111" y="0"/>
                </a:lnTo>
                <a:lnTo>
                  <a:pt x="111" y="23"/>
                </a:lnTo>
                <a:lnTo>
                  <a:pt x="111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26" name="Freeform 242"/>
          <p:cNvSpPr>
            <a:spLocks/>
          </p:cNvSpPr>
          <p:nvPr/>
        </p:nvSpPr>
        <p:spPr bwMode="auto">
          <a:xfrm>
            <a:off x="2833688" y="1525588"/>
            <a:ext cx="177800" cy="53975"/>
          </a:xfrm>
          <a:custGeom>
            <a:avLst/>
            <a:gdLst>
              <a:gd name="T0" fmla="*/ 0 w 112"/>
              <a:gd name="T1" fmla="*/ 0 h 34"/>
              <a:gd name="T2" fmla="*/ 2147483647 w 112"/>
              <a:gd name="T3" fmla="*/ 0 h 34"/>
              <a:gd name="T4" fmla="*/ 2147483647 w 112"/>
              <a:gd name="T5" fmla="*/ 2147483647 h 34"/>
              <a:gd name="T6" fmla="*/ 2147483647 w 112"/>
              <a:gd name="T7" fmla="*/ 2147483647 h 34"/>
              <a:gd name="T8" fmla="*/ 0 w 112"/>
              <a:gd name="T9" fmla="*/ 2147483647 h 34"/>
              <a:gd name="T10" fmla="*/ 0 w 112"/>
              <a:gd name="T11" fmla="*/ 2147483647 h 34"/>
              <a:gd name="T12" fmla="*/ 0 w 112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"/>
              <a:gd name="T22" fmla="*/ 0 h 34"/>
              <a:gd name="T23" fmla="*/ 112 w 11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" h="34">
                <a:moveTo>
                  <a:pt x="0" y="0"/>
                </a:moveTo>
                <a:lnTo>
                  <a:pt x="112" y="0"/>
                </a:lnTo>
                <a:lnTo>
                  <a:pt x="112" y="23"/>
                </a:lnTo>
                <a:lnTo>
                  <a:pt x="112" y="34"/>
                </a:lnTo>
                <a:lnTo>
                  <a:pt x="0" y="34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27" name="Line 243"/>
          <p:cNvSpPr>
            <a:spLocks noChangeShapeType="1"/>
          </p:cNvSpPr>
          <p:nvPr/>
        </p:nvSpPr>
        <p:spPr bwMode="auto">
          <a:xfrm>
            <a:off x="1789113" y="2093913"/>
            <a:ext cx="1239837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28" name="Line 244"/>
          <p:cNvSpPr>
            <a:spLocks noChangeShapeType="1"/>
          </p:cNvSpPr>
          <p:nvPr/>
        </p:nvSpPr>
        <p:spPr bwMode="auto">
          <a:xfrm flipV="1">
            <a:off x="1770063" y="2392363"/>
            <a:ext cx="1246187" cy="3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29" name="Line 245"/>
          <p:cNvSpPr>
            <a:spLocks noChangeShapeType="1"/>
          </p:cNvSpPr>
          <p:nvPr/>
        </p:nvSpPr>
        <p:spPr bwMode="auto">
          <a:xfrm>
            <a:off x="1789113" y="2714625"/>
            <a:ext cx="123983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30" name="Line 246"/>
          <p:cNvSpPr>
            <a:spLocks noChangeShapeType="1"/>
          </p:cNvSpPr>
          <p:nvPr/>
        </p:nvSpPr>
        <p:spPr bwMode="auto">
          <a:xfrm>
            <a:off x="1770063" y="3051175"/>
            <a:ext cx="1223962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31" name="Line 247"/>
          <p:cNvSpPr>
            <a:spLocks noChangeShapeType="1"/>
          </p:cNvSpPr>
          <p:nvPr/>
        </p:nvSpPr>
        <p:spPr bwMode="auto">
          <a:xfrm flipV="1">
            <a:off x="1752600" y="3668713"/>
            <a:ext cx="1284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32" name="Line 248"/>
          <p:cNvSpPr>
            <a:spLocks noChangeShapeType="1"/>
          </p:cNvSpPr>
          <p:nvPr/>
        </p:nvSpPr>
        <p:spPr bwMode="auto">
          <a:xfrm flipV="1">
            <a:off x="1749425" y="4686300"/>
            <a:ext cx="12827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33" name="Line 249"/>
          <p:cNvSpPr>
            <a:spLocks noChangeShapeType="1"/>
          </p:cNvSpPr>
          <p:nvPr/>
        </p:nvSpPr>
        <p:spPr bwMode="auto">
          <a:xfrm flipV="1">
            <a:off x="1752600" y="5029200"/>
            <a:ext cx="1254125" cy="111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34" name="Line 250"/>
          <p:cNvSpPr>
            <a:spLocks noChangeShapeType="1"/>
          </p:cNvSpPr>
          <p:nvPr/>
        </p:nvSpPr>
        <p:spPr bwMode="auto">
          <a:xfrm flipV="1">
            <a:off x="1770063" y="5629275"/>
            <a:ext cx="1241425" cy="3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35" name="Line 251"/>
          <p:cNvSpPr>
            <a:spLocks noChangeShapeType="1"/>
          </p:cNvSpPr>
          <p:nvPr/>
        </p:nvSpPr>
        <p:spPr bwMode="auto">
          <a:xfrm>
            <a:off x="1770063" y="5969000"/>
            <a:ext cx="1241425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36" name="Line 252"/>
          <p:cNvSpPr>
            <a:spLocks noChangeShapeType="1"/>
          </p:cNvSpPr>
          <p:nvPr/>
        </p:nvSpPr>
        <p:spPr bwMode="auto">
          <a:xfrm>
            <a:off x="1789113" y="6608763"/>
            <a:ext cx="1239837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37" name="Line 253"/>
          <p:cNvSpPr>
            <a:spLocks noChangeShapeType="1"/>
          </p:cNvSpPr>
          <p:nvPr/>
        </p:nvSpPr>
        <p:spPr bwMode="auto">
          <a:xfrm>
            <a:off x="1789113" y="7229475"/>
            <a:ext cx="123983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38" name="Rectangle 254"/>
          <p:cNvSpPr>
            <a:spLocks noChangeArrowheads="1"/>
          </p:cNvSpPr>
          <p:nvPr/>
        </p:nvSpPr>
        <p:spPr bwMode="auto">
          <a:xfrm>
            <a:off x="1751013" y="5307013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600">
              <a:latin typeface="Helvetica" charset="0"/>
            </a:endParaRPr>
          </a:p>
        </p:txBody>
      </p:sp>
      <p:sp>
        <p:nvSpPr>
          <p:cNvPr id="170039" name="Rectangle 255"/>
          <p:cNvSpPr>
            <a:spLocks noChangeArrowheads="1"/>
          </p:cNvSpPr>
          <p:nvPr/>
        </p:nvSpPr>
        <p:spPr bwMode="auto">
          <a:xfrm>
            <a:off x="1739900" y="3295650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600">
              <a:latin typeface="Helvetica" charset="0"/>
            </a:endParaRPr>
          </a:p>
        </p:txBody>
      </p:sp>
      <p:sp>
        <p:nvSpPr>
          <p:cNvPr id="170040" name="Rectangle 256"/>
          <p:cNvSpPr>
            <a:spLocks noChangeArrowheads="1"/>
          </p:cNvSpPr>
          <p:nvPr/>
        </p:nvSpPr>
        <p:spPr bwMode="auto">
          <a:xfrm>
            <a:off x="1765300" y="1757363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>
              <a:latin typeface="Helvetica" charset="0"/>
            </a:endParaRPr>
          </a:p>
        </p:txBody>
      </p:sp>
      <p:sp>
        <p:nvSpPr>
          <p:cNvPr id="170041" name="Rectangle 257"/>
          <p:cNvSpPr>
            <a:spLocks noChangeArrowheads="1"/>
          </p:cNvSpPr>
          <p:nvPr/>
        </p:nvSpPr>
        <p:spPr bwMode="auto">
          <a:xfrm>
            <a:off x="1735138" y="5602288"/>
            <a:ext cx="2762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800">
              <a:latin typeface="Helvetica" charset="0"/>
            </a:endParaRPr>
          </a:p>
        </p:txBody>
      </p:sp>
      <p:sp>
        <p:nvSpPr>
          <p:cNvPr id="170042" name="Rectangle 258"/>
          <p:cNvSpPr>
            <a:spLocks noChangeArrowheads="1"/>
          </p:cNvSpPr>
          <p:nvPr/>
        </p:nvSpPr>
        <p:spPr bwMode="auto">
          <a:xfrm>
            <a:off x="1866900" y="2882900"/>
            <a:ext cx="381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  <a:latin typeface="Helvetica" charset="0"/>
              </a:rPr>
              <a:t>         </a:t>
            </a:r>
            <a:endParaRPr lang="en-US">
              <a:latin typeface="Helvetica" charset="0"/>
            </a:endParaRPr>
          </a:p>
        </p:txBody>
      </p:sp>
      <p:sp>
        <p:nvSpPr>
          <p:cNvPr id="170043" name="Rectangle 259"/>
          <p:cNvSpPr>
            <a:spLocks noChangeArrowheads="1"/>
          </p:cNvSpPr>
          <p:nvPr/>
        </p:nvSpPr>
        <p:spPr bwMode="auto">
          <a:xfrm>
            <a:off x="1673225" y="1217613"/>
            <a:ext cx="3667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>
              <a:latin typeface="Helvetica" charset="0"/>
            </a:endParaRPr>
          </a:p>
        </p:txBody>
      </p:sp>
      <p:sp>
        <p:nvSpPr>
          <p:cNvPr id="170044" name="Line 260"/>
          <p:cNvSpPr>
            <a:spLocks noChangeShapeType="1"/>
          </p:cNvSpPr>
          <p:nvPr/>
        </p:nvSpPr>
        <p:spPr bwMode="auto">
          <a:xfrm flipV="1">
            <a:off x="1239838" y="5362575"/>
            <a:ext cx="420687" cy="1588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45" name="Line 261"/>
          <p:cNvSpPr>
            <a:spLocks noChangeShapeType="1"/>
          </p:cNvSpPr>
          <p:nvPr/>
        </p:nvSpPr>
        <p:spPr bwMode="auto">
          <a:xfrm>
            <a:off x="725488" y="3540125"/>
            <a:ext cx="957262" cy="1588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46" name="Line 262"/>
          <p:cNvSpPr>
            <a:spLocks noChangeShapeType="1"/>
          </p:cNvSpPr>
          <p:nvPr/>
        </p:nvSpPr>
        <p:spPr bwMode="auto">
          <a:xfrm flipV="1">
            <a:off x="3117850" y="276225"/>
            <a:ext cx="0" cy="7137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47" name="AutoShape 263"/>
          <p:cNvSpPr>
            <a:spLocks noChangeArrowheads="1"/>
          </p:cNvSpPr>
          <p:nvPr/>
        </p:nvSpPr>
        <p:spPr bwMode="auto">
          <a:xfrm rot="5400000">
            <a:off x="1768475" y="1554163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70048" name="AutoShape 264"/>
          <p:cNvSpPr>
            <a:spLocks noChangeArrowheads="1"/>
          </p:cNvSpPr>
          <p:nvPr/>
        </p:nvSpPr>
        <p:spPr bwMode="auto">
          <a:xfrm rot="5400000">
            <a:off x="1784350" y="3082925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70049" name="AutoShape 265"/>
          <p:cNvSpPr>
            <a:spLocks noChangeArrowheads="1"/>
          </p:cNvSpPr>
          <p:nvPr/>
        </p:nvSpPr>
        <p:spPr bwMode="auto">
          <a:xfrm rot="5400000">
            <a:off x="1782763" y="5076825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70050" name="AutoShape 266"/>
          <p:cNvSpPr>
            <a:spLocks noChangeArrowheads="1"/>
          </p:cNvSpPr>
          <p:nvPr/>
        </p:nvSpPr>
        <p:spPr bwMode="auto">
          <a:xfrm rot="5400000">
            <a:off x="1762125" y="6069013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70051" name="Line 267"/>
          <p:cNvSpPr>
            <a:spLocks noChangeShapeType="1"/>
          </p:cNvSpPr>
          <p:nvPr/>
        </p:nvSpPr>
        <p:spPr bwMode="auto">
          <a:xfrm>
            <a:off x="1785938" y="731838"/>
            <a:ext cx="132715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52" name="Freeform 268"/>
          <p:cNvSpPr>
            <a:spLocks/>
          </p:cNvSpPr>
          <p:nvPr/>
        </p:nvSpPr>
        <p:spPr bwMode="auto">
          <a:xfrm>
            <a:off x="744538" y="3552825"/>
            <a:ext cx="120650" cy="396875"/>
          </a:xfrm>
          <a:custGeom>
            <a:avLst/>
            <a:gdLst>
              <a:gd name="T0" fmla="*/ 2147483647 w 357"/>
              <a:gd name="T1" fmla="*/ 0 h 1173"/>
              <a:gd name="T2" fmla="*/ 2147483647 w 357"/>
              <a:gd name="T3" fmla="*/ 2147483647 h 1173"/>
              <a:gd name="T4" fmla="*/ 2147483647 w 357"/>
              <a:gd name="T5" fmla="*/ 2147483647 h 1173"/>
              <a:gd name="T6" fmla="*/ 0 w 357"/>
              <a:gd name="T7" fmla="*/ 2147483647 h 1173"/>
              <a:gd name="T8" fmla="*/ 2147483647 w 357"/>
              <a:gd name="T9" fmla="*/ 0 h 11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7"/>
              <a:gd name="T16" fmla="*/ 0 h 1173"/>
              <a:gd name="T17" fmla="*/ 357 w 357"/>
              <a:gd name="T18" fmla="*/ 1173 h 11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7" h="1173">
                <a:moveTo>
                  <a:pt x="45" y="0"/>
                </a:moveTo>
                <a:lnTo>
                  <a:pt x="357" y="1162"/>
                </a:lnTo>
                <a:lnTo>
                  <a:pt x="312" y="1173"/>
                </a:lnTo>
                <a:lnTo>
                  <a:pt x="0" y="11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0053" name="Freeform 269"/>
          <p:cNvSpPr>
            <a:spLocks/>
          </p:cNvSpPr>
          <p:nvPr/>
        </p:nvSpPr>
        <p:spPr bwMode="auto">
          <a:xfrm>
            <a:off x="1146175" y="4886325"/>
            <a:ext cx="117475" cy="481013"/>
          </a:xfrm>
          <a:custGeom>
            <a:avLst/>
            <a:gdLst>
              <a:gd name="T0" fmla="*/ 2147483647 w 357"/>
              <a:gd name="T1" fmla="*/ 0 h 1173"/>
              <a:gd name="T2" fmla="*/ 2147483647 w 357"/>
              <a:gd name="T3" fmla="*/ 2147483647 h 1173"/>
              <a:gd name="T4" fmla="*/ 2147483647 w 357"/>
              <a:gd name="T5" fmla="*/ 2147483647 h 1173"/>
              <a:gd name="T6" fmla="*/ 0 w 357"/>
              <a:gd name="T7" fmla="*/ 2147483647 h 1173"/>
              <a:gd name="T8" fmla="*/ 2147483647 w 357"/>
              <a:gd name="T9" fmla="*/ 0 h 11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7"/>
              <a:gd name="T16" fmla="*/ 0 h 1173"/>
              <a:gd name="T17" fmla="*/ 357 w 357"/>
              <a:gd name="T18" fmla="*/ 1173 h 11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7" h="1173">
                <a:moveTo>
                  <a:pt x="45" y="0"/>
                </a:moveTo>
                <a:lnTo>
                  <a:pt x="357" y="1162"/>
                </a:lnTo>
                <a:lnTo>
                  <a:pt x="312" y="1173"/>
                </a:lnTo>
                <a:lnTo>
                  <a:pt x="0" y="11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0054" name="Line 289"/>
          <p:cNvSpPr>
            <a:spLocks noChangeShapeType="1"/>
          </p:cNvSpPr>
          <p:nvPr/>
        </p:nvSpPr>
        <p:spPr bwMode="auto">
          <a:xfrm>
            <a:off x="1747838" y="4316413"/>
            <a:ext cx="1270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55" name="Line 290"/>
          <p:cNvSpPr>
            <a:spLocks noChangeShapeType="1"/>
          </p:cNvSpPr>
          <p:nvPr/>
        </p:nvSpPr>
        <p:spPr bwMode="auto">
          <a:xfrm flipV="1">
            <a:off x="1781175" y="6910388"/>
            <a:ext cx="125253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56" name="Line 303"/>
          <p:cNvSpPr>
            <a:spLocks noChangeShapeType="1"/>
          </p:cNvSpPr>
          <p:nvPr/>
        </p:nvSpPr>
        <p:spPr bwMode="auto">
          <a:xfrm>
            <a:off x="1627188" y="238125"/>
            <a:ext cx="0" cy="33162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57" name="Line 305"/>
          <p:cNvSpPr>
            <a:spLocks noChangeShapeType="1"/>
          </p:cNvSpPr>
          <p:nvPr/>
        </p:nvSpPr>
        <p:spPr bwMode="auto">
          <a:xfrm>
            <a:off x="1590675" y="7402513"/>
            <a:ext cx="197961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58" name="Line 306"/>
          <p:cNvSpPr>
            <a:spLocks noChangeShapeType="1"/>
          </p:cNvSpPr>
          <p:nvPr/>
        </p:nvSpPr>
        <p:spPr bwMode="auto">
          <a:xfrm>
            <a:off x="3530600" y="260350"/>
            <a:ext cx="0" cy="71516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59" name="Line 307"/>
          <p:cNvSpPr>
            <a:spLocks noChangeShapeType="1"/>
          </p:cNvSpPr>
          <p:nvPr/>
        </p:nvSpPr>
        <p:spPr bwMode="auto">
          <a:xfrm>
            <a:off x="1633538" y="5330825"/>
            <a:ext cx="0" cy="20669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60" name="Line 308"/>
          <p:cNvSpPr>
            <a:spLocks noChangeShapeType="1"/>
          </p:cNvSpPr>
          <p:nvPr/>
        </p:nvSpPr>
        <p:spPr bwMode="auto">
          <a:xfrm>
            <a:off x="1635125" y="250825"/>
            <a:ext cx="1930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61" name="Line 310"/>
          <p:cNvSpPr>
            <a:spLocks noChangeShapeType="1"/>
          </p:cNvSpPr>
          <p:nvPr/>
        </p:nvSpPr>
        <p:spPr bwMode="auto">
          <a:xfrm flipV="1">
            <a:off x="1757363" y="3989388"/>
            <a:ext cx="1249362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62" name="Rectangle 311"/>
          <p:cNvSpPr>
            <a:spLocks noChangeArrowheads="1"/>
          </p:cNvSpPr>
          <p:nvPr/>
        </p:nvSpPr>
        <p:spPr bwMode="auto">
          <a:xfrm>
            <a:off x="1506538" y="3633788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600">
              <a:latin typeface="Helvetica" charset="0"/>
            </a:endParaRPr>
          </a:p>
        </p:txBody>
      </p:sp>
      <p:sp>
        <p:nvSpPr>
          <p:cNvPr id="170063" name="Text Box 349"/>
          <p:cNvSpPr txBox="1">
            <a:spLocks noChangeArrowheads="1"/>
          </p:cNvSpPr>
          <p:nvPr/>
        </p:nvSpPr>
        <p:spPr bwMode="auto">
          <a:xfrm rot="-5400000">
            <a:off x="967582" y="3485356"/>
            <a:ext cx="4703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70064" name="Rectangle 357"/>
          <p:cNvSpPr>
            <a:spLocks noChangeArrowheads="1"/>
          </p:cNvSpPr>
          <p:nvPr/>
        </p:nvSpPr>
        <p:spPr bwMode="auto">
          <a:xfrm>
            <a:off x="5589588" y="306388"/>
            <a:ext cx="4102100" cy="718343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65" name="Text Box 358"/>
          <p:cNvSpPr txBox="1">
            <a:spLocks noChangeArrowheads="1"/>
          </p:cNvSpPr>
          <p:nvPr/>
        </p:nvSpPr>
        <p:spPr bwMode="auto">
          <a:xfrm>
            <a:off x="9015413" y="751998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81</a:t>
            </a:r>
          </a:p>
        </p:txBody>
      </p:sp>
      <p:sp>
        <p:nvSpPr>
          <p:cNvPr id="170066" name="Text Box 359"/>
          <p:cNvSpPr txBox="1">
            <a:spLocks noChangeArrowheads="1"/>
          </p:cNvSpPr>
          <p:nvPr/>
        </p:nvSpPr>
        <p:spPr bwMode="auto">
          <a:xfrm>
            <a:off x="8531225" y="7516813"/>
            <a:ext cx="658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9.6.07.</a:t>
            </a:r>
          </a:p>
        </p:txBody>
      </p:sp>
      <p:grpSp>
        <p:nvGrpSpPr>
          <p:cNvPr id="3" name="Group 532"/>
          <p:cNvGrpSpPr>
            <a:grpSpLocks/>
          </p:cNvGrpSpPr>
          <p:nvPr/>
        </p:nvGrpSpPr>
        <p:grpSpPr bwMode="auto">
          <a:xfrm>
            <a:off x="3822700" y="5062538"/>
            <a:ext cx="5726113" cy="2354262"/>
            <a:chOff x="2408" y="3189"/>
            <a:chExt cx="3607" cy="1483"/>
          </a:xfrm>
        </p:grpSpPr>
        <p:sp>
          <p:nvSpPr>
            <p:cNvPr id="1222861" name="Text Box 205"/>
            <p:cNvSpPr txBox="1">
              <a:spLocks noChangeArrowheads="1"/>
            </p:cNvSpPr>
            <p:nvPr/>
          </p:nvSpPr>
          <p:spPr bwMode="auto">
            <a:xfrm>
              <a:off x="3757" y="3189"/>
              <a:ext cx="2258" cy="10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819"/>
                  </a:solidFill>
                  <a:latin typeface="Helvetica" pitchFamily="1" charset="0"/>
                  <a:ea typeface="+mn-ea"/>
                  <a:cs typeface="+mn-cs"/>
                </a:rPr>
                <a:t>“Hay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819"/>
                  </a:solidFill>
                  <a:latin typeface="Helvetica" pitchFamily="1" charset="0"/>
                  <a:ea typeface="+mn-ea"/>
                  <a:cs typeface="+mn-cs"/>
                </a:rPr>
                <a:t>      Zorros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819"/>
                  </a:solidFill>
                  <a:latin typeface="Helvetica" pitchFamily="1" charset="0"/>
                  <a:ea typeface="+mn-ea"/>
                  <a:cs typeface="+mn-cs"/>
                </a:rPr>
                <a:t>           Marrones” </a:t>
              </a:r>
            </a:p>
          </p:txBody>
        </p:sp>
        <p:sp>
          <p:nvSpPr>
            <p:cNvPr id="1223018" name="Rectangle 362"/>
            <p:cNvSpPr>
              <a:spLocks noChangeArrowheads="1"/>
            </p:cNvSpPr>
            <p:nvPr/>
          </p:nvSpPr>
          <p:spPr bwMode="auto">
            <a:xfrm>
              <a:off x="2408" y="3948"/>
              <a:ext cx="1024" cy="724"/>
            </a:xfrm>
            <a:prstGeom prst="rect">
              <a:avLst/>
            </a:prstGeom>
            <a:noFill/>
            <a:ln w="57150">
              <a:solidFill>
                <a:schemeClr val="hlink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1222859" name="AutoShape 203"/>
          <p:cNvSpPr>
            <a:spLocks noChangeArrowheads="1"/>
          </p:cNvSpPr>
          <p:nvPr/>
        </p:nvSpPr>
        <p:spPr bwMode="auto">
          <a:xfrm>
            <a:off x="5834063" y="4149725"/>
            <a:ext cx="3700462" cy="2555875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99190" dir="3011666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70069" name="Rectangle 386"/>
          <p:cNvSpPr>
            <a:spLocks noChangeArrowheads="1"/>
          </p:cNvSpPr>
          <p:nvPr/>
        </p:nvSpPr>
        <p:spPr bwMode="auto">
          <a:xfrm>
            <a:off x="0" y="0"/>
            <a:ext cx="5537200" cy="60706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1223044" name="Text Box 388"/>
          <p:cNvSpPr txBox="1">
            <a:spLocks noChangeArrowheads="1"/>
          </p:cNvSpPr>
          <p:nvPr/>
        </p:nvSpPr>
        <p:spPr bwMode="auto">
          <a:xfrm>
            <a:off x="5556250" y="2019300"/>
            <a:ext cx="4330700" cy="173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Esclarecer</a:t>
            </a:r>
          </a:p>
          <a:p>
            <a:pPr algn="ctr">
              <a:defRPr/>
            </a:pP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los 17 libros de</a:t>
            </a:r>
          </a:p>
          <a:p>
            <a:pPr algn="ctr">
              <a:defRPr/>
            </a:pPr>
            <a:r>
              <a:rPr lang="ja-JP" altLang="en-US" sz="36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36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pic>
        <p:nvPicPr>
          <p:cNvPr id="1223048" name="Picture 392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5184775" y="536575"/>
            <a:ext cx="1554163" cy="1133475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170072" name="Group 437"/>
          <p:cNvGrpSpPr>
            <a:grpSpLocks/>
          </p:cNvGrpSpPr>
          <p:nvPr/>
        </p:nvGrpSpPr>
        <p:grpSpPr bwMode="auto">
          <a:xfrm>
            <a:off x="1827213" y="338138"/>
            <a:ext cx="1211262" cy="6008687"/>
            <a:chOff x="1151" y="213"/>
            <a:chExt cx="763" cy="3785"/>
          </a:xfrm>
        </p:grpSpPr>
        <p:grpSp>
          <p:nvGrpSpPr>
            <p:cNvPr id="170163" name="Group 438"/>
            <p:cNvGrpSpPr>
              <a:grpSpLocks/>
            </p:cNvGrpSpPr>
            <p:nvPr/>
          </p:nvGrpSpPr>
          <p:grpSpPr bwMode="auto">
            <a:xfrm>
              <a:off x="1151" y="213"/>
              <a:ext cx="763" cy="3704"/>
              <a:chOff x="1151" y="213"/>
              <a:chExt cx="763" cy="3704"/>
            </a:xfrm>
          </p:grpSpPr>
          <p:sp>
            <p:nvSpPr>
              <p:cNvPr id="170165" name="Rectangle 439"/>
              <p:cNvSpPr>
                <a:spLocks noChangeArrowheads="1"/>
              </p:cNvSpPr>
              <p:nvPr/>
            </p:nvSpPr>
            <p:spPr bwMode="auto">
              <a:xfrm>
                <a:off x="1151" y="215"/>
                <a:ext cx="18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Israel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70166" name="Rectangle 440"/>
              <p:cNvSpPr>
                <a:spLocks noChangeArrowheads="1"/>
              </p:cNvSpPr>
              <p:nvPr/>
            </p:nvSpPr>
            <p:spPr bwMode="auto">
              <a:xfrm>
                <a:off x="1346" y="213"/>
                <a:ext cx="56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: Reino del norte</a:t>
                </a:r>
                <a:endParaRPr lang="en-US">
                  <a:latin typeface="Helvetica" charset="0"/>
                </a:endParaRPr>
              </a:p>
            </p:txBody>
          </p:sp>
          <p:grpSp>
            <p:nvGrpSpPr>
              <p:cNvPr id="170167" name="Group 441"/>
              <p:cNvGrpSpPr>
                <a:grpSpLocks/>
              </p:cNvGrpSpPr>
              <p:nvPr/>
            </p:nvGrpSpPr>
            <p:grpSpPr bwMode="auto">
              <a:xfrm>
                <a:off x="1278" y="1002"/>
                <a:ext cx="548" cy="176"/>
                <a:chOff x="1278" y="1002"/>
                <a:chExt cx="548" cy="176"/>
              </a:xfrm>
            </p:grpSpPr>
            <p:sp>
              <p:nvSpPr>
                <p:cNvPr id="170176" name="Rectangle 442"/>
                <p:cNvSpPr>
                  <a:spLocks noChangeArrowheads="1"/>
                </p:cNvSpPr>
                <p:nvPr/>
              </p:nvSpPr>
              <p:spPr bwMode="auto">
                <a:xfrm>
                  <a:off x="1390" y="1002"/>
                  <a:ext cx="188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900" b="1" i="1">
                      <a:solidFill>
                        <a:srgbClr val="000000"/>
                      </a:solidFill>
                      <a:latin typeface="Helvetica" charset="0"/>
                    </a:rPr>
                    <a:t> Judá</a:t>
                  </a:r>
                  <a:endParaRPr lang="en-US">
                    <a:latin typeface="Helvetica" charset="0"/>
                  </a:endParaRPr>
                </a:p>
              </p:txBody>
            </p:sp>
            <p:sp>
              <p:nvSpPr>
                <p:cNvPr id="170177" name="Rectangle 443"/>
                <p:cNvSpPr>
                  <a:spLocks noChangeArrowheads="1"/>
                </p:cNvSpPr>
                <p:nvPr/>
              </p:nvSpPr>
              <p:spPr bwMode="auto">
                <a:xfrm>
                  <a:off x="1278" y="1092"/>
                  <a:ext cx="548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900" b="1" u="sng">
                      <a:solidFill>
                        <a:srgbClr val="000000"/>
                      </a:solidFill>
                      <a:latin typeface="Helvetica" charset="0"/>
                    </a:rPr>
                    <a:t> En decadencia:</a:t>
                  </a:r>
                  <a:endParaRPr lang="en-US">
                    <a:latin typeface="Helvetica" charset="0"/>
                  </a:endParaRPr>
                </a:p>
              </p:txBody>
            </p:sp>
          </p:grpSp>
          <p:sp>
            <p:nvSpPr>
              <p:cNvPr id="170168" name="Rectangle 444"/>
              <p:cNvSpPr>
                <a:spLocks noChangeArrowheads="1"/>
              </p:cNvSpPr>
              <p:nvPr/>
            </p:nvSpPr>
            <p:spPr bwMode="auto">
              <a:xfrm>
                <a:off x="1254" y="1950"/>
                <a:ext cx="5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70169" name="Rectangle 445"/>
              <p:cNvSpPr>
                <a:spLocks noChangeArrowheads="1"/>
              </p:cNvSpPr>
              <p:nvPr/>
            </p:nvSpPr>
            <p:spPr bwMode="auto">
              <a:xfrm>
                <a:off x="1344" y="1950"/>
                <a:ext cx="18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 Judá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70170" name="Rectangle 446"/>
              <p:cNvSpPr>
                <a:spLocks noChangeArrowheads="1"/>
              </p:cNvSpPr>
              <p:nvPr/>
            </p:nvSpPr>
            <p:spPr bwMode="auto">
              <a:xfrm>
                <a:off x="1397" y="2024"/>
                <a:ext cx="24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u="sng">
                    <a:solidFill>
                      <a:srgbClr val="000000"/>
                    </a:solidFill>
                    <a:latin typeface="Helvetica" charset="0"/>
                  </a:rPr>
                  <a:t> Crisis: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70171" name="Rectangle 447"/>
              <p:cNvSpPr>
                <a:spLocks noChangeArrowheads="1"/>
              </p:cNvSpPr>
              <p:nvPr/>
            </p:nvSpPr>
            <p:spPr bwMode="auto">
              <a:xfrm>
                <a:off x="1282" y="3220"/>
                <a:ext cx="7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 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70172" name="Rectangle 448"/>
              <p:cNvSpPr>
                <a:spLocks noChangeArrowheads="1"/>
              </p:cNvSpPr>
              <p:nvPr/>
            </p:nvSpPr>
            <p:spPr bwMode="auto">
              <a:xfrm>
                <a:off x="1394" y="3220"/>
                <a:ext cx="16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Judá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70173" name="Rectangle 449"/>
              <p:cNvSpPr>
                <a:spLocks noChangeArrowheads="1"/>
              </p:cNvSpPr>
              <p:nvPr/>
            </p:nvSpPr>
            <p:spPr bwMode="auto">
              <a:xfrm>
                <a:off x="1305" y="3309"/>
                <a:ext cx="49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u="sng">
                    <a:solidFill>
                      <a:srgbClr val="000000"/>
                    </a:solidFill>
                    <a:latin typeface="Helvetica" charset="0"/>
                  </a:rPr>
                  <a:t>En cautividad: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70174" name="Rectangle 450"/>
              <p:cNvSpPr>
                <a:spLocks noChangeArrowheads="1"/>
              </p:cNvSpPr>
              <p:nvPr/>
            </p:nvSpPr>
            <p:spPr bwMode="auto">
              <a:xfrm>
                <a:off x="1246" y="3831"/>
                <a:ext cx="7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 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70175" name="Rectangle 451"/>
              <p:cNvSpPr>
                <a:spLocks noChangeArrowheads="1"/>
              </p:cNvSpPr>
              <p:nvPr/>
            </p:nvSpPr>
            <p:spPr bwMode="auto">
              <a:xfrm>
                <a:off x="1358" y="3831"/>
                <a:ext cx="16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Judá</a:t>
                </a:r>
                <a:endParaRPr lang="en-US">
                  <a:latin typeface="Helvetica" charset="0"/>
                </a:endParaRPr>
              </a:p>
            </p:txBody>
          </p:sp>
        </p:grpSp>
        <p:sp>
          <p:nvSpPr>
            <p:cNvPr id="170164" name="Rectangle 452"/>
            <p:cNvSpPr>
              <a:spLocks noChangeArrowheads="1"/>
            </p:cNvSpPr>
            <p:nvPr/>
          </p:nvSpPr>
          <p:spPr bwMode="auto">
            <a:xfrm>
              <a:off x="1338" y="3912"/>
              <a:ext cx="42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 u="sng">
                  <a:solidFill>
                    <a:srgbClr val="000000"/>
                  </a:solidFill>
                  <a:latin typeface="Helvetica" charset="0"/>
                </a:rPr>
                <a:t>  Al regreso:</a:t>
              </a:r>
              <a:endParaRPr lang="en-US">
                <a:latin typeface="Helvetica" charset="0"/>
              </a:endParaRPr>
            </a:p>
          </p:txBody>
        </p:sp>
      </p:grpSp>
      <p:grpSp>
        <p:nvGrpSpPr>
          <p:cNvPr id="170073" name="Group 453"/>
          <p:cNvGrpSpPr>
            <a:grpSpLocks/>
          </p:cNvGrpSpPr>
          <p:nvPr/>
        </p:nvGrpSpPr>
        <p:grpSpPr bwMode="auto">
          <a:xfrm>
            <a:off x="1527175" y="307975"/>
            <a:ext cx="739775" cy="1477963"/>
            <a:chOff x="962" y="194"/>
            <a:chExt cx="466" cy="931"/>
          </a:xfrm>
        </p:grpSpPr>
        <p:sp>
          <p:nvSpPr>
            <p:cNvPr id="170161" name="Text Box 454"/>
            <p:cNvSpPr txBox="1">
              <a:spLocks noChangeArrowheads="1"/>
            </p:cNvSpPr>
            <p:nvPr/>
          </p:nvSpPr>
          <p:spPr bwMode="auto">
            <a:xfrm>
              <a:off x="962" y="194"/>
              <a:ext cx="22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A</a:t>
              </a:r>
            </a:p>
          </p:txBody>
        </p:sp>
        <p:sp>
          <p:nvSpPr>
            <p:cNvPr id="170162" name="Text Box 455"/>
            <p:cNvSpPr txBox="1">
              <a:spLocks noChangeArrowheads="1"/>
            </p:cNvSpPr>
            <p:nvPr/>
          </p:nvSpPr>
          <p:spPr bwMode="auto">
            <a:xfrm>
              <a:off x="1201" y="981"/>
              <a:ext cx="22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A</a:t>
              </a:r>
            </a:p>
          </p:txBody>
        </p:sp>
      </p:grpSp>
      <p:grpSp>
        <p:nvGrpSpPr>
          <p:cNvPr id="170074" name="Group 456"/>
          <p:cNvGrpSpPr>
            <a:grpSpLocks/>
          </p:cNvGrpSpPr>
          <p:nvPr/>
        </p:nvGrpSpPr>
        <p:grpSpPr bwMode="auto">
          <a:xfrm>
            <a:off x="127000" y="665163"/>
            <a:ext cx="1465263" cy="6327775"/>
            <a:chOff x="80" y="419"/>
            <a:chExt cx="923" cy="3986"/>
          </a:xfrm>
        </p:grpSpPr>
        <p:sp>
          <p:nvSpPr>
            <p:cNvPr id="170156" name="Rectangle 457"/>
            <p:cNvSpPr>
              <a:spLocks noChangeArrowheads="1"/>
            </p:cNvSpPr>
            <p:nvPr/>
          </p:nvSpPr>
          <p:spPr bwMode="auto">
            <a:xfrm>
              <a:off x="80" y="1374"/>
              <a:ext cx="923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solidFill>
                    <a:schemeClr val="bg1"/>
                  </a:solidFill>
                  <a:latin typeface="Helvetica" charset="0"/>
                </a:rPr>
                <a:t>Decadencia</a:t>
              </a:r>
            </a:p>
          </p:txBody>
        </p:sp>
        <p:sp>
          <p:nvSpPr>
            <p:cNvPr id="170157" name="Rectangle 458"/>
            <p:cNvSpPr>
              <a:spLocks noChangeArrowheads="1"/>
            </p:cNvSpPr>
            <p:nvPr/>
          </p:nvSpPr>
          <p:spPr bwMode="auto">
            <a:xfrm>
              <a:off x="162" y="4038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hlink"/>
                  </a:solidFill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solidFill>
                    <a:schemeClr val="hlink"/>
                  </a:solidFill>
                  <a:latin typeface="Helvetica" charset="0"/>
                </a:rPr>
                <a:t>Al regreso</a:t>
              </a:r>
              <a:endParaRPr lang="en-US" sz="1800" b="1" i="1" u="sng">
                <a:solidFill>
                  <a:schemeClr val="bg1"/>
                </a:solidFill>
                <a:latin typeface="Helvetica" charset="0"/>
              </a:endParaRPr>
            </a:p>
          </p:txBody>
        </p:sp>
        <p:sp>
          <p:nvSpPr>
            <p:cNvPr id="170158" name="Rectangle 459"/>
            <p:cNvSpPr>
              <a:spLocks noChangeArrowheads="1"/>
            </p:cNvSpPr>
            <p:nvPr/>
          </p:nvSpPr>
          <p:spPr bwMode="auto">
            <a:xfrm>
              <a:off x="138" y="419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Israel: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(N.)</a:t>
              </a:r>
              <a:r>
                <a:rPr lang="en-US" sz="1800" b="1" i="1" u="sng">
                  <a:solidFill>
                    <a:schemeClr val="bg1"/>
                  </a:solidFill>
                  <a:latin typeface="Helvetica" charset="0"/>
                </a:rPr>
                <a:t> Solo</a:t>
              </a:r>
            </a:p>
          </p:txBody>
        </p:sp>
        <p:sp>
          <p:nvSpPr>
            <p:cNvPr id="170159" name="Rectangle 460"/>
            <p:cNvSpPr>
              <a:spLocks noChangeArrowheads="1"/>
            </p:cNvSpPr>
            <p:nvPr/>
          </p:nvSpPr>
          <p:spPr bwMode="auto">
            <a:xfrm>
              <a:off x="156" y="2596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solidFill>
                    <a:schemeClr val="bg1"/>
                  </a:solidFill>
                  <a:latin typeface="Helvetica" charset="0"/>
                </a:rPr>
                <a:t>Crisis</a:t>
              </a:r>
            </a:p>
          </p:txBody>
        </p:sp>
        <p:sp>
          <p:nvSpPr>
            <p:cNvPr id="170160" name="Rectangle 461"/>
            <p:cNvSpPr>
              <a:spLocks noChangeArrowheads="1"/>
            </p:cNvSpPr>
            <p:nvPr/>
          </p:nvSpPr>
          <p:spPr bwMode="auto">
            <a:xfrm>
              <a:off x="171" y="3403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solidFill>
                    <a:schemeClr val="bg1"/>
                  </a:solidFill>
                  <a:latin typeface="Helvetica" charset="0"/>
                </a:rPr>
                <a:t>Cautivo</a:t>
              </a:r>
            </a:p>
          </p:txBody>
        </p:sp>
      </p:grpSp>
      <p:grpSp>
        <p:nvGrpSpPr>
          <p:cNvPr id="170075" name="Group 482"/>
          <p:cNvGrpSpPr>
            <a:grpSpLocks/>
          </p:cNvGrpSpPr>
          <p:nvPr/>
        </p:nvGrpSpPr>
        <p:grpSpPr bwMode="auto">
          <a:xfrm>
            <a:off x="4116388" y="471488"/>
            <a:ext cx="2051050" cy="6834187"/>
            <a:chOff x="2593" y="297"/>
            <a:chExt cx="1292" cy="4305"/>
          </a:xfrm>
        </p:grpSpPr>
        <p:sp>
          <p:nvSpPr>
            <p:cNvPr id="170139" name="Text Box 483"/>
            <p:cNvSpPr txBox="1">
              <a:spLocks noChangeArrowheads="1"/>
            </p:cNvSpPr>
            <p:nvPr/>
          </p:nvSpPr>
          <p:spPr bwMode="auto">
            <a:xfrm>
              <a:off x="2607" y="2782"/>
              <a:ext cx="124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800" b="1" i="1">
                  <a:latin typeface="Helvetica" charset="0"/>
                </a:rPr>
                <a:t>umerosos</a:t>
              </a:r>
            </a:p>
          </p:txBody>
        </p:sp>
        <p:sp>
          <p:nvSpPr>
            <p:cNvPr id="170140" name="Rectangle 484"/>
            <p:cNvSpPr>
              <a:spLocks noChangeArrowheads="1"/>
            </p:cNvSpPr>
            <p:nvPr/>
          </p:nvSpPr>
          <p:spPr bwMode="auto">
            <a:xfrm>
              <a:off x="2593" y="692"/>
              <a:ext cx="4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oyas</a:t>
              </a:r>
            </a:p>
          </p:txBody>
        </p:sp>
        <p:sp>
          <p:nvSpPr>
            <p:cNvPr id="170141" name="Rectangle 485"/>
            <p:cNvSpPr>
              <a:spLocks noChangeArrowheads="1"/>
            </p:cNvSpPr>
            <p:nvPr/>
          </p:nvSpPr>
          <p:spPr bwMode="auto">
            <a:xfrm>
              <a:off x="2600" y="484"/>
              <a:ext cx="5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frecía</a:t>
              </a:r>
            </a:p>
          </p:txBody>
        </p:sp>
        <p:sp>
          <p:nvSpPr>
            <p:cNvPr id="170142" name="Text Box 486"/>
            <p:cNvSpPr txBox="1">
              <a:spLocks noChangeArrowheads="1"/>
            </p:cNvSpPr>
            <p:nvPr/>
          </p:nvSpPr>
          <p:spPr bwMode="auto">
            <a:xfrm>
              <a:off x="2609" y="3011"/>
              <a:ext cx="96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800" b="1" i="1">
                  <a:latin typeface="Helvetica" charset="0"/>
                </a:rPr>
                <a:t>ectores</a:t>
              </a:r>
            </a:p>
          </p:txBody>
        </p:sp>
        <p:sp>
          <p:nvSpPr>
            <p:cNvPr id="170143" name="Text Box 487"/>
            <p:cNvSpPr txBox="1">
              <a:spLocks noChangeArrowheads="1"/>
            </p:cNvSpPr>
            <p:nvPr/>
          </p:nvSpPr>
          <p:spPr bwMode="auto">
            <a:xfrm>
              <a:off x="2610" y="2138"/>
              <a:ext cx="111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800" b="1" i="1">
                  <a:latin typeface="Helvetica" charset="0"/>
                </a:rPr>
                <a:t>erusal</a:t>
              </a:r>
              <a:r>
                <a:rPr lang="es-ES" sz="1800" b="1" i="1">
                  <a:latin typeface="Arial" charset="0"/>
                </a:rPr>
                <a:t>én</a:t>
              </a:r>
              <a:endParaRPr lang="en-US" sz="1800" b="1" i="1">
                <a:latin typeface="Helvetica" charset="0"/>
              </a:endParaRPr>
            </a:p>
          </p:txBody>
        </p:sp>
        <p:sp>
          <p:nvSpPr>
            <p:cNvPr id="170144" name="Text Box 488"/>
            <p:cNvSpPr txBox="1">
              <a:spLocks noChangeArrowheads="1"/>
            </p:cNvSpPr>
            <p:nvPr/>
          </p:nvSpPr>
          <p:spPr bwMode="auto">
            <a:xfrm>
              <a:off x="2616" y="2559"/>
              <a:ext cx="118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800" b="1" i="1">
                  <a:latin typeface="Helvetica" charset="0"/>
                </a:rPr>
                <a:t>ospedaba</a:t>
              </a:r>
            </a:p>
          </p:txBody>
        </p:sp>
        <p:sp>
          <p:nvSpPr>
            <p:cNvPr id="170145" name="Text Box 489"/>
            <p:cNvSpPr txBox="1">
              <a:spLocks noChangeArrowheads="1"/>
            </p:cNvSpPr>
            <p:nvPr/>
          </p:nvSpPr>
          <p:spPr bwMode="auto">
            <a:xfrm>
              <a:off x="2598" y="1348"/>
              <a:ext cx="794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7332" tIns="38666" rIns="77332" bIns="38666">
              <a:spAutoFit/>
            </a:bodyPr>
            <a:lstStyle>
              <a:lvl1pPr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amás</a:t>
              </a:r>
            </a:p>
          </p:txBody>
        </p:sp>
        <p:sp>
          <p:nvSpPr>
            <p:cNvPr id="170146" name="Rectangle 490"/>
            <p:cNvSpPr>
              <a:spLocks noChangeArrowheads="1"/>
            </p:cNvSpPr>
            <p:nvPr/>
          </p:nvSpPr>
          <p:spPr bwMode="auto">
            <a:xfrm>
              <a:off x="2643" y="1184"/>
              <a:ext cx="3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820738"/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srael</a:t>
              </a:r>
              <a:endParaRPr lang="en-US" sz="1800" b="1" i="1">
                <a:latin typeface="Helvetica" charset="0"/>
              </a:endParaRPr>
            </a:p>
          </p:txBody>
        </p:sp>
        <p:sp>
          <p:nvSpPr>
            <p:cNvPr id="170147" name="Rectangle 491"/>
            <p:cNvSpPr>
              <a:spLocks noChangeArrowheads="1"/>
            </p:cNvSpPr>
            <p:nvPr/>
          </p:nvSpPr>
          <p:spPr bwMode="auto">
            <a:xfrm>
              <a:off x="2664" y="3417"/>
              <a:ext cx="1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820738"/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ra</a:t>
              </a:r>
              <a:endParaRPr lang="en-US" sz="1800" b="1" i="1">
                <a:latin typeface="Helvetica" charset="0"/>
              </a:endParaRPr>
            </a:p>
          </p:txBody>
        </p:sp>
        <p:sp>
          <p:nvSpPr>
            <p:cNvPr id="170148" name="Rectangle 492"/>
            <p:cNvSpPr>
              <a:spLocks noChangeArrowheads="1"/>
            </p:cNvSpPr>
            <p:nvPr/>
          </p:nvSpPr>
          <p:spPr bwMode="auto">
            <a:xfrm>
              <a:off x="2665" y="3628"/>
              <a:ext cx="28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820738"/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ifícil</a:t>
              </a:r>
              <a:endParaRPr lang="en-US" sz="1800" b="1" i="1">
                <a:latin typeface="Helvetica" charset="0"/>
              </a:endParaRPr>
            </a:p>
          </p:txBody>
        </p:sp>
        <p:sp>
          <p:nvSpPr>
            <p:cNvPr id="170149" name="Rectangle 493"/>
            <p:cNvSpPr>
              <a:spLocks noChangeArrowheads="1"/>
            </p:cNvSpPr>
            <p:nvPr/>
          </p:nvSpPr>
          <p:spPr bwMode="auto">
            <a:xfrm>
              <a:off x="2674" y="4030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820738"/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ay</a:t>
              </a:r>
              <a:endParaRPr lang="en-US" sz="1800" i="1">
                <a:latin typeface="Helvetica" charset="0"/>
              </a:endParaRPr>
            </a:p>
          </p:txBody>
        </p:sp>
        <p:sp>
          <p:nvSpPr>
            <p:cNvPr id="170150" name="Rectangle 494"/>
            <p:cNvSpPr>
              <a:spLocks noChangeArrowheads="1"/>
            </p:cNvSpPr>
            <p:nvPr/>
          </p:nvSpPr>
          <p:spPr bwMode="auto">
            <a:xfrm>
              <a:off x="2663" y="4224"/>
              <a:ext cx="3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820738"/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orros</a:t>
              </a:r>
              <a:endParaRPr lang="en-US" sz="1800" i="1">
                <a:latin typeface="Helvetica" charset="0"/>
              </a:endParaRPr>
            </a:p>
          </p:txBody>
        </p:sp>
        <p:sp>
          <p:nvSpPr>
            <p:cNvPr id="170151" name="Rectangle 495"/>
            <p:cNvSpPr>
              <a:spLocks noChangeArrowheads="1"/>
            </p:cNvSpPr>
            <p:nvPr/>
          </p:nvSpPr>
          <p:spPr bwMode="auto">
            <a:xfrm>
              <a:off x="2676" y="4429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820738"/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arrones</a:t>
              </a:r>
              <a:endParaRPr lang="en-US" sz="1800" i="1">
                <a:latin typeface="Helvetica" charset="0"/>
              </a:endParaRPr>
            </a:p>
          </p:txBody>
        </p:sp>
        <p:sp>
          <p:nvSpPr>
            <p:cNvPr id="170152" name="Rectangle 496"/>
            <p:cNvSpPr>
              <a:spLocks noChangeArrowheads="1"/>
            </p:cNvSpPr>
            <p:nvPr/>
          </p:nvSpPr>
          <p:spPr bwMode="auto">
            <a:xfrm>
              <a:off x="2611" y="297"/>
              <a:ext cx="4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rabia</a:t>
              </a:r>
            </a:p>
          </p:txBody>
        </p:sp>
        <p:sp>
          <p:nvSpPr>
            <p:cNvPr id="170153" name="Text Box 497"/>
            <p:cNvSpPr txBox="1">
              <a:spLocks noChangeArrowheads="1"/>
            </p:cNvSpPr>
            <p:nvPr/>
          </p:nvSpPr>
          <p:spPr bwMode="auto">
            <a:xfrm>
              <a:off x="2613" y="1552"/>
              <a:ext cx="795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7332" tIns="38666" rIns="77332" bIns="38666">
              <a:spAutoFit/>
            </a:bodyPr>
            <a:lstStyle>
              <a:lvl1pPr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ostró</a:t>
              </a:r>
            </a:p>
          </p:txBody>
        </p:sp>
        <p:sp>
          <p:nvSpPr>
            <p:cNvPr id="170154" name="Text Box 498"/>
            <p:cNvSpPr txBox="1">
              <a:spLocks noChangeArrowheads="1"/>
            </p:cNvSpPr>
            <p:nvPr/>
          </p:nvSpPr>
          <p:spPr bwMode="auto">
            <a:xfrm>
              <a:off x="2609" y="1764"/>
              <a:ext cx="999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7332" tIns="38666" rIns="77332" bIns="38666">
              <a:spAutoFit/>
            </a:bodyPr>
            <a:lstStyle>
              <a:lvl1pPr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tención</a:t>
              </a:r>
            </a:p>
          </p:txBody>
        </p:sp>
        <p:sp>
          <p:nvSpPr>
            <p:cNvPr id="170155" name="Text Box 499"/>
            <p:cNvSpPr txBox="1">
              <a:spLocks noChangeArrowheads="1"/>
            </p:cNvSpPr>
            <p:nvPr/>
          </p:nvSpPr>
          <p:spPr bwMode="auto">
            <a:xfrm>
              <a:off x="2616" y="2341"/>
              <a:ext cx="126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800" b="1" i="1">
                  <a:latin typeface="Helvetica" charset="0"/>
                </a:rPr>
                <a:t>iteralmente</a:t>
              </a:r>
            </a:p>
          </p:txBody>
        </p:sp>
      </p:grpSp>
      <p:grpSp>
        <p:nvGrpSpPr>
          <p:cNvPr id="170076" name="Group 501"/>
          <p:cNvGrpSpPr>
            <a:grpSpLocks/>
          </p:cNvGrpSpPr>
          <p:nvPr/>
        </p:nvGrpSpPr>
        <p:grpSpPr bwMode="auto">
          <a:xfrm>
            <a:off x="1625600" y="482600"/>
            <a:ext cx="1495425" cy="6788150"/>
            <a:chOff x="1024" y="304"/>
            <a:chExt cx="942" cy="4276"/>
          </a:xfrm>
        </p:grpSpPr>
        <p:grpSp>
          <p:nvGrpSpPr>
            <p:cNvPr id="170116" name="Group 502"/>
            <p:cNvGrpSpPr>
              <a:grpSpLocks/>
            </p:cNvGrpSpPr>
            <p:nvPr/>
          </p:nvGrpSpPr>
          <p:grpSpPr bwMode="auto">
            <a:xfrm>
              <a:off x="1153" y="3400"/>
              <a:ext cx="699" cy="1180"/>
              <a:chOff x="1153" y="3400"/>
              <a:chExt cx="699" cy="1180"/>
            </a:xfrm>
          </p:grpSpPr>
          <p:sp>
            <p:nvSpPr>
              <p:cNvPr id="170134" name="Rectangle 503"/>
              <p:cNvSpPr>
                <a:spLocks noChangeArrowheads="1"/>
              </p:cNvSpPr>
              <p:nvPr/>
            </p:nvSpPr>
            <p:spPr bwMode="auto">
              <a:xfrm>
                <a:off x="1268" y="3400"/>
                <a:ext cx="5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Ezequiel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70135" name="Rectangle 504"/>
              <p:cNvSpPr>
                <a:spLocks noChangeArrowheads="1"/>
              </p:cNvSpPr>
              <p:nvPr/>
            </p:nvSpPr>
            <p:spPr bwMode="auto">
              <a:xfrm>
                <a:off x="1325" y="3609"/>
                <a:ext cx="43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Daniel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70136" name="Rectangle 505"/>
              <p:cNvSpPr>
                <a:spLocks noChangeArrowheads="1"/>
              </p:cNvSpPr>
              <p:nvPr/>
            </p:nvSpPr>
            <p:spPr bwMode="auto">
              <a:xfrm>
                <a:off x="1274" y="4012"/>
                <a:ext cx="44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Hageo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70137" name="Rectangle 506"/>
              <p:cNvSpPr>
                <a:spLocks noChangeArrowheads="1"/>
              </p:cNvSpPr>
              <p:nvPr/>
            </p:nvSpPr>
            <p:spPr bwMode="auto">
              <a:xfrm>
                <a:off x="1210" y="4203"/>
                <a:ext cx="5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Zacarías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70138" name="Rectangle 507"/>
              <p:cNvSpPr>
                <a:spLocks noChangeArrowheads="1"/>
              </p:cNvSpPr>
              <p:nvPr/>
            </p:nvSpPr>
            <p:spPr bwMode="auto">
              <a:xfrm>
                <a:off x="1153" y="4407"/>
                <a:ext cx="69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Malaquías</a:t>
                </a:r>
                <a:endParaRPr lang="en-US" sz="1800">
                  <a:latin typeface="Helvetica" charset="0"/>
                </a:endParaRPr>
              </a:p>
            </p:txBody>
          </p:sp>
        </p:grpSp>
        <p:grpSp>
          <p:nvGrpSpPr>
            <p:cNvPr id="170117" name="Group 508"/>
            <p:cNvGrpSpPr>
              <a:grpSpLocks/>
            </p:cNvGrpSpPr>
            <p:nvPr/>
          </p:nvGrpSpPr>
          <p:grpSpPr bwMode="auto">
            <a:xfrm>
              <a:off x="1209" y="304"/>
              <a:ext cx="576" cy="1630"/>
              <a:chOff x="1209" y="304"/>
              <a:chExt cx="576" cy="1630"/>
            </a:xfrm>
          </p:grpSpPr>
          <p:sp>
            <p:nvSpPr>
              <p:cNvPr id="170125" name="Rectangle 509"/>
              <p:cNvSpPr>
                <a:spLocks noChangeArrowheads="1"/>
              </p:cNvSpPr>
              <p:nvPr/>
            </p:nvSpPr>
            <p:spPr bwMode="auto">
              <a:xfrm>
                <a:off x="1292" y="1742"/>
                <a:ext cx="39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         (Edom)</a:t>
                </a:r>
                <a:endParaRPr lang="en-US" sz="1000">
                  <a:latin typeface="Helvetica" charset="0"/>
                </a:endParaRPr>
              </a:p>
            </p:txBody>
          </p:sp>
          <p:sp>
            <p:nvSpPr>
              <p:cNvPr id="170126" name="Rectangle 510"/>
              <p:cNvSpPr>
                <a:spLocks noChangeArrowheads="1"/>
              </p:cNvSpPr>
              <p:nvPr/>
            </p:nvSpPr>
            <p:spPr bwMode="auto">
              <a:xfrm>
                <a:off x="1345" y="749"/>
                <a:ext cx="293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000" b="1">
                    <a:latin typeface="Arial" charset="0"/>
                  </a:rPr>
                  <a:t>(Nínive)</a:t>
                </a:r>
                <a:endParaRPr lang="en-US" sz="1000">
                  <a:latin typeface="Arial" charset="0"/>
                </a:endParaRPr>
              </a:p>
            </p:txBody>
          </p:sp>
          <p:sp>
            <p:nvSpPr>
              <p:cNvPr id="170127" name="Rectangle 511"/>
              <p:cNvSpPr>
                <a:spLocks noChangeArrowheads="1"/>
              </p:cNvSpPr>
              <p:nvPr/>
            </p:nvSpPr>
            <p:spPr bwMode="auto">
              <a:xfrm>
                <a:off x="1259" y="1705"/>
                <a:ext cx="4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Abdías</a:t>
                </a:r>
                <a:endParaRPr lang="en-US" sz="1600">
                  <a:latin typeface="Helvetica" charset="0"/>
                </a:endParaRPr>
              </a:p>
            </p:txBody>
          </p:sp>
          <p:sp>
            <p:nvSpPr>
              <p:cNvPr id="170128" name="Rectangle 512"/>
              <p:cNvSpPr>
                <a:spLocks noChangeArrowheads="1"/>
              </p:cNvSpPr>
              <p:nvPr/>
            </p:nvSpPr>
            <p:spPr bwMode="auto">
              <a:xfrm>
                <a:off x="1294" y="1169"/>
                <a:ext cx="4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Isaías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70129" name="Rectangle 513"/>
              <p:cNvSpPr>
                <a:spLocks noChangeArrowheads="1"/>
              </p:cNvSpPr>
              <p:nvPr/>
            </p:nvSpPr>
            <p:spPr bwMode="auto">
              <a:xfrm>
                <a:off x="1209" y="1563"/>
                <a:ext cx="5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Miqueas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70130" name="Rectangle 514"/>
              <p:cNvSpPr>
                <a:spLocks noChangeArrowheads="1"/>
              </p:cNvSpPr>
              <p:nvPr/>
            </p:nvSpPr>
            <p:spPr bwMode="auto">
              <a:xfrm>
                <a:off x="1351" y="1354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Joel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70131" name="Rectangle 515"/>
              <p:cNvSpPr>
                <a:spLocks noChangeArrowheads="1"/>
              </p:cNvSpPr>
              <p:nvPr/>
            </p:nvSpPr>
            <p:spPr bwMode="auto">
              <a:xfrm>
                <a:off x="1293" y="633"/>
                <a:ext cx="41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latin typeface="Arial" charset="0"/>
                  </a:rPr>
                  <a:t>Jonás</a:t>
                </a:r>
                <a:endParaRPr lang="en-US" sz="1800">
                  <a:latin typeface="Arial" charset="0"/>
                </a:endParaRPr>
              </a:p>
            </p:txBody>
          </p:sp>
          <p:sp>
            <p:nvSpPr>
              <p:cNvPr id="170132" name="Rectangle 516"/>
              <p:cNvSpPr>
                <a:spLocks noChangeArrowheads="1"/>
              </p:cNvSpPr>
              <p:nvPr/>
            </p:nvSpPr>
            <p:spPr bwMode="auto">
              <a:xfrm>
                <a:off x="1298" y="304"/>
                <a:ext cx="4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latin typeface="Arial" charset="0"/>
                  </a:rPr>
                  <a:t>Amós</a:t>
                </a:r>
                <a:endParaRPr lang="en-US" sz="1800">
                  <a:latin typeface="Arial" charset="0"/>
                </a:endParaRPr>
              </a:p>
            </p:txBody>
          </p:sp>
          <p:sp>
            <p:nvSpPr>
              <p:cNvPr id="170133" name="Rectangle 517"/>
              <p:cNvSpPr>
                <a:spLocks noChangeArrowheads="1"/>
              </p:cNvSpPr>
              <p:nvPr/>
            </p:nvSpPr>
            <p:spPr bwMode="auto">
              <a:xfrm>
                <a:off x="1260" y="487"/>
                <a:ext cx="47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latin typeface="Arial" charset="0"/>
                  </a:rPr>
                  <a:t>Oseas </a:t>
                </a:r>
                <a:endParaRPr lang="en-US" sz="1800">
                  <a:latin typeface="Arial" charset="0"/>
                </a:endParaRPr>
              </a:p>
            </p:txBody>
          </p:sp>
        </p:grpSp>
        <p:grpSp>
          <p:nvGrpSpPr>
            <p:cNvPr id="170118" name="Group 518"/>
            <p:cNvGrpSpPr>
              <a:grpSpLocks/>
            </p:cNvGrpSpPr>
            <p:nvPr/>
          </p:nvGrpSpPr>
          <p:grpSpPr bwMode="auto">
            <a:xfrm>
              <a:off x="1024" y="2186"/>
              <a:ext cx="942" cy="1037"/>
              <a:chOff x="1024" y="2186"/>
              <a:chExt cx="942" cy="1037"/>
            </a:xfrm>
          </p:grpSpPr>
          <p:sp>
            <p:nvSpPr>
              <p:cNvPr id="170119" name="Text Box 519"/>
              <p:cNvSpPr txBox="1">
                <a:spLocks noChangeArrowheads="1"/>
              </p:cNvSpPr>
              <p:nvPr/>
            </p:nvSpPr>
            <p:spPr bwMode="auto">
              <a:xfrm>
                <a:off x="1131" y="2828"/>
                <a:ext cx="71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000" b="1">
                    <a:latin typeface="Helvetica" charset="0"/>
                  </a:rPr>
                  <a:t>(Niveveh)</a:t>
                </a:r>
              </a:p>
            </p:txBody>
          </p:sp>
          <p:sp>
            <p:nvSpPr>
              <p:cNvPr id="170120" name="Rectangle 520"/>
              <p:cNvSpPr>
                <a:spLocks noChangeArrowheads="1"/>
              </p:cNvSpPr>
              <p:nvPr/>
            </p:nvSpPr>
            <p:spPr bwMode="auto">
              <a:xfrm>
                <a:off x="1239" y="2186"/>
                <a:ext cx="5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500" b="1">
                    <a:solidFill>
                      <a:srgbClr val="000000"/>
                    </a:solidFill>
                    <a:latin typeface="Helvetica" charset="0"/>
                  </a:rPr>
                  <a:t>Jeremías</a:t>
                </a:r>
                <a:endParaRPr lang="en-US" sz="1400">
                  <a:latin typeface="Helvetica" charset="0"/>
                </a:endParaRPr>
              </a:p>
            </p:txBody>
          </p:sp>
          <p:sp>
            <p:nvSpPr>
              <p:cNvPr id="170121" name="Rectangle 521"/>
              <p:cNvSpPr>
                <a:spLocks noChangeArrowheads="1"/>
              </p:cNvSpPr>
              <p:nvPr/>
            </p:nvSpPr>
            <p:spPr bwMode="auto">
              <a:xfrm>
                <a:off x="1191" y="2568"/>
                <a:ext cx="6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Habacuc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70122" name="Rectangle 522"/>
              <p:cNvSpPr>
                <a:spLocks noChangeArrowheads="1"/>
              </p:cNvSpPr>
              <p:nvPr/>
            </p:nvSpPr>
            <p:spPr bwMode="auto">
              <a:xfrm>
                <a:off x="1057" y="2692"/>
                <a:ext cx="873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800" b="1">
                    <a:latin typeface="Helvetica" charset="0"/>
                  </a:rPr>
                  <a:t>Nahúm</a:t>
                </a:r>
              </a:p>
            </p:txBody>
          </p:sp>
          <p:sp>
            <p:nvSpPr>
              <p:cNvPr id="170123" name="Rectangle 523"/>
              <p:cNvSpPr>
                <a:spLocks noChangeArrowheads="1"/>
              </p:cNvSpPr>
              <p:nvPr/>
            </p:nvSpPr>
            <p:spPr bwMode="auto">
              <a:xfrm>
                <a:off x="1024" y="2994"/>
                <a:ext cx="942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800" b="1">
                    <a:latin typeface="Helvetica" charset="0"/>
                  </a:rPr>
                  <a:t>Sofonías</a:t>
                </a:r>
              </a:p>
            </p:txBody>
          </p:sp>
          <p:sp>
            <p:nvSpPr>
              <p:cNvPr id="170124" name="Rectangle 524"/>
              <p:cNvSpPr>
                <a:spLocks noChangeArrowheads="1"/>
              </p:cNvSpPr>
              <p:nvPr/>
            </p:nvSpPr>
            <p:spPr bwMode="auto">
              <a:xfrm>
                <a:off x="1153" y="2339"/>
                <a:ext cx="672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>
                  <a:lnSpc>
                    <a:spcPct val="60000"/>
                  </a:lnSpc>
                </a:pPr>
                <a:r>
                  <a:rPr lang="en-US" sz="1600" b="1">
                    <a:solidFill>
                      <a:srgbClr val="000000"/>
                    </a:solidFill>
                    <a:latin typeface="Helvetica" charset="0"/>
                  </a:rPr>
                  <a:t>Lamenta-      ciones</a:t>
                </a:r>
                <a:endParaRPr lang="en-US" sz="1600">
                  <a:latin typeface="Helvetica" charset="0"/>
                </a:endParaRPr>
              </a:p>
            </p:txBody>
          </p:sp>
        </p:grpSp>
      </p:grpSp>
      <p:grpSp>
        <p:nvGrpSpPr>
          <p:cNvPr id="170077" name="Group 525"/>
          <p:cNvGrpSpPr>
            <a:grpSpLocks/>
          </p:cNvGrpSpPr>
          <p:nvPr/>
        </p:nvGrpSpPr>
        <p:grpSpPr bwMode="auto">
          <a:xfrm>
            <a:off x="4105275" y="1508125"/>
            <a:ext cx="1222375" cy="53975"/>
            <a:chOff x="1127" y="961"/>
            <a:chExt cx="770" cy="34"/>
          </a:xfrm>
        </p:grpSpPr>
        <p:sp>
          <p:nvSpPr>
            <p:cNvPr id="170111" name="Freeform 526"/>
            <p:cNvSpPr>
              <a:spLocks/>
            </p:cNvSpPr>
            <p:nvPr/>
          </p:nvSpPr>
          <p:spPr bwMode="auto">
            <a:xfrm>
              <a:off x="1127" y="961"/>
              <a:ext cx="111" cy="34"/>
            </a:xfrm>
            <a:custGeom>
              <a:avLst/>
              <a:gdLst>
                <a:gd name="T0" fmla="*/ 0 w 111"/>
                <a:gd name="T1" fmla="*/ 0 h 34"/>
                <a:gd name="T2" fmla="*/ 111 w 111"/>
                <a:gd name="T3" fmla="*/ 0 h 34"/>
                <a:gd name="T4" fmla="*/ 111 w 111"/>
                <a:gd name="T5" fmla="*/ 23 h 34"/>
                <a:gd name="T6" fmla="*/ 111 w 111"/>
                <a:gd name="T7" fmla="*/ 34 h 34"/>
                <a:gd name="T8" fmla="*/ 0 w 111"/>
                <a:gd name="T9" fmla="*/ 34 h 34"/>
                <a:gd name="T10" fmla="*/ 0 w 111"/>
                <a:gd name="T11" fmla="*/ 23 h 34"/>
                <a:gd name="T12" fmla="*/ 0 w 11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"/>
                <a:gd name="T22" fmla="*/ 0 h 34"/>
                <a:gd name="T23" fmla="*/ 111 w 11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" h="34">
                  <a:moveTo>
                    <a:pt x="0" y="0"/>
                  </a:moveTo>
                  <a:lnTo>
                    <a:pt x="111" y="0"/>
                  </a:lnTo>
                  <a:lnTo>
                    <a:pt x="111" y="23"/>
                  </a:lnTo>
                  <a:lnTo>
                    <a:pt x="111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12" name="Freeform 527"/>
            <p:cNvSpPr>
              <a:spLocks/>
            </p:cNvSpPr>
            <p:nvPr/>
          </p:nvSpPr>
          <p:spPr bwMode="auto">
            <a:xfrm>
              <a:off x="1294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13" name="Freeform 528"/>
            <p:cNvSpPr>
              <a:spLocks/>
            </p:cNvSpPr>
            <p:nvPr/>
          </p:nvSpPr>
          <p:spPr bwMode="auto">
            <a:xfrm>
              <a:off x="1461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14" name="Freeform 529"/>
            <p:cNvSpPr>
              <a:spLocks/>
            </p:cNvSpPr>
            <p:nvPr/>
          </p:nvSpPr>
          <p:spPr bwMode="auto">
            <a:xfrm>
              <a:off x="1618" y="961"/>
              <a:ext cx="111" cy="34"/>
            </a:xfrm>
            <a:custGeom>
              <a:avLst/>
              <a:gdLst>
                <a:gd name="T0" fmla="*/ 0 w 111"/>
                <a:gd name="T1" fmla="*/ 0 h 34"/>
                <a:gd name="T2" fmla="*/ 111 w 111"/>
                <a:gd name="T3" fmla="*/ 0 h 34"/>
                <a:gd name="T4" fmla="*/ 111 w 111"/>
                <a:gd name="T5" fmla="*/ 23 h 34"/>
                <a:gd name="T6" fmla="*/ 111 w 111"/>
                <a:gd name="T7" fmla="*/ 34 h 34"/>
                <a:gd name="T8" fmla="*/ 0 w 111"/>
                <a:gd name="T9" fmla="*/ 34 h 34"/>
                <a:gd name="T10" fmla="*/ 0 w 111"/>
                <a:gd name="T11" fmla="*/ 23 h 34"/>
                <a:gd name="T12" fmla="*/ 0 w 11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"/>
                <a:gd name="T22" fmla="*/ 0 h 34"/>
                <a:gd name="T23" fmla="*/ 111 w 11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" h="34">
                  <a:moveTo>
                    <a:pt x="0" y="0"/>
                  </a:moveTo>
                  <a:lnTo>
                    <a:pt x="111" y="0"/>
                  </a:lnTo>
                  <a:lnTo>
                    <a:pt x="111" y="23"/>
                  </a:lnTo>
                  <a:lnTo>
                    <a:pt x="111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15" name="Freeform 530"/>
            <p:cNvSpPr>
              <a:spLocks/>
            </p:cNvSpPr>
            <p:nvPr/>
          </p:nvSpPr>
          <p:spPr bwMode="auto">
            <a:xfrm>
              <a:off x="1785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3187" name="Rectangle 531"/>
          <p:cNvSpPr>
            <a:spLocks noChangeArrowheads="1"/>
          </p:cNvSpPr>
          <p:nvPr/>
        </p:nvSpPr>
        <p:spPr bwMode="auto">
          <a:xfrm>
            <a:off x="5792788" y="4273550"/>
            <a:ext cx="3690937" cy="688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32F04D"/>
                </a:solidFill>
                <a:latin typeface="Helvetica" charset="0"/>
              </a:rPr>
              <a:t>Herramienta para memorizar:</a:t>
            </a:r>
            <a:endParaRPr lang="en-US" sz="4000" b="1">
              <a:solidFill>
                <a:srgbClr val="32F04D"/>
              </a:solidFill>
              <a:latin typeface="Helvetica" charset="0"/>
            </a:endParaRPr>
          </a:p>
        </p:txBody>
      </p:sp>
      <p:sp>
        <p:nvSpPr>
          <p:cNvPr id="170079" name="Rectangle 534"/>
          <p:cNvSpPr>
            <a:spLocks noChangeArrowheads="1"/>
          </p:cNvSpPr>
          <p:nvPr/>
        </p:nvSpPr>
        <p:spPr bwMode="auto">
          <a:xfrm>
            <a:off x="4111625" y="1825625"/>
            <a:ext cx="25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>
              <a:latin typeface="Helvetica" charset="0"/>
            </a:endParaRPr>
          </a:p>
        </p:txBody>
      </p:sp>
      <p:sp>
        <p:nvSpPr>
          <p:cNvPr id="1223212" name="Rectangle 556"/>
          <p:cNvSpPr>
            <a:spLocks noChangeArrowheads="1"/>
          </p:cNvSpPr>
          <p:nvPr/>
        </p:nvSpPr>
        <p:spPr bwMode="auto">
          <a:xfrm>
            <a:off x="2206625" y="330200"/>
            <a:ext cx="373063" cy="7104063"/>
          </a:xfrm>
          <a:prstGeom prst="rect">
            <a:avLst/>
          </a:prstGeom>
          <a:noFill/>
          <a:ln w="50800">
            <a:solidFill>
              <a:schemeClr val="accent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70081" name="Group 581"/>
          <p:cNvGrpSpPr>
            <a:grpSpLocks/>
          </p:cNvGrpSpPr>
          <p:nvPr/>
        </p:nvGrpSpPr>
        <p:grpSpPr bwMode="auto">
          <a:xfrm>
            <a:off x="3811588" y="465138"/>
            <a:ext cx="447675" cy="6854825"/>
            <a:chOff x="2401" y="293"/>
            <a:chExt cx="282" cy="4318"/>
          </a:xfrm>
        </p:grpSpPr>
        <p:sp>
          <p:nvSpPr>
            <p:cNvPr id="170090" name="Rectangle 559"/>
            <p:cNvSpPr>
              <a:spLocks noChangeArrowheads="1"/>
            </p:cNvSpPr>
            <p:nvPr/>
          </p:nvSpPr>
          <p:spPr bwMode="auto">
            <a:xfrm>
              <a:off x="2523" y="4005"/>
              <a:ext cx="16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     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70091" name="Rectangle 560"/>
            <p:cNvSpPr>
              <a:spLocks noChangeArrowheads="1"/>
            </p:cNvSpPr>
            <p:nvPr/>
          </p:nvSpPr>
          <p:spPr bwMode="auto">
            <a:xfrm>
              <a:off x="2646" y="2035"/>
              <a:ext cx="2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70092" name="Rectangle 561"/>
            <p:cNvSpPr>
              <a:spLocks noChangeArrowheads="1"/>
            </p:cNvSpPr>
            <p:nvPr/>
          </p:nvSpPr>
          <p:spPr bwMode="auto">
            <a:xfrm>
              <a:off x="2506" y="293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A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0093" name="Rectangle 562"/>
            <p:cNvSpPr>
              <a:spLocks noChangeArrowheads="1"/>
            </p:cNvSpPr>
            <p:nvPr/>
          </p:nvSpPr>
          <p:spPr bwMode="auto">
            <a:xfrm>
              <a:off x="2590" y="1060"/>
              <a:ext cx="6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70094" name="Rectangle 563"/>
            <p:cNvSpPr>
              <a:spLocks noChangeArrowheads="1"/>
            </p:cNvSpPr>
            <p:nvPr/>
          </p:nvSpPr>
          <p:spPr bwMode="auto">
            <a:xfrm>
              <a:off x="2401" y="794"/>
              <a:ext cx="23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300" b="1">
                  <a:solidFill>
                    <a:srgbClr val="000000"/>
                  </a:solidFill>
                  <a:latin typeface="Helvetica" charset="0"/>
                </a:rPr>
                <a:t>      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70095" name="Rectangle 564"/>
            <p:cNvSpPr>
              <a:spLocks noChangeArrowheads="1"/>
            </p:cNvSpPr>
            <p:nvPr/>
          </p:nvSpPr>
          <p:spPr bwMode="auto">
            <a:xfrm>
              <a:off x="2482" y="489"/>
              <a:ext cx="14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O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0096" name="Rectangle 565"/>
            <p:cNvSpPr>
              <a:spLocks noChangeArrowheads="1"/>
            </p:cNvSpPr>
            <p:nvPr/>
          </p:nvSpPr>
          <p:spPr bwMode="auto">
            <a:xfrm>
              <a:off x="2523" y="672"/>
              <a:ext cx="10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J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0097" name="Rectangle 566"/>
            <p:cNvSpPr>
              <a:spLocks noChangeArrowheads="1"/>
            </p:cNvSpPr>
            <p:nvPr/>
          </p:nvSpPr>
          <p:spPr bwMode="auto">
            <a:xfrm>
              <a:off x="2545" y="1139"/>
              <a:ext cx="5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I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0098" name="Rectangle 567"/>
            <p:cNvSpPr>
              <a:spLocks noChangeArrowheads="1"/>
            </p:cNvSpPr>
            <p:nvPr/>
          </p:nvSpPr>
          <p:spPr bwMode="auto">
            <a:xfrm>
              <a:off x="2523" y="1328"/>
              <a:ext cx="10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J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0099" name="Rectangle 568"/>
            <p:cNvSpPr>
              <a:spLocks noChangeArrowheads="1"/>
            </p:cNvSpPr>
            <p:nvPr/>
          </p:nvSpPr>
          <p:spPr bwMode="auto">
            <a:xfrm>
              <a:off x="2495" y="1528"/>
              <a:ext cx="16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M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0100" name="Rectangle 569"/>
            <p:cNvSpPr>
              <a:spLocks noChangeArrowheads="1"/>
            </p:cNvSpPr>
            <p:nvPr/>
          </p:nvSpPr>
          <p:spPr bwMode="auto">
            <a:xfrm>
              <a:off x="2514" y="1753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A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0101" name="Rectangle 570"/>
            <p:cNvSpPr>
              <a:spLocks noChangeArrowheads="1"/>
            </p:cNvSpPr>
            <p:nvPr/>
          </p:nvSpPr>
          <p:spPr bwMode="auto">
            <a:xfrm>
              <a:off x="2524" y="2137"/>
              <a:ext cx="10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J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0102" name="Rectangle 571"/>
            <p:cNvSpPr>
              <a:spLocks noChangeArrowheads="1"/>
            </p:cNvSpPr>
            <p:nvPr/>
          </p:nvSpPr>
          <p:spPr bwMode="auto">
            <a:xfrm>
              <a:off x="2488" y="2342"/>
              <a:ext cx="11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L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0103" name="Rectangle 572"/>
            <p:cNvSpPr>
              <a:spLocks noChangeArrowheads="1"/>
            </p:cNvSpPr>
            <p:nvPr/>
          </p:nvSpPr>
          <p:spPr bwMode="auto">
            <a:xfrm>
              <a:off x="2505" y="2557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H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0104" name="Rectangle 573"/>
            <p:cNvSpPr>
              <a:spLocks noChangeArrowheads="1"/>
            </p:cNvSpPr>
            <p:nvPr/>
          </p:nvSpPr>
          <p:spPr bwMode="auto">
            <a:xfrm>
              <a:off x="2509" y="2771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N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0105" name="Rectangle 574"/>
            <p:cNvSpPr>
              <a:spLocks noChangeArrowheads="1"/>
            </p:cNvSpPr>
            <p:nvPr/>
          </p:nvSpPr>
          <p:spPr bwMode="auto">
            <a:xfrm>
              <a:off x="2485" y="2995"/>
              <a:ext cx="12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S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0106" name="Rectangle 576"/>
            <p:cNvSpPr>
              <a:spLocks noChangeArrowheads="1"/>
            </p:cNvSpPr>
            <p:nvPr/>
          </p:nvSpPr>
          <p:spPr bwMode="auto">
            <a:xfrm>
              <a:off x="2505" y="3576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D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0107" name="Rectangle 577"/>
            <p:cNvSpPr>
              <a:spLocks noChangeArrowheads="1"/>
            </p:cNvSpPr>
            <p:nvPr/>
          </p:nvSpPr>
          <p:spPr bwMode="auto">
            <a:xfrm>
              <a:off x="2501" y="3979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H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0108" name="Rectangle 578"/>
            <p:cNvSpPr>
              <a:spLocks noChangeArrowheads="1"/>
            </p:cNvSpPr>
            <p:nvPr/>
          </p:nvSpPr>
          <p:spPr bwMode="auto">
            <a:xfrm>
              <a:off x="2495" y="4180"/>
              <a:ext cx="11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Z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0109" name="Rectangle 579"/>
            <p:cNvSpPr>
              <a:spLocks noChangeArrowheads="1"/>
            </p:cNvSpPr>
            <p:nvPr/>
          </p:nvSpPr>
          <p:spPr bwMode="auto">
            <a:xfrm>
              <a:off x="2489" y="4381"/>
              <a:ext cx="16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M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0110" name="Rectangle 580"/>
            <p:cNvSpPr>
              <a:spLocks noChangeArrowheads="1"/>
            </p:cNvSpPr>
            <p:nvPr/>
          </p:nvSpPr>
          <p:spPr bwMode="auto">
            <a:xfrm>
              <a:off x="2488" y="3381"/>
              <a:ext cx="12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E</a:t>
              </a:r>
              <a:endParaRPr lang="en-US" sz="2400" b="1">
                <a:latin typeface="Helvetica" charset="0"/>
              </a:endParaRPr>
            </a:p>
          </p:txBody>
        </p:sp>
      </p:grpSp>
      <p:sp>
        <p:nvSpPr>
          <p:cNvPr id="1223238" name="Rectangle 582"/>
          <p:cNvSpPr>
            <a:spLocks noChangeArrowheads="1"/>
          </p:cNvSpPr>
          <p:nvPr/>
        </p:nvSpPr>
        <p:spPr bwMode="auto">
          <a:xfrm>
            <a:off x="6432550" y="612775"/>
            <a:ext cx="35718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 sz="1000"/>
          </a:p>
        </p:txBody>
      </p:sp>
      <p:grpSp>
        <p:nvGrpSpPr>
          <p:cNvPr id="170083" name="Group 260"/>
          <p:cNvGrpSpPr>
            <a:grpSpLocks/>
          </p:cNvGrpSpPr>
          <p:nvPr/>
        </p:nvGrpSpPr>
        <p:grpSpPr bwMode="auto">
          <a:xfrm>
            <a:off x="2959100" y="3435350"/>
            <a:ext cx="679450" cy="609600"/>
            <a:chOff x="7442200" y="1428761"/>
            <a:chExt cx="679465" cy="609604"/>
          </a:xfrm>
        </p:grpSpPr>
        <p:grpSp>
          <p:nvGrpSpPr>
            <p:cNvPr id="170084" name="Group 333"/>
            <p:cNvGrpSpPr>
              <a:grpSpLocks/>
            </p:cNvGrpSpPr>
            <p:nvPr/>
          </p:nvGrpSpPr>
          <p:grpSpPr bwMode="auto">
            <a:xfrm>
              <a:off x="7575564" y="1428775"/>
              <a:ext cx="546101" cy="609604"/>
              <a:chOff x="4780" y="860"/>
              <a:chExt cx="344" cy="384"/>
            </a:xfrm>
          </p:grpSpPr>
          <p:sp>
            <p:nvSpPr>
              <p:cNvPr id="170086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70087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0088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222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0085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ChangeArrowheads="1"/>
          </p:cNvSpPr>
          <p:nvPr/>
        </p:nvSpPr>
        <p:spPr bwMode="auto">
          <a:xfrm>
            <a:off x="4681538" y="1214438"/>
            <a:ext cx="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>
              <a:latin typeface="Arial" charset="0"/>
            </a:endParaRPr>
          </a:p>
        </p:txBody>
      </p:sp>
      <p:grpSp>
        <p:nvGrpSpPr>
          <p:cNvPr id="172034" name="Group 315"/>
          <p:cNvGrpSpPr>
            <a:grpSpLocks/>
          </p:cNvGrpSpPr>
          <p:nvPr/>
        </p:nvGrpSpPr>
        <p:grpSpPr bwMode="auto">
          <a:xfrm>
            <a:off x="127000" y="665163"/>
            <a:ext cx="1465263" cy="6327775"/>
            <a:chOff x="80" y="419"/>
            <a:chExt cx="923" cy="3986"/>
          </a:xfrm>
        </p:grpSpPr>
        <p:sp>
          <p:nvSpPr>
            <p:cNvPr id="172222" name="Rectangle 4"/>
            <p:cNvSpPr>
              <a:spLocks noChangeArrowheads="1"/>
            </p:cNvSpPr>
            <p:nvPr/>
          </p:nvSpPr>
          <p:spPr bwMode="auto">
            <a:xfrm>
              <a:off x="80" y="1374"/>
              <a:ext cx="923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latin typeface="Helvetica" charset="0"/>
                </a:rPr>
                <a:t>Decadencia</a:t>
              </a:r>
            </a:p>
          </p:txBody>
        </p:sp>
        <p:sp>
          <p:nvSpPr>
            <p:cNvPr id="172223" name="Rectangle 5"/>
            <p:cNvSpPr>
              <a:spLocks noChangeArrowheads="1"/>
            </p:cNvSpPr>
            <p:nvPr/>
          </p:nvSpPr>
          <p:spPr bwMode="auto">
            <a:xfrm>
              <a:off x="162" y="4038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latin typeface="Helvetica" charset="0"/>
                </a:rPr>
                <a:t>Al regreso</a:t>
              </a:r>
            </a:p>
          </p:txBody>
        </p:sp>
        <p:sp>
          <p:nvSpPr>
            <p:cNvPr id="172224" name="Rectangle 6"/>
            <p:cNvSpPr>
              <a:spLocks noChangeArrowheads="1"/>
            </p:cNvSpPr>
            <p:nvPr/>
          </p:nvSpPr>
          <p:spPr bwMode="auto">
            <a:xfrm>
              <a:off x="138" y="419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latin typeface="Helvetica" charset="0"/>
                </a:rPr>
                <a:t>Israel: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latin typeface="Helvetica" charset="0"/>
                </a:rPr>
                <a:t>(N.)</a:t>
              </a:r>
              <a:r>
                <a:rPr lang="en-US" sz="1800" b="1" i="1" u="sng">
                  <a:latin typeface="Helvetica" charset="0"/>
                </a:rPr>
                <a:t> Solo</a:t>
              </a:r>
            </a:p>
          </p:txBody>
        </p:sp>
        <p:sp>
          <p:nvSpPr>
            <p:cNvPr id="172225" name="Rectangle 7"/>
            <p:cNvSpPr>
              <a:spLocks noChangeArrowheads="1"/>
            </p:cNvSpPr>
            <p:nvPr/>
          </p:nvSpPr>
          <p:spPr bwMode="auto">
            <a:xfrm>
              <a:off x="156" y="2596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latin typeface="Helvetica" charset="0"/>
                </a:rPr>
                <a:t>Crisis</a:t>
              </a:r>
            </a:p>
          </p:txBody>
        </p:sp>
        <p:sp>
          <p:nvSpPr>
            <p:cNvPr id="172226" name="Rectangle 8"/>
            <p:cNvSpPr>
              <a:spLocks noChangeArrowheads="1"/>
            </p:cNvSpPr>
            <p:nvPr/>
          </p:nvSpPr>
          <p:spPr bwMode="auto">
            <a:xfrm>
              <a:off x="171" y="3403"/>
              <a:ext cx="83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>
                  <a:latin typeface="Helvetica" charset="0"/>
                </a:rPr>
                <a:t>Judá: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b="1" i="1" u="sng">
                  <a:latin typeface="Helvetica" charset="0"/>
                </a:rPr>
                <a:t>Cautivo</a:t>
              </a:r>
            </a:p>
          </p:txBody>
        </p:sp>
      </p:grpSp>
      <p:sp>
        <p:nvSpPr>
          <p:cNvPr id="172035" name="Rectangle 9"/>
          <p:cNvSpPr>
            <a:spLocks noChangeArrowheads="1"/>
          </p:cNvSpPr>
          <p:nvPr/>
        </p:nvSpPr>
        <p:spPr bwMode="auto">
          <a:xfrm>
            <a:off x="104775" y="7426325"/>
            <a:ext cx="145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sp>
        <p:nvSpPr>
          <p:cNvPr id="172036" name="Rectangle 10"/>
          <p:cNvSpPr>
            <a:spLocks noChangeArrowheads="1"/>
          </p:cNvSpPr>
          <p:nvPr/>
        </p:nvSpPr>
        <p:spPr bwMode="auto">
          <a:xfrm>
            <a:off x="2384425" y="7107238"/>
            <a:ext cx="145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sp>
        <p:nvSpPr>
          <p:cNvPr id="172037" name="Text Box 11"/>
          <p:cNvSpPr txBox="1">
            <a:spLocks noChangeArrowheads="1"/>
          </p:cNvSpPr>
          <p:nvPr/>
        </p:nvSpPr>
        <p:spPr bwMode="auto">
          <a:xfrm rot="-5400000">
            <a:off x="1378744" y="3656807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 </a:t>
            </a:r>
            <a:endParaRPr lang="en-US" sz="900">
              <a:latin typeface="Arial Black" charset="0"/>
            </a:endParaRPr>
          </a:p>
        </p:txBody>
      </p:sp>
      <p:sp>
        <p:nvSpPr>
          <p:cNvPr id="172038" name="Line 12"/>
          <p:cNvSpPr>
            <a:spLocks noChangeShapeType="1"/>
          </p:cNvSpPr>
          <p:nvPr/>
        </p:nvSpPr>
        <p:spPr bwMode="auto">
          <a:xfrm>
            <a:off x="1789113" y="1031875"/>
            <a:ext cx="128428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39" name="Line 13"/>
          <p:cNvSpPr>
            <a:spLocks noChangeShapeType="1"/>
          </p:cNvSpPr>
          <p:nvPr/>
        </p:nvSpPr>
        <p:spPr bwMode="auto">
          <a:xfrm flipV="1">
            <a:off x="1806575" y="1336675"/>
            <a:ext cx="1284288" cy="142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0" name="Rectangle 14"/>
          <p:cNvSpPr>
            <a:spLocks noChangeArrowheads="1"/>
          </p:cNvSpPr>
          <p:nvPr/>
        </p:nvSpPr>
        <p:spPr bwMode="auto">
          <a:xfrm>
            <a:off x="2044700" y="5197475"/>
            <a:ext cx="31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</a:t>
            </a:r>
            <a:endParaRPr lang="en-US">
              <a:latin typeface="Helvetica" charset="0"/>
            </a:endParaRPr>
          </a:p>
        </p:txBody>
      </p:sp>
      <p:sp>
        <p:nvSpPr>
          <p:cNvPr id="172041" name="Rectangle 15"/>
          <p:cNvSpPr>
            <a:spLocks noChangeArrowheads="1"/>
          </p:cNvSpPr>
          <p:nvPr/>
        </p:nvSpPr>
        <p:spPr bwMode="auto">
          <a:xfrm>
            <a:off x="2079625" y="5197475"/>
            <a:ext cx="63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latin typeface="Helvetica" charset="0"/>
              </a:rPr>
              <a:t>  </a:t>
            </a:r>
            <a:endParaRPr lang="en-US">
              <a:latin typeface="Helvetica" charset="0"/>
            </a:endParaRPr>
          </a:p>
        </p:txBody>
      </p:sp>
      <p:sp>
        <p:nvSpPr>
          <p:cNvPr id="172042" name="Rectangle 16"/>
          <p:cNvSpPr>
            <a:spLocks noChangeArrowheads="1"/>
          </p:cNvSpPr>
          <p:nvPr/>
        </p:nvSpPr>
        <p:spPr bwMode="auto">
          <a:xfrm>
            <a:off x="2044700" y="5338763"/>
            <a:ext cx="25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>
              <a:latin typeface="Helvetica" charset="0"/>
            </a:endParaRPr>
          </a:p>
        </p:txBody>
      </p:sp>
      <p:sp>
        <p:nvSpPr>
          <p:cNvPr id="172043" name="Rectangle 20"/>
          <p:cNvSpPr>
            <a:spLocks noChangeArrowheads="1"/>
          </p:cNvSpPr>
          <p:nvPr/>
        </p:nvSpPr>
        <p:spPr bwMode="auto">
          <a:xfrm>
            <a:off x="1866900" y="6172200"/>
            <a:ext cx="190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</a:t>
            </a:r>
            <a:endParaRPr lang="en-US">
              <a:latin typeface="Helvetica" charset="0"/>
            </a:endParaRPr>
          </a:p>
        </p:txBody>
      </p:sp>
      <p:sp>
        <p:nvSpPr>
          <p:cNvPr id="172044" name="Rectangle 21"/>
          <p:cNvSpPr>
            <a:spLocks noChangeArrowheads="1"/>
          </p:cNvSpPr>
          <p:nvPr/>
        </p:nvSpPr>
        <p:spPr bwMode="auto">
          <a:xfrm>
            <a:off x="1866900" y="6315075"/>
            <a:ext cx="25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>
              <a:latin typeface="Helvetica" charset="0"/>
            </a:endParaRPr>
          </a:p>
        </p:txBody>
      </p:sp>
      <p:grpSp>
        <p:nvGrpSpPr>
          <p:cNvPr id="172045" name="Group 366"/>
          <p:cNvGrpSpPr>
            <a:grpSpLocks/>
          </p:cNvGrpSpPr>
          <p:nvPr/>
        </p:nvGrpSpPr>
        <p:grpSpPr bwMode="auto">
          <a:xfrm>
            <a:off x="1789113" y="1525588"/>
            <a:ext cx="1222375" cy="53975"/>
            <a:chOff x="1127" y="961"/>
            <a:chExt cx="770" cy="34"/>
          </a:xfrm>
        </p:grpSpPr>
        <p:sp>
          <p:nvSpPr>
            <p:cNvPr id="172217" name="Freeform 22"/>
            <p:cNvSpPr>
              <a:spLocks/>
            </p:cNvSpPr>
            <p:nvPr/>
          </p:nvSpPr>
          <p:spPr bwMode="auto">
            <a:xfrm>
              <a:off x="1127" y="961"/>
              <a:ext cx="111" cy="34"/>
            </a:xfrm>
            <a:custGeom>
              <a:avLst/>
              <a:gdLst>
                <a:gd name="T0" fmla="*/ 0 w 111"/>
                <a:gd name="T1" fmla="*/ 0 h 34"/>
                <a:gd name="T2" fmla="*/ 111 w 111"/>
                <a:gd name="T3" fmla="*/ 0 h 34"/>
                <a:gd name="T4" fmla="*/ 111 w 111"/>
                <a:gd name="T5" fmla="*/ 23 h 34"/>
                <a:gd name="T6" fmla="*/ 111 w 111"/>
                <a:gd name="T7" fmla="*/ 34 h 34"/>
                <a:gd name="T8" fmla="*/ 0 w 111"/>
                <a:gd name="T9" fmla="*/ 34 h 34"/>
                <a:gd name="T10" fmla="*/ 0 w 111"/>
                <a:gd name="T11" fmla="*/ 23 h 34"/>
                <a:gd name="T12" fmla="*/ 0 w 11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"/>
                <a:gd name="T22" fmla="*/ 0 h 34"/>
                <a:gd name="T23" fmla="*/ 111 w 11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" h="34">
                  <a:moveTo>
                    <a:pt x="0" y="0"/>
                  </a:moveTo>
                  <a:lnTo>
                    <a:pt x="111" y="0"/>
                  </a:lnTo>
                  <a:lnTo>
                    <a:pt x="111" y="23"/>
                  </a:lnTo>
                  <a:lnTo>
                    <a:pt x="111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218" name="Freeform 23"/>
            <p:cNvSpPr>
              <a:spLocks/>
            </p:cNvSpPr>
            <p:nvPr/>
          </p:nvSpPr>
          <p:spPr bwMode="auto">
            <a:xfrm>
              <a:off x="1294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219" name="Freeform 24"/>
            <p:cNvSpPr>
              <a:spLocks/>
            </p:cNvSpPr>
            <p:nvPr/>
          </p:nvSpPr>
          <p:spPr bwMode="auto">
            <a:xfrm>
              <a:off x="1461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220" name="Freeform 25"/>
            <p:cNvSpPr>
              <a:spLocks/>
            </p:cNvSpPr>
            <p:nvPr/>
          </p:nvSpPr>
          <p:spPr bwMode="auto">
            <a:xfrm>
              <a:off x="1618" y="961"/>
              <a:ext cx="111" cy="34"/>
            </a:xfrm>
            <a:custGeom>
              <a:avLst/>
              <a:gdLst>
                <a:gd name="T0" fmla="*/ 0 w 111"/>
                <a:gd name="T1" fmla="*/ 0 h 34"/>
                <a:gd name="T2" fmla="*/ 111 w 111"/>
                <a:gd name="T3" fmla="*/ 0 h 34"/>
                <a:gd name="T4" fmla="*/ 111 w 111"/>
                <a:gd name="T5" fmla="*/ 23 h 34"/>
                <a:gd name="T6" fmla="*/ 111 w 111"/>
                <a:gd name="T7" fmla="*/ 34 h 34"/>
                <a:gd name="T8" fmla="*/ 0 w 111"/>
                <a:gd name="T9" fmla="*/ 34 h 34"/>
                <a:gd name="T10" fmla="*/ 0 w 111"/>
                <a:gd name="T11" fmla="*/ 23 h 34"/>
                <a:gd name="T12" fmla="*/ 0 w 11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"/>
                <a:gd name="T22" fmla="*/ 0 h 34"/>
                <a:gd name="T23" fmla="*/ 111 w 11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" h="34">
                  <a:moveTo>
                    <a:pt x="0" y="0"/>
                  </a:moveTo>
                  <a:lnTo>
                    <a:pt x="111" y="0"/>
                  </a:lnTo>
                  <a:lnTo>
                    <a:pt x="111" y="23"/>
                  </a:lnTo>
                  <a:lnTo>
                    <a:pt x="111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221" name="Freeform 26"/>
            <p:cNvSpPr>
              <a:spLocks/>
            </p:cNvSpPr>
            <p:nvPr/>
          </p:nvSpPr>
          <p:spPr bwMode="auto">
            <a:xfrm>
              <a:off x="1785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2046" name="Line 27"/>
          <p:cNvSpPr>
            <a:spLocks noChangeShapeType="1"/>
          </p:cNvSpPr>
          <p:nvPr/>
        </p:nvSpPr>
        <p:spPr bwMode="auto">
          <a:xfrm>
            <a:off x="1789113" y="2093913"/>
            <a:ext cx="1239837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7" name="Line 28"/>
          <p:cNvSpPr>
            <a:spLocks noChangeShapeType="1"/>
          </p:cNvSpPr>
          <p:nvPr/>
        </p:nvSpPr>
        <p:spPr bwMode="auto">
          <a:xfrm flipV="1">
            <a:off x="1770063" y="2392363"/>
            <a:ext cx="1246187" cy="3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8" name="Line 29"/>
          <p:cNvSpPr>
            <a:spLocks noChangeShapeType="1"/>
          </p:cNvSpPr>
          <p:nvPr/>
        </p:nvSpPr>
        <p:spPr bwMode="auto">
          <a:xfrm>
            <a:off x="1789113" y="2714625"/>
            <a:ext cx="123983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9" name="Line 30"/>
          <p:cNvSpPr>
            <a:spLocks noChangeShapeType="1"/>
          </p:cNvSpPr>
          <p:nvPr/>
        </p:nvSpPr>
        <p:spPr bwMode="auto">
          <a:xfrm>
            <a:off x="1770063" y="3051175"/>
            <a:ext cx="1223962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0" name="Line 31"/>
          <p:cNvSpPr>
            <a:spLocks noChangeShapeType="1"/>
          </p:cNvSpPr>
          <p:nvPr/>
        </p:nvSpPr>
        <p:spPr bwMode="auto">
          <a:xfrm flipV="1">
            <a:off x="1752600" y="3668713"/>
            <a:ext cx="1284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1" name="Line 32"/>
          <p:cNvSpPr>
            <a:spLocks noChangeShapeType="1"/>
          </p:cNvSpPr>
          <p:nvPr/>
        </p:nvSpPr>
        <p:spPr bwMode="auto">
          <a:xfrm flipV="1">
            <a:off x="1749425" y="4686300"/>
            <a:ext cx="12827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2" name="Line 33"/>
          <p:cNvSpPr>
            <a:spLocks noChangeShapeType="1"/>
          </p:cNvSpPr>
          <p:nvPr/>
        </p:nvSpPr>
        <p:spPr bwMode="auto">
          <a:xfrm flipV="1">
            <a:off x="1752600" y="5029200"/>
            <a:ext cx="1254125" cy="111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3" name="Line 34"/>
          <p:cNvSpPr>
            <a:spLocks noChangeShapeType="1"/>
          </p:cNvSpPr>
          <p:nvPr/>
        </p:nvSpPr>
        <p:spPr bwMode="auto">
          <a:xfrm flipV="1">
            <a:off x="1770063" y="5629275"/>
            <a:ext cx="1241425" cy="3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4" name="Line 35"/>
          <p:cNvSpPr>
            <a:spLocks noChangeShapeType="1"/>
          </p:cNvSpPr>
          <p:nvPr/>
        </p:nvSpPr>
        <p:spPr bwMode="auto">
          <a:xfrm>
            <a:off x="1770063" y="5969000"/>
            <a:ext cx="1241425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5" name="Line 36"/>
          <p:cNvSpPr>
            <a:spLocks noChangeShapeType="1"/>
          </p:cNvSpPr>
          <p:nvPr/>
        </p:nvSpPr>
        <p:spPr bwMode="auto">
          <a:xfrm>
            <a:off x="1789113" y="6608763"/>
            <a:ext cx="1239837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6" name="Line 37"/>
          <p:cNvSpPr>
            <a:spLocks noChangeShapeType="1"/>
          </p:cNvSpPr>
          <p:nvPr/>
        </p:nvSpPr>
        <p:spPr bwMode="auto">
          <a:xfrm>
            <a:off x="1789113" y="7229475"/>
            <a:ext cx="123983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7" name="Rectangle 38"/>
          <p:cNvSpPr>
            <a:spLocks noChangeArrowheads="1"/>
          </p:cNvSpPr>
          <p:nvPr/>
        </p:nvSpPr>
        <p:spPr bwMode="auto">
          <a:xfrm>
            <a:off x="1751013" y="5307013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600">
              <a:latin typeface="Helvetica" charset="0"/>
            </a:endParaRPr>
          </a:p>
        </p:txBody>
      </p:sp>
      <p:sp>
        <p:nvSpPr>
          <p:cNvPr id="172058" name="Rectangle 39"/>
          <p:cNvSpPr>
            <a:spLocks noChangeArrowheads="1"/>
          </p:cNvSpPr>
          <p:nvPr/>
        </p:nvSpPr>
        <p:spPr bwMode="auto">
          <a:xfrm>
            <a:off x="1739900" y="3295650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600">
              <a:latin typeface="Helvetica" charset="0"/>
            </a:endParaRPr>
          </a:p>
        </p:txBody>
      </p:sp>
      <p:sp>
        <p:nvSpPr>
          <p:cNvPr id="172059" name="Rectangle 40"/>
          <p:cNvSpPr>
            <a:spLocks noChangeArrowheads="1"/>
          </p:cNvSpPr>
          <p:nvPr/>
        </p:nvSpPr>
        <p:spPr bwMode="auto">
          <a:xfrm>
            <a:off x="1765300" y="1757363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>
              <a:latin typeface="Helvetica" charset="0"/>
            </a:endParaRPr>
          </a:p>
        </p:txBody>
      </p:sp>
      <p:sp>
        <p:nvSpPr>
          <p:cNvPr id="172060" name="Rectangle 41"/>
          <p:cNvSpPr>
            <a:spLocks noChangeArrowheads="1"/>
          </p:cNvSpPr>
          <p:nvPr/>
        </p:nvSpPr>
        <p:spPr bwMode="auto">
          <a:xfrm>
            <a:off x="1735138" y="5602288"/>
            <a:ext cx="2762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6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800">
              <a:latin typeface="Helvetica" charset="0"/>
            </a:endParaRPr>
          </a:p>
        </p:txBody>
      </p:sp>
      <p:sp>
        <p:nvSpPr>
          <p:cNvPr id="172061" name="Rectangle 42"/>
          <p:cNvSpPr>
            <a:spLocks noChangeArrowheads="1"/>
          </p:cNvSpPr>
          <p:nvPr/>
        </p:nvSpPr>
        <p:spPr bwMode="auto">
          <a:xfrm>
            <a:off x="1866900" y="2882900"/>
            <a:ext cx="381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  <a:latin typeface="Helvetica" charset="0"/>
              </a:rPr>
              <a:t>         </a:t>
            </a:r>
            <a:endParaRPr lang="en-US">
              <a:latin typeface="Helvetica" charset="0"/>
            </a:endParaRPr>
          </a:p>
        </p:txBody>
      </p:sp>
      <p:sp>
        <p:nvSpPr>
          <p:cNvPr id="172062" name="Rectangle 43"/>
          <p:cNvSpPr>
            <a:spLocks noChangeArrowheads="1"/>
          </p:cNvSpPr>
          <p:nvPr/>
        </p:nvSpPr>
        <p:spPr bwMode="auto">
          <a:xfrm>
            <a:off x="1673225" y="1217613"/>
            <a:ext cx="3667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>
              <a:latin typeface="Helvetica" charset="0"/>
            </a:endParaRPr>
          </a:p>
        </p:txBody>
      </p:sp>
      <p:sp>
        <p:nvSpPr>
          <p:cNvPr id="172063" name="Line 44"/>
          <p:cNvSpPr>
            <a:spLocks noChangeShapeType="1"/>
          </p:cNvSpPr>
          <p:nvPr/>
        </p:nvSpPr>
        <p:spPr bwMode="auto">
          <a:xfrm flipV="1">
            <a:off x="1239838" y="5362575"/>
            <a:ext cx="420687" cy="1588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64" name="Line 45"/>
          <p:cNvSpPr>
            <a:spLocks noChangeShapeType="1"/>
          </p:cNvSpPr>
          <p:nvPr/>
        </p:nvSpPr>
        <p:spPr bwMode="auto">
          <a:xfrm>
            <a:off x="725488" y="3540125"/>
            <a:ext cx="957262" cy="1588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65" name="Line 46"/>
          <p:cNvSpPr>
            <a:spLocks noChangeShapeType="1"/>
          </p:cNvSpPr>
          <p:nvPr/>
        </p:nvSpPr>
        <p:spPr bwMode="auto">
          <a:xfrm flipV="1">
            <a:off x="3117850" y="276225"/>
            <a:ext cx="0" cy="7137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66" name="AutoShape 47"/>
          <p:cNvSpPr>
            <a:spLocks noChangeArrowheads="1"/>
          </p:cNvSpPr>
          <p:nvPr/>
        </p:nvSpPr>
        <p:spPr bwMode="auto">
          <a:xfrm rot="5400000">
            <a:off x="1768475" y="1554163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72067" name="AutoShape 48"/>
          <p:cNvSpPr>
            <a:spLocks noChangeArrowheads="1"/>
          </p:cNvSpPr>
          <p:nvPr/>
        </p:nvSpPr>
        <p:spPr bwMode="auto">
          <a:xfrm rot="5400000">
            <a:off x="1784350" y="3082925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72068" name="AutoShape 49"/>
          <p:cNvSpPr>
            <a:spLocks noChangeArrowheads="1"/>
          </p:cNvSpPr>
          <p:nvPr/>
        </p:nvSpPr>
        <p:spPr bwMode="auto">
          <a:xfrm rot="5400000">
            <a:off x="1782763" y="5076825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72069" name="AutoShape 50"/>
          <p:cNvSpPr>
            <a:spLocks noChangeArrowheads="1"/>
          </p:cNvSpPr>
          <p:nvPr/>
        </p:nvSpPr>
        <p:spPr bwMode="auto">
          <a:xfrm rot="5400000">
            <a:off x="1762125" y="6069013"/>
            <a:ext cx="250825" cy="32067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  <a:latin typeface="Engravers MT" charset="0"/>
            </a:endParaRPr>
          </a:p>
        </p:txBody>
      </p:sp>
      <p:sp>
        <p:nvSpPr>
          <p:cNvPr id="172070" name="Line 51"/>
          <p:cNvSpPr>
            <a:spLocks noChangeShapeType="1"/>
          </p:cNvSpPr>
          <p:nvPr/>
        </p:nvSpPr>
        <p:spPr bwMode="auto">
          <a:xfrm>
            <a:off x="1785938" y="731838"/>
            <a:ext cx="132715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71" name="Freeform 52"/>
          <p:cNvSpPr>
            <a:spLocks/>
          </p:cNvSpPr>
          <p:nvPr/>
        </p:nvSpPr>
        <p:spPr bwMode="auto">
          <a:xfrm>
            <a:off x="744538" y="3552825"/>
            <a:ext cx="120650" cy="396875"/>
          </a:xfrm>
          <a:custGeom>
            <a:avLst/>
            <a:gdLst>
              <a:gd name="T0" fmla="*/ 2147483647 w 357"/>
              <a:gd name="T1" fmla="*/ 0 h 1173"/>
              <a:gd name="T2" fmla="*/ 2147483647 w 357"/>
              <a:gd name="T3" fmla="*/ 2147483647 h 1173"/>
              <a:gd name="T4" fmla="*/ 2147483647 w 357"/>
              <a:gd name="T5" fmla="*/ 2147483647 h 1173"/>
              <a:gd name="T6" fmla="*/ 0 w 357"/>
              <a:gd name="T7" fmla="*/ 2147483647 h 1173"/>
              <a:gd name="T8" fmla="*/ 2147483647 w 357"/>
              <a:gd name="T9" fmla="*/ 0 h 11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7"/>
              <a:gd name="T16" fmla="*/ 0 h 1173"/>
              <a:gd name="T17" fmla="*/ 357 w 357"/>
              <a:gd name="T18" fmla="*/ 1173 h 11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7" h="1173">
                <a:moveTo>
                  <a:pt x="45" y="0"/>
                </a:moveTo>
                <a:lnTo>
                  <a:pt x="357" y="1162"/>
                </a:lnTo>
                <a:lnTo>
                  <a:pt x="312" y="1173"/>
                </a:lnTo>
                <a:lnTo>
                  <a:pt x="0" y="11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2072" name="Freeform 53"/>
          <p:cNvSpPr>
            <a:spLocks/>
          </p:cNvSpPr>
          <p:nvPr/>
        </p:nvSpPr>
        <p:spPr bwMode="auto">
          <a:xfrm>
            <a:off x="1146175" y="4886325"/>
            <a:ext cx="117475" cy="481013"/>
          </a:xfrm>
          <a:custGeom>
            <a:avLst/>
            <a:gdLst>
              <a:gd name="T0" fmla="*/ 2147483647 w 357"/>
              <a:gd name="T1" fmla="*/ 0 h 1173"/>
              <a:gd name="T2" fmla="*/ 2147483647 w 357"/>
              <a:gd name="T3" fmla="*/ 2147483647 h 1173"/>
              <a:gd name="T4" fmla="*/ 2147483647 w 357"/>
              <a:gd name="T5" fmla="*/ 2147483647 h 1173"/>
              <a:gd name="T6" fmla="*/ 0 w 357"/>
              <a:gd name="T7" fmla="*/ 2147483647 h 1173"/>
              <a:gd name="T8" fmla="*/ 2147483647 w 357"/>
              <a:gd name="T9" fmla="*/ 0 h 11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7"/>
              <a:gd name="T16" fmla="*/ 0 h 1173"/>
              <a:gd name="T17" fmla="*/ 357 w 357"/>
              <a:gd name="T18" fmla="*/ 1173 h 11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7" h="1173">
                <a:moveTo>
                  <a:pt x="45" y="0"/>
                </a:moveTo>
                <a:lnTo>
                  <a:pt x="357" y="1162"/>
                </a:lnTo>
                <a:lnTo>
                  <a:pt x="312" y="1173"/>
                </a:lnTo>
                <a:lnTo>
                  <a:pt x="0" y="11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2073" name="Line 73"/>
          <p:cNvSpPr>
            <a:spLocks noChangeShapeType="1"/>
          </p:cNvSpPr>
          <p:nvPr/>
        </p:nvSpPr>
        <p:spPr bwMode="auto">
          <a:xfrm>
            <a:off x="1747838" y="4316413"/>
            <a:ext cx="1270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74" name="Line 74"/>
          <p:cNvSpPr>
            <a:spLocks noChangeShapeType="1"/>
          </p:cNvSpPr>
          <p:nvPr/>
        </p:nvSpPr>
        <p:spPr bwMode="auto">
          <a:xfrm flipV="1">
            <a:off x="1781175" y="6910388"/>
            <a:ext cx="125253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75" name="Line 87"/>
          <p:cNvSpPr>
            <a:spLocks noChangeShapeType="1"/>
          </p:cNvSpPr>
          <p:nvPr/>
        </p:nvSpPr>
        <p:spPr bwMode="auto">
          <a:xfrm>
            <a:off x="1627188" y="238125"/>
            <a:ext cx="0" cy="33162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76" name="Line 88"/>
          <p:cNvSpPr>
            <a:spLocks noChangeShapeType="1"/>
          </p:cNvSpPr>
          <p:nvPr/>
        </p:nvSpPr>
        <p:spPr bwMode="auto">
          <a:xfrm>
            <a:off x="1603375" y="255588"/>
            <a:ext cx="12350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77" name="Line 89"/>
          <p:cNvSpPr>
            <a:spLocks noChangeShapeType="1"/>
          </p:cNvSpPr>
          <p:nvPr/>
        </p:nvSpPr>
        <p:spPr bwMode="auto">
          <a:xfrm>
            <a:off x="1590675" y="7402513"/>
            <a:ext cx="197961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78" name="Line 90"/>
          <p:cNvSpPr>
            <a:spLocks noChangeShapeType="1"/>
          </p:cNvSpPr>
          <p:nvPr/>
        </p:nvSpPr>
        <p:spPr bwMode="auto">
          <a:xfrm>
            <a:off x="3530600" y="260350"/>
            <a:ext cx="0" cy="71516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79" name="Line 91"/>
          <p:cNvSpPr>
            <a:spLocks noChangeShapeType="1"/>
          </p:cNvSpPr>
          <p:nvPr/>
        </p:nvSpPr>
        <p:spPr bwMode="auto">
          <a:xfrm>
            <a:off x="1633538" y="5330825"/>
            <a:ext cx="0" cy="20669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80" name="Line 92"/>
          <p:cNvSpPr>
            <a:spLocks noChangeShapeType="1"/>
          </p:cNvSpPr>
          <p:nvPr/>
        </p:nvSpPr>
        <p:spPr bwMode="auto">
          <a:xfrm>
            <a:off x="2330450" y="250825"/>
            <a:ext cx="12350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81" name="Line 94"/>
          <p:cNvSpPr>
            <a:spLocks noChangeShapeType="1"/>
          </p:cNvSpPr>
          <p:nvPr/>
        </p:nvSpPr>
        <p:spPr bwMode="auto">
          <a:xfrm flipV="1">
            <a:off x="1757363" y="3989388"/>
            <a:ext cx="1249362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82" name="Rectangle 95"/>
          <p:cNvSpPr>
            <a:spLocks noChangeArrowheads="1"/>
          </p:cNvSpPr>
          <p:nvPr/>
        </p:nvSpPr>
        <p:spPr bwMode="auto">
          <a:xfrm>
            <a:off x="1506538" y="3633788"/>
            <a:ext cx="247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0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600">
              <a:latin typeface="Helvetica" charset="0"/>
            </a:endParaRPr>
          </a:p>
        </p:txBody>
      </p:sp>
      <p:grpSp>
        <p:nvGrpSpPr>
          <p:cNvPr id="172083" name="Group 122"/>
          <p:cNvGrpSpPr>
            <a:grpSpLocks/>
          </p:cNvGrpSpPr>
          <p:nvPr/>
        </p:nvGrpSpPr>
        <p:grpSpPr bwMode="auto">
          <a:xfrm>
            <a:off x="4067175" y="68263"/>
            <a:ext cx="1112838" cy="395287"/>
            <a:chOff x="4684" y="424"/>
            <a:chExt cx="701" cy="249"/>
          </a:xfrm>
        </p:grpSpPr>
        <p:sp>
          <p:nvSpPr>
            <p:cNvPr id="172215" name="Rectangle 123"/>
            <p:cNvSpPr>
              <a:spLocks noChangeArrowheads="1"/>
            </p:cNvSpPr>
            <p:nvPr/>
          </p:nvSpPr>
          <p:spPr bwMode="auto">
            <a:xfrm>
              <a:off x="4684" y="424"/>
              <a:ext cx="70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/>
                <a:t>¡Esclarecer los</a:t>
              </a:r>
              <a:r>
                <a:rPr lang="en-US"/>
                <a:t> </a:t>
              </a:r>
            </a:p>
          </p:txBody>
        </p:sp>
        <p:sp>
          <p:nvSpPr>
            <p:cNvPr id="172216" name="Rectangle 124"/>
            <p:cNvSpPr>
              <a:spLocks noChangeArrowheads="1"/>
            </p:cNvSpPr>
            <p:nvPr/>
          </p:nvSpPr>
          <p:spPr bwMode="auto">
            <a:xfrm>
              <a:off x="4881" y="558"/>
              <a:ext cx="41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/>
                <a:t>profetas!</a:t>
              </a:r>
            </a:p>
          </p:txBody>
        </p:sp>
      </p:grpSp>
      <p:sp>
        <p:nvSpPr>
          <p:cNvPr id="172084" name="Line 125"/>
          <p:cNvSpPr>
            <a:spLocks noChangeShapeType="1"/>
          </p:cNvSpPr>
          <p:nvPr/>
        </p:nvSpPr>
        <p:spPr bwMode="auto">
          <a:xfrm>
            <a:off x="3941763" y="1046163"/>
            <a:ext cx="1284287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85" name="Line 126"/>
          <p:cNvSpPr>
            <a:spLocks noChangeShapeType="1"/>
          </p:cNvSpPr>
          <p:nvPr/>
        </p:nvSpPr>
        <p:spPr bwMode="auto">
          <a:xfrm flipV="1">
            <a:off x="3959225" y="1377950"/>
            <a:ext cx="132715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86" name="Rectangle 132"/>
          <p:cNvSpPr>
            <a:spLocks noChangeArrowheads="1"/>
          </p:cNvSpPr>
          <p:nvPr/>
        </p:nvSpPr>
        <p:spPr bwMode="auto">
          <a:xfrm>
            <a:off x="4214813" y="3325813"/>
            <a:ext cx="412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>
              <a:latin typeface="Helvetica" charset="0"/>
            </a:endParaRPr>
          </a:p>
        </p:txBody>
      </p:sp>
      <p:sp>
        <p:nvSpPr>
          <p:cNvPr id="172087" name="Line 138"/>
          <p:cNvSpPr>
            <a:spLocks noChangeShapeType="1"/>
          </p:cNvSpPr>
          <p:nvPr/>
        </p:nvSpPr>
        <p:spPr bwMode="auto">
          <a:xfrm>
            <a:off x="3941763" y="2108200"/>
            <a:ext cx="123983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88" name="Line 139"/>
          <p:cNvSpPr>
            <a:spLocks noChangeShapeType="1"/>
          </p:cNvSpPr>
          <p:nvPr/>
        </p:nvSpPr>
        <p:spPr bwMode="auto">
          <a:xfrm flipV="1">
            <a:off x="3922713" y="2406650"/>
            <a:ext cx="1246187" cy="3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89" name="Line 140"/>
          <p:cNvSpPr>
            <a:spLocks noChangeShapeType="1"/>
          </p:cNvSpPr>
          <p:nvPr/>
        </p:nvSpPr>
        <p:spPr bwMode="auto">
          <a:xfrm>
            <a:off x="3929063" y="2741613"/>
            <a:ext cx="1273175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90" name="Line 141"/>
          <p:cNvSpPr>
            <a:spLocks noChangeShapeType="1"/>
          </p:cNvSpPr>
          <p:nvPr/>
        </p:nvSpPr>
        <p:spPr bwMode="auto">
          <a:xfrm>
            <a:off x="3910013" y="3065463"/>
            <a:ext cx="127635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91" name="Line 142"/>
          <p:cNvSpPr>
            <a:spLocks noChangeShapeType="1"/>
          </p:cNvSpPr>
          <p:nvPr/>
        </p:nvSpPr>
        <p:spPr bwMode="auto">
          <a:xfrm flipV="1">
            <a:off x="3924300" y="3683000"/>
            <a:ext cx="1284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92" name="Line 143"/>
          <p:cNvSpPr>
            <a:spLocks noChangeShapeType="1"/>
          </p:cNvSpPr>
          <p:nvPr/>
        </p:nvSpPr>
        <p:spPr bwMode="auto">
          <a:xfrm flipV="1">
            <a:off x="3902075" y="4700588"/>
            <a:ext cx="12827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93" name="Line 144"/>
          <p:cNvSpPr>
            <a:spLocks noChangeShapeType="1"/>
          </p:cNvSpPr>
          <p:nvPr/>
        </p:nvSpPr>
        <p:spPr bwMode="auto">
          <a:xfrm>
            <a:off x="3905250" y="5054600"/>
            <a:ext cx="1241425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94" name="Line 145"/>
          <p:cNvSpPr>
            <a:spLocks noChangeShapeType="1"/>
          </p:cNvSpPr>
          <p:nvPr/>
        </p:nvSpPr>
        <p:spPr bwMode="auto">
          <a:xfrm>
            <a:off x="3910013" y="5646738"/>
            <a:ext cx="1276350" cy="3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95" name="Line 146"/>
          <p:cNvSpPr>
            <a:spLocks noChangeShapeType="1"/>
          </p:cNvSpPr>
          <p:nvPr/>
        </p:nvSpPr>
        <p:spPr bwMode="auto">
          <a:xfrm>
            <a:off x="3922713" y="5983288"/>
            <a:ext cx="1241425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96" name="Line 147"/>
          <p:cNvSpPr>
            <a:spLocks noChangeShapeType="1"/>
          </p:cNvSpPr>
          <p:nvPr/>
        </p:nvSpPr>
        <p:spPr bwMode="auto">
          <a:xfrm>
            <a:off x="3941763" y="6623050"/>
            <a:ext cx="1239837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97" name="Line 148"/>
          <p:cNvSpPr>
            <a:spLocks noChangeShapeType="1"/>
          </p:cNvSpPr>
          <p:nvPr/>
        </p:nvSpPr>
        <p:spPr bwMode="auto">
          <a:xfrm>
            <a:off x="3941763" y="7243763"/>
            <a:ext cx="1239837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98" name="Line 151"/>
          <p:cNvSpPr>
            <a:spLocks noChangeShapeType="1"/>
          </p:cNvSpPr>
          <p:nvPr/>
        </p:nvSpPr>
        <p:spPr bwMode="auto">
          <a:xfrm>
            <a:off x="3925888" y="758825"/>
            <a:ext cx="1433512" cy="47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99" name="Line 166"/>
          <p:cNvSpPr>
            <a:spLocks noChangeShapeType="1"/>
          </p:cNvSpPr>
          <p:nvPr/>
        </p:nvSpPr>
        <p:spPr bwMode="auto">
          <a:xfrm>
            <a:off x="3900488" y="4330700"/>
            <a:ext cx="1270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100" name="Line 167"/>
          <p:cNvSpPr>
            <a:spLocks noChangeShapeType="1"/>
          </p:cNvSpPr>
          <p:nvPr/>
        </p:nvSpPr>
        <p:spPr bwMode="auto">
          <a:xfrm flipV="1">
            <a:off x="3933825" y="6924675"/>
            <a:ext cx="125253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101" name="Line 169"/>
          <p:cNvSpPr>
            <a:spLocks noChangeShapeType="1"/>
          </p:cNvSpPr>
          <p:nvPr/>
        </p:nvSpPr>
        <p:spPr bwMode="auto">
          <a:xfrm>
            <a:off x="3910013" y="4005263"/>
            <a:ext cx="1268412" cy="476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102" name="Rectangle 189"/>
          <p:cNvSpPr>
            <a:spLocks noChangeArrowheads="1"/>
          </p:cNvSpPr>
          <p:nvPr/>
        </p:nvSpPr>
        <p:spPr bwMode="auto">
          <a:xfrm>
            <a:off x="5629275" y="328613"/>
            <a:ext cx="4059238" cy="7115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2103" name="Picture 1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r="44525"/>
          <a:stretch>
            <a:fillRect/>
          </a:stretch>
        </p:blipFill>
        <p:spPr bwMode="auto">
          <a:xfrm>
            <a:off x="5613400" y="336550"/>
            <a:ext cx="4081463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4898" name="Rectangle 194"/>
          <p:cNvSpPr>
            <a:spLocks noChangeArrowheads="1"/>
          </p:cNvSpPr>
          <p:nvPr/>
        </p:nvSpPr>
        <p:spPr bwMode="auto">
          <a:xfrm>
            <a:off x="6827838" y="584200"/>
            <a:ext cx="2706687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224905" name="Rectangle 201"/>
          <p:cNvSpPr>
            <a:spLocks noChangeArrowheads="1"/>
          </p:cNvSpPr>
          <p:nvPr/>
        </p:nvSpPr>
        <p:spPr bwMode="auto">
          <a:xfrm>
            <a:off x="6657975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grpSp>
        <p:nvGrpSpPr>
          <p:cNvPr id="172106" name="Group 397"/>
          <p:cNvGrpSpPr>
            <a:grpSpLocks/>
          </p:cNvGrpSpPr>
          <p:nvPr/>
        </p:nvGrpSpPr>
        <p:grpSpPr bwMode="auto">
          <a:xfrm>
            <a:off x="5792788" y="4492625"/>
            <a:ext cx="3776662" cy="2066925"/>
            <a:chOff x="3649" y="2830"/>
            <a:chExt cx="2379" cy="1302"/>
          </a:xfrm>
        </p:grpSpPr>
        <p:sp>
          <p:nvSpPr>
            <p:cNvPr id="1224901" name="Rectangle 197"/>
            <p:cNvSpPr>
              <a:spLocks noChangeArrowheads="1"/>
            </p:cNvSpPr>
            <p:nvPr/>
          </p:nvSpPr>
          <p:spPr bwMode="auto">
            <a:xfrm>
              <a:off x="3649" y="2949"/>
              <a:ext cx="2325" cy="10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3200" b="1">
                  <a:solidFill>
                    <a:schemeClr val="bg1"/>
                  </a:solidFill>
                  <a:latin typeface="Helvetica" charset="0"/>
                </a:rPr>
                <a:t>Presentados en su orden cronológico</a:t>
              </a:r>
              <a:endParaRPr lang="en-US" sz="4400" b="1">
                <a:solidFill>
                  <a:schemeClr val="bg1"/>
                </a:solidFill>
                <a:latin typeface="Helvetica" charset="0"/>
              </a:endParaRPr>
            </a:p>
          </p:txBody>
        </p:sp>
        <p:sp>
          <p:nvSpPr>
            <p:cNvPr id="1224917" name="AutoShape 213"/>
            <p:cNvSpPr>
              <a:spLocks noChangeArrowheads="1"/>
            </p:cNvSpPr>
            <p:nvPr/>
          </p:nvSpPr>
          <p:spPr bwMode="auto">
            <a:xfrm>
              <a:off x="3666" y="2830"/>
              <a:ext cx="2362" cy="1302"/>
            </a:xfrm>
            <a:prstGeom prst="roundRect">
              <a:avLst>
                <a:gd name="adj" fmla="val 16667"/>
              </a:avLst>
            </a:prstGeom>
            <a:noFill/>
            <a:ln w="98425">
              <a:solidFill>
                <a:schemeClr val="hlink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800" i="1"/>
            </a:p>
            <a:p>
              <a:pPr algn="ctr">
                <a:defRPr/>
              </a:pPr>
              <a:endParaRPr lang="en-US" sz="1800" i="1"/>
            </a:p>
          </p:txBody>
        </p:sp>
      </p:grpSp>
      <p:sp>
        <p:nvSpPr>
          <p:cNvPr id="172107" name="Text Box 214"/>
          <p:cNvSpPr txBox="1">
            <a:spLocks noChangeArrowheads="1"/>
          </p:cNvSpPr>
          <p:nvPr/>
        </p:nvSpPr>
        <p:spPr bwMode="auto">
          <a:xfrm rot="-5400000">
            <a:off x="967582" y="3485356"/>
            <a:ext cx="4703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72108" name="Rectangle 222"/>
          <p:cNvSpPr>
            <a:spLocks noChangeArrowheads="1"/>
          </p:cNvSpPr>
          <p:nvPr/>
        </p:nvSpPr>
        <p:spPr bwMode="auto">
          <a:xfrm>
            <a:off x="5589588" y="306388"/>
            <a:ext cx="4102100" cy="7183437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9" name="Text Box 223"/>
          <p:cNvSpPr txBox="1">
            <a:spLocks noChangeArrowheads="1"/>
          </p:cNvSpPr>
          <p:nvPr/>
        </p:nvSpPr>
        <p:spPr bwMode="auto">
          <a:xfrm>
            <a:off x="9015413" y="751998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82</a:t>
            </a:r>
          </a:p>
        </p:txBody>
      </p:sp>
      <p:sp>
        <p:nvSpPr>
          <p:cNvPr id="172110" name="Text Box 224"/>
          <p:cNvSpPr txBox="1">
            <a:spLocks noChangeArrowheads="1"/>
          </p:cNvSpPr>
          <p:nvPr/>
        </p:nvSpPr>
        <p:spPr bwMode="auto">
          <a:xfrm>
            <a:off x="8531225" y="7516813"/>
            <a:ext cx="658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9.6.07.</a:t>
            </a:r>
          </a:p>
        </p:txBody>
      </p:sp>
      <p:sp>
        <p:nvSpPr>
          <p:cNvPr id="1224952" name="Text Box 248"/>
          <p:cNvSpPr txBox="1">
            <a:spLocks noChangeArrowheads="1"/>
          </p:cNvSpPr>
          <p:nvPr/>
        </p:nvSpPr>
        <p:spPr bwMode="auto">
          <a:xfrm>
            <a:off x="5556250" y="2019300"/>
            <a:ext cx="4330700" cy="173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Esclarecer</a:t>
            </a:r>
          </a:p>
          <a:p>
            <a:pPr algn="ctr">
              <a:defRPr/>
            </a:pP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los 17 libros de</a:t>
            </a:r>
          </a:p>
          <a:p>
            <a:pPr algn="ctr">
              <a:defRPr/>
            </a:pPr>
            <a:r>
              <a:rPr lang="ja-JP" altLang="en-US" sz="36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36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sp>
        <p:nvSpPr>
          <p:cNvPr id="1224953" name="Rectangle 249"/>
          <p:cNvSpPr>
            <a:spLocks noChangeArrowheads="1"/>
          </p:cNvSpPr>
          <p:nvPr/>
        </p:nvSpPr>
        <p:spPr bwMode="auto">
          <a:xfrm>
            <a:off x="6432550" y="612775"/>
            <a:ext cx="35718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 sz="1000"/>
          </a:p>
        </p:txBody>
      </p:sp>
      <p:pic>
        <p:nvPicPr>
          <p:cNvPr id="1224955" name="Picture 251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5184775" y="536575"/>
            <a:ext cx="1554163" cy="1133475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  <p:sp>
        <p:nvSpPr>
          <p:cNvPr id="172114" name="Rectangle 256"/>
          <p:cNvSpPr>
            <a:spLocks noChangeArrowheads="1"/>
          </p:cNvSpPr>
          <p:nvPr/>
        </p:nvSpPr>
        <p:spPr bwMode="auto">
          <a:xfrm>
            <a:off x="4183063" y="5381625"/>
            <a:ext cx="25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>
              <a:latin typeface="Helvetica" charset="0"/>
            </a:endParaRPr>
          </a:p>
        </p:txBody>
      </p:sp>
      <p:sp>
        <p:nvSpPr>
          <p:cNvPr id="172115" name="Rectangle 261"/>
          <p:cNvSpPr>
            <a:spLocks noChangeArrowheads="1"/>
          </p:cNvSpPr>
          <p:nvPr/>
        </p:nvSpPr>
        <p:spPr bwMode="auto">
          <a:xfrm>
            <a:off x="4200525" y="3354388"/>
            <a:ext cx="412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>
              <a:latin typeface="Helvetica" charset="0"/>
            </a:endParaRPr>
          </a:p>
        </p:txBody>
      </p:sp>
      <p:sp>
        <p:nvSpPr>
          <p:cNvPr id="172116" name="Rectangle 262"/>
          <p:cNvSpPr>
            <a:spLocks noChangeArrowheads="1"/>
          </p:cNvSpPr>
          <p:nvPr/>
        </p:nvSpPr>
        <p:spPr bwMode="auto">
          <a:xfrm>
            <a:off x="4005263" y="2925763"/>
            <a:ext cx="381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  <a:latin typeface="Helvetica" charset="0"/>
              </a:rPr>
              <a:t>         </a:t>
            </a:r>
            <a:endParaRPr lang="en-US">
              <a:latin typeface="Helvetica" charset="0"/>
            </a:endParaRPr>
          </a:p>
        </p:txBody>
      </p:sp>
      <p:grpSp>
        <p:nvGrpSpPr>
          <p:cNvPr id="172117" name="Group 317"/>
          <p:cNvGrpSpPr>
            <a:grpSpLocks/>
          </p:cNvGrpSpPr>
          <p:nvPr/>
        </p:nvGrpSpPr>
        <p:grpSpPr bwMode="auto">
          <a:xfrm>
            <a:off x="4116388" y="471488"/>
            <a:ext cx="2051050" cy="6834187"/>
            <a:chOff x="2593" y="297"/>
            <a:chExt cx="1292" cy="4305"/>
          </a:xfrm>
        </p:grpSpPr>
        <p:sp>
          <p:nvSpPr>
            <p:cNvPr id="172196" name="Text Box 253"/>
            <p:cNvSpPr txBox="1">
              <a:spLocks noChangeArrowheads="1"/>
            </p:cNvSpPr>
            <p:nvPr/>
          </p:nvSpPr>
          <p:spPr bwMode="auto">
            <a:xfrm>
              <a:off x="2607" y="2782"/>
              <a:ext cx="124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800" b="1" i="1">
                  <a:latin typeface="Helvetica" charset="0"/>
                </a:rPr>
                <a:t>umerosos</a:t>
              </a:r>
            </a:p>
          </p:txBody>
        </p:sp>
        <p:sp>
          <p:nvSpPr>
            <p:cNvPr id="172197" name="Rectangle 280"/>
            <p:cNvSpPr>
              <a:spLocks noChangeArrowheads="1"/>
            </p:cNvSpPr>
            <p:nvPr/>
          </p:nvSpPr>
          <p:spPr bwMode="auto">
            <a:xfrm>
              <a:off x="2593" y="692"/>
              <a:ext cx="4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oyas</a:t>
              </a:r>
            </a:p>
          </p:txBody>
        </p:sp>
        <p:sp>
          <p:nvSpPr>
            <p:cNvPr id="172198" name="Rectangle 281"/>
            <p:cNvSpPr>
              <a:spLocks noChangeArrowheads="1"/>
            </p:cNvSpPr>
            <p:nvPr/>
          </p:nvSpPr>
          <p:spPr bwMode="auto">
            <a:xfrm>
              <a:off x="2600" y="484"/>
              <a:ext cx="5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frecía</a:t>
              </a:r>
            </a:p>
          </p:txBody>
        </p:sp>
        <p:sp>
          <p:nvSpPr>
            <p:cNvPr id="172199" name="Text Box 282"/>
            <p:cNvSpPr txBox="1">
              <a:spLocks noChangeArrowheads="1"/>
            </p:cNvSpPr>
            <p:nvPr/>
          </p:nvSpPr>
          <p:spPr bwMode="auto">
            <a:xfrm>
              <a:off x="2609" y="3011"/>
              <a:ext cx="96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800" b="1" i="1">
                  <a:latin typeface="Helvetica" charset="0"/>
                </a:rPr>
                <a:t>ectores</a:t>
              </a:r>
            </a:p>
          </p:txBody>
        </p:sp>
        <p:sp>
          <p:nvSpPr>
            <p:cNvPr id="172200" name="Text Box 283"/>
            <p:cNvSpPr txBox="1">
              <a:spLocks noChangeArrowheads="1"/>
            </p:cNvSpPr>
            <p:nvPr/>
          </p:nvSpPr>
          <p:spPr bwMode="auto">
            <a:xfrm>
              <a:off x="2610" y="2138"/>
              <a:ext cx="111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800" b="1" i="1">
                  <a:latin typeface="Helvetica" charset="0"/>
                </a:rPr>
                <a:t>erusal</a:t>
              </a:r>
              <a:r>
                <a:rPr lang="es-ES" sz="1800" b="1" i="1">
                  <a:latin typeface="Arial" charset="0"/>
                </a:rPr>
                <a:t>én</a:t>
              </a:r>
              <a:endParaRPr lang="en-US" sz="1800" b="1" i="1">
                <a:latin typeface="Helvetica" charset="0"/>
              </a:endParaRPr>
            </a:p>
          </p:txBody>
        </p:sp>
        <p:sp>
          <p:nvSpPr>
            <p:cNvPr id="172201" name="Text Box 284"/>
            <p:cNvSpPr txBox="1">
              <a:spLocks noChangeArrowheads="1"/>
            </p:cNvSpPr>
            <p:nvPr/>
          </p:nvSpPr>
          <p:spPr bwMode="auto">
            <a:xfrm>
              <a:off x="2616" y="2559"/>
              <a:ext cx="118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800" b="1" i="1">
                  <a:latin typeface="Helvetica" charset="0"/>
                </a:rPr>
                <a:t>ospedaba</a:t>
              </a:r>
            </a:p>
          </p:txBody>
        </p:sp>
        <p:sp>
          <p:nvSpPr>
            <p:cNvPr id="172202" name="Text Box 285"/>
            <p:cNvSpPr txBox="1">
              <a:spLocks noChangeArrowheads="1"/>
            </p:cNvSpPr>
            <p:nvPr/>
          </p:nvSpPr>
          <p:spPr bwMode="auto">
            <a:xfrm>
              <a:off x="2598" y="1348"/>
              <a:ext cx="794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7332" tIns="38666" rIns="77332" bIns="38666">
              <a:spAutoFit/>
            </a:bodyPr>
            <a:lstStyle>
              <a:lvl1pPr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amás</a:t>
              </a:r>
            </a:p>
          </p:txBody>
        </p:sp>
        <p:sp>
          <p:nvSpPr>
            <p:cNvPr id="172203" name="Rectangle 286"/>
            <p:cNvSpPr>
              <a:spLocks noChangeArrowheads="1"/>
            </p:cNvSpPr>
            <p:nvPr/>
          </p:nvSpPr>
          <p:spPr bwMode="auto">
            <a:xfrm>
              <a:off x="2643" y="1184"/>
              <a:ext cx="3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820738"/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srael</a:t>
              </a:r>
              <a:endParaRPr lang="en-US" sz="1800" b="1" i="1">
                <a:latin typeface="Helvetica" charset="0"/>
              </a:endParaRPr>
            </a:p>
          </p:txBody>
        </p:sp>
        <p:sp>
          <p:nvSpPr>
            <p:cNvPr id="172204" name="Rectangle 287"/>
            <p:cNvSpPr>
              <a:spLocks noChangeArrowheads="1"/>
            </p:cNvSpPr>
            <p:nvPr/>
          </p:nvSpPr>
          <p:spPr bwMode="auto">
            <a:xfrm>
              <a:off x="2664" y="3417"/>
              <a:ext cx="1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820738"/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ra</a:t>
              </a:r>
              <a:endParaRPr lang="en-US" sz="1800" b="1" i="1">
                <a:latin typeface="Helvetica" charset="0"/>
              </a:endParaRPr>
            </a:p>
          </p:txBody>
        </p:sp>
        <p:sp>
          <p:nvSpPr>
            <p:cNvPr id="172205" name="Rectangle 288"/>
            <p:cNvSpPr>
              <a:spLocks noChangeArrowheads="1"/>
            </p:cNvSpPr>
            <p:nvPr/>
          </p:nvSpPr>
          <p:spPr bwMode="auto">
            <a:xfrm>
              <a:off x="2665" y="3628"/>
              <a:ext cx="28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820738"/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ifícil</a:t>
              </a:r>
              <a:endParaRPr lang="en-US" sz="1800" b="1" i="1">
                <a:latin typeface="Helvetica" charset="0"/>
              </a:endParaRPr>
            </a:p>
          </p:txBody>
        </p:sp>
        <p:sp>
          <p:nvSpPr>
            <p:cNvPr id="172206" name="Rectangle 289"/>
            <p:cNvSpPr>
              <a:spLocks noChangeArrowheads="1"/>
            </p:cNvSpPr>
            <p:nvPr/>
          </p:nvSpPr>
          <p:spPr bwMode="auto">
            <a:xfrm>
              <a:off x="2674" y="4030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820738"/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ay</a:t>
              </a:r>
              <a:endParaRPr lang="en-US" sz="1800" i="1">
                <a:latin typeface="Helvetica" charset="0"/>
              </a:endParaRPr>
            </a:p>
          </p:txBody>
        </p:sp>
        <p:sp>
          <p:nvSpPr>
            <p:cNvPr id="172207" name="Rectangle 290"/>
            <p:cNvSpPr>
              <a:spLocks noChangeArrowheads="1"/>
            </p:cNvSpPr>
            <p:nvPr/>
          </p:nvSpPr>
          <p:spPr bwMode="auto">
            <a:xfrm>
              <a:off x="2663" y="4224"/>
              <a:ext cx="3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820738"/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orros</a:t>
              </a:r>
              <a:endParaRPr lang="en-US" sz="1800" i="1">
                <a:latin typeface="Helvetica" charset="0"/>
              </a:endParaRPr>
            </a:p>
          </p:txBody>
        </p:sp>
        <p:sp>
          <p:nvSpPr>
            <p:cNvPr id="172208" name="Rectangle 291"/>
            <p:cNvSpPr>
              <a:spLocks noChangeArrowheads="1"/>
            </p:cNvSpPr>
            <p:nvPr/>
          </p:nvSpPr>
          <p:spPr bwMode="auto">
            <a:xfrm>
              <a:off x="2676" y="4429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820738"/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arrones</a:t>
              </a:r>
              <a:endParaRPr lang="en-US" sz="1800" i="1">
                <a:latin typeface="Helvetica" charset="0"/>
              </a:endParaRPr>
            </a:p>
          </p:txBody>
        </p:sp>
        <p:sp>
          <p:nvSpPr>
            <p:cNvPr id="172209" name="Rectangle 292"/>
            <p:cNvSpPr>
              <a:spLocks noChangeArrowheads="1"/>
            </p:cNvSpPr>
            <p:nvPr/>
          </p:nvSpPr>
          <p:spPr bwMode="auto">
            <a:xfrm>
              <a:off x="2611" y="297"/>
              <a:ext cx="4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rabia</a:t>
              </a:r>
            </a:p>
          </p:txBody>
        </p:sp>
        <p:sp>
          <p:nvSpPr>
            <p:cNvPr id="172210" name="Text Box 293"/>
            <p:cNvSpPr txBox="1">
              <a:spLocks noChangeArrowheads="1"/>
            </p:cNvSpPr>
            <p:nvPr/>
          </p:nvSpPr>
          <p:spPr bwMode="auto">
            <a:xfrm>
              <a:off x="2613" y="1552"/>
              <a:ext cx="795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7332" tIns="38666" rIns="77332" bIns="38666">
              <a:spAutoFit/>
            </a:bodyPr>
            <a:lstStyle>
              <a:lvl1pPr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ostró</a:t>
              </a:r>
            </a:p>
          </p:txBody>
        </p:sp>
        <p:sp>
          <p:nvSpPr>
            <p:cNvPr id="172211" name="Text Box 294"/>
            <p:cNvSpPr txBox="1">
              <a:spLocks noChangeArrowheads="1"/>
            </p:cNvSpPr>
            <p:nvPr/>
          </p:nvSpPr>
          <p:spPr bwMode="auto">
            <a:xfrm>
              <a:off x="2609" y="1764"/>
              <a:ext cx="999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7332" tIns="38666" rIns="77332" bIns="38666">
              <a:spAutoFit/>
            </a:bodyPr>
            <a:lstStyle>
              <a:lvl1pPr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defTabSz="773113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defTabSz="7731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800" b="1" i="1">
                  <a:solidFill>
                    <a:srgbClr val="000000"/>
                  </a:solidFill>
                  <a:latin typeface="Helvetica" charset="0"/>
                </a:rPr>
                <a:t>tención</a:t>
              </a:r>
            </a:p>
          </p:txBody>
        </p:sp>
        <p:sp>
          <p:nvSpPr>
            <p:cNvPr id="172212" name="Text Box 295"/>
            <p:cNvSpPr txBox="1">
              <a:spLocks noChangeArrowheads="1"/>
            </p:cNvSpPr>
            <p:nvPr/>
          </p:nvSpPr>
          <p:spPr bwMode="auto">
            <a:xfrm>
              <a:off x="2616" y="2341"/>
              <a:ext cx="126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800" b="1" i="1">
                  <a:latin typeface="Helvetica" charset="0"/>
                </a:rPr>
                <a:t>iteralmente</a:t>
              </a:r>
            </a:p>
          </p:txBody>
        </p:sp>
      </p:grpSp>
      <p:grpSp>
        <p:nvGrpSpPr>
          <p:cNvPr id="172118" name="Group 296"/>
          <p:cNvGrpSpPr>
            <a:grpSpLocks/>
          </p:cNvGrpSpPr>
          <p:nvPr/>
        </p:nvGrpSpPr>
        <p:grpSpPr bwMode="auto">
          <a:xfrm>
            <a:off x="1827213" y="338138"/>
            <a:ext cx="1211262" cy="6008687"/>
            <a:chOff x="1151" y="213"/>
            <a:chExt cx="763" cy="3785"/>
          </a:xfrm>
        </p:grpSpPr>
        <p:grpSp>
          <p:nvGrpSpPr>
            <p:cNvPr id="172181" name="Group 297"/>
            <p:cNvGrpSpPr>
              <a:grpSpLocks/>
            </p:cNvGrpSpPr>
            <p:nvPr/>
          </p:nvGrpSpPr>
          <p:grpSpPr bwMode="auto">
            <a:xfrm>
              <a:off x="1151" y="213"/>
              <a:ext cx="763" cy="3704"/>
              <a:chOff x="1151" y="213"/>
              <a:chExt cx="763" cy="3704"/>
            </a:xfrm>
          </p:grpSpPr>
          <p:sp>
            <p:nvSpPr>
              <p:cNvPr id="172183" name="Rectangle 298"/>
              <p:cNvSpPr>
                <a:spLocks noChangeArrowheads="1"/>
              </p:cNvSpPr>
              <p:nvPr/>
            </p:nvSpPr>
            <p:spPr bwMode="auto">
              <a:xfrm>
                <a:off x="1151" y="215"/>
                <a:ext cx="18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Israel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72184" name="Rectangle 299"/>
              <p:cNvSpPr>
                <a:spLocks noChangeArrowheads="1"/>
              </p:cNvSpPr>
              <p:nvPr/>
            </p:nvSpPr>
            <p:spPr bwMode="auto">
              <a:xfrm>
                <a:off x="1346" y="213"/>
                <a:ext cx="56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: Reino del norte</a:t>
                </a:r>
                <a:endParaRPr lang="en-US">
                  <a:latin typeface="Helvetica" charset="0"/>
                </a:endParaRPr>
              </a:p>
            </p:txBody>
          </p:sp>
          <p:grpSp>
            <p:nvGrpSpPr>
              <p:cNvPr id="172185" name="Group 300"/>
              <p:cNvGrpSpPr>
                <a:grpSpLocks/>
              </p:cNvGrpSpPr>
              <p:nvPr/>
            </p:nvGrpSpPr>
            <p:grpSpPr bwMode="auto">
              <a:xfrm>
                <a:off x="1278" y="1002"/>
                <a:ext cx="548" cy="176"/>
                <a:chOff x="1278" y="1002"/>
                <a:chExt cx="548" cy="176"/>
              </a:xfrm>
            </p:grpSpPr>
            <p:sp>
              <p:nvSpPr>
                <p:cNvPr id="172194" name="Rectangle 301"/>
                <p:cNvSpPr>
                  <a:spLocks noChangeArrowheads="1"/>
                </p:cNvSpPr>
                <p:nvPr/>
              </p:nvSpPr>
              <p:spPr bwMode="auto">
                <a:xfrm>
                  <a:off x="1390" y="1002"/>
                  <a:ext cx="188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900" b="1" i="1">
                      <a:solidFill>
                        <a:srgbClr val="000000"/>
                      </a:solidFill>
                      <a:latin typeface="Helvetica" charset="0"/>
                    </a:rPr>
                    <a:t> Judá</a:t>
                  </a:r>
                  <a:endParaRPr lang="en-US">
                    <a:latin typeface="Helvetica" charset="0"/>
                  </a:endParaRPr>
                </a:p>
              </p:txBody>
            </p:sp>
            <p:sp>
              <p:nvSpPr>
                <p:cNvPr id="172195" name="Rectangle 302"/>
                <p:cNvSpPr>
                  <a:spLocks noChangeArrowheads="1"/>
                </p:cNvSpPr>
                <p:nvPr/>
              </p:nvSpPr>
              <p:spPr bwMode="auto">
                <a:xfrm>
                  <a:off x="1278" y="1092"/>
                  <a:ext cx="548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900" b="1" u="sng">
                      <a:solidFill>
                        <a:srgbClr val="000000"/>
                      </a:solidFill>
                      <a:latin typeface="Helvetica" charset="0"/>
                    </a:rPr>
                    <a:t> En decadencia:</a:t>
                  </a:r>
                  <a:endParaRPr lang="en-US">
                    <a:latin typeface="Helvetica" charset="0"/>
                  </a:endParaRPr>
                </a:p>
              </p:txBody>
            </p:sp>
          </p:grpSp>
          <p:sp>
            <p:nvSpPr>
              <p:cNvPr id="172186" name="Rectangle 303"/>
              <p:cNvSpPr>
                <a:spLocks noChangeArrowheads="1"/>
              </p:cNvSpPr>
              <p:nvPr/>
            </p:nvSpPr>
            <p:spPr bwMode="auto">
              <a:xfrm>
                <a:off x="1254" y="1950"/>
                <a:ext cx="5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72187" name="Rectangle 304"/>
              <p:cNvSpPr>
                <a:spLocks noChangeArrowheads="1"/>
              </p:cNvSpPr>
              <p:nvPr/>
            </p:nvSpPr>
            <p:spPr bwMode="auto">
              <a:xfrm>
                <a:off x="1344" y="1950"/>
                <a:ext cx="18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 Judá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72188" name="Rectangle 305"/>
              <p:cNvSpPr>
                <a:spLocks noChangeArrowheads="1"/>
              </p:cNvSpPr>
              <p:nvPr/>
            </p:nvSpPr>
            <p:spPr bwMode="auto">
              <a:xfrm>
                <a:off x="1397" y="2024"/>
                <a:ext cx="24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u="sng">
                    <a:solidFill>
                      <a:srgbClr val="000000"/>
                    </a:solidFill>
                    <a:latin typeface="Helvetica" charset="0"/>
                  </a:rPr>
                  <a:t> Crisis: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72189" name="Rectangle 306"/>
              <p:cNvSpPr>
                <a:spLocks noChangeArrowheads="1"/>
              </p:cNvSpPr>
              <p:nvPr/>
            </p:nvSpPr>
            <p:spPr bwMode="auto">
              <a:xfrm>
                <a:off x="1282" y="3220"/>
                <a:ext cx="7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 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72190" name="Rectangle 307"/>
              <p:cNvSpPr>
                <a:spLocks noChangeArrowheads="1"/>
              </p:cNvSpPr>
              <p:nvPr/>
            </p:nvSpPr>
            <p:spPr bwMode="auto">
              <a:xfrm>
                <a:off x="1394" y="3220"/>
                <a:ext cx="16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Judá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72191" name="Rectangle 308"/>
              <p:cNvSpPr>
                <a:spLocks noChangeArrowheads="1"/>
              </p:cNvSpPr>
              <p:nvPr/>
            </p:nvSpPr>
            <p:spPr bwMode="auto">
              <a:xfrm>
                <a:off x="1305" y="3309"/>
                <a:ext cx="49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u="sng">
                    <a:solidFill>
                      <a:srgbClr val="000000"/>
                    </a:solidFill>
                    <a:latin typeface="Helvetica" charset="0"/>
                  </a:rPr>
                  <a:t>En cautividad: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72192" name="Rectangle 309"/>
              <p:cNvSpPr>
                <a:spLocks noChangeArrowheads="1"/>
              </p:cNvSpPr>
              <p:nvPr/>
            </p:nvSpPr>
            <p:spPr bwMode="auto">
              <a:xfrm>
                <a:off x="1246" y="3831"/>
                <a:ext cx="7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A </a:t>
                </a:r>
                <a:endParaRPr lang="en-US">
                  <a:latin typeface="Helvetica" charset="0"/>
                </a:endParaRPr>
              </a:p>
            </p:txBody>
          </p:sp>
          <p:sp>
            <p:nvSpPr>
              <p:cNvPr id="172193" name="Rectangle 310"/>
              <p:cNvSpPr>
                <a:spLocks noChangeArrowheads="1"/>
              </p:cNvSpPr>
              <p:nvPr/>
            </p:nvSpPr>
            <p:spPr bwMode="auto">
              <a:xfrm>
                <a:off x="1358" y="3831"/>
                <a:ext cx="16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 b="1" i="1">
                    <a:solidFill>
                      <a:srgbClr val="000000"/>
                    </a:solidFill>
                    <a:latin typeface="Helvetica" charset="0"/>
                  </a:rPr>
                  <a:t>Judá</a:t>
                </a:r>
                <a:endParaRPr lang="en-US">
                  <a:latin typeface="Helvetica" charset="0"/>
                </a:endParaRPr>
              </a:p>
            </p:txBody>
          </p:sp>
        </p:grpSp>
        <p:sp>
          <p:nvSpPr>
            <p:cNvPr id="172182" name="Rectangle 311"/>
            <p:cNvSpPr>
              <a:spLocks noChangeArrowheads="1"/>
            </p:cNvSpPr>
            <p:nvPr/>
          </p:nvSpPr>
          <p:spPr bwMode="auto">
            <a:xfrm>
              <a:off x="1338" y="3912"/>
              <a:ext cx="42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 u="sng">
                  <a:solidFill>
                    <a:srgbClr val="000000"/>
                  </a:solidFill>
                  <a:latin typeface="Helvetica" charset="0"/>
                </a:rPr>
                <a:t>  Al regreso:</a:t>
              </a:r>
              <a:endParaRPr lang="en-US">
                <a:latin typeface="Helvetica" charset="0"/>
              </a:endParaRPr>
            </a:p>
          </p:txBody>
        </p:sp>
      </p:grpSp>
      <p:grpSp>
        <p:nvGrpSpPr>
          <p:cNvPr id="172119" name="Group 314"/>
          <p:cNvGrpSpPr>
            <a:grpSpLocks/>
          </p:cNvGrpSpPr>
          <p:nvPr/>
        </p:nvGrpSpPr>
        <p:grpSpPr bwMode="auto">
          <a:xfrm>
            <a:off x="1527175" y="307975"/>
            <a:ext cx="739775" cy="1477963"/>
            <a:chOff x="962" y="194"/>
            <a:chExt cx="466" cy="931"/>
          </a:xfrm>
        </p:grpSpPr>
        <p:sp>
          <p:nvSpPr>
            <p:cNvPr id="172179" name="Text Box 312"/>
            <p:cNvSpPr txBox="1">
              <a:spLocks noChangeArrowheads="1"/>
            </p:cNvSpPr>
            <p:nvPr/>
          </p:nvSpPr>
          <p:spPr bwMode="auto">
            <a:xfrm>
              <a:off x="962" y="194"/>
              <a:ext cx="22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A</a:t>
              </a:r>
            </a:p>
          </p:txBody>
        </p:sp>
        <p:sp>
          <p:nvSpPr>
            <p:cNvPr id="172180" name="Text Box 313"/>
            <p:cNvSpPr txBox="1">
              <a:spLocks noChangeArrowheads="1"/>
            </p:cNvSpPr>
            <p:nvPr/>
          </p:nvSpPr>
          <p:spPr bwMode="auto">
            <a:xfrm>
              <a:off x="1201" y="981"/>
              <a:ext cx="22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A</a:t>
              </a:r>
            </a:p>
          </p:txBody>
        </p:sp>
      </p:grpSp>
      <p:grpSp>
        <p:nvGrpSpPr>
          <p:cNvPr id="172120" name="Group 342"/>
          <p:cNvGrpSpPr>
            <a:grpSpLocks/>
          </p:cNvGrpSpPr>
          <p:nvPr/>
        </p:nvGrpSpPr>
        <p:grpSpPr bwMode="auto">
          <a:xfrm>
            <a:off x="1625600" y="482600"/>
            <a:ext cx="1495425" cy="6788150"/>
            <a:chOff x="1024" y="304"/>
            <a:chExt cx="942" cy="4276"/>
          </a:xfrm>
        </p:grpSpPr>
        <p:grpSp>
          <p:nvGrpSpPr>
            <p:cNvPr id="172156" name="Group 343"/>
            <p:cNvGrpSpPr>
              <a:grpSpLocks/>
            </p:cNvGrpSpPr>
            <p:nvPr/>
          </p:nvGrpSpPr>
          <p:grpSpPr bwMode="auto">
            <a:xfrm>
              <a:off x="1153" y="3400"/>
              <a:ext cx="699" cy="1180"/>
              <a:chOff x="1153" y="3400"/>
              <a:chExt cx="699" cy="1180"/>
            </a:xfrm>
          </p:grpSpPr>
          <p:sp>
            <p:nvSpPr>
              <p:cNvPr id="172174" name="Rectangle 344"/>
              <p:cNvSpPr>
                <a:spLocks noChangeArrowheads="1"/>
              </p:cNvSpPr>
              <p:nvPr/>
            </p:nvSpPr>
            <p:spPr bwMode="auto">
              <a:xfrm>
                <a:off x="1268" y="3400"/>
                <a:ext cx="5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Ezequiel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72175" name="Rectangle 345"/>
              <p:cNvSpPr>
                <a:spLocks noChangeArrowheads="1"/>
              </p:cNvSpPr>
              <p:nvPr/>
            </p:nvSpPr>
            <p:spPr bwMode="auto">
              <a:xfrm>
                <a:off x="1325" y="3609"/>
                <a:ext cx="43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Daniel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72176" name="Rectangle 346"/>
              <p:cNvSpPr>
                <a:spLocks noChangeArrowheads="1"/>
              </p:cNvSpPr>
              <p:nvPr/>
            </p:nvSpPr>
            <p:spPr bwMode="auto">
              <a:xfrm>
                <a:off x="1274" y="4012"/>
                <a:ext cx="44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Hageo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72177" name="Rectangle 347"/>
              <p:cNvSpPr>
                <a:spLocks noChangeArrowheads="1"/>
              </p:cNvSpPr>
              <p:nvPr/>
            </p:nvSpPr>
            <p:spPr bwMode="auto">
              <a:xfrm>
                <a:off x="1210" y="4203"/>
                <a:ext cx="5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Zacarías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72178" name="Rectangle 348"/>
              <p:cNvSpPr>
                <a:spLocks noChangeArrowheads="1"/>
              </p:cNvSpPr>
              <p:nvPr/>
            </p:nvSpPr>
            <p:spPr bwMode="auto">
              <a:xfrm>
                <a:off x="1153" y="4407"/>
                <a:ext cx="69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Malaquías</a:t>
                </a:r>
                <a:endParaRPr lang="en-US" sz="1800">
                  <a:latin typeface="Helvetica" charset="0"/>
                </a:endParaRPr>
              </a:p>
            </p:txBody>
          </p:sp>
        </p:grpSp>
        <p:grpSp>
          <p:nvGrpSpPr>
            <p:cNvPr id="172157" name="Group 349"/>
            <p:cNvGrpSpPr>
              <a:grpSpLocks/>
            </p:cNvGrpSpPr>
            <p:nvPr/>
          </p:nvGrpSpPr>
          <p:grpSpPr bwMode="auto">
            <a:xfrm>
              <a:off x="1209" y="304"/>
              <a:ext cx="576" cy="1630"/>
              <a:chOff x="1209" y="304"/>
              <a:chExt cx="576" cy="1630"/>
            </a:xfrm>
          </p:grpSpPr>
          <p:sp>
            <p:nvSpPr>
              <p:cNvPr id="172165" name="Rectangle 350"/>
              <p:cNvSpPr>
                <a:spLocks noChangeArrowheads="1"/>
              </p:cNvSpPr>
              <p:nvPr/>
            </p:nvSpPr>
            <p:spPr bwMode="auto">
              <a:xfrm>
                <a:off x="1292" y="1742"/>
                <a:ext cx="39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         (Edom)</a:t>
                </a:r>
                <a:endParaRPr lang="en-US" sz="1000">
                  <a:latin typeface="Helvetica" charset="0"/>
                </a:endParaRPr>
              </a:p>
            </p:txBody>
          </p:sp>
          <p:sp>
            <p:nvSpPr>
              <p:cNvPr id="172166" name="Rectangle 351"/>
              <p:cNvSpPr>
                <a:spLocks noChangeArrowheads="1"/>
              </p:cNvSpPr>
              <p:nvPr/>
            </p:nvSpPr>
            <p:spPr bwMode="auto">
              <a:xfrm>
                <a:off x="1345" y="749"/>
                <a:ext cx="293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000" b="1">
                    <a:latin typeface="Arial" charset="0"/>
                  </a:rPr>
                  <a:t>(Nínive)</a:t>
                </a:r>
                <a:endParaRPr lang="en-US" sz="1000">
                  <a:latin typeface="Arial" charset="0"/>
                </a:endParaRPr>
              </a:p>
            </p:txBody>
          </p:sp>
          <p:sp>
            <p:nvSpPr>
              <p:cNvPr id="172167" name="Rectangle 352"/>
              <p:cNvSpPr>
                <a:spLocks noChangeArrowheads="1"/>
              </p:cNvSpPr>
              <p:nvPr/>
            </p:nvSpPr>
            <p:spPr bwMode="auto">
              <a:xfrm>
                <a:off x="1259" y="1705"/>
                <a:ext cx="4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Abdías</a:t>
                </a:r>
                <a:endParaRPr lang="en-US" sz="1600">
                  <a:latin typeface="Helvetica" charset="0"/>
                </a:endParaRPr>
              </a:p>
            </p:txBody>
          </p:sp>
          <p:sp>
            <p:nvSpPr>
              <p:cNvPr id="172168" name="Rectangle 353"/>
              <p:cNvSpPr>
                <a:spLocks noChangeArrowheads="1"/>
              </p:cNvSpPr>
              <p:nvPr/>
            </p:nvSpPr>
            <p:spPr bwMode="auto">
              <a:xfrm>
                <a:off x="1294" y="1169"/>
                <a:ext cx="4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Isaías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72169" name="Rectangle 354"/>
              <p:cNvSpPr>
                <a:spLocks noChangeArrowheads="1"/>
              </p:cNvSpPr>
              <p:nvPr/>
            </p:nvSpPr>
            <p:spPr bwMode="auto">
              <a:xfrm>
                <a:off x="1209" y="1563"/>
                <a:ext cx="5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Miqueas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72170" name="Rectangle 355"/>
              <p:cNvSpPr>
                <a:spLocks noChangeArrowheads="1"/>
              </p:cNvSpPr>
              <p:nvPr/>
            </p:nvSpPr>
            <p:spPr bwMode="auto">
              <a:xfrm>
                <a:off x="1351" y="1354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Joel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72171" name="Rectangle 356"/>
              <p:cNvSpPr>
                <a:spLocks noChangeArrowheads="1"/>
              </p:cNvSpPr>
              <p:nvPr/>
            </p:nvSpPr>
            <p:spPr bwMode="auto">
              <a:xfrm>
                <a:off x="1293" y="633"/>
                <a:ext cx="41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latin typeface="Arial" charset="0"/>
                  </a:rPr>
                  <a:t>Jonás</a:t>
                </a:r>
                <a:endParaRPr lang="en-US" sz="1800">
                  <a:latin typeface="Arial" charset="0"/>
                </a:endParaRPr>
              </a:p>
            </p:txBody>
          </p:sp>
          <p:sp>
            <p:nvSpPr>
              <p:cNvPr id="172172" name="Rectangle 357"/>
              <p:cNvSpPr>
                <a:spLocks noChangeArrowheads="1"/>
              </p:cNvSpPr>
              <p:nvPr/>
            </p:nvSpPr>
            <p:spPr bwMode="auto">
              <a:xfrm>
                <a:off x="1298" y="304"/>
                <a:ext cx="4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latin typeface="Arial" charset="0"/>
                  </a:rPr>
                  <a:t>Amós</a:t>
                </a:r>
                <a:endParaRPr lang="en-US" sz="1800">
                  <a:latin typeface="Arial" charset="0"/>
                </a:endParaRPr>
              </a:p>
            </p:txBody>
          </p:sp>
          <p:sp>
            <p:nvSpPr>
              <p:cNvPr id="172173" name="Rectangle 358"/>
              <p:cNvSpPr>
                <a:spLocks noChangeArrowheads="1"/>
              </p:cNvSpPr>
              <p:nvPr/>
            </p:nvSpPr>
            <p:spPr bwMode="auto">
              <a:xfrm>
                <a:off x="1260" y="487"/>
                <a:ext cx="47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latin typeface="Arial" charset="0"/>
                  </a:rPr>
                  <a:t>Oseas </a:t>
                </a:r>
                <a:endParaRPr lang="en-US" sz="1800">
                  <a:latin typeface="Arial" charset="0"/>
                </a:endParaRPr>
              </a:p>
            </p:txBody>
          </p:sp>
        </p:grpSp>
        <p:grpSp>
          <p:nvGrpSpPr>
            <p:cNvPr id="172158" name="Group 359"/>
            <p:cNvGrpSpPr>
              <a:grpSpLocks/>
            </p:cNvGrpSpPr>
            <p:nvPr/>
          </p:nvGrpSpPr>
          <p:grpSpPr bwMode="auto">
            <a:xfrm>
              <a:off x="1024" y="2186"/>
              <a:ext cx="942" cy="1037"/>
              <a:chOff x="1024" y="2186"/>
              <a:chExt cx="942" cy="1037"/>
            </a:xfrm>
          </p:grpSpPr>
          <p:sp>
            <p:nvSpPr>
              <p:cNvPr id="172159" name="Text Box 360"/>
              <p:cNvSpPr txBox="1">
                <a:spLocks noChangeArrowheads="1"/>
              </p:cNvSpPr>
              <p:nvPr/>
            </p:nvSpPr>
            <p:spPr bwMode="auto">
              <a:xfrm>
                <a:off x="1131" y="2828"/>
                <a:ext cx="71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000" b="1">
                    <a:latin typeface="Helvetica" charset="0"/>
                  </a:rPr>
                  <a:t>(Niveveh)</a:t>
                </a:r>
              </a:p>
            </p:txBody>
          </p:sp>
          <p:sp>
            <p:nvSpPr>
              <p:cNvPr id="172160" name="Rectangle 361"/>
              <p:cNvSpPr>
                <a:spLocks noChangeArrowheads="1"/>
              </p:cNvSpPr>
              <p:nvPr/>
            </p:nvSpPr>
            <p:spPr bwMode="auto">
              <a:xfrm>
                <a:off x="1239" y="2186"/>
                <a:ext cx="5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500" b="1">
                    <a:solidFill>
                      <a:srgbClr val="000000"/>
                    </a:solidFill>
                    <a:latin typeface="Helvetica" charset="0"/>
                  </a:rPr>
                  <a:t>Jeremías</a:t>
                </a:r>
                <a:endParaRPr lang="en-US" sz="1400">
                  <a:latin typeface="Helvetica" charset="0"/>
                </a:endParaRPr>
              </a:p>
            </p:txBody>
          </p:sp>
          <p:sp>
            <p:nvSpPr>
              <p:cNvPr id="172161" name="Rectangle 362"/>
              <p:cNvSpPr>
                <a:spLocks noChangeArrowheads="1"/>
              </p:cNvSpPr>
              <p:nvPr/>
            </p:nvSpPr>
            <p:spPr bwMode="auto">
              <a:xfrm>
                <a:off x="1191" y="2568"/>
                <a:ext cx="6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000000"/>
                    </a:solidFill>
                    <a:latin typeface="Helvetica" charset="0"/>
                  </a:rPr>
                  <a:t>Habacuc</a:t>
                </a:r>
                <a:endParaRPr lang="en-US" sz="1800">
                  <a:latin typeface="Helvetica" charset="0"/>
                </a:endParaRPr>
              </a:p>
            </p:txBody>
          </p:sp>
          <p:sp>
            <p:nvSpPr>
              <p:cNvPr id="172162" name="Rectangle 363"/>
              <p:cNvSpPr>
                <a:spLocks noChangeArrowheads="1"/>
              </p:cNvSpPr>
              <p:nvPr/>
            </p:nvSpPr>
            <p:spPr bwMode="auto">
              <a:xfrm>
                <a:off x="1057" y="2692"/>
                <a:ext cx="873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800" b="1">
                    <a:latin typeface="Helvetica" charset="0"/>
                  </a:rPr>
                  <a:t>Nahúm</a:t>
                </a:r>
              </a:p>
            </p:txBody>
          </p:sp>
          <p:sp>
            <p:nvSpPr>
              <p:cNvPr id="172163" name="Rectangle 364"/>
              <p:cNvSpPr>
                <a:spLocks noChangeArrowheads="1"/>
              </p:cNvSpPr>
              <p:nvPr/>
            </p:nvSpPr>
            <p:spPr bwMode="auto">
              <a:xfrm>
                <a:off x="1024" y="2994"/>
                <a:ext cx="942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800" b="1">
                    <a:latin typeface="Helvetica" charset="0"/>
                  </a:rPr>
                  <a:t>Sofonías</a:t>
                </a:r>
              </a:p>
            </p:txBody>
          </p:sp>
          <p:sp>
            <p:nvSpPr>
              <p:cNvPr id="172164" name="Rectangle 365"/>
              <p:cNvSpPr>
                <a:spLocks noChangeArrowheads="1"/>
              </p:cNvSpPr>
              <p:nvPr/>
            </p:nvSpPr>
            <p:spPr bwMode="auto">
              <a:xfrm>
                <a:off x="1153" y="2339"/>
                <a:ext cx="672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>
                  <a:lnSpc>
                    <a:spcPct val="60000"/>
                  </a:lnSpc>
                </a:pPr>
                <a:r>
                  <a:rPr lang="en-US" sz="1600" b="1">
                    <a:solidFill>
                      <a:srgbClr val="000000"/>
                    </a:solidFill>
                    <a:latin typeface="Helvetica" charset="0"/>
                  </a:rPr>
                  <a:t>Lamenta-      ciones</a:t>
                </a:r>
                <a:endParaRPr lang="en-US" sz="1600">
                  <a:latin typeface="Helvetica" charset="0"/>
                </a:endParaRPr>
              </a:p>
            </p:txBody>
          </p:sp>
        </p:grpSp>
      </p:grpSp>
      <p:grpSp>
        <p:nvGrpSpPr>
          <p:cNvPr id="172121" name="Group 367"/>
          <p:cNvGrpSpPr>
            <a:grpSpLocks/>
          </p:cNvGrpSpPr>
          <p:nvPr/>
        </p:nvGrpSpPr>
        <p:grpSpPr bwMode="auto">
          <a:xfrm>
            <a:off x="4105275" y="1508125"/>
            <a:ext cx="1222375" cy="53975"/>
            <a:chOff x="1127" y="961"/>
            <a:chExt cx="770" cy="34"/>
          </a:xfrm>
        </p:grpSpPr>
        <p:sp>
          <p:nvSpPr>
            <p:cNvPr id="172151" name="Freeform 368"/>
            <p:cNvSpPr>
              <a:spLocks/>
            </p:cNvSpPr>
            <p:nvPr/>
          </p:nvSpPr>
          <p:spPr bwMode="auto">
            <a:xfrm>
              <a:off x="1127" y="961"/>
              <a:ext cx="111" cy="34"/>
            </a:xfrm>
            <a:custGeom>
              <a:avLst/>
              <a:gdLst>
                <a:gd name="T0" fmla="*/ 0 w 111"/>
                <a:gd name="T1" fmla="*/ 0 h 34"/>
                <a:gd name="T2" fmla="*/ 111 w 111"/>
                <a:gd name="T3" fmla="*/ 0 h 34"/>
                <a:gd name="T4" fmla="*/ 111 w 111"/>
                <a:gd name="T5" fmla="*/ 23 h 34"/>
                <a:gd name="T6" fmla="*/ 111 w 111"/>
                <a:gd name="T7" fmla="*/ 34 h 34"/>
                <a:gd name="T8" fmla="*/ 0 w 111"/>
                <a:gd name="T9" fmla="*/ 34 h 34"/>
                <a:gd name="T10" fmla="*/ 0 w 111"/>
                <a:gd name="T11" fmla="*/ 23 h 34"/>
                <a:gd name="T12" fmla="*/ 0 w 11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"/>
                <a:gd name="T22" fmla="*/ 0 h 34"/>
                <a:gd name="T23" fmla="*/ 111 w 11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" h="34">
                  <a:moveTo>
                    <a:pt x="0" y="0"/>
                  </a:moveTo>
                  <a:lnTo>
                    <a:pt x="111" y="0"/>
                  </a:lnTo>
                  <a:lnTo>
                    <a:pt x="111" y="23"/>
                  </a:lnTo>
                  <a:lnTo>
                    <a:pt x="111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152" name="Freeform 369"/>
            <p:cNvSpPr>
              <a:spLocks/>
            </p:cNvSpPr>
            <p:nvPr/>
          </p:nvSpPr>
          <p:spPr bwMode="auto">
            <a:xfrm>
              <a:off x="1294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153" name="Freeform 370"/>
            <p:cNvSpPr>
              <a:spLocks/>
            </p:cNvSpPr>
            <p:nvPr/>
          </p:nvSpPr>
          <p:spPr bwMode="auto">
            <a:xfrm>
              <a:off x="1461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154" name="Freeform 371"/>
            <p:cNvSpPr>
              <a:spLocks/>
            </p:cNvSpPr>
            <p:nvPr/>
          </p:nvSpPr>
          <p:spPr bwMode="auto">
            <a:xfrm>
              <a:off x="1618" y="961"/>
              <a:ext cx="111" cy="34"/>
            </a:xfrm>
            <a:custGeom>
              <a:avLst/>
              <a:gdLst>
                <a:gd name="T0" fmla="*/ 0 w 111"/>
                <a:gd name="T1" fmla="*/ 0 h 34"/>
                <a:gd name="T2" fmla="*/ 111 w 111"/>
                <a:gd name="T3" fmla="*/ 0 h 34"/>
                <a:gd name="T4" fmla="*/ 111 w 111"/>
                <a:gd name="T5" fmla="*/ 23 h 34"/>
                <a:gd name="T6" fmla="*/ 111 w 111"/>
                <a:gd name="T7" fmla="*/ 34 h 34"/>
                <a:gd name="T8" fmla="*/ 0 w 111"/>
                <a:gd name="T9" fmla="*/ 34 h 34"/>
                <a:gd name="T10" fmla="*/ 0 w 111"/>
                <a:gd name="T11" fmla="*/ 23 h 34"/>
                <a:gd name="T12" fmla="*/ 0 w 111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"/>
                <a:gd name="T22" fmla="*/ 0 h 34"/>
                <a:gd name="T23" fmla="*/ 111 w 111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" h="34">
                  <a:moveTo>
                    <a:pt x="0" y="0"/>
                  </a:moveTo>
                  <a:lnTo>
                    <a:pt x="111" y="0"/>
                  </a:lnTo>
                  <a:lnTo>
                    <a:pt x="111" y="23"/>
                  </a:lnTo>
                  <a:lnTo>
                    <a:pt x="111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155" name="Freeform 372"/>
            <p:cNvSpPr>
              <a:spLocks/>
            </p:cNvSpPr>
            <p:nvPr/>
          </p:nvSpPr>
          <p:spPr bwMode="auto">
            <a:xfrm>
              <a:off x="1785" y="961"/>
              <a:ext cx="112" cy="34"/>
            </a:xfrm>
            <a:custGeom>
              <a:avLst/>
              <a:gdLst>
                <a:gd name="T0" fmla="*/ 0 w 112"/>
                <a:gd name="T1" fmla="*/ 0 h 34"/>
                <a:gd name="T2" fmla="*/ 112 w 112"/>
                <a:gd name="T3" fmla="*/ 0 h 34"/>
                <a:gd name="T4" fmla="*/ 112 w 112"/>
                <a:gd name="T5" fmla="*/ 23 h 34"/>
                <a:gd name="T6" fmla="*/ 112 w 112"/>
                <a:gd name="T7" fmla="*/ 34 h 34"/>
                <a:gd name="T8" fmla="*/ 0 w 112"/>
                <a:gd name="T9" fmla="*/ 34 h 34"/>
                <a:gd name="T10" fmla="*/ 0 w 112"/>
                <a:gd name="T11" fmla="*/ 23 h 34"/>
                <a:gd name="T12" fmla="*/ 0 w 112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34"/>
                <a:gd name="T23" fmla="*/ 112 w 112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34">
                  <a:moveTo>
                    <a:pt x="0" y="0"/>
                  </a:moveTo>
                  <a:lnTo>
                    <a:pt x="112" y="0"/>
                  </a:lnTo>
                  <a:lnTo>
                    <a:pt x="112" y="23"/>
                  </a:lnTo>
                  <a:lnTo>
                    <a:pt x="112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2122" name="Group 398"/>
          <p:cNvGrpSpPr>
            <a:grpSpLocks/>
          </p:cNvGrpSpPr>
          <p:nvPr/>
        </p:nvGrpSpPr>
        <p:grpSpPr bwMode="auto">
          <a:xfrm>
            <a:off x="3811588" y="465138"/>
            <a:ext cx="447675" cy="6854825"/>
            <a:chOff x="2401" y="293"/>
            <a:chExt cx="282" cy="4318"/>
          </a:xfrm>
        </p:grpSpPr>
        <p:sp>
          <p:nvSpPr>
            <p:cNvPr id="172130" name="Rectangle 399"/>
            <p:cNvSpPr>
              <a:spLocks noChangeArrowheads="1"/>
            </p:cNvSpPr>
            <p:nvPr/>
          </p:nvSpPr>
          <p:spPr bwMode="auto">
            <a:xfrm>
              <a:off x="2523" y="4005"/>
              <a:ext cx="16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     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72131" name="Rectangle 400"/>
            <p:cNvSpPr>
              <a:spLocks noChangeArrowheads="1"/>
            </p:cNvSpPr>
            <p:nvPr/>
          </p:nvSpPr>
          <p:spPr bwMode="auto">
            <a:xfrm>
              <a:off x="2646" y="2035"/>
              <a:ext cx="2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72132" name="Rectangle 401"/>
            <p:cNvSpPr>
              <a:spLocks noChangeArrowheads="1"/>
            </p:cNvSpPr>
            <p:nvPr/>
          </p:nvSpPr>
          <p:spPr bwMode="auto">
            <a:xfrm>
              <a:off x="2505" y="293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A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2133" name="Rectangle 402"/>
            <p:cNvSpPr>
              <a:spLocks noChangeArrowheads="1"/>
            </p:cNvSpPr>
            <p:nvPr/>
          </p:nvSpPr>
          <p:spPr bwMode="auto">
            <a:xfrm>
              <a:off x="2590" y="1060"/>
              <a:ext cx="6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72134" name="Rectangle 403"/>
            <p:cNvSpPr>
              <a:spLocks noChangeArrowheads="1"/>
            </p:cNvSpPr>
            <p:nvPr/>
          </p:nvSpPr>
          <p:spPr bwMode="auto">
            <a:xfrm>
              <a:off x="2401" y="794"/>
              <a:ext cx="23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300" b="1">
                  <a:solidFill>
                    <a:srgbClr val="000000"/>
                  </a:solidFill>
                  <a:latin typeface="Helvetica" charset="0"/>
                </a:rPr>
                <a:t>        </a:t>
              </a:r>
              <a:endParaRPr lang="en-US">
                <a:latin typeface="Helvetica" charset="0"/>
              </a:endParaRPr>
            </a:p>
          </p:txBody>
        </p:sp>
        <p:sp>
          <p:nvSpPr>
            <p:cNvPr id="172135" name="Rectangle 404"/>
            <p:cNvSpPr>
              <a:spLocks noChangeArrowheads="1"/>
            </p:cNvSpPr>
            <p:nvPr/>
          </p:nvSpPr>
          <p:spPr bwMode="auto">
            <a:xfrm>
              <a:off x="2482" y="489"/>
              <a:ext cx="14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O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2136" name="Rectangle 405"/>
            <p:cNvSpPr>
              <a:spLocks noChangeArrowheads="1"/>
            </p:cNvSpPr>
            <p:nvPr/>
          </p:nvSpPr>
          <p:spPr bwMode="auto">
            <a:xfrm>
              <a:off x="2522" y="672"/>
              <a:ext cx="10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J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2137" name="Rectangle 406"/>
            <p:cNvSpPr>
              <a:spLocks noChangeArrowheads="1"/>
            </p:cNvSpPr>
            <p:nvPr/>
          </p:nvSpPr>
          <p:spPr bwMode="auto">
            <a:xfrm>
              <a:off x="2545" y="1139"/>
              <a:ext cx="5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I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2138" name="Rectangle 407"/>
            <p:cNvSpPr>
              <a:spLocks noChangeArrowheads="1"/>
            </p:cNvSpPr>
            <p:nvPr/>
          </p:nvSpPr>
          <p:spPr bwMode="auto">
            <a:xfrm>
              <a:off x="2522" y="1328"/>
              <a:ext cx="10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J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2139" name="Rectangle 408"/>
            <p:cNvSpPr>
              <a:spLocks noChangeArrowheads="1"/>
            </p:cNvSpPr>
            <p:nvPr/>
          </p:nvSpPr>
          <p:spPr bwMode="auto">
            <a:xfrm>
              <a:off x="2494" y="1528"/>
              <a:ext cx="16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M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2140" name="Rectangle 409"/>
            <p:cNvSpPr>
              <a:spLocks noChangeArrowheads="1"/>
            </p:cNvSpPr>
            <p:nvPr/>
          </p:nvSpPr>
          <p:spPr bwMode="auto">
            <a:xfrm>
              <a:off x="2513" y="1753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A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2141" name="Rectangle 410"/>
            <p:cNvSpPr>
              <a:spLocks noChangeArrowheads="1"/>
            </p:cNvSpPr>
            <p:nvPr/>
          </p:nvSpPr>
          <p:spPr bwMode="auto">
            <a:xfrm>
              <a:off x="2523" y="2137"/>
              <a:ext cx="10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J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2142" name="Rectangle 411"/>
            <p:cNvSpPr>
              <a:spLocks noChangeArrowheads="1"/>
            </p:cNvSpPr>
            <p:nvPr/>
          </p:nvSpPr>
          <p:spPr bwMode="auto">
            <a:xfrm>
              <a:off x="2488" y="2342"/>
              <a:ext cx="11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L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2143" name="Rectangle 412"/>
            <p:cNvSpPr>
              <a:spLocks noChangeArrowheads="1"/>
            </p:cNvSpPr>
            <p:nvPr/>
          </p:nvSpPr>
          <p:spPr bwMode="auto">
            <a:xfrm>
              <a:off x="2504" y="2557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H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2144" name="Rectangle 413"/>
            <p:cNvSpPr>
              <a:spLocks noChangeArrowheads="1"/>
            </p:cNvSpPr>
            <p:nvPr/>
          </p:nvSpPr>
          <p:spPr bwMode="auto">
            <a:xfrm>
              <a:off x="2508" y="2771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N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2145" name="Rectangle 414"/>
            <p:cNvSpPr>
              <a:spLocks noChangeArrowheads="1"/>
            </p:cNvSpPr>
            <p:nvPr/>
          </p:nvSpPr>
          <p:spPr bwMode="auto">
            <a:xfrm>
              <a:off x="2485" y="2995"/>
              <a:ext cx="12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S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2146" name="Rectangle 415"/>
            <p:cNvSpPr>
              <a:spLocks noChangeArrowheads="1"/>
            </p:cNvSpPr>
            <p:nvPr/>
          </p:nvSpPr>
          <p:spPr bwMode="auto">
            <a:xfrm>
              <a:off x="2504" y="3576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D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2147" name="Rectangle 416"/>
            <p:cNvSpPr>
              <a:spLocks noChangeArrowheads="1"/>
            </p:cNvSpPr>
            <p:nvPr/>
          </p:nvSpPr>
          <p:spPr bwMode="auto">
            <a:xfrm>
              <a:off x="2500" y="3979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H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2148" name="Rectangle 417"/>
            <p:cNvSpPr>
              <a:spLocks noChangeArrowheads="1"/>
            </p:cNvSpPr>
            <p:nvPr/>
          </p:nvSpPr>
          <p:spPr bwMode="auto">
            <a:xfrm>
              <a:off x="2495" y="4180"/>
              <a:ext cx="11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Z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2149" name="Rectangle 418"/>
            <p:cNvSpPr>
              <a:spLocks noChangeArrowheads="1"/>
            </p:cNvSpPr>
            <p:nvPr/>
          </p:nvSpPr>
          <p:spPr bwMode="auto">
            <a:xfrm>
              <a:off x="2488" y="4381"/>
              <a:ext cx="16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M</a:t>
              </a:r>
              <a:endParaRPr lang="en-US" sz="2400" b="1">
                <a:latin typeface="Helvetica" charset="0"/>
              </a:endParaRPr>
            </a:p>
          </p:txBody>
        </p:sp>
        <p:sp>
          <p:nvSpPr>
            <p:cNvPr id="172150" name="Rectangle 419"/>
            <p:cNvSpPr>
              <a:spLocks noChangeArrowheads="1"/>
            </p:cNvSpPr>
            <p:nvPr/>
          </p:nvSpPr>
          <p:spPr bwMode="auto">
            <a:xfrm>
              <a:off x="2488" y="3381"/>
              <a:ext cx="12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Helvetica" charset="0"/>
                </a:rPr>
                <a:t>E</a:t>
              </a:r>
              <a:endParaRPr lang="en-US" sz="2400" b="1">
                <a:latin typeface="Helvetica" charset="0"/>
              </a:endParaRPr>
            </a:p>
          </p:txBody>
        </p:sp>
      </p:grpSp>
      <p:grpSp>
        <p:nvGrpSpPr>
          <p:cNvPr id="172123" name="Group 260"/>
          <p:cNvGrpSpPr>
            <a:grpSpLocks/>
          </p:cNvGrpSpPr>
          <p:nvPr/>
        </p:nvGrpSpPr>
        <p:grpSpPr bwMode="auto">
          <a:xfrm>
            <a:off x="2959100" y="3435350"/>
            <a:ext cx="679450" cy="609600"/>
            <a:chOff x="7442200" y="1428761"/>
            <a:chExt cx="679465" cy="609604"/>
          </a:xfrm>
        </p:grpSpPr>
        <p:grpSp>
          <p:nvGrpSpPr>
            <p:cNvPr id="172124" name="Group 333"/>
            <p:cNvGrpSpPr>
              <a:grpSpLocks/>
            </p:cNvGrpSpPr>
            <p:nvPr/>
          </p:nvGrpSpPr>
          <p:grpSpPr bwMode="auto">
            <a:xfrm>
              <a:off x="7575564" y="1428775"/>
              <a:ext cx="546101" cy="609604"/>
              <a:chOff x="4780" y="860"/>
              <a:chExt cx="344" cy="384"/>
            </a:xfrm>
          </p:grpSpPr>
          <p:sp>
            <p:nvSpPr>
              <p:cNvPr id="172126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72127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2128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219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2125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AutoShape 239"/>
          <p:cNvSpPr>
            <a:spLocks noChangeArrowheads="1"/>
          </p:cNvSpPr>
          <p:nvPr/>
        </p:nvSpPr>
        <p:spPr bwMode="auto">
          <a:xfrm flipH="1">
            <a:off x="1801813" y="4060825"/>
            <a:ext cx="1387475" cy="1609725"/>
          </a:xfrm>
          <a:prstGeom prst="parallelogram">
            <a:avLst>
              <a:gd name="adj" fmla="val 30481"/>
            </a:avLst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082" name="Rectangle 240"/>
          <p:cNvSpPr>
            <a:spLocks noChangeArrowheads="1"/>
          </p:cNvSpPr>
          <p:nvPr/>
        </p:nvSpPr>
        <p:spPr bwMode="auto">
          <a:xfrm>
            <a:off x="3929063" y="1106488"/>
            <a:ext cx="295275" cy="6348412"/>
          </a:xfrm>
          <a:prstGeom prst="rect">
            <a:avLst/>
          </a:prstGeom>
          <a:solidFill>
            <a:srgbClr val="BE844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083" name="Rectangle 241"/>
          <p:cNvSpPr>
            <a:spLocks noChangeArrowheads="1"/>
          </p:cNvSpPr>
          <p:nvPr/>
        </p:nvSpPr>
        <p:spPr bwMode="auto">
          <a:xfrm>
            <a:off x="2643188" y="2287588"/>
            <a:ext cx="1225550" cy="5184775"/>
          </a:xfrm>
          <a:prstGeom prst="rect">
            <a:avLst/>
          </a:prstGeom>
          <a:solidFill>
            <a:srgbClr val="FFE95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084" name="Rectangle 242"/>
          <p:cNvSpPr>
            <a:spLocks noChangeArrowheads="1"/>
          </p:cNvSpPr>
          <p:nvPr/>
        </p:nvSpPr>
        <p:spPr bwMode="auto">
          <a:xfrm>
            <a:off x="2649538" y="1123950"/>
            <a:ext cx="1228725" cy="11303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085" name="AutoShape 243"/>
          <p:cNvSpPr>
            <a:spLocks noChangeArrowheads="1"/>
          </p:cNvSpPr>
          <p:nvPr/>
        </p:nvSpPr>
        <p:spPr bwMode="auto">
          <a:xfrm>
            <a:off x="2776538" y="1144588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FF945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086" name="AutoShape 244"/>
          <p:cNvSpPr>
            <a:spLocks noChangeArrowheads="1"/>
          </p:cNvSpPr>
          <p:nvPr/>
        </p:nvSpPr>
        <p:spPr bwMode="auto">
          <a:xfrm>
            <a:off x="2749550" y="37846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087" name="AutoShape 245"/>
          <p:cNvSpPr>
            <a:spLocks noChangeArrowheads="1"/>
          </p:cNvSpPr>
          <p:nvPr/>
        </p:nvSpPr>
        <p:spPr bwMode="auto">
          <a:xfrm>
            <a:off x="2755900" y="23368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088" name="AutoShape 246"/>
          <p:cNvSpPr>
            <a:spLocks noChangeArrowheads="1"/>
          </p:cNvSpPr>
          <p:nvPr/>
        </p:nvSpPr>
        <p:spPr bwMode="auto">
          <a:xfrm>
            <a:off x="2736850" y="542290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089" name="AutoShape 247"/>
          <p:cNvSpPr>
            <a:spLocks noChangeArrowheads="1"/>
          </p:cNvSpPr>
          <p:nvPr/>
        </p:nvSpPr>
        <p:spPr bwMode="auto">
          <a:xfrm>
            <a:off x="2743200" y="6280150"/>
            <a:ext cx="996950" cy="330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090" name="Rectangle 248"/>
          <p:cNvSpPr>
            <a:spLocks noChangeArrowheads="1"/>
          </p:cNvSpPr>
          <p:nvPr/>
        </p:nvSpPr>
        <p:spPr bwMode="auto">
          <a:xfrm>
            <a:off x="2757488" y="629602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74091" name="Rectangle 249"/>
          <p:cNvSpPr>
            <a:spLocks noChangeArrowheads="1"/>
          </p:cNvSpPr>
          <p:nvPr/>
        </p:nvSpPr>
        <p:spPr bwMode="auto">
          <a:xfrm>
            <a:off x="2903538" y="623887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grpSp>
        <p:nvGrpSpPr>
          <p:cNvPr id="174092" name="Group 250"/>
          <p:cNvGrpSpPr>
            <a:grpSpLocks/>
          </p:cNvGrpSpPr>
          <p:nvPr/>
        </p:nvGrpSpPr>
        <p:grpSpPr bwMode="auto">
          <a:xfrm>
            <a:off x="2486025" y="6423025"/>
            <a:ext cx="1082675" cy="174625"/>
            <a:chOff x="2913" y="1215"/>
            <a:chExt cx="682" cy="110"/>
          </a:xfrm>
        </p:grpSpPr>
        <p:sp>
          <p:nvSpPr>
            <p:cNvPr id="174301" name="Rectangle 251"/>
            <p:cNvSpPr>
              <a:spLocks noChangeArrowheads="1"/>
            </p:cNvSpPr>
            <p:nvPr/>
          </p:nvSpPr>
          <p:spPr bwMode="auto">
            <a:xfrm>
              <a:off x="2913" y="1219"/>
              <a:ext cx="15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       </a:t>
              </a:r>
              <a:endParaRPr lang="en-US" sz="1800">
                <a:latin typeface="Helvetica" charset="0"/>
              </a:endParaRPr>
            </a:p>
          </p:txBody>
        </p:sp>
        <p:sp>
          <p:nvSpPr>
            <p:cNvPr id="174302" name="Rectangle 252"/>
            <p:cNvSpPr>
              <a:spLocks noChangeArrowheads="1"/>
            </p:cNvSpPr>
            <p:nvPr/>
          </p:nvSpPr>
          <p:spPr bwMode="auto">
            <a:xfrm>
              <a:off x="3106" y="1215"/>
              <a:ext cx="48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   Al regreso</a:t>
              </a:r>
              <a:r>
                <a:rPr lang="en-US" sz="1000" b="1" u="sng">
                  <a:solidFill>
                    <a:srgbClr val="000000"/>
                  </a:solidFill>
                  <a:latin typeface="Helvetica" charset="0"/>
                </a:rPr>
                <a:t>:</a:t>
              </a:r>
              <a:endParaRPr lang="en-US" sz="1800">
                <a:latin typeface="Helvetica" charset="0"/>
              </a:endParaRPr>
            </a:p>
          </p:txBody>
        </p:sp>
      </p:grpSp>
      <p:sp>
        <p:nvSpPr>
          <p:cNvPr id="174093" name="Rectangle 253"/>
          <p:cNvSpPr>
            <a:spLocks noChangeArrowheads="1"/>
          </p:cNvSpPr>
          <p:nvPr/>
        </p:nvSpPr>
        <p:spPr bwMode="auto">
          <a:xfrm>
            <a:off x="4203700" y="1109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74094" name="Rectangle 254"/>
          <p:cNvSpPr>
            <a:spLocks noChangeArrowheads="1"/>
          </p:cNvSpPr>
          <p:nvPr/>
        </p:nvSpPr>
        <p:spPr bwMode="auto">
          <a:xfrm>
            <a:off x="4205288" y="53975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74095" name="Rectangle 255"/>
          <p:cNvSpPr>
            <a:spLocks noChangeArrowheads="1"/>
          </p:cNvSpPr>
          <p:nvPr/>
        </p:nvSpPr>
        <p:spPr bwMode="auto">
          <a:xfrm>
            <a:off x="4214813" y="37766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102080" name="Rectangle 256"/>
          <p:cNvSpPr>
            <a:spLocks noChangeArrowheads="1"/>
          </p:cNvSpPr>
          <p:nvPr/>
        </p:nvSpPr>
        <p:spPr bwMode="auto">
          <a:xfrm>
            <a:off x="4198938" y="626110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74097" name="Line 257"/>
          <p:cNvSpPr>
            <a:spLocks noChangeShapeType="1"/>
          </p:cNvSpPr>
          <p:nvPr/>
        </p:nvSpPr>
        <p:spPr bwMode="auto">
          <a:xfrm>
            <a:off x="2120900" y="2208213"/>
            <a:ext cx="0" cy="168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8" name="Line 258"/>
          <p:cNvSpPr>
            <a:spLocks noChangeShapeType="1"/>
          </p:cNvSpPr>
          <p:nvPr/>
        </p:nvSpPr>
        <p:spPr bwMode="auto">
          <a:xfrm>
            <a:off x="2195513" y="5718175"/>
            <a:ext cx="417512" cy="158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099" name="Line 259"/>
          <p:cNvSpPr>
            <a:spLocks noChangeShapeType="1"/>
          </p:cNvSpPr>
          <p:nvPr/>
        </p:nvSpPr>
        <p:spPr bwMode="auto">
          <a:xfrm>
            <a:off x="1517650" y="3897313"/>
            <a:ext cx="635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0" name="Line 260"/>
          <p:cNvSpPr>
            <a:spLocks noChangeShapeType="1"/>
          </p:cNvSpPr>
          <p:nvPr/>
        </p:nvSpPr>
        <p:spPr bwMode="auto">
          <a:xfrm>
            <a:off x="604838" y="5980113"/>
            <a:ext cx="1595437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1" name="Freeform 261"/>
          <p:cNvSpPr>
            <a:spLocks/>
          </p:cNvSpPr>
          <p:nvPr/>
        </p:nvSpPr>
        <p:spPr bwMode="auto">
          <a:xfrm>
            <a:off x="1530350" y="3906838"/>
            <a:ext cx="590550" cy="1981200"/>
          </a:xfrm>
          <a:custGeom>
            <a:avLst/>
            <a:gdLst>
              <a:gd name="T0" fmla="*/ 2147483647 w 372"/>
              <a:gd name="T1" fmla="*/ 0 h 1248"/>
              <a:gd name="T2" fmla="*/ 2147483647 w 372"/>
              <a:gd name="T3" fmla="*/ 2147483647 h 1248"/>
              <a:gd name="T4" fmla="*/ 2147483647 w 372"/>
              <a:gd name="T5" fmla="*/ 2147483647 h 1248"/>
              <a:gd name="T6" fmla="*/ 0 w 372"/>
              <a:gd name="T7" fmla="*/ 2147483647 h 1248"/>
              <a:gd name="T8" fmla="*/ 2147483647 w 372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1248"/>
              <a:gd name="T17" fmla="*/ 372 w 372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1248">
                <a:moveTo>
                  <a:pt x="40" y="0"/>
                </a:moveTo>
                <a:lnTo>
                  <a:pt x="372" y="1238"/>
                </a:lnTo>
                <a:lnTo>
                  <a:pt x="342" y="1248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02" name="Line 262"/>
          <p:cNvSpPr>
            <a:spLocks noChangeShapeType="1"/>
          </p:cNvSpPr>
          <p:nvPr/>
        </p:nvSpPr>
        <p:spPr bwMode="auto">
          <a:xfrm>
            <a:off x="1738313" y="4051300"/>
            <a:ext cx="889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3" name="Freeform 263"/>
          <p:cNvSpPr>
            <a:spLocks/>
          </p:cNvSpPr>
          <p:nvPr/>
        </p:nvSpPr>
        <p:spPr bwMode="auto">
          <a:xfrm>
            <a:off x="1738313" y="4067175"/>
            <a:ext cx="509587" cy="1676400"/>
          </a:xfrm>
          <a:custGeom>
            <a:avLst/>
            <a:gdLst>
              <a:gd name="T0" fmla="*/ 2147483647 w 321"/>
              <a:gd name="T1" fmla="*/ 0 h 1056"/>
              <a:gd name="T2" fmla="*/ 2147483647 w 321"/>
              <a:gd name="T3" fmla="*/ 2147483647 h 1056"/>
              <a:gd name="T4" fmla="*/ 2147483647 w 321"/>
              <a:gd name="T5" fmla="*/ 2147483647 h 1056"/>
              <a:gd name="T6" fmla="*/ 0 w 321"/>
              <a:gd name="T7" fmla="*/ 2147483647 h 1056"/>
              <a:gd name="T8" fmla="*/ 2147483647 w 321"/>
              <a:gd name="T9" fmla="*/ 0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1"/>
              <a:gd name="T16" fmla="*/ 0 h 1056"/>
              <a:gd name="T17" fmla="*/ 321 w 321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1" h="1056">
                <a:moveTo>
                  <a:pt x="40" y="0"/>
                </a:moveTo>
                <a:lnTo>
                  <a:pt x="321" y="1046"/>
                </a:lnTo>
                <a:lnTo>
                  <a:pt x="281" y="1056"/>
                </a:lnTo>
                <a:lnTo>
                  <a:pt x="0" y="1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4" name="Line 264"/>
          <p:cNvSpPr>
            <a:spLocks noChangeShapeType="1"/>
          </p:cNvSpPr>
          <p:nvPr/>
        </p:nvSpPr>
        <p:spPr bwMode="auto">
          <a:xfrm flipV="1">
            <a:off x="3894138" y="1096963"/>
            <a:ext cx="1587" cy="63754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5" name="Line 265"/>
          <p:cNvSpPr>
            <a:spLocks noChangeShapeType="1"/>
          </p:cNvSpPr>
          <p:nvPr/>
        </p:nvSpPr>
        <p:spPr bwMode="auto">
          <a:xfrm>
            <a:off x="2073275" y="5865813"/>
            <a:ext cx="127000" cy="1587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6" name="Line 266"/>
          <p:cNvSpPr>
            <a:spLocks noChangeShapeType="1"/>
          </p:cNvSpPr>
          <p:nvPr/>
        </p:nvSpPr>
        <p:spPr bwMode="auto">
          <a:xfrm flipV="1">
            <a:off x="2162175" y="5888038"/>
            <a:ext cx="1588" cy="79375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7" name="Line 267"/>
          <p:cNvSpPr>
            <a:spLocks noChangeShapeType="1"/>
          </p:cNvSpPr>
          <p:nvPr/>
        </p:nvSpPr>
        <p:spPr bwMode="auto">
          <a:xfrm>
            <a:off x="557213" y="5792788"/>
            <a:ext cx="13239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8" name="Line 268"/>
          <p:cNvSpPr>
            <a:spLocks noChangeShapeType="1"/>
          </p:cNvSpPr>
          <p:nvPr/>
        </p:nvSpPr>
        <p:spPr bwMode="auto">
          <a:xfrm>
            <a:off x="573088" y="5472113"/>
            <a:ext cx="1228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9" name="Line 269"/>
          <p:cNvSpPr>
            <a:spLocks noChangeShapeType="1"/>
          </p:cNvSpPr>
          <p:nvPr/>
        </p:nvSpPr>
        <p:spPr bwMode="auto">
          <a:xfrm>
            <a:off x="557213" y="513715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0" name="Line 270"/>
          <p:cNvSpPr>
            <a:spLocks noChangeShapeType="1"/>
          </p:cNvSpPr>
          <p:nvPr/>
        </p:nvSpPr>
        <p:spPr bwMode="auto">
          <a:xfrm>
            <a:off x="590550" y="4802188"/>
            <a:ext cx="987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1" name="Line 271"/>
          <p:cNvSpPr>
            <a:spLocks noChangeShapeType="1"/>
          </p:cNvSpPr>
          <p:nvPr/>
        </p:nvSpPr>
        <p:spPr bwMode="auto">
          <a:xfrm>
            <a:off x="606425" y="4514850"/>
            <a:ext cx="9715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2" name="Line 272"/>
          <p:cNvSpPr>
            <a:spLocks noChangeShapeType="1"/>
          </p:cNvSpPr>
          <p:nvPr/>
        </p:nvSpPr>
        <p:spPr bwMode="auto">
          <a:xfrm>
            <a:off x="622300" y="4114800"/>
            <a:ext cx="8921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3" name="Line 273"/>
          <p:cNvSpPr>
            <a:spLocks noChangeShapeType="1"/>
          </p:cNvSpPr>
          <p:nvPr/>
        </p:nvSpPr>
        <p:spPr bwMode="auto">
          <a:xfrm>
            <a:off x="622300" y="3757613"/>
            <a:ext cx="11001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4" name="Line 274"/>
          <p:cNvSpPr>
            <a:spLocks noChangeShapeType="1"/>
          </p:cNvSpPr>
          <p:nvPr/>
        </p:nvSpPr>
        <p:spPr bwMode="auto">
          <a:xfrm>
            <a:off x="606425" y="3502025"/>
            <a:ext cx="11318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5" name="Line 275"/>
          <p:cNvSpPr>
            <a:spLocks noChangeShapeType="1"/>
          </p:cNvSpPr>
          <p:nvPr/>
        </p:nvSpPr>
        <p:spPr bwMode="auto">
          <a:xfrm>
            <a:off x="622300" y="3095625"/>
            <a:ext cx="1419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6" name="Rectangle 276"/>
          <p:cNvSpPr>
            <a:spLocks noChangeArrowheads="1"/>
          </p:cNvSpPr>
          <p:nvPr/>
        </p:nvSpPr>
        <p:spPr bwMode="auto">
          <a:xfrm>
            <a:off x="2559050" y="54006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.</a:t>
            </a:r>
            <a:endParaRPr lang="en-US" sz="1400">
              <a:latin typeface="Helvetica" charset="0"/>
            </a:endParaRPr>
          </a:p>
        </p:txBody>
      </p:sp>
      <p:sp>
        <p:nvSpPr>
          <p:cNvPr id="174117" name="Line 277"/>
          <p:cNvSpPr>
            <a:spLocks noChangeShapeType="1"/>
          </p:cNvSpPr>
          <p:nvPr/>
        </p:nvSpPr>
        <p:spPr bwMode="auto">
          <a:xfrm>
            <a:off x="2711450" y="17049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8" name="Line 278"/>
          <p:cNvSpPr>
            <a:spLocks noChangeShapeType="1"/>
          </p:cNvSpPr>
          <p:nvPr/>
        </p:nvSpPr>
        <p:spPr bwMode="auto">
          <a:xfrm>
            <a:off x="2711450" y="2225675"/>
            <a:ext cx="11160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9" name="Rectangle 279"/>
          <p:cNvSpPr>
            <a:spLocks noChangeArrowheads="1"/>
          </p:cNvSpPr>
          <p:nvPr/>
        </p:nvSpPr>
        <p:spPr bwMode="auto">
          <a:xfrm>
            <a:off x="2860675" y="2608263"/>
            <a:ext cx="225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74120" name="Rectangle 280"/>
          <p:cNvSpPr>
            <a:spLocks noChangeArrowheads="1"/>
          </p:cNvSpPr>
          <p:nvPr/>
        </p:nvSpPr>
        <p:spPr bwMode="auto">
          <a:xfrm>
            <a:off x="4518025" y="1831975"/>
            <a:ext cx="106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800">
              <a:latin typeface="Helvetica" charset="0"/>
            </a:endParaRPr>
          </a:p>
        </p:txBody>
      </p:sp>
      <p:sp>
        <p:nvSpPr>
          <p:cNvPr id="174121" name="Rectangle 281"/>
          <p:cNvSpPr>
            <a:spLocks noChangeArrowheads="1"/>
          </p:cNvSpPr>
          <p:nvPr/>
        </p:nvSpPr>
        <p:spPr bwMode="auto">
          <a:xfrm>
            <a:off x="2941638" y="4170363"/>
            <a:ext cx="3667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Helvetica" charset="0"/>
              </a:rPr>
              <a:t>             </a:t>
            </a:r>
            <a:endParaRPr lang="en-US" sz="1400">
              <a:latin typeface="Helvetica" charset="0"/>
            </a:endParaRPr>
          </a:p>
        </p:txBody>
      </p:sp>
      <p:sp>
        <p:nvSpPr>
          <p:cNvPr id="174122" name="Rectangle 282"/>
          <p:cNvSpPr>
            <a:spLocks noChangeArrowheads="1"/>
          </p:cNvSpPr>
          <p:nvPr/>
        </p:nvSpPr>
        <p:spPr bwMode="auto">
          <a:xfrm>
            <a:off x="2925763" y="1050925"/>
            <a:ext cx="1381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300" b="1">
                <a:solidFill>
                  <a:srgbClr val="000000"/>
                </a:solidFill>
                <a:latin typeface="Helvetica" charset="0"/>
              </a:rPr>
              <a:t>   </a:t>
            </a:r>
            <a:endParaRPr lang="en-US" sz="1400">
              <a:latin typeface="Helvetica" charset="0"/>
            </a:endParaRPr>
          </a:p>
        </p:txBody>
      </p:sp>
      <p:sp>
        <p:nvSpPr>
          <p:cNvPr id="174123" name="Line 283"/>
          <p:cNvSpPr>
            <a:spLocks noChangeShapeType="1"/>
          </p:cNvSpPr>
          <p:nvPr/>
        </p:nvSpPr>
        <p:spPr bwMode="auto">
          <a:xfrm flipV="1">
            <a:off x="2468563" y="952500"/>
            <a:ext cx="1587" cy="2768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4" name="Rectangle 284"/>
          <p:cNvSpPr>
            <a:spLocks noChangeArrowheads="1"/>
          </p:cNvSpPr>
          <p:nvPr/>
        </p:nvSpPr>
        <p:spPr bwMode="auto">
          <a:xfrm>
            <a:off x="454025" y="4192588"/>
            <a:ext cx="19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(</a:t>
            </a:r>
            <a:endParaRPr lang="en-US" sz="1800">
              <a:latin typeface="Helvetica" charset="0"/>
            </a:endParaRPr>
          </a:p>
        </p:txBody>
      </p:sp>
      <p:sp>
        <p:nvSpPr>
          <p:cNvPr id="174125" name="Rectangle 285"/>
          <p:cNvSpPr>
            <a:spLocks noChangeArrowheads="1"/>
          </p:cNvSpPr>
          <p:nvPr/>
        </p:nvSpPr>
        <p:spPr bwMode="auto">
          <a:xfrm>
            <a:off x="1544638" y="4183063"/>
            <a:ext cx="195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600" b="1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1800">
              <a:latin typeface="Helvetica" charset="0"/>
            </a:endParaRPr>
          </a:p>
        </p:txBody>
      </p:sp>
      <p:sp>
        <p:nvSpPr>
          <p:cNvPr id="174126" name="Rectangle 286"/>
          <p:cNvSpPr>
            <a:spLocks noChangeArrowheads="1"/>
          </p:cNvSpPr>
          <p:nvPr/>
        </p:nvSpPr>
        <p:spPr bwMode="auto">
          <a:xfrm>
            <a:off x="1712913" y="3346450"/>
            <a:ext cx="1539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100" b="1">
                <a:solidFill>
                  <a:srgbClr val="000000"/>
                </a:solidFill>
                <a:latin typeface="Helvetica" charset="0"/>
              </a:rPr>
              <a:t>}</a:t>
            </a:r>
            <a:endParaRPr lang="en-US" sz="1400">
              <a:latin typeface="Helvetica" charset="0"/>
            </a:endParaRPr>
          </a:p>
        </p:txBody>
      </p:sp>
      <p:sp>
        <p:nvSpPr>
          <p:cNvPr id="174127" name="Freeform 287"/>
          <p:cNvSpPr>
            <a:spLocks/>
          </p:cNvSpPr>
          <p:nvPr/>
        </p:nvSpPr>
        <p:spPr bwMode="auto">
          <a:xfrm rot="5350910">
            <a:off x="1045369" y="4102894"/>
            <a:ext cx="127000" cy="223838"/>
          </a:xfrm>
          <a:custGeom>
            <a:avLst/>
            <a:gdLst>
              <a:gd name="T0" fmla="*/ 0 w 80"/>
              <a:gd name="T1" fmla="*/ 2147483647 h 141"/>
              <a:gd name="T2" fmla="*/ 2147483647 w 80"/>
              <a:gd name="T3" fmla="*/ 2147483647 h 141"/>
              <a:gd name="T4" fmla="*/ 2147483647 w 80"/>
              <a:gd name="T5" fmla="*/ 0 h 141"/>
              <a:gd name="T6" fmla="*/ 2147483647 w 80"/>
              <a:gd name="T7" fmla="*/ 2147483647 h 141"/>
              <a:gd name="T8" fmla="*/ 2147483647 w 80"/>
              <a:gd name="T9" fmla="*/ 2147483647 h 141"/>
              <a:gd name="T10" fmla="*/ 2147483647 w 80"/>
              <a:gd name="T11" fmla="*/ 2147483647 h 141"/>
              <a:gd name="T12" fmla="*/ 0 w 80"/>
              <a:gd name="T13" fmla="*/ 2147483647 h 141"/>
              <a:gd name="T14" fmla="*/ 0 w 80"/>
              <a:gd name="T15" fmla="*/ 2147483647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"/>
              <a:gd name="T25" fmla="*/ 0 h 141"/>
              <a:gd name="T26" fmla="*/ 80 w 80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" h="141">
                <a:moveTo>
                  <a:pt x="0" y="50"/>
                </a:moveTo>
                <a:lnTo>
                  <a:pt x="50" y="50"/>
                </a:lnTo>
                <a:lnTo>
                  <a:pt x="50" y="0"/>
                </a:lnTo>
                <a:lnTo>
                  <a:pt x="80" y="71"/>
                </a:lnTo>
                <a:lnTo>
                  <a:pt x="50" y="141"/>
                </a:lnTo>
                <a:lnTo>
                  <a:pt x="50" y="91"/>
                </a:lnTo>
                <a:lnTo>
                  <a:pt x="0" y="91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28" name="Line 288"/>
          <p:cNvSpPr>
            <a:spLocks noChangeShapeType="1"/>
          </p:cNvSpPr>
          <p:nvPr/>
        </p:nvSpPr>
        <p:spPr bwMode="auto">
          <a:xfrm>
            <a:off x="2693988" y="288766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9" name="Line 289"/>
          <p:cNvSpPr>
            <a:spLocks noChangeShapeType="1"/>
          </p:cNvSpPr>
          <p:nvPr/>
        </p:nvSpPr>
        <p:spPr bwMode="auto">
          <a:xfrm>
            <a:off x="2674938" y="43132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30" name="Line 291"/>
          <p:cNvSpPr>
            <a:spLocks noChangeShapeType="1"/>
          </p:cNvSpPr>
          <p:nvPr/>
        </p:nvSpPr>
        <p:spPr bwMode="auto">
          <a:xfrm>
            <a:off x="2678113" y="59674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31" name="Line 292"/>
          <p:cNvSpPr>
            <a:spLocks noChangeShapeType="1"/>
          </p:cNvSpPr>
          <p:nvPr/>
        </p:nvSpPr>
        <p:spPr bwMode="auto">
          <a:xfrm>
            <a:off x="2620963" y="622617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2117" name="Line 293"/>
          <p:cNvSpPr>
            <a:spLocks noChangeShapeType="1"/>
          </p:cNvSpPr>
          <p:nvPr/>
        </p:nvSpPr>
        <p:spPr bwMode="auto">
          <a:xfrm>
            <a:off x="2693988" y="6813550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02118" name="Line 294"/>
          <p:cNvSpPr>
            <a:spLocks noChangeShapeType="1"/>
          </p:cNvSpPr>
          <p:nvPr/>
        </p:nvSpPr>
        <p:spPr bwMode="auto">
          <a:xfrm>
            <a:off x="2678113" y="7085013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02119" name="Line 295"/>
          <p:cNvSpPr>
            <a:spLocks noChangeShapeType="1"/>
          </p:cNvSpPr>
          <p:nvPr/>
        </p:nvSpPr>
        <p:spPr bwMode="auto">
          <a:xfrm>
            <a:off x="2693988" y="7373938"/>
            <a:ext cx="11176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74135" name="Rectangle 296"/>
          <p:cNvSpPr>
            <a:spLocks noChangeArrowheads="1"/>
          </p:cNvSpPr>
          <p:nvPr/>
        </p:nvSpPr>
        <p:spPr bwMode="auto">
          <a:xfrm>
            <a:off x="2679700" y="570071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74136" name="Rectangle 297"/>
          <p:cNvSpPr>
            <a:spLocks noChangeArrowheads="1"/>
          </p:cNvSpPr>
          <p:nvPr/>
        </p:nvSpPr>
        <p:spPr bwMode="auto">
          <a:xfrm>
            <a:off x="2711450" y="2595563"/>
            <a:ext cx="187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74137" name="Rectangle 298"/>
          <p:cNvSpPr>
            <a:spLocks noChangeArrowheads="1"/>
          </p:cNvSpPr>
          <p:nvPr/>
        </p:nvSpPr>
        <p:spPr bwMode="auto">
          <a:xfrm>
            <a:off x="517525" y="2990850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74138" name="Rectangle 299"/>
          <p:cNvSpPr>
            <a:spLocks noChangeArrowheads="1"/>
          </p:cNvSpPr>
          <p:nvPr/>
        </p:nvSpPr>
        <p:spPr bwMode="auto">
          <a:xfrm>
            <a:off x="501650" y="3360738"/>
            <a:ext cx="1762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(D)</a:t>
            </a:r>
            <a:endParaRPr lang="en-US" sz="1400">
              <a:latin typeface="Helvetica" charset="0"/>
            </a:endParaRPr>
          </a:p>
        </p:txBody>
      </p:sp>
      <p:sp>
        <p:nvSpPr>
          <p:cNvPr id="174139" name="Rectangle 300"/>
          <p:cNvSpPr>
            <a:spLocks noChangeArrowheads="1"/>
          </p:cNvSpPr>
          <p:nvPr/>
        </p:nvSpPr>
        <p:spPr bwMode="auto">
          <a:xfrm>
            <a:off x="361950" y="3956050"/>
            <a:ext cx="274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(GC)</a:t>
            </a:r>
            <a:endParaRPr lang="en-US" sz="1400">
              <a:latin typeface="Helvetica" charset="0"/>
            </a:endParaRPr>
          </a:p>
        </p:txBody>
      </p:sp>
      <p:sp>
        <p:nvSpPr>
          <p:cNvPr id="174140" name="Rectangle 301"/>
          <p:cNvSpPr>
            <a:spLocks noChangeArrowheads="1"/>
          </p:cNvSpPr>
          <p:nvPr/>
        </p:nvSpPr>
        <p:spPr bwMode="auto">
          <a:xfrm>
            <a:off x="2749550" y="5208588"/>
            <a:ext cx="3857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</a:rPr>
              <a:t>       </a:t>
            </a:r>
            <a:endParaRPr lang="en-US" sz="1400">
              <a:latin typeface="Helvetica" charset="0"/>
            </a:endParaRPr>
          </a:p>
        </p:txBody>
      </p:sp>
      <p:sp>
        <p:nvSpPr>
          <p:cNvPr id="174141" name="Rectangle 302"/>
          <p:cNvSpPr>
            <a:spLocks noChangeArrowheads="1"/>
          </p:cNvSpPr>
          <p:nvPr/>
        </p:nvSpPr>
        <p:spPr bwMode="auto">
          <a:xfrm>
            <a:off x="2590800" y="2103438"/>
            <a:ext cx="5286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/>
              <a:t>        </a:t>
            </a:r>
            <a:endParaRPr lang="en-US" sz="1400">
              <a:latin typeface="Helvetica" charset="0"/>
            </a:endParaRPr>
          </a:p>
        </p:txBody>
      </p:sp>
      <p:sp>
        <p:nvSpPr>
          <p:cNvPr id="174142" name="AutoShape 303"/>
          <p:cNvSpPr>
            <a:spLocks noChangeArrowheads="1"/>
          </p:cNvSpPr>
          <p:nvPr/>
        </p:nvSpPr>
        <p:spPr bwMode="auto">
          <a:xfrm flipH="1">
            <a:off x="1846263" y="3382963"/>
            <a:ext cx="615950" cy="444500"/>
          </a:xfrm>
          <a:prstGeom prst="rightArrow">
            <a:avLst>
              <a:gd name="adj1" fmla="val 50722"/>
              <a:gd name="adj2" fmla="val 789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43" name="Rectangle 304"/>
          <p:cNvSpPr>
            <a:spLocks noChangeArrowheads="1"/>
          </p:cNvSpPr>
          <p:nvPr/>
        </p:nvSpPr>
        <p:spPr bwMode="auto">
          <a:xfrm>
            <a:off x="488950" y="3602038"/>
            <a:ext cx="169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latin typeface="Helvetica" charset="0"/>
              </a:rPr>
              <a:t>(S)</a:t>
            </a:r>
            <a:endParaRPr lang="en-US" sz="1400">
              <a:latin typeface="Helvetica" charset="0"/>
            </a:endParaRPr>
          </a:p>
        </p:txBody>
      </p:sp>
      <p:sp>
        <p:nvSpPr>
          <p:cNvPr id="174144" name="Rectangle 305"/>
          <p:cNvSpPr>
            <a:spLocks noChangeArrowheads="1"/>
          </p:cNvSpPr>
          <p:nvPr/>
        </p:nvSpPr>
        <p:spPr bwMode="auto">
          <a:xfrm>
            <a:off x="708025" y="4286250"/>
            <a:ext cx="66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Crón</a:t>
            </a:r>
            <a:endParaRPr lang="en-US" sz="1800">
              <a:latin typeface="Helvetica" charset="0"/>
            </a:endParaRPr>
          </a:p>
        </p:txBody>
      </p:sp>
      <p:sp>
        <p:nvSpPr>
          <p:cNvPr id="174145" name="Rectangle 306"/>
          <p:cNvSpPr>
            <a:spLocks noChangeArrowheads="1"/>
          </p:cNvSpPr>
          <p:nvPr/>
        </p:nvSpPr>
        <p:spPr bwMode="auto">
          <a:xfrm>
            <a:off x="663575" y="4578350"/>
            <a:ext cx="72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Crón</a:t>
            </a:r>
            <a:endParaRPr lang="en-US" sz="1800">
              <a:latin typeface="Helvetica" charset="0"/>
            </a:endParaRPr>
          </a:p>
        </p:txBody>
      </p:sp>
      <p:sp>
        <p:nvSpPr>
          <p:cNvPr id="174146" name="Rectangle 307"/>
          <p:cNvSpPr>
            <a:spLocks noChangeArrowheads="1"/>
          </p:cNvSpPr>
          <p:nvPr/>
        </p:nvSpPr>
        <p:spPr bwMode="auto">
          <a:xfrm>
            <a:off x="947738" y="4906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Esdras</a:t>
            </a:r>
            <a:endParaRPr lang="en-US" sz="1800">
              <a:latin typeface="Helvetica" charset="0"/>
            </a:endParaRPr>
          </a:p>
        </p:txBody>
      </p:sp>
      <p:sp>
        <p:nvSpPr>
          <p:cNvPr id="174147" name="Rectangle 308"/>
          <p:cNvSpPr>
            <a:spLocks noChangeArrowheads="1"/>
          </p:cNvSpPr>
          <p:nvPr/>
        </p:nvSpPr>
        <p:spPr bwMode="auto">
          <a:xfrm>
            <a:off x="654050" y="5249863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Nehemías</a:t>
            </a:r>
            <a:endParaRPr lang="en-US" sz="1800" b="1">
              <a:latin typeface="Helvetica" charset="0"/>
            </a:endParaRPr>
          </a:p>
        </p:txBody>
      </p:sp>
      <p:sp>
        <p:nvSpPr>
          <p:cNvPr id="174148" name="Rectangle 309"/>
          <p:cNvSpPr>
            <a:spLocks noChangeArrowheads="1"/>
          </p:cNvSpPr>
          <p:nvPr/>
        </p:nvSpPr>
        <p:spPr bwMode="auto">
          <a:xfrm>
            <a:off x="887413" y="5572125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Ester</a:t>
            </a:r>
            <a:endParaRPr lang="en-US" sz="1800">
              <a:latin typeface="Helvetica" charset="0"/>
            </a:endParaRPr>
          </a:p>
        </p:txBody>
      </p:sp>
      <p:sp>
        <p:nvSpPr>
          <p:cNvPr id="174149" name="Rectangle 310"/>
          <p:cNvSpPr>
            <a:spLocks noChangeArrowheads="1"/>
          </p:cNvSpPr>
          <p:nvPr/>
        </p:nvSpPr>
        <p:spPr bwMode="auto">
          <a:xfrm>
            <a:off x="788988" y="2874963"/>
            <a:ext cx="8874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00" b="1">
                <a:solidFill>
                  <a:srgbClr val="000000"/>
                </a:solidFill>
                <a:latin typeface="Helvetica" charset="0"/>
              </a:rPr>
              <a:t>I Samuel</a:t>
            </a:r>
            <a:endParaRPr lang="en-US" sz="1400">
              <a:latin typeface="Helvetica" charset="0"/>
            </a:endParaRPr>
          </a:p>
        </p:txBody>
      </p:sp>
      <p:sp>
        <p:nvSpPr>
          <p:cNvPr id="174150" name="Rectangle 311"/>
          <p:cNvSpPr>
            <a:spLocks noChangeArrowheads="1"/>
          </p:cNvSpPr>
          <p:nvPr/>
        </p:nvSpPr>
        <p:spPr bwMode="auto">
          <a:xfrm>
            <a:off x="725488" y="3271838"/>
            <a:ext cx="100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Samuel</a:t>
            </a:r>
            <a:endParaRPr lang="en-US" sz="1400">
              <a:latin typeface="Helvetica" charset="0"/>
            </a:endParaRPr>
          </a:p>
        </p:txBody>
      </p:sp>
      <p:sp>
        <p:nvSpPr>
          <p:cNvPr id="174151" name="Rectangle 312"/>
          <p:cNvSpPr>
            <a:spLocks noChangeArrowheads="1"/>
          </p:cNvSpPr>
          <p:nvPr/>
        </p:nvSpPr>
        <p:spPr bwMode="auto">
          <a:xfrm>
            <a:off x="839788" y="3525838"/>
            <a:ext cx="800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 Reyes</a:t>
            </a:r>
            <a:endParaRPr lang="en-US" sz="1800">
              <a:latin typeface="Helvetica" charset="0"/>
            </a:endParaRPr>
          </a:p>
        </p:txBody>
      </p:sp>
      <p:sp>
        <p:nvSpPr>
          <p:cNvPr id="174152" name="Rectangle 313"/>
          <p:cNvSpPr>
            <a:spLocks noChangeArrowheads="1"/>
          </p:cNvSpPr>
          <p:nvPr/>
        </p:nvSpPr>
        <p:spPr bwMode="auto">
          <a:xfrm>
            <a:off x="698500" y="3887788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</a:rPr>
              <a:t>II Reyes</a:t>
            </a:r>
            <a:endParaRPr lang="en-US" sz="1800">
              <a:latin typeface="Helvetica" charset="0"/>
            </a:endParaRPr>
          </a:p>
        </p:txBody>
      </p:sp>
      <p:sp>
        <p:nvSpPr>
          <p:cNvPr id="174153" name="Rectangle 314" descr="75%"/>
          <p:cNvSpPr>
            <a:spLocks noChangeArrowheads="1"/>
          </p:cNvSpPr>
          <p:nvPr/>
        </p:nvSpPr>
        <p:spPr bwMode="auto">
          <a:xfrm>
            <a:off x="2278063" y="739775"/>
            <a:ext cx="163512" cy="29432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54" name="Line 315"/>
          <p:cNvSpPr>
            <a:spLocks noChangeShapeType="1"/>
          </p:cNvSpPr>
          <p:nvPr/>
        </p:nvSpPr>
        <p:spPr bwMode="auto">
          <a:xfrm flipH="1" flipV="1">
            <a:off x="3887788" y="517525"/>
            <a:ext cx="0" cy="4381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5" name="Line 316"/>
          <p:cNvSpPr>
            <a:spLocks noChangeShapeType="1"/>
          </p:cNvSpPr>
          <p:nvPr/>
        </p:nvSpPr>
        <p:spPr bwMode="auto">
          <a:xfrm>
            <a:off x="2727325" y="728663"/>
            <a:ext cx="4937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6" name="Line 317"/>
          <p:cNvSpPr>
            <a:spLocks noChangeShapeType="1"/>
          </p:cNvSpPr>
          <p:nvPr/>
        </p:nvSpPr>
        <p:spPr bwMode="auto">
          <a:xfrm>
            <a:off x="3348038" y="728663"/>
            <a:ext cx="4794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7" name="Line 318"/>
          <p:cNvSpPr>
            <a:spLocks noChangeShapeType="1"/>
          </p:cNvSpPr>
          <p:nvPr/>
        </p:nvSpPr>
        <p:spPr bwMode="auto">
          <a:xfrm>
            <a:off x="2708275" y="1941513"/>
            <a:ext cx="11160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8" name="Line 319"/>
          <p:cNvSpPr>
            <a:spLocks noChangeShapeType="1"/>
          </p:cNvSpPr>
          <p:nvPr/>
        </p:nvSpPr>
        <p:spPr bwMode="auto">
          <a:xfrm>
            <a:off x="2678113" y="3451225"/>
            <a:ext cx="11176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9" name="Line 320"/>
          <p:cNvSpPr>
            <a:spLocks noChangeShapeType="1"/>
          </p:cNvSpPr>
          <p:nvPr/>
        </p:nvSpPr>
        <p:spPr bwMode="auto">
          <a:xfrm flipV="1">
            <a:off x="2687638" y="3167063"/>
            <a:ext cx="11064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60" name="Rectangle 322"/>
          <p:cNvSpPr>
            <a:spLocks noChangeArrowheads="1"/>
          </p:cNvSpPr>
          <p:nvPr/>
        </p:nvSpPr>
        <p:spPr bwMode="auto">
          <a:xfrm>
            <a:off x="2870200" y="65833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74161" name="Rectangle 323"/>
          <p:cNvSpPr>
            <a:spLocks noChangeArrowheads="1"/>
          </p:cNvSpPr>
          <p:nvPr/>
        </p:nvSpPr>
        <p:spPr bwMode="auto">
          <a:xfrm>
            <a:off x="2706688" y="68580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74162" name="Rectangle 324"/>
          <p:cNvSpPr>
            <a:spLocks noChangeArrowheads="1"/>
          </p:cNvSpPr>
          <p:nvPr/>
        </p:nvSpPr>
        <p:spPr bwMode="auto">
          <a:xfrm>
            <a:off x="2832100" y="71405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74163" name="Text Box 325"/>
          <p:cNvSpPr txBox="1">
            <a:spLocks noChangeArrowheads="1"/>
          </p:cNvSpPr>
          <p:nvPr/>
        </p:nvSpPr>
        <p:spPr bwMode="auto">
          <a:xfrm rot="-5400000">
            <a:off x="4032250" y="1601788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74164" name="Text Box 326"/>
          <p:cNvSpPr txBox="1">
            <a:spLocks noChangeArrowheads="1"/>
          </p:cNvSpPr>
          <p:nvPr/>
        </p:nvSpPr>
        <p:spPr bwMode="auto">
          <a:xfrm rot="-5400000">
            <a:off x="3956050" y="210502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>
              <a:latin typeface="Arial Black" charset="0"/>
            </a:endParaRPr>
          </a:p>
        </p:txBody>
      </p:sp>
      <p:sp>
        <p:nvSpPr>
          <p:cNvPr id="174165" name="Rectangle 327"/>
          <p:cNvSpPr>
            <a:spLocks noChangeArrowheads="1"/>
          </p:cNvSpPr>
          <p:nvPr/>
        </p:nvSpPr>
        <p:spPr bwMode="auto">
          <a:xfrm>
            <a:off x="2933700" y="1427163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74166" name="Rectangle 328"/>
          <p:cNvSpPr>
            <a:spLocks noChangeArrowheads="1"/>
          </p:cNvSpPr>
          <p:nvPr/>
        </p:nvSpPr>
        <p:spPr bwMode="auto">
          <a:xfrm>
            <a:off x="2909888" y="16970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74167" name="Rectangle 329"/>
          <p:cNvSpPr>
            <a:spLocks noChangeArrowheads="1"/>
          </p:cNvSpPr>
          <p:nvPr/>
        </p:nvSpPr>
        <p:spPr bwMode="auto">
          <a:xfrm>
            <a:off x="2905125" y="1900238"/>
            <a:ext cx="63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74168" name="Rectangle 330"/>
          <p:cNvSpPr>
            <a:spLocks noChangeArrowheads="1"/>
          </p:cNvSpPr>
          <p:nvPr/>
        </p:nvSpPr>
        <p:spPr bwMode="auto">
          <a:xfrm>
            <a:off x="2927350" y="26447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74169" name="Rectangle 331"/>
          <p:cNvSpPr>
            <a:spLocks noChangeArrowheads="1"/>
          </p:cNvSpPr>
          <p:nvPr/>
        </p:nvSpPr>
        <p:spPr bwMode="auto">
          <a:xfrm>
            <a:off x="2927350" y="32099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74170" name="Rectangle 332"/>
          <p:cNvSpPr>
            <a:spLocks noChangeArrowheads="1"/>
          </p:cNvSpPr>
          <p:nvPr/>
        </p:nvSpPr>
        <p:spPr bwMode="auto">
          <a:xfrm>
            <a:off x="3022600" y="292417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74171" name="Rectangle 333"/>
          <p:cNvSpPr>
            <a:spLocks noChangeArrowheads="1"/>
          </p:cNvSpPr>
          <p:nvPr/>
        </p:nvSpPr>
        <p:spPr bwMode="auto">
          <a:xfrm>
            <a:off x="2795588" y="4283075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latin typeface="Helvetica" charset="0"/>
              </a:rPr>
              <a:t> </a:t>
            </a:r>
            <a:endParaRPr lang="en-US" sz="1400">
              <a:latin typeface="Helvetica" charset="0"/>
            </a:endParaRPr>
          </a:p>
        </p:txBody>
      </p:sp>
      <p:sp>
        <p:nvSpPr>
          <p:cNvPr id="174172" name="Rectangle 334"/>
          <p:cNvSpPr>
            <a:spLocks noChangeArrowheads="1"/>
          </p:cNvSpPr>
          <p:nvPr/>
        </p:nvSpPr>
        <p:spPr bwMode="auto">
          <a:xfrm>
            <a:off x="2698750" y="45307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74173" name="Rectangle 335"/>
          <p:cNvSpPr>
            <a:spLocks noChangeArrowheads="1"/>
          </p:cNvSpPr>
          <p:nvPr/>
        </p:nvSpPr>
        <p:spPr bwMode="auto">
          <a:xfrm>
            <a:off x="2513013" y="4684713"/>
            <a:ext cx="14795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74174" name="Rectangle 336"/>
          <p:cNvSpPr>
            <a:spLocks noChangeArrowheads="1"/>
          </p:cNvSpPr>
          <p:nvPr/>
        </p:nvSpPr>
        <p:spPr bwMode="auto">
          <a:xfrm>
            <a:off x="2919413" y="57023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</a:p>
        </p:txBody>
      </p:sp>
      <p:sp>
        <p:nvSpPr>
          <p:cNvPr id="174175" name="Rectangle 337"/>
          <p:cNvSpPr>
            <a:spLocks noChangeArrowheads="1"/>
          </p:cNvSpPr>
          <p:nvPr/>
        </p:nvSpPr>
        <p:spPr bwMode="auto">
          <a:xfrm>
            <a:off x="2905125" y="6007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Helvetica" charset="0"/>
              </a:rPr>
              <a:t> </a:t>
            </a:r>
            <a:endParaRPr lang="en-US" sz="1800">
              <a:latin typeface="Helvetica" charset="0"/>
            </a:endParaRPr>
          </a:p>
        </p:txBody>
      </p:sp>
      <p:sp>
        <p:nvSpPr>
          <p:cNvPr id="174176" name="Line 338"/>
          <p:cNvSpPr>
            <a:spLocks noChangeShapeType="1"/>
          </p:cNvSpPr>
          <p:nvPr/>
        </p:nvSpPr>
        <p:spPr bwMode="auto">
          <a:xfrm>
            <a:off x="2611438" y="728663"/>
            <a:ext cx="0" cy="22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7" name="Line 339"/>
          <p:cNvSpPr>
            <a:spLocks noChangeShapeType="1"/>
          </p:cNvSpPr>
          <p:nvPr/>
        </p:nvSpPr>
        <p:spPr bwMode="auto">
          <a:xfrm>
            <a:off x="2573338" y="971550"/>
            <a:ext cx="1676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8" name="Line 340"/>
          <p:cNvSpPr>
            <a:spLocks noChangeShapeType="1"/>
          </p:cNvSpPr>
          <p:nvPr/>
        </p:nvSpPr>
        <p:spPr bwMode="auto">
          <a:xfrm>
            <a:off x="4210050" y="339725"/>
            <a:ext cx="0" cy="604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9" name="Line 341"/>
          <p:cNvSpPr>
            <a:spLocks noChangeShapeType="1"/>
          </p:cNvSpPr>
          <p:nvPr/>
        </p:nvSpPr>
        <p:spPr bwMode="auto">
          <a:xfrm flipV="1">
            <a:off x="2259013" y="669925"/>
            <a:ext cx="1587" cy="29638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0" name="Rectangle 342" descr="75%"/>
          <p:cNvSpPr>
            <a:spLocks noChangeArrowheads="1"/>
          </p:cNvSpPr>
          <p:nvPr/>
        </p:nvSpPr>
        <p:spPr bwMode="auto">
          <a:xfrm>
            <a:off x="2201863" y="3532188"/>
            <a:ext cx="193675" cy="152400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1" name="Rectangle 343"/>
          <p:cNvSpPr>
            <a:spLocks noChangeArrowheads="1"/>
          </p:cNvSpPr>
          <p:nvPr/>
        </p:nvSpPr>
        <p:spPr bwMode="auto">
          <a:xfrm>
            <a:off x="2790825" y="3413125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174182" name="Line 344"/>
          <p:cNvSpPr>
            <a:spLocks noChangeShapeType="1"/>
          </p:cNvSpPr>
          <p:nvPr/>
        </p:nvSpPr>
        <p:spPr bwMode="auto">
          <a:xfrm>
            <a:off x="2606675" y="2278063"/>
            <a:ext cx="12922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3" name="Rectangle 346" descr="75%"/>
          <p:cNvSpPr>
            <a:spLocks noChangeArrowheads="1"/>
          </p:cNvSpPr>
          <p:nvPr/>
        </p:nvSpPr>
        <p:spPr bwMode="auto">
          <a:xfrm>
            <a:off x="2281238" y="663575"/>
            <a:ext cx="206375" cy="2682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4" name="Rectangle 347" descr="75%"/>
          <p:cNvSpPr>
            <a:spLocks noChangeArrowheads="1"/>
          </p:cNvSpPr>
          <p:nvPr/>
        </p:nvSpPr>
        <p:spPr bwMode="auto">
          <a:xfrm>
            <a:off x="2435225" y="666750"/>
            <a:ext cx="206375" cy="5238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5" name="Rectangle 348" descr="75%"/>
          <p:cNvSpPr>
            <a:spLocks noChangeArrowheads="1"/>
          </p:cNvSpPr>
          <p:nvPr/>
        </p:nvSpPr>
        <p:spPr bwMode="auto">
          <a:xfrm>
            <a:off x="2447925" y="695325"/>
            <a:ext cx="107950" cy="984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6" name="Arc 349"/>
          <p:cNvSpPr>
            <a:spLocks/>
          </p:cNvSpPr>
          <p:nvPr/>
        </p:nvSpPr>
        <p:spPr bwMode="auto">
          <a:xfrm rot="-10740000">
            <a:off x="2468563" y="725488"/>
            <a:ext cx="152400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7" name="Text Box 350"/>
          <p:cNvSpPr txBox="1">
            <a:spLocks noChangeArrowheads="1"/>
          </p:cNvSpPr>
          <p:nvPr/>
        </p:nvSpPr>
        <p:spPr bwMode="auto">
          <a:xfrm>
            <a:off x="2725738" y="1474788"/>
            <a:ext cx="10001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700" b="1">
                <a:latin typeface="Arial" charset="0"/>
              </a:rPr>
              <a:t>Amós</a:t>
            </a:r>
          </a:p>
        </p:txBody>
      </p:sp>
      <p:sp>
        <p:nvSpPr>
          <p:cNvPr id="174188" name="Text Box 351"/>
          <p:cNvSpPr txBox="1">
            <a:spLocks noChangeArrowheads="1"/>
          </p:cNvSpPr>
          <p:nvPr/>
        </p:nvSpPr>
        <p:spPr bwMode="auto">
          <a:xfrm>
            <a:off x="2724150" y="1730375"/>
            <a:ext cx="99853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700" b="1">
                <a:latin typeface="Arial" charset="0"/>
              </a:rPr>
              <a:t>Oseas</a:t>
            </a:r>
          </a:p>
        </p:txBody>
      </p:sp>
      <p:sp>
        <p:nvSpPr>
          <p:cNvPr id="174189" name="Text Box 352"/>
          <p:cNvSpPr txBox="1">
            <a:spLocks noChangeArrowheads="1"/>
          </p:cNvSpPr>
          <p:nvPr/>
        </p:nvSpPr>
        <p:spPr bwMode="auto">
          <a:xfrm>
            <a:off x="2732088" y="2676525"/>
            <a:ext cx="9985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700" b="1">
                <a:latin typeface="Arial" charset="0"/>
              </a:rPr>
              <a:t>Isaías</a:t>
            </a:r>
          </a:p>
        </p:txBody>
      </p:sp>
      <p:sp>
        <p:nvSpPr>
          <p:cNvPr id="174190" name="Text Box 353"/>
          <p:cNvSpPr txBox="1">
            <a:spLocks noChangeArrowheads="1"/>
          </p:cNvSpPr>
          <p:nvPr/>
        </p:nvSpPr>
        <p:spPr bwMode="auto">
          <a:xfrm>
            <a:off x="2727325" y="2946400"/>
            <a:ext cx="99853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700" b="1">
                <a:latin typeface="Arial" charset="0"/>
              </a:rPr>
              <a:t>Joel</a:t>
            </a:r>
          </a:p>
        </p:txBody>
      </p:sp>
      <p:sp>
        <p:nvSpPr>
          <p:cNvPr id="174191" name="Text Box 354"/>
          <p:cNvSpPr txBox="1">
            <a:spLocks noChangeArrowheads="1"/>
          </p:cNvSpPr>
          <p:nvPr/>
        </p:nvSpPr>
        <p:spPr bwMode="auto">
          <a:xfrm>
            <a:off x="2622550" y="3235325"/>
            <a:ext cx="12541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700" b="1">
                <a:latin typeface="Arial" charset="0"/>
              </a:rPr>
              <a:t>Miqueas</a:t>
            </a:r>
          </a:p>
        </p:txBody>
      </p:sp>
      <p:sp>
        <p:nvSpPr>
          <p:cNvPr id="174192" name="Text Box 355"/>
          <p:cNvSpPr txBox="1">
            <a:spLocks noChangeArrowheads="1"/>
          </p:cNvSpPr>
          <p:nvPr/>
        </p:nvSpPr>
        <p:spPr bwMode="auto">
          <a:xfrm>
            <a:off x="2443163" y="4630738"/>
            <a:ext cx="15732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700" b="1">
                <a:latin typeface="Arial" charset="0"/>
              </a:rPr>
              <a:t>Habacuc</a:t>
            </a:r>
          </a:p>
        </p:txBody>
      </p:sp>
      <p:sp>
        <p:nvSpPr>
          <p:cNvPr id="174193" name="Text Box 356"/>
          <p:cNvSpPr txBox="1">
            <a:spLocks noChangeArrowheads="1"/>
          </p:cNvSpPr>
          <p:nvPr/>
        </p:nvSpPr>
        <p:spPr bwMode="auto">
          <a:xfrm>
            <a:off x="2470150" y="5118100"/>
            <a:ext cx="15144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700" b="1">
                <a:latin typeface="Arial" charset="0"/>
              </a:rPr>
              <a:t>Sofonías</a:t>
            </a:r>
          </a:p>
        </p:txBody>
      </p:sp>
      <p:sp>
        <p:nvSpPr>
          <p:cNvPr id="174194" name="Text Box 357"/>
          <p:cNvSpPr txBox="1">
            <a:spLocks noChangeArrowheads="1"/>
          </p:cNvSpPr>
          <p:nvPr/>
        </p:nvSpPr>
        <p:spPr bwMode="auto">
          <a:xfrm>
            <a:off x="2674938" y="5751513"/>
            <a:ext cx="136366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700" b="1">
                <a:latin typeface="Arial" charset="0"/>
              </a:rPr>
              <a:t>Ezequiel</a:t>
            </a:r>
          </a:p>
        </p:txBody>
      </p:sp>
      <p:sp>
        <p:nvSpPr>
          <p:cNvPr id="174195" name="Text Box 358"/>
          <p:cNvSpPr txBox="1">
            <a:spLocks noChangeArrowheads="1"/>
          </p:cNvSpPr>
          <p:nvPr/>
        </p:nvSpPr>
        <p:spPr bwMode="auto">
          <a:xfrm>
            <a:off x="2789238" y="5991225"/>
            <a:ext cx="9985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700" b="1">
                <a:latin typeface="Arial" charset="0"/>
              </a:rPr>
              <a:t>Daniel</a:t>
            </a:r>
          </a:p>
        </p:txBody>
      </p:sp>
      <p:sp>
        <p:nvSpPr>
          <p:cNvPr id="174196" name="Text Box 359"/>
          <p:cNvSpPr txBox="1">
            <a:spLocks noChangeArrowheads="1"/>
          </p:cNvSpPr>
          <p:nvPr/>
        </p:nvSpPr>
        <p:spPr bwMode="auto">
          <a:xfrm>
            <a:off x="2741613" y="6607175"/>
            <a:ext cx="9985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700" b="1">
                <a:latin typeface="Arial" charset="0"/>
              </a:rPr>
              <a:t>Hageo</a:t>
            </a:r>
          </a:p>
        </p:txBody>
      </p:sp>
      <p:sp>
        <p:nvSpPr>
          <p:cNvPr id="174197" name="Text Box 360"/>
          <p:cNvSpPr txBox="1">
            <a:spLocks noChangeArrowheads="1"/>
          </p:cNvSpPr>
          <p:nvPr/>
        </p:nvSpPr>
        <p:spPr bwMode="auto">
          <a:xfrm>
            <a:off x="2584450" y="6870700"/>
            <a:ext cx="130968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700" b="1">
                <a:latin typeface="Arial" charset="0"/>
              </a:rPr>
              <a:t>Zacarías</a:t>
            </a:r>
          </a:p>
        </p:txBody>
      </p:sp>
      <p:sp>
        <p:nvSpPr>
          <p:cNvPr id="174198" name="Text Box 361"/>
          <p:cNvSpPr txBox="1">
            <a:spLocks noChangeArrowheads="1"/>
          </p:cNvSpPr>
          <p:nvPr/>
        </p:nvSpPr>
        <p:spPr bwMode="auto">
          <a:xfrm>
            <a:off x="2609850" y="7140575"/>
            <a:ext cx="13271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700" b="1">
                <a:latin typeface="Arial" charset="0"/>
              </a:rPr>
              <a:t>Malaquías</a:t>
            </a:r>
          </a:p>
        </p:txBody>
      </p:sp>
      <p:sp>
        <p:nvSpPr>
          <p:cNvPr id="174199" name="Text Box 362"/>
          <p:cNvSpPr txBox="1">
            <a:spLocks noChangeArrowheads="1"/>
          </p:cNvSpPr>
          <p:nvPr/>
        </p:nvSpPr>
        <p:spPr bwMode="auto">
          <a:xfrm>
            <a:off x="2573338" y="4300538"/>
            <a:ext cx="12922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1500" b="1">
                <a:latin typeface="Arial" charset="0"/>
              </a:rPr>
              <a:t>Lamenta-tions</a:t>
            </a:r>
          </a:p>
        </p:txBody>
      </p:sp>
      <p:sp>
        <p:nvSpPr>
          <p:cNvPr id="174200" name="Text Box 363"/>
          <p:cNvSpPr txBox="1">
            <a:spLocks noChangeArrowheads="1"/>
          </p:cNvSpPr>
          <p:nvPr/>
        </p:nvSpPr>
        <p:spPr bwMode="auto">
          <a:xfrm>
            <a:off x="2644775" y="2000250"/>
            <a:ext cx="113823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700" b="1">
                <a:latin typeface="Arial" charset="0"/>
              </a:rPr>
              <a:t>Jonás</a:t>
            </a:r>
            <a:endParaRPr lang="en-US" sz="1600" b="1">
              <a:latin typeface="Arial" charset="0"/>
            </a:endParaRPr>
          </a:p>
        </p:txBody>
      </p:sp>
      <p:sp>
        <p:nvSpPr>
          <p:cNvPr id="174201" name="Text Box 364"/>
          <p:cNvSpPr txBox="1">
            <a:spLocks noChangeArrowheads="1"/>
          </p:cNvSpPr>
          <p:nvPr/>
        </p:nvSpPr>
        <p:spPr bwMode="auto">
          <a:xfrm>
            <a:off x="2962275" y="1925638"/>
            <a:ext cx="1138238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900" b="1">
                <a:latin typeface="Arial" charset="0"/>
              </a:rPr>
              <a:t>(Nínive)</a:t>
            </a:r>
            <a:endParaRPr lang="en-US" sz="800" b="1">
              <a:latin typeface="Arial" charset="0"/>
            </a:endParaRPr>
          </a:p>
        </p:txBody>
      </p:sp>
      <p:sp>
        <p:nvSpPr>
          <p:cNvPr id="174202" name="Text Box 365"/>
          <p:cNvSpPr txBox="1">
            <a:spLocks noChangeArrowheads="1"/>
          </p:cNvSpPr>
          <p:nvPr/>
        </p:nvSpPr>
        <p:spPr bwMode="auto">
          <a:xfrm>
            <a:off x="2686050" y="4892675"/>
            <a:ext cx="113823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700" b="1">
                <a:latin typeface="Arial" charset="0"/>
              </a:rPr>
              <a:t>Nahúm</a:t>
            </a:r>
            <a:endParaRPr lang="en-US" sz="1600" b="1">
              <a:latin typeface="Arial" charset="0"/>
            </a:endParaRPr>
          </a:p>
        </p:txBody>
      </p:sp>
      <p:sp>
        <p:nvSpPr>
          <p:cNvPr id="174203" name="Text Box 366"/>
          <p:cNvSpPr txBox="1">
            <a:spLocks noChangeArrowheads="1"/>
          </p:cNvSpPr>
          <p:nvPr/>
        </p:nvSpPr>
        <p:spPr bwMode="auto">
          <a:xfrm>
            <a:off x="2914650" y="4822825"/>
            <a:ext cx="1138238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900" b="1">
                <a:latin typeface="Arial" charset="0"/>
              </a:rPr>
              <a:t>(Nínive)</a:t>
            </a:r>
            <a:endParaRPr lang="en-US" sz="800" b="1">
              <a:latin typeface="Arial" charset="0"/>
            </a:endParaRPr>
          </a:p>
        </p:txBody>
      </p:sp>
      <p:sp>
        <p:nvSpPr>
          <p:cNvPr id="174204" name="Text Box 367"/>
          <p:cNvSpPr txBox="1">
            <a:spLocks noChangeArrowheads="1"/>
          </p:cNvSpPr>
          <p:nvPr/>
        </p:nvSpPr>
        <p:spPr bwMode="auto">
          <a:xfrm>
            <a:off x="2646363" y="3519488"/>
            <a:ext cx="11382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700" b="1">
                <a:latin typeface="Arial" charset="0"/>
              </a:rPr>
              <a:t>Abdías</a:t>
            </a:r>
            <a:endParaRPr lang="en-US" sz="1600" b="1">
              <a:latin typeface="Arial" charset="0"/>
            </a:endParaRPr>
          </a:p>
        </p:txBody>
      </p:sp>
      <p:sp>
        <p:nvSpPr>
          <p:cNvPr id="174205" name="Text Box 368"/>
          <p:cNvSpPr txBox="1">
            <a:spLocks noChangeArrowheads="1"/>
          </p:cNvSpPr>
          <p:nvPr/>
        </p:nvSpPr>
        <p:spPr bwMode="auto">
          <a:xfrm>
            <a:off x="2994025" y="3449638"/>
            <a:ext cx="1138238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900" b="1">
                <a:latin typeface="Arial" charset="0"/>
              </a:rPr>
              <a:t>(EDOM)</a:t>
            </a:r>
            <a:endParaRPr lang="en-US" sz="800" b="1">
              <a:latin typeface="Arial" charset="0"/>
            </a:endParaRPr>
          </a:p>
        </p:txBody>
      </p:sp>
      <p:sp>
        <p:nvSpPr>
          <p:cNvPr id="174206" name="Rectangle 369"/>
          <p:cNvSpPr>
            <a:spLocks noChangeArrowheads="1"/>
          </p:cNvSpPr>
          <p:nvPr/>
        </p:nvSpPr>
        <p:spPr bwMode="auto">
          <a:xfrm>
            <a:off x="2611438" y="1071563"/>
            <a:ext cx="1616075" cy="63992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07" name="Rectangle 370"/>
          <p:cNvSpPr>
            <a:spLocks noChangeArrowheads="1"/>
          </p:cNvSpPr>
          <p:nvPr/>
        </p:nvSpPr>
        <p:spPr bwMode="auto">
          <a:xfrm>
            <a:off x="2520950" y="4083050"/>
            <a:ext cx="139700" cy="1600200"/>
          </a:xfrm>
          <a:prstGeom prst="rect">
            <a:avLst/>
          </a:prstGeom>
          <a:solidFill>
            <a:srgbClr val="BE844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208" name="Group 371"/>
          <p:cNvGrpSpPr>
            <a:grpSpLocks/>
          </p:cNvGrpSpPr>
          <p:nvPr/>
        </p:nvGrpSpPr>
        <p:grpSpPr bwMode="auto">
          <a:xfrm>
            <a:off x="1917700" y="4275138"/>
            <a:ext cx="723900" cy="1162050"/>
            <a:chOff x="1234" y="2786"/>
            <a:chExt cx="456" cy="732"/>
          </a:xfrm>
        </p:grpSpPr>
        <p:sp>
          <p:nvSpPr>
            <p:cNvPr id="174292" name="Rectangle 372"/>
            <p:cNvSpPr>
              <a:spLocks noChangeArrowheads="1"/>
            </p:cNvSpPr>
            <p:nvPr/>
          </p:nvSpPr>
          <p:spPr bwMode="auto">
            <a:xfrm>
              <a:off x="1234" y="2786"/>
              <a:ext cx="28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Profetas</a:t>
              </a:r>
              <a:endParaRPr lang="en-US" sz="1600">
                <a:latin typeface="Helvetica" charset="0"/>
              </a:endParaRPr>
            </a:p>
          </p:txBody>
        </p:sp>
        <p:sp>
          <p:nvSpPr>
            <p:cNvPr id="174293" name="Rectangle 373"/>
            <p:cNvSpPr>
              <a:spLocks noChangeArrowheads="1"/>
            </p:cNvSpPr>
            <p:nvPr/>
          </p:nvSpPr>
          <p:spPr bwMode="auto">
            <a:xfrm>
              <a:off x="1234" y="2865"/>
              <a:ext cx="28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 WROTE</a:t>
              </a:r>
              <a:endParaRPr lang="en-US" sz="1600">
                <a:latin typeface="Helvetica" charset="0"/>
              </a:endParaRPr>
            </a:p>
          </p:txBody>
        </p:sp>
        <p:sp>
          <p:nvSpPr>
            <p:cNvPr id="174294" name="Rectangle 374"/>
            <p:cNvSpPr>
              <a:spLocks noChangeArrowheads="1"/>
            </p:cNvSpPr>
            <p:nvPr/>
          </p:nvSpPr>
          <p:spPr bwMode="auto">
            <a:xfrm>
              <a:off x="1234" y="2945"/>
              <a:ext cx="34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  ACROSS</a:t>
              </a:r>
              <a:endParaRPr lang="en-US" sz="1600">
                <a:latin typeface="Helvetica" charset="0"/>
              </a:endParaRPr>
            </a:p>
          </p:txBody>
        </p:sp>
        <p:sp>
          <p:nvSpPr>
            <p:cNvPr id="174295" name="Rectangle 375"/>
            <p:cNvSpPr>
              <a:spLocks noChangeArrowheads="1"/>
            </p:cNvSpPr>
            <p:nvPr/>
          </p:nvSpPr>
          <p:spPr bwMode="auto">
            <a:xfrm>
              <a:off x="1234" y="3024"/>
              <a:ext cx="2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   FOUR</a:t>
              </a:r>
              <a:endParaRPr lang="en-US" sz="1600">
                <a:latin typeface="Helvetica" charset="0"/>
              </a:endParaRPr>
            </a:p>
          </p:txBody>
        </p:sp>
        <p:sp>
          <p:nvSpPr>
            <p:cNvPr id="174296" name="Rectangle 376"/>
            <p:cNvSpPr>
              <a:spLocks noChangeArrowheads="1"/>
            </p:cNvSpPr>
            <p:nvPr/>
          </p:nvSpPr>
          <p:spPr bwMode="auto">
            <a:xfrm>
              <a:off x="1234" y="3102"/>
              <a:ext cx="44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    HUNDRED</a:t>
              </a:r>
              <a:endParaRPr lang="en-US" sz="1600">
                <a:latin typeface="Helvetica" charset="0"/>
              </a:endParaRPr>
            </a:p>
          </p:txBody>
        </p:sp>
        <p:sp>
          <p:nvSpPr>
            <p:cNvPr id="174297" name="Rectangle 377"/>
            <p:cNvSpPr>
              <a:spLocks noChangeArrowheads="1"/>
            </p:cNvSpPr>
            <p:nvPr/>
          </p:nvSpPr>
          <p:spPr bwMode="auto">
            <a:xfrm>
              <a:off x="1234" y="3184"/>
              <a:ext cx="28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      años</a:t>
              </a:r>
              <a:endParaRPr lang="en-US" sz="1600">
                <a:latin typeface="Helvetica" charset="0"/>
              </a:endParaRPr>
            </a:p>
          </p:txBody>
        </p:sp>
        <p:sp>
          <p:nvSpPr>
            <p:cNvPr id="174298" name="Rectangle 378"/>
            <p:cNvSpPr>
              <a:spLocks noChangeArrowheads="1"/>
            </p:cNvSpPr>
            <p:nvPr/>
          </p:nvSpPr>
          <p:spPr bwMode="auto">
            <a:xfrm>
              <a:off x="1234" y="3271"/>
              <a:ext cx="38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       AFTER</a:t>
              </a:r>
              <a:endParaRPr lang="en-US" sz="1600">
                <a:latin typeface="Helvetica" charset="0"/>
              </a:endParaRPr>
            </a:p>
          </p:txBody>
        </p:sp>
        <p:sp>
          <p:nvSpPr>
            <p:cNvPr id="174299" name="Rectangle 379"/>
            <p:cNvSpPr>
              <a:spLocks noChangeArrowheads="1"/>
            </p:cNvSpPr>
            <p:nvPr/>
          </p:nvSpPr>
          <p:spPr bwMode="auto">
            <a:xfrm>
              <a:off x="1246" y="3355"/>
              <a:ext cx="34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       </a:t>
              </a:r>
              <a:r>
                <a:rPr lang="ja-JP" altLang="en-US" sz="900" b="1">
                  <a:solidFill>
                    <a:srgbClr val="000000"/>
                  </a:solidFill>
                  <a:latin typeface="Helvetica" charset="0"/>
                </a:rPr>
                <a:t>“</a:t>
              </a:r>
              <a:r>
                <a:rPr lang="en-US" altLang="ja-JP" sz="900" b="1">
                  <a:solidFill>
                    <a:srgbClr val="000000"/>
                  </a:solidFill>
                  <a:latin typeface="Helvetica" charset="0"/>
                </a:rPr>
                <a:t> THE</a:t>
              </a:r>
              <a:endParaRPr lang="en-US" sz="1600">
                <a:latin typeface="Helvetica" charset="0"/>
              </a:endParaRPr>
            </a:p>
          </p:txBody>
        </p:sp>
        <p:sp>
          <p:nvSpPr>
            <p:cNvPr id="174300" name="Rectangle 380"/>
            <p:cNvSpPr>
              <a:spLocks noChangeArrowheads="1"/>
            </p:cNvSpPr>
            <p:nvPr/>
          </p:nvSpPr>
          <p:spPr bwMode="auto">
            <a:xfrm>
              <a:off x="1270" y="3432"/>
              <a:ext cx="42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         SPLIT</a:t>
              </a:r>
              <a:r>
                <a:rPr lang="ja-JP" altLang="en-US" sz="900" b="1">
                  <a:solidFill>
                    <a:srgbClr val="000000"/>
                  </a:solidFill>
                  <a:latin typeface="Helvetica" charset="0"/>
                </a:rPr>
                <a:t>”</a:t>
              </a:r>
              <a:endParaRPr lang="en-US" sz="1600">
                <a:latin typeface="Helvetica" charset="0"/>
              </a:endParaRPr>
            </a:p>
          </p:txBody>
        </p:sp>
      </p:grpSp>
      <p:sp>
        <p:nvSpPr>
          <p:cNvPr id="174209" name="Text Box 381"/>
          <p:cNvSpPr txBox="1">
            <a:spLocks noChangeArrowheads="1"/>
          </p:cNvSpPr>
          <p:nvPr/>
        </p:nvSpPr>
        <p:spPr bwMode="auto">
          <a:xfrm>
            <a:off x="2627313" y="4098925"/>
            <a:ext cx="120808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9963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9699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700" b="1">
                <a:latin typeface="Arial" charset="0"/>
              </a:rPr>
              <a:t>Jeremías</a:t>
            </a:r>
          </a:p>
        </p:txBody>
      </p:sp>
      <p:sp>
        <p:nvSpPr>
          <p:cNvPr id="174210" name="Rectangle 382"/>
          <p:cNvSpPr>
            <a:spLocks noChangeArrowheads="1"/>
          </p:cNvSpPr>
          <p:nvPr/>
        </p:nvSpPr>
        <p:spPr bwMode="auto">
          <a:xfrm>
            <a:off x="2562225" y="402590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74211" name="Rectangle 383"/>
          <p:cNvSpPr>
            <a:spLocks noChangeArrowheads="1"/>
          </p:cNvSpPr>
          <p:nvPr/>
        </p:nvSpPr>
        <p:spPr bwMode="auto">
          <a:xfrm>
            <a:off x="2549525" y="4324350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74212" name="Rectangle 384"/>
          <p:cNvSpPr>
            <a:spLocks noChangeArrowheads="1"/>
          </p:cNvSpPr>
          <p:nvPr/>
        </p:nvSpPr>
        <p:spPr bwMode="auto">
          <a:xfrm>
            <a:off x="2689225" y="5934075"/>
            <a:ext cx="187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800" b="1">
                <a:solidFill>
                  <a:srgbClr val="000000"/>
                </a:solidFill>
                <a:latin typeface="Helvetica" charset="0"/>
              </a:rPr>
              <a:t>*</a:t>
            </a:r>
            <a:endParaRPr lang="en-US" sz="1400">
              <a:latin typeface="Helvetica" charset="0"/>
            </a:endParaRPr>
          </a:p>
        </p:txBody>
      </p:sp>
      <p:sp>
        <p:nvSpPr>
          <p:cNvPr id="174213" name="Rectangle 395"/>
          <p:cNvSpPr>
            <a:spLocks noChangeArrowheads="1"/>
          </p:cNvSpPr>
          <p:nvPr/>
        </p:nvSpPr>
        <p:spPr bwMode="auto">
          <a:xfrm>
            <a:off x="2770188" y="23526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74214" name="Rectangle 396"/>
          <p:cNvSpPr>
            <a:spLocks noChangeArrowheads="1"/>
          </p:cNvSpPr>
          <p:nvPr/>
        </p:nvSpPr>
        <p:spPr bwMode="auto">
          <a:xfrm>
            <a:off x="2916238" y="22955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grpSp>
        <p:nvGrpSpPr>
          <p:cNvPr id="174215" name="Group 397"/>
          <p:cNvGrpSpPr>
            <a:grpSpLocks/>
          </p:cNvGrpSpPr>
          <p:nvPr/>
        </p:nvGrpSpPr>
        <p:grpSpPr bwMode="auto">
          <a:xfrm>
            <a:off x="2413000" y="2493963"/>
            <a:ext cx="1308100" cy="174625"/>
            <a:chOff x="2913" y="1215"/>
            <a:chExt cx="824" cy="110"/>
          </a:xfrm>
        </p:grpSpPr>
        <p:sp>
          <p:nvSpPr>
            <p:cNvPr id="174290" name="Rectangle 398"/>
            <p:cNvSpPr>
              <a:spLocks noChangeArrowheads="1"/>
            </p:cNvSpPr>
            <p:nvPr/>
          </p:nvSpPr>
          <p:spPr bwMode="auto">
            <a:xfrm>
              <a:off x="2913" y="1219"/>
              <a:ext cx="1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      </a:t>
              </a:r>
              <a:endParaRPr lang="en-US" sz="1800">
                <a:latin typeface="Helvetica" charset="0"/>
              </a:endParaRPr>
            </a:p>
          </p:txBody>
        </p:sp>
        <p:sp>
          <p:nvSpPr>
            <p:cNvPr id="174291" name="Rectangle 399"/>
            <p:cNvSpPr>
              <a:spLocks noChangeArrowheads="1"/>
            </p:cNvSpPr>
            <p:nvPr/>
          </p:nvSpPr>
          <p:spPr bwMode="auto">
            <a:xfrm>
              <a:off x="3106" y="1215"/>
              <a:ext cx="63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  En decadencia:</a:t>
              </a:r>
              <a:endParaRPr lang="en-US" sz="1800">
                <a:latin typeface="Helvetica" charset="0"/>
              </a:endParaRPr>
            </a:p>
          </p:txBody>
        </p:sp>
      </p:grpSp>
      <p:sp>
        <p:nvSpPr>
          <p:cNvPr id="174216" name="Rectangle 400"/>
          <p:cNvSpPr>
            <a:spLocks noChangeArrowheads="1"/>
          </p:cNvSpPr>
          <p:nvPr/>
        </p:nvSpPr>
        <p:spPr bwMode="auto">
          <a:xfrm>
            <a:off x="2763838" y="38004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74217" name="Rectangle 401"/>
          <p:cNvSpPr>
            <a:spLocks noChangeArrowheads="1"/>
          </p:cNvSpPr>
          <p:nvPr/>
        </p:nvSpPr>
        <p:spPr bwMode="auto">
          <a:xfrm>
            <a:off x="2909888" y="37433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grpSp>
        <p:nvGrpSpPr>
          <p:cNvPr id="174218" name="Group 402"/>
          <p:cNvGrpSpPr>
            <a:grpSpLocks/>
          </p:cNvGrpSpPr>
          <p:nvPr/>
        </p:nvGrpSpPr>
        <p:grpSpPr bwMode="auto">
          <a:xfrm>
            <a:off x="2506663" y="3941763"/>
            <a:ext cx="1054100" cy="174625"/>
            <a:chOff x="2913" y="1215"/>
            <a:chExt cx="664" cy="110"/>
          </a:xfrm>
        </p:grpSpPr>
        <p:sp>
          <p:nvSpPr>
            <p:cNvPr id="174288" name="Rectangle 403"/>
            <p:cNvSpPr>
              <a:spLocks noChangeArrowheads="1"/>
            </p:cNvSpPr>
            <p:nvPr/>
          </p:nvSpPr>
          <p:spPr bwMode="auto">
            <a:xfrm>
              <a:off x="2913" y="1219"/>
              <a:ext cx="17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        </a:t>
              </a:r>
              <a:endParaRPr lang="en-US" sz="1800">
                <a:latin typeface="Helvetica" charset="0"/>
              </a:endParaRPr>
            </a:p>
          </p:txBody>
        </p:sp>
        <p:sp>
          <p:nvSpPr>
            <p:cNvPr id="174289" name="Rectangle 404"/>
            <p:cNvSpPr>
              <a:spLocks noChangeArrowheads="1"/>
            </p:cNvSpPr>
            <p:nvPr/>
          </p:nvSpPr>
          <p:spPr bwMode="auto">
            <a:xfrm>
              <a:off x="3106" y="1215"/>
              <a:ext cx="47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     En crisis:</a:t>
              </a:r>
              <a:endParaRPr lang="en-US" sz="1800">
                <a:latin typeface="Helvetica" charset="0"/>
              </a:endParaRPr>
            </a:p>
          </p:txBody>
        </p:sp>
      </p:grpSp>
      <p:sp>
        <p:nvSpPr>
          <p:cNvPr id="174219" name="Rectangle 405"/>
          <p:cNvSpPr>
            <a:spLocks noChangeArrowheads="1"/>
          </p:cNvSpPr>
          <p:nvPr/>
        </p:nvSpPr>
        <p:spPr bwMode="auto">
          <a:xfrm>
            <a:off x="2751138" y="5438775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74220" name="Rectangle 406"/>
          <p:cNvSpPr>
            <a:spLocks noChangeArrowheads="1"/>
          </p:cNvSpPr>
          <p:nvPr/>
        </p:nvSpPr>
        <p:spPr bwMode="auto">
          <a:xfrm>
            <a:off x="2897188" y="5381625"/>
            <a:ext cx="4905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Judá</a:t>
            </a:r>
            <a:endParaRPr lang="en-US" sz="2000">
              <a:latin typeface="Arial Black" charset="0"/>
            </a:endParaRPr>
          </a:p>
        </p:txBody>
      </p:sp>
      <p:grpSp>
        <p:nvGrpSpPr>
          <p:cNvPr id="174221" name="Group 407"/>
          <p:cNvGrpSpPr>
            <a:grpSpLocks/>
          </p:cNvGrpSpPr>
          <p:nvPr/>
        </p:nvGrpSpPr>
        <p:grpSpPr bwMode="auto">
          <a:xfrm>
            <a:off x="2465388" y="5580063"/>
            <a:ext cx="1209675" cy="174625"/>
            <a:chOff x="2913" y="1215"/>
            <a:chExt cx="762" cy="110"/>
          </a:xfrm>
        </p:grpSpPr>
        <p:sp>
          <p:nvSpPr>
            <p:cNvPr id="174286" name="Rectangle 408"/>
            <p:cNvSpPr>
              <a:spLocks noChangeArrowheads="1"/>
            </p:cNvSpPr>
            <p:nvPr/>
          </p:nvSpPr>
          <p:spPr bwMode="auto">
            <a:xfrm>
              <a:off x="2913" y="1219"/>
              <a:ext cx="11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     </a:t>
              </a:r>
              <a:endParaRPr lang="en-US" sz="1800">
                <a:latin typeface="Helvetica" charset="0"/>
              </a:endParaRPr>
            </a:p>
          </p:txBody>
        </p:sp>
        <p:sp>
          <p:nvSpPr>
            <p:cNvPr id="174287" name="Rectangle 409"/>
            <p:cNvSpPr>
              <a:spLocks noChangeArrowheads="1"/>
            </p:cNvSpPr>
            <p:nvPr/>
          </p:nvSpPr>
          <p:spPr bwMode="auto">
            <a:xfrm>
              <a:off x="3106" y="1215"/>
              <a:ext cx="56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 En cautividad</a:t>
              </a:r>
              <a:r>
                <a:rPr lang="en-US" sz="1000" b="1" u="sng">
                  <a:solidFill>
                    <a:srgbClr val="000000"/>
                  </a:solidFill>
                  <a:latin typeface="Helvetica" charset="0"/>
                </a:rPr>
                <a:t>:</a:t>
              </a:r>
              <a:endParaRPr lang="en-US" sz="1800">
                <a:latin typeface="Helvetica" charset="0"/>
              </a:endParaRPr>
            </a:p>
          </p:txBody>
        </p:sp>
      </p:grpSp>
      <p:sp>
        <p:nvSpPr>
          <p:cNvPr id="174222" name="Rectangle 410"/>
          <p:cNvSpPr>
            <a:spLocks noChangeArrowheads="1"/>
          </p:cNvSpPr>
          <p:nvPr/>
        </p:nvSpPr>
        <p:spPr bwMode="auto">
          <a:xfrm>
            <a:off x="2790825" y="1160463"/>
            <a:ext cx="127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000" b="1">
                <a:solidFill>
                  <a:srgbClr val="000000"/>
                </a:solidFill>
                <a:latin typeface="Helvetica" charset="0"/>
              </a:rPr>
              <a:t> A</a:t>
            </a:r>
            <a:endParaRPr lang="en-US" sz="1800">
              <a:latin typeface="Helvetica" charset="0"/>
            </a:endParaRPr>
          </a:p>
        </p:txBody>
      </p:sp>
      <p:sp>
        <p:nvSpPr>
          <p:cNvPr id="174223" name="Rectangle 411"/>
          <p:cNvSpPr>
            <a:spLocks noChangeArrowheads="1"/>
          </p:cNvSpPr>
          <p:nvPr/>
        </p:nvSpPr>
        <p:spPr bwMode="auto">
          <a:xfrm>
            <a:off x="2936875" y="1103313"/>
            <a:ext cx="5588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en-US" b="1" i="1">
                <a:solidFill>
                  <a:srgbClr val="000000"/>
                </a:solidFill>
                <a:latin typeface="Arial Black" charset="0"/>
              </a:rPr>
              <a:t>Israel</a:t>
            </a:r>
            <a:endParaRPr lang="en-US" sz="2000">
              <a:latin typeface="Arial Black" charset="0"/>
            </a:endParaRPr>
          </a:p>
        </p:txBody>
      </p:sp>
      <p:grpSp>
        <p:nvGrpSpPr>
          <p:cNvPr id="174224" name="Group 412"/>
          <p:cNvGrpSpPr>
            <a:grpSpLocks/>
          </p:cNvGrpSpPr>
          <p:nvPr/>
        </p:nvGrpSpPr>
        <p:grpSpPr bwMode="auto">
          <a:xfrm>
            <a:off x="2676525" y="1301750"/>
            <a:ext cx="1220788" cy="301625"/>
            <a:chOff x="2913" y="1215"/>
            <a:chExt cx="769" cy="190"/>
          </a:xfrm>
        </p:grpSpPr>
        <p:sp>
          <p:nvSpPr>
            <p:cNvPr id="174284" name="Rectangle 413"/>
            <p:cNvSpPr>
              <a:spLocks noChangeArrowheads="1"/>
            </p:cNvSpPr>
            <p:nvPr/>
          </p:nvSpPr>
          <p:spPr bwMode="auto">
            <a:xfrm>
              <a:off x="2913" y="1219"/>
              <a:ext cx="76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     (Reino del norte.)</a:t>
              </a:r>
              <a:endParaRPr lang="en-US" sz="1800">
                <a:latin typeface="Helvetica" charset="0"/>
              </a:endParaRPr>
            </a:p>
          </p:txBody>
        </p:sp>
        <p:sp>
          <p:nvSpPr>
            <p:cNvPr id="174285" name="Rectangle 414"/>
            <p:cNvSpPr>
              <a:spLocks noChangeArrowheads="1"/>
            </p:cNvSpPr>
            <p:nvPr/>
          </p:nvSpPr>
          <p:spPr bwMode="auto">
            <a:xfrm>
              <a:off x="3106" y="1215"/>
              <a:ext cx="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10000"/>
                </a:lnSpc>
              </a:pPr>
              <a:endParaRPr lang="en-US" sz="1800">
                <a:latin typeface="Helvetica" charset="0"/>
              </a:endParaRPr>
            </a:p>
          </p:txBody>
        </p:sp>
      </p:grpSp>
      <p:sp>
        <p:nvSpPr>
          <p:cNvPr id="174225" name="Line 415"/>
          <p:cNvSpPr>
            <a:spLocks noChangeShapeType="1"/>
          </p:cNvSpPr>
          <p:nvPr/>
        </p:nvSpPr>
        <p:spPr bwMode="auto">
          <a:xfrm>
            <a:off x="2627313" y="5368925"/>
            <a:ext cx="127000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26" name="Line 416"/>
          <p:cNvSpPr>
            <a:spLocks noChangeShapeType="1"/>
          </p:cNvSpPr>
          <p:nvPr/>
        </p:nvSpPr>
        <p:spPr bwMode="auto">
          <a:xfrm>
            <a:off x="2589213" y="3743325"/>
            <a:ext cx="1314450" cy="15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27" name="Rectangle 417"/>
          <p:cNvSpPr>
            <a:spLocks noChangeArrowheads="1"/>
          </p:cNvSpPr>
          <p:nvPr/>
        </p:nvSpPr>
        <p:spPr bwMode="auto">
          <a:xfrm>
            <a:off x="4198938" y="2300288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74228" name="Text Box 418"/>
          <p:cNvSpPr txBox="1">
            <a:spLocks noChangeArrowheads="1"/>
          </p:cNvSpPr>
          <p:nvPr/>
        </p:nvSpPr>
        <p:spPr bwMode="auto">
          <a:xfrm rot="-5400000">
            <a:off x="2275682" y="3780631"/>
            <a:ext cx="381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Arial Black" charset="0"/>
              </a:rPr>
              <a:t> </a:t>
            </a:r>
            <a:endParaRPr lang="en-US" sz="900">
              <a:latin typeface="Arial Black" charset="0"/>
            </a:endParaRPr>
          </a:p>
        </p:txBody>
      </p:sp>
      <p:sp>
        <p:nvSpPr>
          <p:cNvPr id="174229" name="Rectangle 2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4230" name="Rectangle 3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4231" name="Rectangle 4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4232" name="Rectangle 5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4233" name="Rectangle 10"/>
          <p:cNvSpPr>
            <a:spLocks noChangeArrowheads="1"/>
          </p:cNvSpPr>
          <p:nvPr/>
        </p:nvSpPr>
        <p:spPr bwMode="auto">
          <a:xfrm>
            <a:off x="5065713" y="454025"/>
            <a:ext cx="4692650" cy="6834188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34" name="Rectangle 81"/>
          <p:cNvSpPr>
            <a:spLocks noChangeArrowheads="1"/>
          </p:cNvSpPr>
          <p:nvPr/>
        </p:nvSpPr>
        <p:spPr bwMode="auto">
          <a:xfrm>
            <a:off x="2833688" y="42719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4235" name="Rectangle 88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4236" name="Rectangle 89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4237" name="Rectangle 90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4238" name="Rectangle 91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4239" name="Rectangle 92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4240" name="Rectangle 93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4241" name="Rectangle 94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4242" name="Rectangle 95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4243" name="Rectangle 96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4244" name="Rectangle 97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4245" name="Rectangle 98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4246" name="Rectangle 99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4247" name="Rectangle 101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4248" name="Rectangle 102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4249" name="Rectangle 103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4250" name="Rectangle 104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4251" name="Rectangle 106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4252" name="Rectangle 125"/>
          <p:cNvSpPr>
            <a:spLocks noChangeArrowheads="1"/>
          </p:cNvSpPr>
          <p:nvPr/>
        </p:nvSpPr>
        <p:spPr bwMode="auto">
          <a:xfrm>
            <a:off x="4243388" y="186690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(N)</a:t>
            </a:r>
          </a:p>
        </p:txBody>
      </p:sp>
      <p:sp>
        <p:nvSpPr>
          <p:cNvPr id="174253" name="Rectangle 126"/>
          <p:cNvSpPr>
            <a:spLocks noChangeArrowheads="1"/>
          </p:cNvSpPr>
          <p:nvPr/>
        </p:nvSpPr>
        <p:spPr bwMode="auto">
          <a:xfrm>
            <a:off x="4224338" y="304165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74254" name="Rectangle 127"/>
          <p:cNvSpPr>
            <a:spLocks noChangeArrowheads="1"/>
          </p:cNvSpPr>
          <p:nvPr/>
        </p:nvSpPr>
        <p:spPr bwMode="auto">
          <a:xfrm>
            <a:off x="4225925" y="4438650"/>
            <a:ext cx="622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74255" name="Rectangle 128"/>
          <p:cNvSpPr>
            <a:spLocks noChangeArrowheads="1"/>
          </p:cNvSpPr>
          <p:nvPr/>
        </p:nvSpPr>
        <p:spPr bwMode="auto">
          <a:xfrm>
            <a:off x="4211638" y="5732463"/>
            <a:ext cx="6223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Helvetica" charset="0"/>
              </a:rPr>
              <a:t>(S)</a:t>
            </a:r>
          </a:p>
        </p:txBody>
      </p:sp>
      <p:sp>
        <p:nvSpPr>
          <p:cNvPr id="1101953" name="Rectangle 129"/>
          <p:cNvSpPr>
            <a:spLocks noChangeArrowheads="1"/>
          </p:cNvSpPr>
          <p:nvPr/>
        </p:nvSpPr>
        <p:spPr bwMode="auto">
          <a:xfrm>
            <a:off x="4210050" y="6661150"/>
            <a:ext cx="6223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latin typeface="Helvetica" pitchFamily="1" charset="0"/>
                <a:ea typeface="+mn-ea"/>
                <a:cs typeface="+mn-cs"/>
              </a:rPr>
              <a:t>(S)</a:t>
            </a:r>
          </a:p>
        </p:txBody>
      </p:sp>
      <p:sp>
        <p:nvSpPr>
          <p:cNvPr id="174257" name="Rectangle 194"/>
          <p:cNvSpPr>
            <a:spLocks noChangeArrowheads="1"/>
          </p:cNvSpPr>
          <p:nvPr/>
        </p:nvSpPr>
        <p:spPr bwMode="auto">
          <a:xfrm>
            <a:off x="4979988" y="414338"/>
            <a:ext cx="4708525" cy="6850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258" name="Picture 1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9846" b="220"/>
          <a:stretch>
            <a:fillRect/>
          </a:stretch>
        </p:blipFill>
        <p:spPr bwMode="auto">
          <a:xfrm>
            <a:off x="5041900" y="469900"/>
            <a:ext cx="47164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59" name="Rectangle 196"/>
          <p:cNvSpPr>
            <a:spLocks noChangeArrowheads="1"/>
          </p:cNvSpPr>
          <p:nvPr/>
        </p:nvSpPr>
        <p:spPr bwMode="auto">
          <a:xfrm>
            <a:off x="4989513" y="407988"/>
            <a:ext cx="4692650" cy="6834187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800">
              <a:solidFill>
                <a:srgbClr val="66FFFF"/>
              </a:solidFill>
            </a:endParaRPr>
          </a:p>
        </p:txBody>
      </p:sp>
      <p:sp>
        <p:nvSpPr>
          <p:cNvPr id="174260" name="Rectangle 197"/>
          <p:cNvSpPr>
            <a:spLocks noChangeArrowheads="1"/>
          </p:cNvSpPr>
          <p:nvPr/>
        </p:nvSpPr>
        <p:spPr bwMode="auto">
          <a:xfrm>
            <a:off x="5026025" y="412750"/>
            <a:ext cx="4694238" cy="6850063"/>
          </a:xfrm>
          <a:prstGeom prst="rect">
            <a:avLst/>
          </a:prstGeom>
          <a:noFill/>
          <a:ln w="133350">
            <a:solidFill>
              <a:srgbClr val="1822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2024" name="Rectangle 200"/>
          <p:cNvSpPr>
            <a:spLocks noChangeArrowheads="1"/>
          </p:cNvSpPr>
          <p:nvPr/>
        </p:nvSpPr>
        <p:spPr bwMode="auto">
          <a:xfrm>
            <a:off x="5575300" y="4243388"/>
            <a:ext cx="3548063" cy="137001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27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endParaRPr lang="en-US" sz="2400" b="1">
              <a:solidFill>
                <a:srgbClr val="66FFFF"/>
              </a:solidFill>
              <a:latin typeface="Helvetica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endParaRPr lang="en-US" sz="1800" b="1">
              <a:solidFill>
                <a:srgbClr val="66FFFF"/>
              </a:solidFill>
              <a:latin typeface="Helvetica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endParaRPr lang="en-US" sz="1800" b="1">
              <a:solidFill>
                <a:srgbClr val="66FFFF"/>
              </a:solidFill>
              <a:latin typeface="Helvetica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endParaRPr lang="en-US" sz="2000" b="1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102038" name="Rectangle 214"/>
          <p:cNvSpPr>
            <a:spLocks noChangeArrowheads="1"/>
          </p:cNvSpPr>
          <p:nvPr/>
        </p:nvSpPr>
        <p:spPr bwMode="auto">
          <a:xfrm>
            <a:off x="6684963" y="584200"/>
            <a:ext cx="2706687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b="1" i="1">
                <a:solidFill>
                  <a:srgbClr val="66FFFF"/>
                </a:solidFill>
                <a:latin typeface="Helvetica" charset="0"/>
              </a:rPr>
              <a:t> </a:t>
            </a:r>
            <a:endParaRPr lang="en-US" sz="1400" b="1" u="sng">
              <a:solidFill>
                <a:srgbClr val="66FFFF"/>
              </a:solidFill>
              <a:latin typeface="Helvetica" charset="0"/>
            </a:endParaRPr>
          </a:p>
        </p:txBody>
      </p:sp>
      <p:sp>
        <p:nvSpPr>
          <p:cNvPr id="1102036" name="Text Box 212"/>
          <p:cNvSpPr txBox="1">
            <a:spLocks noChangeArrowheads="1"/>
          </p:cNvSpPr>
          <p:nvPr/>
        </p:nvSpPr>
        <p:spPr bwMode="auto">
          <a:xfrm>
            <a:off x="5081588" y="6081713"/>
            <a:ext cx="4422775" cy="763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808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 Al reino del sur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32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14 libros</a:t>
            </a:r>
          </a:p>
        </p:txBody>
      </p:sp>
      <p:sp>
        <p:nvSpPr>
          <p:cNvPr id="1102030" name="Text Box 206"/>
          <p:cNvSpPr txBox="1">
            <a:spLocks noChangeArrowheads="1"/>
          </p:cNvSpPr>
          <p:nvPr/>
        </p:nvSpPr>
        <p:spPr bwMode="auto">
          <a:xfrm>
            <a:off x="4965700" y="4637088"/>
            <a:ext cx="4730750" cy="763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rgbClr val="080808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Al reino del norte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3200" b="1">
                <a:solidFill>
                  <a:srgbClr val="66FFFF"/>
                </a:solidFill>
                <a:latin typeface="Helvetica" pitchFamily="1" charset="0"/>
                <a:ea typeface="+mn-ea"/>
                <a:cs typeface="+mn-cs"/>
              </a:rPr>
              <a:t>3 libros</a:t>
            </a:r>
          </a:p>
        </p:txBody>
      </p:sp>
      <p:grpSp>
        <p:nvGrpSpPr>
          <p:cNvPr id="8" name="Group 228"/>
          <p:cNvGrpSpPr>
            <a:grpSpLocks/>
          </p:cNvGrpSpPr>
          <p:nvPr/>
        </p:nvGrpSpPr>
        <p:grpSpPr bwMode="auto">
          <a:xfrm>
            <a:off x="2463800" y="1319213"/>
            <a:ext cx="7140575" cy="4200525"/>
            <a:chOff x="1552" y="831"/>
            <a:chExt cx="4498" cy="2646"/>
          </a:xfrm>
        </p:grpSpPr>
        <p:sp>
          <p:nvSpPr>
            <p:cNvPr id="1102043" name="AutoShape 219"/>
            <p:cNvSpPr>
              <a:spLocks noChangeArrowheads="1"/>
            </p:cNvSpPr>
            <p:nvPr/>
          </p:nvSpPr>
          <p:spPr bwMode="auto">
            <a:xfrm>
              <a:off x="1552" y="831"/>
              <a:ext cx="881" cy="63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102048" name="Line 224"/>
            <p:cNvSpPr>
              <a:spLocks noChangeShapeType="1"/>
            </p:cNvSpPr>
            <p:nvPr/>
          </p:nvSpPr>
          <p:spPr bwMode="auto">
            <a:xfrm>
              <a:off x="2454" y="1129"/>
              <a:ext cx="764" cy="2008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prstDash val="sysDot"/>
              <a:round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102037" name="AutoShape 213"/>
            <p:cNvSpPr>
              <a:spLocks noChangeArrowheads="1"/>
            </p:cNvSpPr>
            <p:nvPr/>
          </p:nvSpPr>
          <p:spPr bwMode="auto">
            <a:xfrm>
              <a:off x="3202" y="2771"/>
              <a:ext cx="2848" cy="70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46662" dir="2115817" algn="ctr" rotWithShape="0">
                <a:srgbClr val="080808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800">
                  <a:latin typeface="Comic Sans MS" pitchFamily="1" charset="0"/>
                  <a:ea typeface="+mn-ea"/>
                  <a:cs typeface="+mn-cs"/>
                </a:rPr>
                <a:t>V</a:t>
              </a:r>
            </a:p>
          </p:txBody>
        </p:sp>
      </p:grpSp>
      <p:grpSp>
        <p:nvGrpSpPr>
          <p:cNvPr id="9" name="Group 227"/>
          <p:cNvGrpSpPr>
            <a:grpSpLocks/>
          </p:cNvGrpSpPr>
          <p:nvPr/>
        </p:nvGrpSpPr>
        <p:grpSpPr bwMode="auto">
          <a:xfrm>
            <a:off x="2482850" y="2365375"/>
            <a:ext cx="7180263" cy="5041900"/>
            <a:chOff x="1554" y="1508"/>
            <a:chExt cx="4523" cy="3111"/>
          </a:xfrm>
        </p:grpSpPr>
        <p:sp>
          <p:nvSpPr>
            <p:cNvPr id="1102050" name="Line 226"/>
            <p:cNvSpPr>
              <a:spLocks noChangeShapeType="1"/>
            </p:cNvSpPr>
            <p:nvPr/>
          </p:nvSpPr>
          <p:spPr bwMode="auto">
            <a:xfrm>
              <a:off x="2408" y="2905"/>
              <a:ext cx="808" cy="1137"/>
            </a:xfrm>
            <a:prstGeom prst="line">
              <a:avLst/>
            </a:prstGeom>
            <a:noFill/>
            <a:ln w="76200">
              <a:solidFill>
                <a:srgbClr val="66FFFF"/>
              </a:solidFill>
              <a:prstDash val="sysDot"/>
              <a:round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102042" name="AutoShape 218"/>
            <p:cNvSpPr>
              <a:spLocks noChangeArrowheads="1"/>
            </p:cNvSpPr>
            <p:nvPr/>
          </p:nvSpPr>
          <p:spPr bwMode="auto">
            <a:xfrm>
              <a:off x="1554" y="1508"/>
              <a:ext cx="881" cy="3111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66FFFF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102049" name="AutoShape 225"/>
            <p:cNvSpPr>
              <a:spLocks noChangeArrowheads="1"/>
            </p:cNvSpPr>
            <p:nvPr/>
          </p:nvSpPr>
          <p:spPr bwMode="auto">
            <a:xfrm>
              <a:off x="3229" y="3685"/>
              <a:ext cx="2848" cy="70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66FFFF"/>
              </a:solidFill>
              <a:round/>
              <a:headEnd/>
              <a:tailEnd/>
            </a:ln>
            <a:effectLst>
              <a:outerShdw blurRad="63500" dist="46662" dir="2115817" algn="ctr" rotWithShape="0">
                <a:srgbClr val="080808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174267" name="Text Box 229"/>
          <p:cNvSpPr txBox="1">
            <a:spLocks noChangeArrowheads="1"/>
          </p:cNvSpPr>
          <p:nvPr/>
        </p:nvSpPr>
        <p:spPr bwMode="auto">
          <a:xfrm>
            <a:off x="9015413" y="73485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83</a:t>
            </a:r>
          </a:p>
        </p:txBody>
      </p:sp>
      <p:sp>
        <p:nvSpPr>
          <p:cNvPr id="1102056" name="Rectangle 232"/>
          <p:cNvSpPr>
            <a:spLocks noChangeArrowheads="1"/>
          </p:cNvSpPr>
          <p:nvPr/>
        </p:nvSpPr>
        <p:spPr bwMode="auto">
          <a:xfrm>
            <a:off x="6472238" y="555625"/>
            <a:ext cx="3101975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bg1"/>
                </a:solidFill>
                <a:latin typeface="Arial Black" charset="0"/>
              </a:rPr>
              <a:t> </a:t>
            </a:r>
            <a:endParaRPr lang="en-US" b="1" u="sng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74269" name="Text Box 234"/>
          <p:cNvSpPr txBox="1">
            <a:spLocks noChangeArrowheads="1"/>
          </p:cNvSpPr>
          <p:nvPr/>
        </p:nvSpPr>
        <p:spPr bwMode="auto">
          <a:xfrm>
            <a:off x="9572625" y="7280275"/>
            <a:ext cx="341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2</a:t>
            </a:r>
          </a:p>
        </p:txBody>
      </p:sp>
      <p:sp>
        <p:nvSpPr>
          <p:cNvPr id="174270" name="Text Box 419"/>
          <p:cNvSpPr txBox="1">
            <a:spLocks noChangeArrowheads="1"/>
          </p:cNvSpPr>
          <p:nvPr/>
        </p:nvSpPr>
        <p:spPr bwMode="auto">
          <a:xfrm rot="-5400000">
            <a:off x="1716881" y="3579019"/>
            <a:ext cx="4703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Profetas (17)</a:t>
            </a:r>
          </a:p>
        </p:txBody>
      </p:sp>
      <p:sp>
        <p:nvSpPr>
          <p:cNvPr id="174271" name="Line 420"/>
          <p:cNvSpPr>
            <a:spLocks noChangeShapeType="1"/>
          </p:cNvSpPr>
          <p:nvPr/>
        </p:nvSpPr>
        <p:spPr bwMode="auto">
          <a:xfrm flipV="1">
            <a:off x="2678113" y="5100638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72" name="Line 421"/>
          <p:cNvSpPr>
            <a:spLocks noChangeShapeType="1"/>
          </p:cNvSpPr>
          <p:nvPr/>
        </p:nvSpPr>
        <p:spPr bwMode="auto">
          <a:xfrm flipV="1">
            <a:off x="2670175" y="45878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73" name="Line 422"/>
          <p:cNvSpPr>
            <a:spLocks noChangeShapeType="1"/>
          </p:cNvSpPr>
          <p:nvPr/>
        </p:nvSpPr>
        <p:spPr bwMode="auto">
          <a:xfrm flipV="1">
            <a:off x="2681288" y="4838700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74" name="Line 423"/>
          <p:cNvSpPr>
            <a:spLocks noChangeShapeType="1"/>
          </p:cNvSpPr>
          <p:nvPr/>
        </p:nvSpPr>
        <p:spPr bwMode="auto">
          <a:xfrm flipV="1">
            <a:off x="2673350" y="5324475"/>
            <a:ext cx="11525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2272" name="Rectangle 448"/>
          <p:cNvSpPr>
            <a:spLocks noChangeArrowheads="1"/>
          </p:cNvSpPr>
          <p:nvPr/>
        </p:nvSpPr>
        <p:spPr bwMode="auto">
          <a:xfrm>
            <a:off x="6289675" y="584200"/>
            <a:ext cx="3571875" cy="1093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200" b="1" i="1">
                <a:solidFill>
                  <a:schemeClr val="bg1"/>
                </a:solidFill>
                <a:latin typeface="Arial" charset="0"/>
              </a:rPr>
              <a:t>Determinar los libros: Ordenando el Antiguo Testamento                            </a:t>
            </a:r>
            <a:endParaRPr lang="en-US"/>
          </a:p>
        </p:txBody>
      </p:sp>
      <p:sp>
        <p:nvSpPr>
          <p:cNvPr id="1102273" name="Text Box 449"/>
          <p:cNvSpPr txBox="1">
            <a:spLocks noChangeArrowheads="1"/>
          </p:cNvSpPr>
          <p:nvPr/>
        </p:nvSpPr>
        <p:spPr bwMode="auto">
          <a:xfrm>
            <a:off x="5556250" y="2019300"/>
            <a:ext cx="4330700" cy="173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i="1" smtClean="0">
                <a:solidFill>
                  <a:srgbClr val="FFEA18"/>
                </a:solidFill>
                <a:latin typeface="Helvetica" charset="0"/>
              </a:rPr>
              <a:t>Esclarecer</a:t>
            </a:r>
          </a:p>
          <a:p>
            <a:pPr algn="ctr">
              <a:defRPr/>
            </a:pP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los 17 libros de</a:t>
            </a:r>
          </a:p>
          <a:p>
            <a:pPr algn="ctr">
              <a:defRPr/>
            </a:pPr>
            <a:r>
              <a:rPr lang="ja-JP" altLang="en-US" sz="3600" b="1" smtClean="0">
                <a:solidFill>
                  <a:srgbClr val="FFEA18"/>
                </a:solidFill>
                <a:latin typeface="Helvetica" charset="0"/>
              </a:rPr>
              <a:t>“</a:t>
            </a:r>
            <a:r>
              <a:rPr lang="en-US" sz="3600" b="1" smtClean="0">
                <a:solidFill>
                  <a:srgbClr val="FFEA18"/>
                </a:solidFill>
                <a:latin typeface="Helvetica" charset="0"/>
              </a:rPr>
              <a:t>los profetas</a:t>
            </a:r>
            <a:r>
              <a:rPr lang="ja-JP" altLang="en-US" sz="3600" b="1" smtClean="0">
                <a:solidFill>
                  <a:srgbClr val="FFEA18"/>
                </a:solidFill>
                <a:latin typeface="Helvetica" charset="0"/>
              </a:rPr>
              <a:t>”</a:t>
            </a:r>
            <a:endParaRPr lang="en-US" smtClean="0"/>
          </a:p>
        </p:txBody>
      </p:sp>
      <p:pic>
        <p:nvPicPr>
          <p:cNvPr id="1102275" name="Picture 451" descr="Picture 2"/>
          <p:cNvPicPr>
            <a:picLocks noChangeAspect="1" noChangeArrowheads="1"/>
          </p:cNvPicPr>
          <p:nvPr/>
        </p:nvPicPr>
        <p:blipFill>
          <a:blip r:embed="rId4"/>
          <a:srcRect l="15138" t="21112" r="33194" b="21681"/>
          <a:stretch>
            <a:fillRect/>
          </a:stretch>
        </p:blipFill>
        <p:spPr bwMode="auto">
          <a:xfrm>
            <a:off x="4341813" y="242888"/>
            <a:ext cx="2085975" cy="1520825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65657" dir="3171679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102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110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2036" grpId="0" autoUpdateAnimBg="0"/>
      <p:bldP spid="1102030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710" name="Picture 2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288" y="492125"/>
            <a:ext cx="8996362" cy="6777038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40161" dir="1106097" algn="ctr" rotWithShape="0">
              <a:schemeClr val="tx1">
                <a:alpha val="74998"/>
              </a:schemeClr>
            </a:outerShdw>
          </a:effectLst>
        </p:spPr>
      </p:pic>
      <p:sp>
        <p:nvSpPr>
          <p:cNvPr id="176130" name="Rectangle 265"/>
          <p:cNvSpPr>
            <a:spLocks noChangeArrowheads="1"/>
          </p:cNvSpPr>
          <p:nvPr/>
        </p:nvSpPr>
        <p:spPr bwMode="auto">
          <a:xfrm>
            <a:off x="533400" y="449263"/>
            <a:ext cx="9020175" cy="681355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6131" name="Picture 306" descr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1446213"/>
            <a:ext cx="3471863" cy="4672012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4451" name="Rectangle 3"/>
          <p:cNvSpPr>
            <a:spLocks noChangeArrowheads="1"/>
          </p:cNvSpPr>
          <p:nvPr/>
        </p:nvSpPr>
        <p:spPr bwMode="auto">
          <a:xfrm>
            <a:off x="5575300" y="4243388"/>
            <a:ext cx="3548063" cy="137001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27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endParaRPr lang="en-US" sz="2400" b="1">
              <a:latin typeface="Helvetica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endParaRPr lang="en-US" sz="1800" b="1">
              <a:latin typeface="Helvetica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endParaRPr lang="en-US" sz="1800" b="1">
              <a:latin typeface="Helvetica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endParaRPr lang="en-US" sz="2000" b="1">
              <a:solidFill>
                <a:srgbClr val="063DE8"/>
              </a:solidFill>
              <a:latin typeface="Helvetica" charset="0"/>
            </a:endParaRPr>
          </a:p>
        </p:txBody>
      </p:sp>
      <p:sp>
        <p:nvSpPr>
          <p:cNvPr id="176133" name="Rectangle 4"/>
          <p:cNvSpPr>
            <a:spLocks noChangeArrowheads="1"/>
          </p:cNvSpPr>
          <p:nvPr/>
        </p:nvSpPr>
        <p:spPr bwMode="auto">
          <a:xfrm>
            <a:off x="2840038" y="22828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6134" name="Rectangle 5"/>
          <p:cNvSpPr>
            <a:spLocks noChangeArrowheads="1"/>
          </p:cNvSpPr>
          <p:nvPr/>
        </p:nvSpPr>
        <p:spPr bwMode="auto">
          <a:xfrm>
            <a:off x="2871788" y="44069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6135" name="Rectangle 6"/>
          <p:cNvSpPr>
            <a:spLocks noChangeArrowheads="1"/>
          </p:cNvSpPr>
          <p:nvPr/>
        </p:nvSpPr>
        <p:spPr bwMode="auto">
          <a:xfrm>
            <a:off x="2855913" y="46624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6136" name="Rectangle 7"/>
          <p:cNvSpPr>
            <a:spLocks noChangeArrowheads="1"/>
          </p:cNvSpPr>
          <p:nvPr/>
        </p:nvSpPr>
        <p:spPr bwMode="auto">
          <a:xfrm>
            <a:off x="2840038" y="4965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6137" name="Rectangle 8"/>
          <p:cNvSpPr>
            <a:spLocks noChangeArrowheads="1"/>
          </p:cNvSpPr>
          <p:nvPr/>
        </p:nvSpPr>
        <p:spPr bwMode="auto">
          <a:xfrm>
            <a:off x="2840038" y="51752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6138" name="Rectangle 102"/>
          <p:cNvSpPr>
            <a:spLocks noChangeArrowheads="1"/>
          </p:cNvSpPr>
          <p:nvPr/>
        </p:nvSpPr>
        <p:spPr bwMode="auto">
          <a:xfrm>
            <a:off x="933450" y="29337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6139" name="Rectangle 103"/>
          <p:cNvSpPr>
            <a:spLocks noChangeArrowheads="1"/>
          </p:cNvSpPr>
          <p:nvPr/>
        </p:nvSpPr>
        <p:spPr bwMode="auto">
          <a:xfrm>
            <a:off x="3054350" y="17653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6140" name="Rectangle 104"/>
          <p:cNvSpPr>
            <a:spLocks noChangeArrowheads="1"/>
          </p:cNvSpPr>
          <p:nvPr/>
        </p:nvSpPr>
        <p:spPr bwMode="auto">
          <a:xfrm>
            <a:off x="3038475" y="20526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6141" name="Rectangle 105"/>
          <p:cNvSpPr>
            <a:spLocks noChangeArrowheads="1"/>
          </p:cNvSpPr>
          <p:nvPr/>
        </p:nvSpPr>
        <p:spPr bwMode="auto">
          <a:xfrm>
            <a:off x="2878138" y="22447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6142" name="Rectangle 106"/>
          <p:cNvSpPr>
            <a:spLocks noChangeArrowheads="1"/>
          </p:cNvSpPr>
          <p:nvPr/>
        </p:nvSpPr>
        <p:spPr bwMode="auto">
          <a:xfrm>
            <a:off x="3054350" y="28987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6143" name="Rectangle 107"/>
          <p:cNvSpPr>
            <a:spLocks noChangeArrowheads="1"/>
          </p:cNvSpPr>
          <p:nvPr/>
        </p:nvSpPr>
        <p:spPr bwMode="auto">
          <a:xfrm>
            <a:off x="2894013" y="36830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6144" name="Rectangle 108"/>
          <p:cNvSpPr>
            <a:spLocks noChangeArrowheads="1"/>
          </p:cNvSpPr>
          <p:nvPr/>
        </p:nvSpPr>
        <p:spPr bwMode="auto">
          <a:xfrm>
            <a:off x="2894013" y="38274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6145" name="Rectangle 109"/>
          <p:cNvSpPr>
            <a:spLocks noChangeArrowheads="1"/>
          </p:cNvSpPr>
          <p:nvPr/>
        </p:nvSpPr>
        <p:spPr bwMode="auto">
          <a:xfrm>
            <a:off x="2989263" y="345916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6146" name="Rectangle 110"/>
          <p:cNvSpPr>
            <a:spLocks noChangeArrowheads="1"/>
          </p:cNvSpPr>
          <p:nvPr/>
        </p:nvSpPr>
        <p:spPr bwMode="auto">
          <a:xfrm>
            <a:off x="3117850" y="31702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6147" name="Rectangle 111"/>
          <p:cNvSpPr>
            <a:spLocks noChangeArrowheads="1"/>
          </p:cNvSpPr>
          <p:nvPr/>
        </p:nvSpPr>
        <p:spPr bwMode="auto">
          <a:xfrm>
            <a:off x="2894013" y="46243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6148" name="Rectangle 112"/>
          <p:cNvSpPr>
            <a:spLocks noChangeArrowheads="1"/>
          </p:cNvSpPr>
          <p:nvPr/>
        </p:nvSpPr>
        <p:spPr bwMode="auto">
          <a:xfrm>
            <a:off x="2878138" y="492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6149" name="Rectangle 113"/>
          <p:cNvSpPr>
            <a:spLocks noChangeArrowheads="1"/>
          </p:cNvSpPr>
          <p:nvPr/>
        </p:nvSpPr>
        <p:spPr bwMode="auto">
          <a:xfrm>
            <a:off x="2878138" y="513715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6150" name="Rectangle 115"/>
          <p:cNvSpPr>
            <a:spLocks noChangeArrowheads="1"/>
          </p:cNvSpPr>
          <p:nvPr/>
        </p:nvSpPr>
        <p:spPr bwMode="auto">
          <a:xfrm>
            <a:off x="3022600" y="580707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6151" name="Rectangle 116"/>
          <p:cNvSpPr>
            <a:spLocks noChangeArrowheads="1"/>
          </p:cNvSpPr>
          <p:nvPr/>
        </p:nvSpPr>
        <p:spPr bwMode="auto">
          <a:xfrm>
            <a:off x="3006725" y="6094413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6152" name="Rectangle 117"/>
          <p:cNvSpPr>
            <a:spLocks noChangeArrowheads="1"/>
          </p:cNvSpPr>
          <p:nvPr/>
        </p:nvSpPr>
        <p:spPr bwMode="auto">
          <a:xfrm>
            <a:off x="2814638" y="69564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6153" name="Rectangle 118"/>
          <p:cNvSpPr>
            <a:spLocks noChangeArrowheads="1"/>
          </p:cNvSpPr>
          <p:nvPr/>
        </p:nvSpPr>
        <p:spPr bwMode="auto">
          <a:xfrm>
            <a:off x="2894013" y="722788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6154" name="Rectangle 120"/>
          <p:cNvSpPr>
            <a:spLocks noChangeArrowheads="1"/>
          </p:cNvSpPr>
          <p:nvPr/>
        </p:nvSpPr>
        <p:spPr bwMode="auto">
          <a:xfrm>
            <a:off x="3101975" y="2387600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1400">
              <a:latin typeface="Helvetica" charset="0"/>
            </a:endParaRPr>
          </a:p>
        </p:txBody>
      </p:sp>
      <p:sp>
        <p:nvSpPr>
          <p:cNvPr id="176155" name="Text Box 247"/>
          <p:cNvSpPr txBox="1">
            <a:spLocks noChangeArrowheads="1"/>
          </p:cNvSpPr>
          <p:nvPr/>
        </p:nvSpPr>
        <p:spPr bwMode="auto">
          <a:xfrm>
            <a:off x="9653588" y="6350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6156" name="Text Box 260"/>
          <p:cNvSpPr txBox="1">
            <a:spLocks noChangeArrowheads="1"/>
          </p:cNvSpPr>
          <p:nvPr/>
        </p:nvSpPr>
        <p:spPr bwMode="auto">
          <a:xfrm>
            <a:off x="9050338" y="7342188"/>
            <a:ext cx="239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 </a:t>
            </a:r>
          </a:p>
        </p:txBody>
      </p:sp>
      <p:sp>
        <p:nvSpPr>
          <p:cNvPr id="744715" name="Rectangle 267"/>
          <p:cNvSpPr>
            <a:spLocks noChangeArrowheads="1"/>
          </p:cNvSpPr>
          <p:nvPr/>
        </p:nvSpPr>
        <p:spPr bwMode="auto">
          <a:xfrm>
            <a:off x="5073650" y="1296988"/>
            <a:ext cx="4349750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Determinar</a:t>
            </a:r>
          </a:p>
        </p:txBody>
      </p:sp>
      <p:sp>
        <p:nvSpPr>
          <p:cNvPr id="744717" name="Text Box 269"/>
          <p:cNvSpPr txBox="1">
            <a:spLocks noChangeArrowheads="1"/>
          </p:cNvSpPr>
          <p:nvPr/>
        </p:nvSpPr>
        <p:spPr bwMode="auto">
          <a:xfrm>
            <a:off x="5024438" y="2928938"/>
            <a:ext cx="4579937" cy="1860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b="1" smtClean="0">
                <a:solidFill>
                  <a:srgbClr val="66FFFF"/>
                </a:solidFill>
                <a:latin typeface="Helvetica" charset="0"/>
              </a:rPr>
              <a:t>Los </a:t>
            </a:r>
            <a:r>
              <a:rPr lang="en-US" sz="4400" b="1" smtClean="0">
                <a:solidFill>
                  <a:srgbClr val="66FFFF"/>
                </a:solidFill>
                <a:latin typeface="Helvetica" charset="0"/>
              </a:rPr>
              <a:t>39</a:t>
            </a:r>
            <a:r>
              <a:rPr lang="en-US" sz="3600" b="1" smtClean="0">
                <a:solidFill>
                  <a:srgbClr val="66FFFF"/>
                </a:solidFill>
                <a:latin typeface="Helvetica" charset="0"/>
              </a:rPr>
              <a:t>  libros del                  Antiguo Testamento</a:t>
            </a:r>
            <a:endParaRPr lang="en-US" sz="3600" b="1" smtClean="0">
              <a:solidFill>
                <a:srgbClr val="FFEA18"/>
              </a:solidFill>
              <a:latin typeface="Helvetica" charset="0"/>
            </a:endParaRPr>
          </a:p>
        </p:txBody>
      </p:sp>
      <p:grpSp>
        <p:nvGrpSpPr>
          <p:cNvPr id="2" name="Group 299"/>
          <p:cNvGrpSpPr>
            <a:grpSpLocks/>
          </p:cNvGrpSpPr>
          <p:nvPr/>
        </p:nvGrpSpPr>
        <p:grpSpPr bwMode="auto">
          <a:xfrm>
            <a:off x="5364163" y="4948238"/>
            <a:ext cx="3867150" cy="1279525"/>
            <a:chOff x="3379" y="3306"/>
            <a:chExt cx="2436" cy="806"/>
          </a:xfrm>
        </p:grpSpPr>
        <p:sp>
          <p:nvSpPr>
            <p:cNvPr id="744720" name="AutoShape 272"/>
            <p:cNvSpPr>
              <a:spLocks noChangeArrowheads="1"/>
            </p:cNvSpPr>
            <p:nvPr/>
          </p:nvSpPr>
          <p:spPr bwMode="auto">
            <a:xfrm>
              <a:off x="3409" y="3306"/>
              <a:ext cx="2406" cy="80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2400" i="1">
                <a:solidFill>
                  <a:srgbClr val="FFE957"/>
                </a:solidFill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44721" name="Text Box 273"/>
            <p:cNvSpPr txBox="1">
              <a:spLocks noChangeArrowheads="1"/>
            </p:cNvSpPr>
            <p:nvPr/>
          </p:nvSpPr>
          <p:spPr bwMode="auto">
            <a:xfrm>
              <a:off x="3379" y="3329"/>
              <a:ext cx="2417" cy="7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 dirty="0" err="1">
                  <a:solidFill>
                    <a:srgbClr val="FFE957"/>
                  </a:solidFill>
                  <a:latin typeface="Helvetica" pitchFamily="1" charset="0"/>
                  <a:ea typeface="+mn-ea"/>
                  <a:cs typeface="+mn-cs"/>
                </a:rPr>
                <a:t>Cronología</a:t>
              </a:r>
              <a:r>
                <a:rPr lang="en-US" sz="2400" b="1" dirty="0">
                  <a:solidFill>
                    <a:srgbClr val="FFE957"/>
                  </a:solidFill>
                  <a:latin typeface="Helvetica" pitchFamily="1" charset="0"/>
                  <a:ea typeface="+mn-ea"/>
                  <a:cs typeface="+mn-cs"/>
                </a:rPr>
                <a:t> </a:t>
              </a:r>
              <a:r>
                <a:rPr lang="en-US" sz="2400" b="1" dirty="0" err="1">
                  <a:solidFill>
                    <a:srgbClr val="FFE957"/>
                  </a:solidFill>
                  <a:latin typeface="Helvetica" pitchFamily="1" charset="0"/>
                  <a:ea typeface="+mn-ea"/>
                  <a:cs typeface="+mn-cs"/>
                </a:rPr>
                <a:t>bíblica</a:t>
              </a:r>
              <a:r>
                <a:rPr lang="en-US" sz="2400" b="1" dirty="0">
                  <a:solidFill>
                    <a:srgbClr val="FFE957"/>
                  </a:solidFill>
                  <a:latin typeface="Helvetica" pitchFamily="1" charset="0"/>
                  <a:ea typeface="+mn-ea"/>
                  <a:cs typeface="+mn-cs"/>
                </a:rPr>
                <a:t> </a:t>
              </a:r>
              <a:r>
                <a:rPr lang="en-US" sz="2400" b="1" dirty="0" err="1">
                  <a:solidFill>
                    <a:srgbClr val="FFE957"/>
                  </a:solidFill>
                  <a:latin typeface="Helvetica" pitchFamily="1" charset="0"/>
                  <a:ea typeface="+mn-ea"/>
                  <a:cs typeface="+mn-cs"/>
                </a:rPr>
                <a:t>aproximada</a:t>
              </a:r>
              <a:r>
                <a:rPr lang="en-US" sz="2400" b="1" dirty="0">
                  <a:solidFill>
                    <a:srgbClr val="FFE957"/>
                  </a:solidFill>
                  <a:latin typeface="Helvetica" pitchFamily="1" charset="0"/>
                  <a:ea typeface="+mn-ea"/>
                  <a:cs typeface="+mn-cs"/>
                </a:rPr>
                <a:t>:  Pre-Abraham al 430 </a:t>
              </a:r>
              <a:r>
                <a:rPr lang="en-US" sz="2400" b="1" dirty="0" err="1">
                  <a:solidFill>
                    <a:srgbClr val="FFE957"/>
                  </a:solidFill>
                  <a:latin typeface="Helvetica" pitchFamily="1" charset="0"/>
                  <a:ea typeface="+mn-ea"/>
                  <a:cs typeface="+mn-cs"/>
                </a:rPr>
                <a:t>a.C</a:t>
              </a:r>
              <a:r>
                <a:rPr lang="en-US" sz="2400" b="1" dirty="0">
                  <a:solidFill>
                    <a:srgbClr val="FFE957"/>
                  </a:solidFill>
                  <a:latin typeface="Helvetica" pitchFamily="1" charset="0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744724" name="Rectangle 276"/>
          <p:cNvSpPr>
            <a:spLocks noChangeArrowheads="1"/>
          </p:cNvSpPr>
          <p:nvPr/>
        </p:nvSpPr>
        <p:spPr bwMode="auto">
          <a:xfrm>
            <a:off x="5097463" y="1997075"/>
            <a:ext cx="4349750" cy="62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400" b="1" i="1">
                <a:solidFill>
                  <a:schemeClr val="bg1"/>
                </a:solidFill>
                <a:latin typeface="Helvetica" charset="0"/>
              </a:rPr>
              <a:t>los libros</a:t>
            </a:r>
            <a:endParaRPr lang="en-US" sz="2000" b="1" u="sng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76161" name="Text Box 277"/>
          <p:cNvSpPr txBox="1">
            <a:spLocks noChangeArrowheads="1"/>
          </p:cNvSpPr>
          <p:nvPr/>
        </p:nvSpPr>
        <p:spPr bwMode="auto">
          <a:xfrm>
            <a:off x="9015413" y="734377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84</a:t>
            </a:r>
          </a:p>
        </p:txBody>
      </p:sp>
      <p:sp>
        <p:nvSpPr>
          <p:cNvPr id="744732" name="Rectangle 284"/>
          <p:cNvSpPr>
            <a:spLocks noChangeArrowheads="1"/>
          </p:cNvSpPr>
          <p:nvPr/>
        </p:nvSpPr>
        <p:spPr bwMode="auto">
          <a:xfrm>
            <a:off x="1647825" y="1444625"/>
            <a:ext cx="3511550" cy="4691063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739" name="Text Box 291"/>
          <p:cNvSpPr txBox="1">
            <a:spLocks noChangeArrowheads="1"/>
          </p:cNvSpPr>
          <p:nvPr/>
        </p:nvSpPr>
        <p:spPr bwMode="auto">
          <a:xfrm>
            <a:off x="1609725" y="1590675"/>
            <a:ext cx="348456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FFF819"/>
                </a:solidFill>
                <a:latin typeface="Comic Sans MS" pitchFamily="1" charset="0"/>
                <a:ea typeface="+mn-ea"/>
                <a:cs typeface="+mn-cs"/>
              </a:rPr>
              <a:t>ORGANIZADOS</a:t>
            </a:r>
          </a:p>
        </p:txBody>
      </p:sp>
      <p:sp>
        <p:nvSpPr>
          <p:cNvPr id="744740" name="Text Box 292"/>
          <p:cNvSpPr txBox="1">
            <a:spLocks noChangeArrowheads="1"/>
          </p:cNvSpPr>
          <p:nvPr/>
        </p:nvSpPr>
        <p:spPr bwMode="auto">
          <a:xfrm>
            <a:off x="1141413" y="2346325"/>
            <a:ext cx="396557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FFF819"/>
                </a:solidFill>
                <a:latin typeface="Comic Sans MS" pitchFamily="1" charset="0"/>
                <a:ea typeface="+mn-ea"/>
                <a:cs typeface="+mn-cs"/>
              </a:rPr>
              <a:t>CRONOLÓGICO</a:t>
            </a:r>
          </a:p>
        </p:txBody>
      </p:sp>
      <p:sp>
        <p:nvSpPr>
          <p:cNvPr id="744741" name="Text Box 293"/>
          <p:cNvSpPr txBox="1">
            <a:spLocks noChangeArrowheads="1"/>
          </p:cNvSpPr>
          <p:nvPr/>
        </p:nvSpPr>
        <p:spPr bwMode="auto">
          <a:xfrm>
            <a:off x="1987550" y="3108325"/>
            <a:ext cx="311785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FFF819"/>
                </a:solidFill>
                <a:latin typeface="Comic Sans MS" pitchFamily="1" charset="0"/>
                <a:ea typeface="+mn-ea"/>
                <a:cs typeface="+mn-cs"/>
              </a:rPr>
              <a:t>MOTIVOS</a:t>
            </a:r>
          </a:p>
        </p:txBody>
      </p:sp>
      <p:sp>
        <p:nvSpPr>
          <p:cNvPr id="744742" name="Text Box 294"/>
          <p:cNvSpPr txBox="1">
            <a:spLocks noChangeArrowheads="1"/>
          </p:cNvSpPr>
          <p:nvPr/>
        </p:nvSpPr>
        <p:spPr bwMode="auto">
          <a:xfrm>
            <a:off x="1000125" y="3890963"/>
            <a:ext cx="4106863" cy="931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b="1" smtClean="0">
                <a:solidFill>
                  <a:srgbClr val="FFF819"/>
                </a:solidFill>
              </a:rPr>
              <a:t>RELACIONES</a:t>
            </a:r>
          </a:p>
          <a:p>
            <a:pPr>
              <a:spcBef>
                <a:spcPct val="50000"/>
              </a:spcBef>
              <a:defRPr/>
            </a:pPr>
            <a:endParaRPr lang="en-US" sz="1800" b="1" smtClean="0">
              <a:solidFill>
                <a:srgbClr val="FFF819"/>
              </a:solidFill>
            </a:endParaRPr>
          </a:p>
        </p:txBody>
      </p:sp>
      <p:sp>
        <p:nvSpPr>
          <p:cNvPr id="744743" name="Text Box 295"/>
          <p:cNvSpPr txBox="1">
            <a:spLocks noChangeArrowheads="1"/>
          </p:cNvSpPr>
          <p:nvPr/>
        </p:nvSpPr>
        <p:spPr bwMode="auto">
          <a:xfrm>
            <a:off x="1401763" y="5430838"/>
            <a:ext cx="37115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b="1" smtClean="0">
                <a:solidFill>
                  <a:srgbClr val="FFF819"/>
                </a:solidFill>
              </a:rPr>
              <a:t>CONTEXTO</a:t>
            </a:r>
            <a:endParaRPr lang="en-US" sz="1800" b="1" smtClean="0">
              <a:solidFill>
                <a:srgbClr val="FFF819"/>
              </a:solidFill>
            </a:endParaRPr>
          </a:p>
        </p:txBody>
      </p:sp>
      <p:sp>
        <p:nvSpPr>
          <p:cNvPr id="744744" name="Text Box 296"/>
          <p:cNvSpPr txBox="1">
            <a:spLocks noChangeArrowheads="1"/>
          </p:cNvSpPr>
          <p:nvPr/>
        </p:nvSpPr>
        <p:spPr bwMode="auto">
          <a:xfrm>
            <a:off x="1308100" y="4665663"/>
            <a:ext cx="376872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FFF819"/>
                </a:solidFill>
                <a:latin typeface="Comic Sans MS" pitchFamily="1" charset="0"/>
                <a:ea typeface="+mn-ea"/>
                <a:cs typeface="+mn-cs"/>
              </a:rPr>
              <a:t>ACCESIBILIDAD</a:t>
            </a:r>
          </a:p>
        </p:txBody>
      </p:sp>
      <p:sp>
        <p:nvSpPr>
          <p:cNvPr id="744704" name="Text Box 256"/>
          <p:cNvSpPr txBox="1">
            <a:spLocks noChangeArrowheads="1"/>
          </p:cNvSpPr>
          <p:nvPr/>
        </p:nvSpPr>
        <p:spPr bwMode="auto">
          <a:xfrm>
            <a:off x="763588" y="6569075"/>
            <a:ext cx="4946650" cy="1123950"/>
          </a:xfrm>
          <a:prstGeom prst="rect">
            <a:avLst/>
          </a:prstGeom>
          <a:solidFill>
            <a:srgbClr val="1822CD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Ayuda</a:t>
            </a:r>
            <a:r>
              <a:rPr lang="en-US" sz="3200" b="1" dirty="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para</a:t>
            </a:r>
            <a:r>
              <a:rPr lang="en-US" sz="3200" b="1" dirty="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 el </a:t>
            </a:r>
            <a:r>
              <a:rPr lang="en-US" sz="3200" b="1" dirty="0" err="1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estudio</a:t>
            </a:r>
            <a:r>
              <a:rPr lang="en-US" sz="3200" b="1" dirty="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 #34</a:t>
            </a:r>
          </a:p>
        </p:txBody>
      </p:sp>
      <p:sp>
        <p:nvSpPr>
          <p:cNvPr id="176170" name="Text Box 297"/>
          <p:cNvSpPr txBox="1">
            <a:spLocks noChangeArrowheads="1"/>
          </p:cNvSpPr>
          <p:nvPr/>
        </p:nvSpPr>
        <p:spPr bwMode="auto">
          <a:xfrm>
            <a:off x="9578975" y="7283450"/>
            <a:ext cx="341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7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44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44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4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44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44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4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4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44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44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44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44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44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44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44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44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732" grpId="0" animBg="1"/>
      <p:bldP spid="744739" grpId="0" autoUpdateAnimBg="0"/>
      <p:bldP spid="744740" grpId="0" autoUpdateAnimBg="0"/>
      <p:bldP spid="744741" grpId="0" autoUpdateAnimBg="0"/>
      <p:bldP spid="744742" grpId="0" autoUpdateAnimBg="0"/>
      <p:bldP spid="744743" grpId="0" autoUpdateAnimBg="0"/>
      <p:bldP spid="744744" grpId="0" autoUpdateAnimBg="0"/>
      <p:bldP spid="744704" grpId="0" animBg="1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3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4996" name="Text Box 4"/>
          <p:cNvSpPr txBox="1">
            <a:spLocks noChangeArrowheads="1"/>
          </p:cNvSpPr>
          <p:nvPr/>
        </p:nvSpPr>
        <p:spPr bwMode="auto">
          <a:xfrm>
            <a:off x="485775" y="1458913"/>
            <a:ext cx="8504238" cy="3222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02948" dir="3311691" algn="ctr" rotWithShape="0">
              <a:schemeClr val="tx2">
                <a:alpha val="74998"/>
              </a:schemeClr>
            </a:outerShdw>
          </a:effectLst>
        </p:spPr>
        <p:txBody>
          <a:bodyPr lIns="113491" tIns="56745" rIns="113491" bIns="56745">
            <a:spAutoFit/>
          </a:bodyPr>
          <a:lstStyle/>
          <a:p>
            <a:pPr algn="ctr">
              <a:lnSpc>
                <a:spcPct val="40000"/>
              </a:lnSpc>
              <a:spcBef>
                <a:spcPct val="50000"/>
              </a:spcBef>
              <a:defRPr/>
            </a:pPr>
            <a:endParaRPr lang="en-US" sz="8900" b="1" i="1">
              <a:solidFill>
                <a:srgbClr val="FFFF00"/>
              </a:solidFill>
              <a:latin typeface="Arial Black" pitchFamily="1" charset="0"/>
              <a:ea typeface="+mn-ea"/>
              <a:cs typeface="+mn-cs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  <a:defRPr/>
            </a:pPr>
            <a:r>
              <a:rPr lang="en-US" sz="8900" b="1" i="1">
                <a:solidFill>
                  <a:srgbClr val="FFFF00"/>
                </a:solidFill>
                <a:latin typeface="Arial Black" pitchFamily="1" charset="0"/>
                <a:ea typeface="+mn-ea"/>
                <a:cs typeface="+mn-cs"/>
              </a:rPr>
              <a:t>La Biblia…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  <a:defRPr/>
            </a:pPr>
            <a:r>
              <a:rPr lang="en-US" sz="8900" b="1" i="1">
                <a:solidFill>
                  <a:srgbClr val="FFFF00"/>
                </a:solidFill>
                <a:latin typeface="Arial Black" pitchFamily="1" charset="0"/>
                <a:ea typeface="+mn-ea"/>
                <a:cs typeface="+mn-cs"/>
              </a:rPr>
              <a:t>B</a:t>
            </a:r>
            <a:r>
              <a:rPr lang="es-ES" sz="9800" b="1" i="1">
                <a:solidFill>
                  <a:srgbClr val="FFFC1E"/>
                </a:solidFill>
                <a:latin typeface="Arial Black" pitchFamily="1" charset="0"/>
                <a:ea typeface="+mn-ea"/>
                <a:cs typeface="+mn-cs"/>
              </a:rPr>
              <a:t>á</a:t>
            </a:r>
            <a:r>
              <a:rPr lang="en-US" sz="8900" b="1" i="1">
                <a:solidFill>
                  <a:srgbClr val="FFFF00"/>
                </a:solidFill>
                <a:latin typeface="Arial Black" pitchFamily="1" charset="0"/>
                <a:ea typeface="+mn-ea"/>
                <a:cs typeface="+mn-cs"/>
              </a:rPr>
              <a:t>sicamente</a:t>
            </a:r>
          </a:p>
        </p:txBody>
      </p:sp>
      <p:sp>
        <p:nvSpPr>
          <p:cNvPr id="1364997" name="Text Box 5"/>
          <p:cNvSpPr txBox="1">
            <a:spLocks noChangeArrowheads="1"/>
          </p:cNvSpPr>
          <p:nvPr/>
        </p:nvSpPr>
        <p:spPr bwMode="auto">
          <a:xfrm>
            <a:off x="8839200" y="3746500"/>
            <a:ext cx="666750" cy="617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7928" dir="3347959" algn="ctr" rotWithShape="0">
              <a:schemeClr val="tx2">
                <a:alpha val="74998"/>
              </a:schemeClr>
            </a:outerShdw>
          </a:effectLst>
        </p:spPr>
        <p:txBody>
          <a:bodyPr lIns="113491" tIns="56745" rIns="113491" bIns="56745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00" i="1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®</a:t>
            </a:r>
          </a:p>
        </p:txBody>
      </p:sp>
      <p:sp>
        <p:nvSpPr>
          <p:cNvPr id="1364998" name="Text Box 6"/>
          <p:cNvSpPr txBox="1">
            <a:spLocks noChangeArrowheads="1"/>
          </p:cNvSpPr>
          <p:nvPr/>
        </p:nvSpPr>
        <p:spPr bwMode="auto">
          <a:xfrm>
            <a:off x="622300" y="5830888"/>
            <a:ext cx="9309100" cy="1455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tx2">
                <a:alpha val="74998"/>
              </a:schemeClr>
            </a:outerShdw>
          </a:effectLst>
        </p:spPr>
        <p:txBody>
          <a:bodyPr lIns="113491" tIns="56745" rIns="113491" bIns="56745">
            <a:spAutoFit/>
          </a:bodyPr>
          <a:lstStyle>
            <a:lvl1pPr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s-ES" sz="2200" b="1" i="1" smtClean="0">
                <a:solidFill>
                  <a:srgbClr val="FAFD00"/>
                </a:solidFill>
                <a:latin typeface="Times New Roman" charset="0"/>
              </a:rPr>
              <a:t>Una presentación de los Ministerios Internacionales </a:t>
            </a:r>
          </a:p>
          <a:p>
            <a:pPr algn="ctr">
              <a:spcBef>
                <a:spcPct val="50000"/>
              </a:spcBef>
              <a:defRPr/>
            </a:pPr>
            <a:r>
              <a:rPr lang="es-ES" sz="2200" b="1" i="1" smtClean="0">
                <a:solidFill>
                  <a:srgbClr val="FAFD00"/>
                </a:solidFill>
                <a:latin typeface="Times New Roman" charset="0"/>
              </a:rPr>
              <a:t>La Biblia…Básicamente Inc.</a:t>
            </a:r>
          </a:p>
          <a:p>
            <a:pPr algn="ctr">
              <a:spcBef>
                <a:spcPct val="50000"/>
              </a:spcBef>
              <a:defRPr/>
            </a:pPr>
            <a:r>
              <a:rPr lang="es-ES" sz="2200" b="1" i="1" smtClean="0">
                <a:solidFill>
                  <a:srgbClr val="FAFD00"/>
                </a:solidFill>
                <a:latin typeface="Times New Roman" charset="0"/>
              </a:rPr>
              <a:t>Fort Worth, Texas</a:t>
            </a:r>
            <a:endParaRPr lang="es-ES" sz="2000" b="1" smtClean="0">
              <a:solidFill>
                <a:srgbClr val="FAFD00"/>
              </a:solidFill>
              <a:latin typeface="Times New Roman" charset="0"/>
            </a:endParaRPr>
          </a:p>
        </p:txBody>
      </p:sp>
      <p:sp>
        <p:nvSpPr>
          <p:cNvPr id="178181" name="Text Box 7"/>
          <p:cNvSpPr txBox="1">
            <a:spLocks noChangeArrowheads="1"/>
          </p:cNvSpPr>
          <p:nvPr/>
        </p:nvSpPr>
        <p:spPr bwMode="auto">
          <a:xfrm>
            <a:off x="509588" y="7418388"/>
            <a:ext cx="104298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3491" tIns="56745" rIns="113491" bIns="56745">
            <a:spAutoFit/>
          </a:bodyPr>
          <a:lstStyle>
            <a:lvl1pPr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101917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solidFill>
                  <a:srgbClr val="FFFFFF"/>
                </a:solidFill>
                <a:latin typeface="Arial" charset="0"/>
              </a:rPr>
              <a:t>©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2012</a:t>
            </a:r>
            <a:r>
              <a:rPr lang="es-ES" sz="1000" b="1">
                <a:solidFill>
                  <a:srgbClr val="FFFFFF"/>
                </a:solidFill>
                <a:latin typeface="Arial" charset="0"/>
              </a:rPr>
              <a:t> TBBMI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ChangeArrowheads="1"/>
          </p:cNvSpPr>
          <p:nvPr/>
        </p:nvSpPr>
        <p:spPr bwMode="auto">
          <a:xfrm>
            <a:off x="0" y="0"/>
            <a:ext cx="10058400" cy="7772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226" name="Rectangle 3"/>
          <p:cNvSpPr>
            <a:spLocks noChangeArrowheads="1"/>
          </p:cNvSpPr>
          <p:nvPr/>
        </p:nvSpPr>
        <p:spPr bwMode="auto">
          <a:xfrm>
            <a:off x="0" y="0"/>
            <a:ext cx="10058400" cy="7772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227" name="Text Box 9"/>
          <p:cNvSpPr txBox="1">
            <a:spLocks noChangeArrowheads="1"/>
          </p:cNvSpPr>
          <p:nvPr/>
        </p:nvSpPr>
        <p:spPr bwMode="auto">
          <a:xfrm>
            <a:off x="9001125" y="733583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00</a:t>
            </a:r>
          </a:p>
        </p:txBody>
      </p:sp>
      <p:sp>
        <p:nvSpPr>
          <p:cNvPr id="180228" name="Text Box 10"/>
          <p:cNvSpPr txBox="1">
            <a:spLocks noChangeArrowheads="1"/>
          </p:cNvSpPr>
          <p:nvPr/>
        </p:nvSpPr>
        <p:spPr bwMode="auto">
          <a:xfrm>
            <a:off x="463550" y="735806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 2012 TBBMI</a:t>
            </a:r>
          </a:p>
        </p:txBody>
      </p:sp>
      <p:sp>
        <p:nvSpPr>
          <p:cNvPr id="180229" name="Rectangle 13"/>
          <p:cNvSpPr>
            <a:spLocks noChangeArrowheads="1"/>
          </p:cNvSpPr>
          <p:nvPr/>
        </p:nvSpPr>
        <p:spPr bwMode="auto">
          <a:xfrm>
            <a:off x="8542338" y="7339013"/>
            <a:ext cx="658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rgbClr val="FEF800"/>
                </a:solidFill>
              </a:rPr>
              <a:t>9.6.07.</a:t>
            </a:r>
          </a:p>
        </p:txBody>
      </p:sp>
      <p:sp>
        <p:nvSpPr>
          <p:cNvPr id="180230" name="Rectangle 14"/>
          <p:cNvSpPr>
            <a:spLocks noChangeArrowheads="1"/>
          </p:cNvSpPr>
          <p:nvPr/>
        </p:nvSpPr>
        <p:spPr bwMode="auto">
          <a:xfrm>
            <a:off x="9005888" y="7342188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rgbClr val="FEF800"/>
                </a:solidFill>
              </a:rPr>
              <a:t>86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995160"/>
            <a:ext cx="10058400" cy="777240"/>
          </a:xfrm>
        </p:spPr>
        <p:txBody>
          <a:bodyPr/>
          <a:lstStyle/>
          <a:p>
            <a:pPr eaLnBrk="1" hangingPunct="1">
              <a:defRPr/>
            </a:pPr>
            <a:r>
              <a:rPr lang="en-US" sz="27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 </a:t>
            </a:r>
            <a:r>
              <a:rPr lang="en-US" sz="27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Biblia</a:t>
            </a:r>
            <a:r>
              <a:rPr lang="en-US" sz="27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…</a:t>
            </a:r>
            <a:r>
              <a:rPr lang="en-US" sz="27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Básicamente</a:t>
            </a:r>
            <a:r>
              <a:rPr lang="en-US" sz="27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 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10058400" cy="77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101870" tIns="50935" rIns="101870" bIns="5093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1018705" eaLnBrk="1" hangingPunct="1"/>
            <a:r>
              <a:rPr lang="en-US" sz="4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Descárgalo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cs typeface="Arial" charset="0"/>
              </a:rPr>
              <a:t> gratis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8590" y="721914"/>
            <a:ext cx="10155582" cy="6403384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45" y="2518652"/>
            <a:ext cx="6768533" cy="394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913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288" y="492125"/>
            <a:ext cx="8996362" cy="6777038"/>
          </a:xfrm>
          <a:prstGeom prst="rect">
            <a:avLst/>
          </a:prstGeom>
          <a:noFill/>
          <a:ln w="76200">
            <a:solidFill>
              <a:srgbClr val="1822CD"/>
            </a:solidFill>
            <a:miter lim="800000"/>
            <a:headEnd/>
            <a:tailEnd/>
          </a:ln>
          <a:effectLst>
            <a:outerShdw blurRad="63500" dist="40161" dir="1106097" algn="ctr" rotWithShape="0">
              <a:schemeClr val="tx1">
                <a:alpha val="74998"/>
              </a:schemeClr>
            </a:outerShdw>
          </a:effectLst>
        </p:spPr>
      </p:pic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9653588" y="6350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38388" name="Rectangle 52"/>
          <p:cNvSpPr>
            <a:spLocks noChangeArrowheads="1"/>
          </p:cNvSpPr>
          <p:nvPr/>
        </p:nvSpPr>
        <p:spPr bwMode="auto">
          <a:xfrm>
            <a:off x="1214438" y="1368425"/>
            <a:ext cx="3736975" cy="52101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46964" dir="3121182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474663" y="414338"/>
            <a:ext cx="9021762" cy="6811962"/>
          </a:xfrm>
          <a:prstGeom prst="rect">
            <a:avLst/>
          </a:prstGeom>
          <a:solidFill>
            <a:schemeClr val="tx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Rectangle 24"/>
          <p:cNvSpPr>
            <a:spLocks noChangeArrowheads="1"/>
          </p:cNvSpPr>
          <p:nvPr/>
        </p:nvSpPr>
        <p:spPr bwMode="auto">
          <a:xfrm>
            <a:off x="6253163" y="3027363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000" b="1"/>
          </a:p>
        </p:txBody>
      </p:sp>
      <p:sp>
        <p:nvSpPr>
          <p:cNvPr id="20486" name="Text Box 25"/>
          <p:cNvSpPr txBox="1">
            <a:spLocks noChangeArrowheads="1"/>
          </p:cNvSpPr>
          <p:nvPr/>
        </p:nvSpPr>
        <p:spPr bwMode="auto">
          <a:xfrm>
            <a:off x="9015413" y="7353300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09</a:t>
            </a:r>
          </a:p>
        </p:txBody>
      </p:sp>
      <p:sp>
        <p:nvSpPr>
          <p:cNvPr id="1038366" name="Text Box 30"/>
          <p:cNvSpPr txBox="1">
            <a:spLocks noChangeArrowheads="1"/>
          </p:cNvSpPr>
          <p:nvPr/>
        </p:nvSpPr>
        <p:spPr bwMode="auto">
          <a:xfrm>
            <a:off x="5168900" y="5318125"/>
            <a:ext cx="4038600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800" b="1" smtClean="0">
                <a:solidFill>
                  <a:schemeClr val="bg1"/>
                </a:solidFill>
                <a:latin typeface="Helvetica" charset="0"/>
              </a:rPr>
              <a:t>Una herramienta       para memorizar</a:t>
            </a:r>
            <a:endParaRPr lang="en-US" smtClean="0"/>
          </a:p>
        </p:txBody>
      </p:sp>
      <p:grpSp>
        <p:nvGrpSpPr>
          <p:cNvPr id="20488" name="Group 43"/>
          <p:cNvGrpSpPr>
            <a:grpSpLocks/>
          </p:cNvGrpSpPr>
          <p:nvPr/>
        </p:nvGrpSpPr>
        <p:grpSpPr bwMode="auto">
          <a:xfrm>
            <a:off x="850900" y="1327150"/>
            <a:ext cx="4462463" cy="5222875"/>
            <a:chOff x="536" y="836"/>
            <a:chExt cx="2811" cy="3290"/>
          </a:xfrm>
        </p:grpSpPr>
        <p:grpSp>
          <p:nvGrpSpPr>
            <p:cNvPr id="20496" name="Group 44"/>
            <p:cNvGrpSpPr>
              <a:grpSpLocks/>
            </p:cNvGrpSpPr>
            <p:nvPr/>
          </p:nvGrpSpPr>
          <p:grpSpPr bwMode="auto">
            <a:xfrm>
              <a:off x="785" y="866"/>
              <a:ext cx="2284" cy="3212"/>
              <a:chOff x="785" y="866"/>
              <a:chExt cx="2284" cy="3212"/>
            </a:xfrm>
          </p:grpSpPr>
          <p:pic>
            <p:nvPicPr>
              <p:cNvPr id="20502" name="Picture 45" descr="#34_span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6479"/>
              <a:stretch>
                <a:fillRect/>
              </a:stretch>
            </p:blipFill>
            <p:spPr bwMode="auto">
              <a:xfrm>
                <a:off x="787" y="868"/>
                <a:ext cx="2275" cy="3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03" name="Rectangle 46"/>
              <p:cNvSpPr>
                <a:spLocks noChangeArrowheads="1"/>
              </p:cNvSpPr>
              <p:nvPr/>
            </p:nvSpPr>
            <p:spPr bwMode="auto">
              <a:xfrm>
                <a:off x="785" y="866"/>
                <a:ext cx="2284" cy="2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497" name="Rectangle 47"/>
            <p:cNvSpPr>
              <a:spLocks noChangeArrowheads="1"/>
            </p:cNvSpPr>
            <p:nvPr/>
          </p:nvSpPr>
          <p:spPr bwMode="auto">
            <a:xfrm>
              <a:off x="761" y="837"/>
              <a:ext cx="2338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111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Rectangle 48"/>
            <p:cNvSpPr>
              <a:spLocks noChangeArrowheads="1"/>
            </p:cNvSpPr>
            <p:nvPr/>
          </p:nvSpPr>
          <p:spPr bwMode="auto">
            <a:xfrm>
              <a:off x="536" y="862"/>
              <a:ext cx="2811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/>
            <a:p>
              <a:pPr algn="ctr" defTabSz="1019175"/>
              <a:r>
                <a:rPr lang="en-US" b="1" i="1"/>
                <a:t>Determinar los libros: </a:t>
              </a:r>
            </a:p>
            <a:p>
              <a:pPr algn="ctr" defTabSz="1019175"/>
              <a:r>
                <a:rPr lang="en-US" b="1" i="1"/>
                <a:t>Ordenando el Antiguo Testamento</a:t>
              </a:r>
            </a:p>
          </p:txBody>
        </p:sp>
        <p:sp>
          <p:nvSpPr>
            <p:cNvPr id="20499" name="Text Box 49"/>
            <p:cNvSpPr txBox="1">
              <a:spLocks noChangeArrowheads="1"/>
            </p:cNvSpPr>
            <p:nvPr/>
          </p:nvSpPr>
          <p:spPr bwMode="auto">
            <a:xfrm>
              <a:off x="2672" y="2136"/>
              <a:ext cx="40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600" b="1">
                  <a:latin typeface="Arial" charset="0"/>
                </a:rPr>
                <a:t>EL BIBLICO ARCHIVO</a:t>
              </a:r>
            </a:p>
          </p:txBody>
        </p:sp>
        <p:sp>
          <p:nvSpPr>
            <p:cNvPr id="20500" name="Rectangle 50"/>
            <p:cNvSpPr>
              <a:spLocks noChangeArrowheads="1"/>
            </p:cNvSpPr>
            <p:nvPr/>
          </p:nvSpPr>
          <p:spPr bwMode="auto">
            <a:xfrm>
              <a:off x="2744" y="1680"/>
              <a:ext cx="12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1" name="Rectangle 51"/>
            <p:cNvSpPr>
              <a:spLocks noChangeArrowheads="1"/>
            </p:cNvSpPr>
            <p:nvPr/>
          </p:nvSpPr>
          <p:spPr bwMode="auto">
            <a:xfrm>
              <a:off x="774" y="836"/>
              <a:ext cx="2303" cy="3290"/>
            </a:xfrm>
            <a:prstGeom prst="rect">
              <a:avLst/>
            </a:prstGeom>
            <a:noFill/>
            <a:ln w="136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4178300" y="3733800"/>
            <a:ext cx="4114800" cy="2578100"/>
            <a:chOff x="2623" y="2219"/>
            <a:chExt cx="2592" cy="1766"/>
          </a:xfrm>
        </p:grpSpPr>
        <p:sp>
          <p:nvSpPr>
            <p:cNvPr id="1038358" name="Line 22"/>
            <p:cNvSpPr>
              <a:spLocks noChangeShapeType="1"/>
            </p:cNvSpPr>
            <p:nvPr/>
          </p:nvSpPr>
          <p:spPr bwMode="auto">
            <a:xfrm flipH="1" flipV="1">
              <a:off x="3025" y="3026"/>
              <a:ext cx="691" cy="291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prstDash val="sysDot"/>
              <a:round/>
              <a:headEnd/>
              <a:tailEnd/>
            </a:ln>
            <a:effectLst>
              <a:outerShdw blurRad="63500" dist="46662" dir="3284183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38356" name="AutoShape 20"/>
            <p:cNvSpPr>
              <a:spLocks noChangeArrowheads="1"/>
            </p:cNvSpPr>
            <p:nvPr/>
          </p:nvSpPr>
          <p:spPr bwMode="auto">
            <a:xfrm>
              <a:off x="2623" y="2219"/>
              <a:ext cx="422" cy="1753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38357" name="AutoShape 21"/>
            <p:cNvSpPr>
              <a:spLocks noChangeArrowheads="1"/>
            </p:cNvSpPr>
            <p:nvPr/>
          </p:nvSpPr>
          <p:spPr bwMode="auto">
            <a:xfrm>
              <a:off x="3161" y="3327"/>
              <a:ext cx="2054" cy="65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181600" y="1736725"/>
            <a:ext cx="31877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La </a:t>
            </a:r>
            <a:r>
              <a:rPr lang="en-US" sz="2800" b="1" dirty="0" err="1">
                <a:solidFill>
                  <a:schemeClr val="bg1"/>
                </a:solidFill>
                <a:latin typeface="Helvetica" pitchFamily="1" charset="0"/>
                <a:ea typeface="+mn-ea"/>
                <a:cs typeface="+mn-cs"/>
              </a:rPr>
              <a:t>cronología</a:t>
            </a:r>
            <a:endParaRPr lang="en-US" sz="2800" b="1" dirty="0">
              <a:solidFill>
                <a:schemeClr val="bg1"/>
              </a:solidFill>
              <a:latin typeface="Helvetica" pitchFamily="1" charset="0"/>
              <a:ea typeface="+mn-ea"/>
              <a:cs typeface="+mn-cs"/>
            </a:endParaRP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5156200" y="2801938"/>
            <a:ext cx="36195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800" b="1" smtClean="0">
                <a:solidFill>
                  <a:schemeClr val="bg1"/>
                </a:solidFill>
                <a:latin typeface="Helvetica" charset="0"/>
              </a:rPr>
              <a:t>Ley e Historia</a:t>
            </a:r>
            <a:endParaRPr lang="en-US" smtClean="0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5156200" y="4098925"/>
            <a:ext cx="3251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800" b="1" smtClean="0">
                <a:solidFill>
                  <a:schemeClr val="bg1"/>
                </a:solidFill>
                <a:latin typeface="Helvetica" charset="0"/>
              </a:rPr>
              <a:t>Poesía y Profetas</a:t>
            </a:r>
            <a:endParaRPr lang="en-US" smtClean="0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038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8366" grpId="0"/>
    </p:bldLst>
  </p:timing>
</p:sld>
</file>

<file path=ppt/theme/theme1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1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ALFA85-2:</Template>
  <TotalTime>24155</TotalTime>
  <Pages>40</Pages>
  <Words>8570</Words>
  <Application>Microsoft Macintosh PowerPoint</Application>
  <PresentationFormat>Custom</PresentationFormat>
  <Paragraphs>4268</Paragraphs>
  <Slides>88</Slides>
  <Notes>88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104" baseType="lpstr">
      <vt:lpstr>Comic Sans MS</vt:lpstr>
      <vt:lpstr>ＭＳ Ｐゴシック</vt:lpstr>
      <vt:lpstr>Arial</vt:lpstr>
      <vt:lpstr>Times</vt:lpstr>
      <vt:lpstr>Arial Black</vt:lpstr>
      <vt:lpstr>Times New Roman</vt:lpstr>
      <vt:lpstr>Helvetica</vt:lpstr>
      <vt:lpstr>Helvetica BlackOblique</vt:lpstr>
      <vt:lpstr>Kosher-Normal</vt:lpstr>
      <vt:lpstr>Kosher</vt:lpstr>
      <vt:lpstr>Century Gothic</vt:lpstr>
      <vt:lpstr>Arial Narrow Bold</vt:lpstr>
      <vt:lpstr>Engravers MT</vt:lpstr>
      <vt:lpstr>untitled 1</vt:lpstr>
      <vt:lpstr>Orbit</vt:lpstr>
      <vt:lpstr>Microsoft ClipArt 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Biblia…Básicamente • BibleStudyDownloads.org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john fryman</dc:creator>
  <cp:keywords/>
  <dc:description/>
  <cp:lastModifiedBy>Rick Griffith</cp:lastModifiedBy>
  <cp:revision>1136</cp:revision>
  <cp:lastPrinted>2000-10-23T04:26:58Z</cp:lastPrinted>
  <dcterms:created xsi:type="dcterms:W3CDTF">2012-08-06T19:58:34Z</dcterms:created>
  <dcterms:modified xsi:type="dcterms:W3CDTF">2016-06-16T11:48:58Z</dcterms:modified>
</cp:coreProperties>
</file>