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554" r:id="rId3"/>
    <p:sldId id="493" r:id="rId4"/>
    <p:sldId id="492" r:id="rId5"/>
    <p:sldId id="375" r:id="rId6"/>
    <p:sldId id="407" r:id="rId7"/>
    <p:sldId id="499" r:id="rId8"/>
    <p:sldId id="549" r:id="rId9"/>
    <p:sldId id="378" r:id="rId10"/>
    <p:sldId id="524" r:id="rId11"/>
    <p:sldId id="380" r:id="rId12"/>
    <p:sldId id="381" r:id="rId13"/>
    <p:sldId id="382" r:id="rId14"/>
    <p:sldId id="386" r:id="rId15"/>
    <p:sldId id="387" r:id="rId16"/>
    <p:sldId id="388" r:id="rId17"/>
    <p:sldId id="579" r:id="rId18"/>
    <p:sldId id="580" r:id="rId19"/>
    <p:sldId id="581" r:id="rId20"/>
    <p:sldId id="583" r:id="rId21"/>
    <p:sldId id="584" r:id="rId22"/>
    <p:sldId id="585" r:id="rId23"/>
    <p:sldId id="586" r:id="rId24"/>
    <p:sldId id="587" r:id="rId25"/>
    <p:sldId id="588" r:id="rId26"/>
    <p:sldId id="608" r:id="rId27"/>
    <p:sldId id="614" r:id="rId28"/>
    <p:sldId id="590" r:id="rId29"/>
    <p:sldId id="615" r:id="rId30"/>
    <p:sldId id="592" r:id="rId31"/>
    <p:sldId id="593" r:id="rId32"/>
    <p:sldId id="616" r:id="rId33"/>
    <p:sldId id="595" r:id="rId34"/>
    <p:sldId id="596" r:id="rId35"/>
    <p:sldId id="597" r:id="rId36"/>
    <p:sldId id="503" r:id="rId37"/>
    <p:sldId id="618" r:id="rId38"/>
    <p:sldId id="598" r:id="rId39"/>
    <p:sldId id="599" r:id="rId40"/>
    <p:sldId id="600" r:id="rId41"/>
    <p:sldId id="296" r:id="rId42"/>
    <p:sldId id="619" r:id="rId43"/>
    <p:sldId id="620" r:id="rId44"/>
    <p:sldId id="621" r:id="rId45"/>
    <p:sldId id="622" r:id="rId46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 baseline="-250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E"/>
    <a:srgbClr val="0000AC"/>
    <a:srgbClr val="003399"/>
    <a:srgbClr val="00FFFF"/>
    <a:srgbClr val="FFFF00"/>
    <a:srgbClr val="0080FF"/>
    <a:srgbClr val="FF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0" y="-80"/>
      </p:cViewPr>
      <p:guideLst>
        <p:guide orient="horz" pos="741"/>
        <p:guide pos="50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292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32904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>
          <a:xfrm>
            <a:off x="1023938" y="546100"/>
            <a:ext cx="6181725" cy="4635500"/>
          </a:xfrm>
          <a:solidFill>
            <a:srgbClr val="FFFFFF"/>
          </a:solidFill>
          <a:ln/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3490" tIns="51745" rIns="103490" bIns="51745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>
            <p:ph type="sldImg"/>
          </p:nvPr>
        </p:nvSpPr>
        <p:spPr>
          <a:xfrm>
            <a:off x="1023938" y="546100"/>
            <a:ext cx="6181725" cy="46355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3490" tIns="51745" rIns="103490" bIns="51745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88568" indent="-341757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67028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13839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60650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07462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54273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101084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647895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400">
                <a:solidFill>
                  <a:srgbClr val="000000"/>
                </a:solidFill>
              </a:rPr>
              <a:pPr eaLnBrk="1" hangingPunct="1"/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888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210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5288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143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0815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3448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014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704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221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3229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808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5161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185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430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76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90801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6575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9986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025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4135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82082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35327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</p:spPr>
      </p:pic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69"/>
          <p:cNvSpPr>
            <a:spLocks/>
          </p:cNvSpPr>
          <p:nvPr userDrawn="1"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29" name="Group 147"/>
          <p:cNvGrpSpPr>
            <a:grpSpLocks/>
          </p:cNvGrpSpPr>
          <p:nvPr userDrawn="1"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27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81"/>
          <p:cNvGrpSpPr>
            <a:grpSpLocks/>
          </p:cNvGrpSpPr>
          <p:nvPr userDrawn="1"/>
        </p:nvGrpSpPr>
        <p:grpSpPr bwMode="auto">
          <a:xfrm>
            <a:off x="5507038" y="588963"/>
            <a:ext cx="703262" cy="958850"/>
            <a:chOff x="3883" y="688"/>
            <a:chExt cx="576" cy="792"/>
          </a:xfrm>
        </p:grpSpPr>
        <p:sp>
          <p:nvSpPr>
            <p:cNvPr id="34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" name="Group 87"/>
          <p:cNvGrpSpPr>
            <a:grpSpLocks/>
          </p:cNvGrpSpPr>
          <p:nvPr userDrawn="1"/>
        </p:nvGrpSpPr>
        <p:grpSpPr bwMode="auto">
          <a:xfrm>
            <a:off x="223838" y="6488113"/>
            <a:ext cx="8704262" cy="152400"/>
            <a:chOff x="149" y="4077"/>
            <a:chExt cx="5483" cy="96"/>
          </a:xfrm>
        </p:grpSpPr>
        <p:sp>
          <p:nvSpPr>
            <p:cNvPr id="38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0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1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2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grpSp>
        <p:nvGrpSpPr>
          <p:cNvPr id="1032" name="Group 93"/>
          <p:cNvGrpSpPr>
            <a:grpSpLocks/>
          </p:cNvGrpSpPr>
          <p:nvPr userDrawn="1"/>
        </p:nvGrpSpPr>
        <p:grpSpPr bwMode="auto">
          <a:xfrm>
            <a:off x="206375" y="311150"/>
            <a:ext cx="8742363" cy="317500"/>
            <a:chOff x="130" y="196"/>
            <a:chExt cx="5483" cy="200"/>
          </a:xfrm>
        </p:grpSpPr>
        <p:sp>
          <p:nvSpPr>
            <p:cNvPr id="44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5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6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7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8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49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50" name="Line 102"/>
          <p:cNvSpPr>
            <a:spLocks noChangeShapeType="1"/>
          </p:cNvSpPr>
          <p:nvPr userDrawn="1"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1" name="Line 103"/>
          <p:cNvSpPr>
            <a:spLocks noChangeShapeType="1"/>
          </p:cNvSpPr>
          <p:nvPr userDrawn="1"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2" name="Line 106"/>
          <p:cNvSpPr>
            <a:spLocks noChangeShapeType="1"/>
          </p:cNvSpPr>
          <p:nvPr userDrawn="1"/>
        </p:nvSpPr>
        <p:spPr bwMode="auto">
          <a:xfrm rot="20675554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3" name="Line 107"/>
          <p:cNvSpPr>
            <a:spLocks noChangeShapeType="1"/>
          </p:cNvSpPr>
          <p:nvPr userDrawn="1"/>
        </p:nvSpPr>
        <p:spPr bwMode="auto">
          <a:xfrm rot="20675554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4" name="Line 110"/>
          <p:cNvSpPr>
            <a:spLocks noChangeShapeType="1"/>
          </p:cNvSpPr>
          <p:nvPr userDrawn="1"/>
        </p:nvSpPr>
        <p:spPr bwMode="auto">
          <a:xfrm rot="20675554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5" name="Line 112"/>
          <p:cNvSpPr>
            <a:spLocks noChangeShapeType="1"/>
          </p:cNvSpPr>
          <p:nvPr userDrawn="1"/>
        </p:nvSpPr>
        <p:spPr bwMode="auto">
          <a:xfrm rot="20675554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6" name="Line 113"/>
          <p:cNvSpPr>
            <a:spLocks noChangeShapeType="1"/>
          </p:cNvSpPr>
          <p:nvPr userDrawn="1"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7" name="Line 114"/>
          <p:cNvSpPr>
            <a:spLocks noChangeShapeType="1"/>
          </p:cNvSpPr>
          <p:nvPr userDrawn="1"/>
        </p:nvSpPr>
        <p:spPr bwMode="auto">
          <a:xfrm rot="20675554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8" name="Line 115"/>
          <p:cNvSpPr>
            <a:spLocks noChangeShapeType="1"/>
          </p:cNvSpPr>
          <p:nvPr userDrawn="1"/>
        </p:nvSpPr>
        <p:spPr bwMode="auto">
          <a:xfrm rot="20675554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9" name="Line 116"/>
          <p:cNvSpPr>
            <a:spLocks noChangeShapeType="1"/>
          </p:cNvSpPr>
          <p:nvPr userDrawn="1"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0" name="Line 117"/>
          <p:cNvSpPr>
            <a:spLocks noChangeShapeType="1"/>
          </p:cNvSpPr>
          <p:nvPr userDrawn="1"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" name="Line 118"/>
          <p:cNvSpPr>
            <a:spLocks noChangeShapeType="1"/>
          </p:cNvSpPr>
          <p:nvPr userDrawn="1"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" name="Line 119"/>
          <p:cNvSpPr>
            <a:spLocks noChangeShapeType="1"/>
          </p:cNvSpPr>
          <p:nvPr userDrawn="1"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3" name="Line 120"/>
          <p:cNvSpPr>
            <a:spLocks noChangeShapeType="1"/>
          </p:cNvSpPr>
          <p:nvPr userDrawn="1"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4" name="Line 121"/>
          <p:cNvSpPr>
            <a:spLocks noChangeShapeType="1"/>
          </p:cNvSpPr>
          <p:nvPr userDrawn="1"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5" name="Line 123"/>
          <p:cNvSpPr>
            <a:spLocks noChangeShapeType="1"/>
          </p:cNvSpPr>
          <p:nvPr userDrawn="1"/>
        </p:nvSpPr>
        <p:spPr bwMode="auto">
          <a:xfrm rot="20675554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6" name="Line 124"/>
          <p:cNvSpPr>
            <a:spLocks noChangeShapeType="1"/>
          </p:cNvSpPr>
          <p:nvPr userDrawn="1"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7" name="Line 125"/>
          <p:cNvSpPr>
            <a:spLocks noChangeShapeType="1"/>
          </p:cNvSpPr>
          <p:nvPr userDrawn="1"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8" name="Line 126"/>
          <p:cNvSpPr>
            <a:spLocks noChangeShapeType="1"/>
          </p:cNvSpPr>
          <p:nvPr userDrawn="1"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9" name="Freeform 127"/>
          <p:cNvSpPr>
            <a:spLocks/>
          </p:cNvSpPr>
          <p:nvPr userDrawn="1"/>
        </p:nvSpPr>
        <p:spPr bwMode="auto">
          <a:xfrm>
            <a:off x="2854325" y="2824163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Freeform 128"/>
          <p:cNvSpPr>
            <a:spLocks/>
          </p:cNvSpPr>
          <p:nvPr userDrawn="1"/>
        </p:nvSpPr>
        <p:spPr bwMode="auto">
          <a:xfrm>
            <a:off x="3032125" y="2770188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Freeform 129"/>
          <p:cNvSpPr>
            <a:spLocks/>
          </p:cNvSpPr>
          <p:nvPr userDrawn="1"/>
        </p:nvSpPr>
        <p:spPr bwMode="auto">
          <a:xfrm>
            <a:off x="3902075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Freeform 130"/>
          <p:cNvSpPr>
            <a:spLocks/>
          </p:cNvSpPr>
          <p:nvPr userDrawn="1"/>
        </p:nvSpPr>
        <p:spPr bwMode="auto">
          <a:xfrm>
            <a:off x="4318000" y="2438400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Freeform 131"/>
          <p:cNvSpPr>
            <a:spLocks/>
          </p:cNvSpPr>
          <p:nvPr userDrawn="1"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Freeform 132"/>
          <p:cNvSpPr>
            <a:spLocks/>
          </p:cNvSpPr>
          <p:nvPr userDrawn="1"/>
        </p:nvSpPr>
        <p:spPr bwMode="auto">
          <a:xfrm>
            <a:off x="4976813" y="2397125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Freeform 134"/>
          <p:cNvSpPr>
            <a:spLocks/>
          </p:cNvSpPr>
          <p:nvPr userDrawn="1"/>
        </p:nvSpPr>
        <p:spPr bwMode="auto">
          <a:xfrm>
            <a:off x="2346325" y="3373438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Freeform 135"/>
          <p:cNvSpPr>
            <a:spLocks/>
          </p:cNvSpPr>
          <p:nvPr userDrawn="1"/>
        </p:nvSpPr>
        <p:spPr bwMode="auto">
          <a:xfrm>
            <a:off x="2438400" y="3260725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Freeform 136"/>
          <p:cNvSpPr>
            <a:spLocks/>
          </p:cNvSpPr>
          <p:nvPr userDrawn="1"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Freeform 137"/>
          <p:cNvSpPr>
            <a:spLocks/>
          </p:cNvSpPr>
          <p:nvPr userDrawn="1"/>
        </p:nvSpPr>
        <p:spPr bwMode="auto">
          <a:xfrm>
            <a:off x="3382963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Freeform 138"/>
          <p:cNvSpPr>
            <a:spLocks/>
          </p:cNvSpPr>
          <p:nvPr userDrawn="1"/>
        </p:nvSpPr>
        <p:spPr bwMode="auto">
          <a:xfrm>
            <a:off x="5740400" y="2733675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Freeform 139"/>
          <p:cNvSpPr>
            <a:spLocks/>
          </p:cNvSpPr>
          <p:nvPr userDrawn="1"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Freeform 140"/>
          <p:cNvSpPr>
            <a:spLocks/>
          </p:cNvSpPr>
          <p:nvPr userDrawn="1"/>
        </p:nvSpPr>
        <p:spPr bwMode="auto">
          <a:xfrm>
            <a:off x="6350000" y="3221038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Freeform 141"/>
          <p:cNvSpPr>
            <a:spLocks/>
          </p:cNvSpPr>
          <p:nvPr userDrawn="1"/>
        </p:nvSpPr>
        <p:spPr bwMode="auto">
          <a:xfrm>
            <a:off x="6238875" y="3108325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Freeform 142"/>
          <p:cNvSpPr>
            <a:spLocks/>
          </p:cNvSpPr>
          <p:nvPr userDrawn="1"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Freeform 143"/>
          <p:cNvSpPr>
            <a:spLocks/>
          </p:cNvSpPr>
          <p:nvPr userDrawn="1"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Text Box 162"/>
          <p:cNvSpPr txBox="1">
            <a:spLocks noChangeArrowheads="1"/>
          </p:cNvSpPr>
          <p:nvPr userDrawn="1"/>
        </p:nvSpPr>
        <p:spPr bwMode="auto">
          <a:xfrm>
            <a:off x="544513" y="6416675"/>
            <a:ext cx="785812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 2012 TBBMI</a:t>
            </a:r>
          </a:p>
        </p:txBody>
      </p:sp>
      <p:sp>
        <p:nvSpPr>
          <p:cNvPr id="106" name="Rectangle 163"/>
          <p:cNvSpPr>
            <a:spLocks noChangeArrowheads="1"/>
          </p:cNvSpPr>
          <p:nvPr userDrawn="1"/>
        </p:nvSpPr>
        <p:spPr bwMode="auto">
          <a:xfrm>
            <a:off x="7689850" y="6423025"/>
            <a:ext cx="519113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375025" y="6170613"/>
            <a:ext cx="27368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charset="0"/>
              </a:rPr>
              <a:t>La Biblia </a:t>
            </a:r>
            <a:r>
              <a:rPr lang="ja-JP" altLang="en-US" b="1">
                <a:solidFill>
                  <a:schemeClr val="bg1"/>
                </a:solidFill>
                <a:latin typeface="Times" charset="0"/>
              </a:rPr>
              <a:t>“</a:t>
            </a:r>
            <a:r>
              <a:rPr lang="en-US" b="1">
                <a:solidFill>
                  <a:schemeClr val="bg1"/>
                </a:solidFill>
                <a:latin typeface="Times" charset="0"/>
              </a:rPr>
              <a:t>abierta</a:t>
            </a:r>
            <a:r>
              <a:rPr lang="ja-JP" altLang="en-US" b="1">
                <a:solidFill>
                  <a:schemeClr val="bg1"/>
                </a:solidFill>
                <a:latin typeface="Times" charset="0"/>
              </a:rPr>
              <a:t>”</a:t>
            </a:r>
            <a:r>
              <a:rPr lang="en-US" b="1">
                <a:latin typeface="Times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wheel spokes="0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aseline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aseline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aseline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aseline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baseline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baseline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baseline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aseline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aseline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 baseline="0"/>
              <a:pPr eaLnBrk="1" hangingPunct="1">
                <a:defRPr/>
              </a:pPr>
              <a:t>‹#›</a:t>
            </a:fld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023292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557213" y="1309688"/>
            <a:ext cx="7731125" cy="286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92656" dir="3182310" algn="ctr" rotWithShape="0">
              <a:schemeClr val="tx1">
                <a:alpha val="74998"/>
              </a:schemeClr>
            </a:outerShdw>
          </a:effectLst>
        </p:spPr>
        <p:txBody>
          <a:bodyPr lIns="73639" tIns="36819" rIns="73639" bIns="36819">
            <a:spAutoFit/>
          </a:bodyPr>
          <a:lstStyle/>
          <a:p>
            <a:pPr algn="ctr" defTabSz="820738">
              <a:lnSpc>
                <a:spcPct val="40000"/>
              </a:lnSpc>
              <a:spcBef>
                <a:spcPct val="50000"/>
              </a:spcBef>
              <a:defRPr/>
            </a:pPr>
            <a:endParaRPr lang="en-US" sz="8000" b="1" i="1" baseline="0">
              <a:solidFill>
                <a:srgbClr val="FFFF00"/>
              </a:solidFill>
              <a:latin typeface="Arial Black" pitchFamily="1" charset="0"/>
              <a:ea typeface="+mn-ea"/>
              <a:cs typeface="+mn-cs"/>
            </a:endParaRPr>
          </a:p>
          <a:p>
            <a:pPr algn="ctr" defTabSz="820738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0" b="1" i="1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La Biblia…</a:t>
            </a:r>
          </a:p>
          <a:p>
            <a:pPr algn="ctr" defTabSz="820738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0" b="1" i="1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B</a:t>
            </a:r>
            <a:r>
              <a:rPr lang="es-ES" sz="8800" b="1" i="1" baseline="0">
                <a:solidFill>
                  <a:srgbClr val="FFFC1E"/>
                </a:solidFill>
                <a:latin typeface="Arial Black" pitchFamily="1" charset="0"/>
                <a:ea typeface="+mn-ea"/>
                <a:cs typeface="+mn-cs"/>
              </a:rPr>
              <a:t>á</a:t>
            </a:r>
            <a:r>
              <a:rPr lang="en-US" sz="8000" b="1" i="1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sicamente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001000" y="3473450"/>
            <a:ext cx="606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39" tIns="36819" rIns="73639" bIns="36819">
            <a:spAutoFit/>
          </a:bodyPr>
          <a:lstStyle>
            <a:lvl1pPr defTabSz="820738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820738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 baseline="0">
                <a:solidFill>
                  <a:srgbClr val="FFFF00"/>
                </a:solidFill>
              </a:rPr>
              <a:t>®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347663" y="5167313"/>
            <a:ext cx="846296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b="1" i="1" baseline="0">
                <a:solidFill>
                  <a:srgbClr val="FAFD00"/>
                </a:solidFill>
                <a:latin typeface="Times New Roman" charset="0"/>
              </a:rPr>
              <a:t>Una presentación de los Ministerios Internacionales </a:t>
            </a:r>
          </a:p>
          <a:p>
            <a:pPr algn="ctr">
              <a:spcBef>
                <a:spcPct val="50000"/>
              </a:spcBef>
            </a:pPr>
            <a:r>
              <a:rPr lang="es-ES" sz="2000" b="1" i="1" baseline="0">
                <a:solidFill>
                  <a:srgbClr val="FAFD00"/>
                </a:solidFill>
                <a:latin typeface="Times New Roman" charset="0"/>
              </a:rPr>
              <a:t>La Biblia…Básicamente Inc.</a:t>
            </a:r>
          </a:p>
          <a:p>
            <a:pPr algn="ctr">
              <a:spcBef>
                <a:spcPct val="50000"/>
              </a:spcBef>
            </a:pPr>
            <a:r>
              <a:rPr lang="es-ES" sz="2000" b="1" i="1" baseline="0">
                <a:solidFill>
                  <a:srgbClr val="FAFD00"/>
                </a:solidFill>
                <a:latin typeface="Times New Roman" charset="0"/>
              </a:rPr>
              <a:t>Fort Worth, Texas</a:t>
            </a:r>
            <a:endParaRPr lang="es-ES" sz="1800" b="1" baseline="0">
              <a:solidFill>
                <a:srgbClr val="FAFD00"/>
              </a:solidFill>
              <a:latin typeface="Times New Roman" charset="0"/>
            </a:endParaRP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450850" y="6445250"/>
            <a:ext cx="976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b="1" baseline="0">
                <a:solidFill>
                  <a:srgbClr val="FFFFFF"/>
                </a:solidFill>
                <a:latin typeface="Arial" charset="0"/>
              </a:rPr>
              <a:t>2012</a:t>
            </a: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7620000" y="643890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8083550" y="64420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baseline="0">
                <a:solidFill>
                  <a:srgbClr val="FFFFFF"/>
                </a:solidFill>
              </a:rPr>
              <a:t>01</a:t>
            </a:r>
            <a:endParaRPr lang="en-US" sz="14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58" name="Rectangle 74"/>
          <p:cNvSpPr>
            <a:spLocks noChangeArrowheads="1"/>
          </p:cNvSpPr>
          <p:nvPr/>
        </p:nvSpPr>
        <p:spPr bwMode="auto">
          <a:xfrm rot="18254599">
            <a:off x="4487069" y="3439319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E81034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33803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 rot="240000">
            <a:off x="2532063" y="4865688"/>
            <a:ext cx="12080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D00224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310188" y="3878263"/>
            <a:ext cx="10969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33811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13" name="Text Box 68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144412" name="Oval 28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241925" y="3808413"/>
            <a:ext cx="1135063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652463" y="2897188"/>
            <a:ext cx="7832725" cy="636587"/>
            <a:chOff x="677" y="1825"/>
            <a:chExt cx="4934" cy="401"/>
          </a:xfrm>
        </p:grpSpPr>
        <p:sp>
          <p:nvSpPr>
            <p:cNvPr id="144454" name="Text Box 70"/>
            <p:cNvSpPr txBox="1">
              <a:spLocks noChangeArrowheads="1"/>
            </p:cNvSpPr>
            <p:nvPr/>
          </p:nvSpPr>
          <p:spPr bwMode="auto">
            <a:xfrm>
              <a:off x="683" y="1825"/>
              <a:ext cx="4867" cy="401"/>
            </a:xfrm>
            <a:prstGeom prst="rect">
              <a:avLst/>
            </a:prstGeom>
            <a:gradFill rotWithShape="0">
              <a:gsLst>
                <a:gs pos="0">
                  <a:srgbClr val="023CCC">
                    <a:gamma/>
                    <a:shade val="46275"/>
                    <a:invGamma/>
                  </a:srgbClr>
                </a:gs>
                <a:gs pos="50000">
                  <a:srgbClr val="023CCC"/>
                </a:gs>
                <a:gs pos="100000">
                  <a:srgbClr val="023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aseline="0">
                  <a:solidFill>
                    <a:srgbClr val="000000"/>
                  </a:solidFill>
                  <a:latin typeface="Comic Sans MS" pitchFamily="1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4455" name="Text Box 71"/>
            <p:cNvSpPr txBox="1">
              <a:spLocks noChangeArrowheads="1"/>
            </p:cNvSpPr>
            <p:nvPr/>
          </p:nvSpPr>
          <p:spPr bwMode="auto">
            <a:xfrm>
              <a:off x="677" y="1848"/>
              <a:ext cx="4934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47928" dir="3347959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baseline="0">
                  <a:solidFill>
                    <a:srgbClr val="FEF800"/>
                  </a:solidFill>
                  <a:latin typeface="Comic Sans MS" pitchFamily="1" charset="0"/>
                  <a:ea typeface="+mn-ea"/>
                  <a:cs typeface="+mn-cs"/>
                </a:rPr>
                <a:t>¿Qué sigue? ¡Un conjunto de escritos!</a:t>
              </a:r>
            </a:p>
          </p:txBody>
        </p:sp>
      </p:grpSp>
      <p:sp>
        <p:nvSpPr>
          <p:cNvPr id="33818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30" grpId="0" autoUpdateAnimBg="0"/>
      <p:bldP spid="144412" grpId="0" animBg="1"/>
      <p:bldP spid="1444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87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94" name="Rectangle 86"/>
          <p:cNvSpPr>
            <a:spLocks noChangeArrowheads="1"/>
          </p:cNvSpPr>
          <p:nvPr/>
        </p:nvSpPr>
        <p:spPr bwMode="auto">
          <a:xfrm rot="18254599">
            <a:off x="4487069" y="3439319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chemeClr val="accent1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35852" name="Line 3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5438775" y="455453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Epístolas</a:t>
            </a:r>
          </a:p>
        </p:txBody>
      </p:sp>
      <p:sp>
        <p:nvSpPr>
          <p:cNvPr id="145458" name="Rectangle 50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1EFDEA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145459" name="Rectangle 51"/>
          <p:cNvSpPr>
            <a:spLocks noChangeArrowheads="1"/>
          </p:cNvSpPr>
          <p:nvPr/>
        </p:nvSpPr>
        <p:spPr bwMode="auto">
          <a:xfrm rot="240000">
            <a:off x="2530475" y="4865688"/>
            <a:ext cx="1217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1EFDEA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731294" y="3531394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35867" name="Text Box 71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5869" name="Text Box 84"/>
          <p:cNvSpPr txBox="1">
            <a:spLocks noChangeArrowheads="1"/>
          </p:cNvSpPr>
          <p:nvPr/>
        </p:nvSpPr>
        <p:spPr bwMode="auto">
          <a:xfrm>
            <a:off x="8532813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5500" name="Rectangle 92"/>
          <p:cNvSpPr>
            <a:spLocks noChangeArrowheads="1"/>
          </p:cNvSpPr>
          <p:nvPr/>
        </p:nvSpPr>
        <p:spPr bwMode="auto">
          <a:xfrm rot="19276533">
            <a:off x="5310188" y="3878263"/>
            <a:ext cx="10969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chemeClr val="accent1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35871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5872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37898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146561" name="Rectangle 129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D00224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146562" name="Rectangle 130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D00224"/>
                </a:solidFill>
                <a:latin typeface="Helvetica BlackOblique" charset="0"/>
                <a:ea typeface="+mn-ea"/>
                <a:cs typeface="+mn-cs"/>
              </a:rPr>
              <a:t>Epístolas</a:t>
            </a:r>
          </a:p>
        </p:txBody>
      </p:sp>
      <p:sp>
        <p:nvSpPr>
          <p:cNvPr id="146563" name="Rectangle 131"/>
          <p:cNvSpPr>
            <a:spLocks noChangeArrowheads="1"/>
          </p:cNvSpPr>
          <p:nvPr/>
        </p:nvSpPr>
        <p:spPr bwMode="auto">
          <a:xfrm rot="19276533">
            <a:off x="5281613" y="3797300"/>
            <a:ext cx="1347787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D00224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D00224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146565" name="Rectangle 133"/>
          <p:cNvSpPr>
            <a:spLocks noChangeArrowheads="1"/>
          </p:cNvSpPr>
          <p:nvPr/>
        </p:nvSpPr>
        <p:spPr bwMode="auto">
          <a:xfrm rot="240000">
            <a:off x="2530475" y="4870450"/>
            <a:ext cx="1374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D00224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319713" y="4854575"/>
            <a:ext cx="1587500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612357" y="3196431"/>
            <a:ext cx="17018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Text Box 13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917" name="Text Box 151"/>
          <p:cNvSpPr txBox="1">
            <a:spLocks noChangeArrowheads="1"/>
          </p:cNvSpPr>
          <p:nvPr/>
        </p:nvSpPr>
        <p:spPr bwMode="auto">
          <a:xfrm>
            <a:off x="8529638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6585" name="Rectangle 153"/>
          <p:cNvSpPr>
            <a:spLocks noChangeArrowheads="1"/>
          </p:cNvSpPr>
          <p:nvPr/>
        </p:nvSpPr>
        <p:spPr bwMode="auto">
          <a:xfrm rot="18254599">
            <a:off x="4488656" y="3439319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E81034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37920" name="Rectangle 155"/>
          <p:cNvSpPr>
            <a:spLocks noChangeArrowheads="1"/>
          </p:cNvSpPr>
          <p:nvPr/>
        </p:nvSpPr>
        <p:spPr bwMode="auto">
          <a:xfrm>
            <a:off x="0" y="5540375"/>
            <a:ext cx="9144000" cy="869950"/>
          </a:xfrm>
          <a:prstGeom prst="rect">
            <a:avLst/>
          </a:prstGeom>
          <a:solidFill>
            <a:srgbClr val="00008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86" name="Text Box 154"/>
          <p:cNvSpPr txBox="1">
            <a:spLocks noChangeArrowheads="1"/>
          </p:cNvSpPr>
          <p:nvPr/>
        </p:nvSpPr>
        <p:spPr bwMode="auto">
          <a:xfrm>
            <a:off x="0" y="5743575"/>
            <a:ext cx="89185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baseline="0">
                <a:solidFill>
                  <a:srgbClr val="FFFF00"/>
                </a:solidFill>
                <a:latin typeface="Arial" pitchFamily="1" charset="0"/>
                <a:ea typeface="+mn-ea"/>
                <a:cs typeface="+mn-cs"/>
              </a:rPr>
              <a:t>Exclusivo de nuestra Biblia: la profecía bíblica</a:t>
            </a:r>
          </a:p>
        </p:txBody>
      </p:sp>
      <p:sp>
        <p:nvSpPr>
          <p:cNvPr id="37922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7923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6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39946" name="Line 4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4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4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4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4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4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4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4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 rot="5246759">
            <a:off x="34631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54197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150579" name="Rectangle 51"/>
          <p:cNvSpPr>
            <a:spLocks noChangeArrowheads="1"/>
          </p:cNvSpPr>
          <p:nvPr/>
        </p:nvSpPr>
        <p:spPr bwMode="auto">
          <a:xfrm rot="3267768">
            <a:off x="28709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 rot="20643327">
            <a:off x="54260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Epístolas</a:t>
            </a:r>
          </a:p>
        </p:txBody>
      </p:sp>
      <p:sp>
        <p:nvSpPr>
          <p:cNvPr id="150581" name="Rectangle 53"/>
          <p:cNvSpPr>
            <a:spLocks noChangeArrowheads="1"/>
          </p:cNvSpPr>
          <p:nvPr/>
        </p:nvSpPr>
        <p:spPr bwMode="auto">
          <a:xfrm rot="19276533">
            <a:off x="5286375" y="3846513"/>
            <a:ext cx="11906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150582" name="Rectangle 54"/>
          <p:cNvSpPr>
            <a:spLocks noChangeArrowheads="1"/>
          </p:cNvSpPr>
          <p:nvPr/>
        </p:nvSpPr>
        <p:spPr bwMode="auto">
          <a:xfrm rot="1755647">
            <a:off x="23050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 rot="240000">
            <a:off x="2517775" y="4857750"/>
            <a:ext cx="1000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 rot="18254599">
            <a:off x="46029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FFF00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 rot="5230884">
            <a:off x="3523457" y="3344069"/>
            <a:ext cx="1878012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Oval 59"/>
          <p:cNvSpPr>
            <a:spLocks noChangeArrowheads="1"/>
          </p:cNvSpPr>
          <p:nvPr/>
        </p:nvSpPr>
        <p:spPr bwMode="auto">
          <a:xfrm rot="1619708">
            <a:off x="2227263" y="4111625"/>
            <a:ext cx="1562100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Oval 61"/>
          <p:cNvSpPr>
            <a:spLocks noChangeArrowheads="1"/>
          </p:cNvSpPr>
          <p:nvPr/>
        </p:nvSpPr>
        <p:spPr bwMode="auto">
          <a:xfrm rot="308684">
            <a:off x="2303463" y="4810125"/>
            <a:ext cx="1117600" cy="406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0" name="Oval 62"/>
          <p:cNvSpPr>
            <a:spLocks noChangeArrowheads="1"/>
          </p:cNvSpPr>
          <p:nvPr/>
        </p:nvSpPr>
        <p:spPr bwMode="auto">
          <a:xfrm rot="-3130627">
            <a:off x="4626769" y="3405981"/>
            <a:ext cx="1455738" cy="555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Oval 57"/>
          <p:cNvSpPr>
            <a:spLocks noChangeArrowheads="1"/>
          </p:cNvSpPr>
          <p:nvPr/>
        </p:nvSpPr>
        <p:spPr bwMode="auto">
          <a:xfrm rot="-7483556">
            <a:off x="2738438" y="3767138"/>
            <a:ext cx="1803400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Oval 60"/>
          <p:cNvSpPr>
            <a:spLocks noChangeArrowheads="1"/>
          </p:cNvSpPr>
          <p:nvPr/>
        </p:nvSpPr>
        <p:spPr bwMode="auto">
          <a:xfrm rot="-2332018">
            <a:off x="4975225" y="3871913"/>
            <a:ext cx="1533525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Oval 58"/>
          <p:cNvSpPr>
            <a:spLocks noChangeArrowheads="1"/>
          </p:cNvSpPr>
          <p:nvPr/>
        </p:nvSpPr>
        <p:spPr bwMode="auto">
          <a:xfrm rot="-820406">
            <a:off x="5222875" y="4481513"/>
            <a:ext cx="1533525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 rot="-24641">
            <a:off x="5283200" y="4933950"/>
            <a:ext cx="1971675" cy="420688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Text Box 66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72" name="Text Box 75"/>
          <p:cNvSpPr txBox="1">
            <a:spLocks noChangeArrowheads="1"/>
          </p:cNvSpPr>
          <p:nvPr/>
        </p:nvSpPr>
        <p:spPr bwMode="auto">
          <a:xfrm>
            <a:off x="8393113" y="6397625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chemeClr val="bg1"/>
                </a:solidFill>
              </a:rPr>
              <a:t>4</a:t>
            </a:r>
            <a:endParaRPr lang="en-US" sz="1600" b="1" baseline="0"/>
          </a:p>
        </p:txBody>
      </p:sp>
      <p:sp>
        <p:nvSpPr>
          <p:cNvPr id="39973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9974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6" grpId="0" animBg="1"/>
      <p:bldP spid="150587" grpId="0" animBg="1"/>
      <p:bldP spid="150589" grpId="0" animBg="1"/>
      <p:bldP spid="150590" grpId="0" animBg="1"/>
      <p:bldP spid="150585" grpId="0" animBg="1"/>
      <p:bldP spid="150588" grpId="0" animBg="1"/>
      <p:bldP spid="150586" grpId="0" animBg="1"/>
      <p:bldP spid="1505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7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27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27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27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28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28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28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28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836" name="Rectangle 284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151837" name="Rectangle 285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151838" name="Rectangle 286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151839" name="Rectangle 287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Epístolas</a:t>
            </a:r>
          </a:p>
        </p:txBody>
      </p:sp>
      <p:sp>
        <p:nvSpPr>
          <p:cNvPr id="151840" name="Rectangle 288"/>
          <p:cNvSpPr>
            <a:spLocks noChangeArrowheads="1"/>
          </p:cNvSpPr>
          <p:nvPr/>
        </p:nvSpPr>
        <p:spPr bwMode="auto">
          <a:xfrm rot="19276533">
            <a:off x="5286375" y="3810000"/>
            <a:ext cx="1306513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151841" name="Rectangle 289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151842" name="Rectangle 290"/>
          <p:cNvSpPr>
            <a:spLocks noChangeArrowheads="1"/>
          </p:cNvSpPr>
          <p:nvPr/>
        </p:nvSpPr>
        <p:spPr bwMode="auto">
          <a:xfrm rot="240000">
            <a:off x="2530475" y="4864100"/>
            <a:ext cx="119538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151843" name="Rectangle 291"/>
          <p:cNvSpPr>
            <a:spLocks noChangeArrowheads="1"/>
          </p:cNvSpPr>
          <p:nvPr/>
        </p:nvSpPr>
        <p:spPr bwMode="auto">
          <a:xfrm rot="18254599">
            <a:off x="5775325" y="2624138"/>
            <a:ext cx="4556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eaVert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Helvetica BlackOblique" charset="0"/>
              <a:ea typeface="+mn-ea"/>
              <a:cs typeface="+mn-cs"/>
            </a:endParaRPr>
          </a:p>
        </p:txBody>
      </p:sp>
      <p:sp>
        <p:nvSpPr>
          <p:cNvPr id="151844" name="Rectangle 292"/>
          <p:cNvSpPr>
            <a:spLocks noChangeArrowheads="1"/>
          </p:cNvSpPr>
          <p:nvPr/>
        </p:nvSpPr>
        <p:spPr bwMode="auto">
          <a:xfrm rot="18254599">
            <a:off x="4487069" y="3439319"/>
            <a:ext cx="1939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FEF800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42008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42010" name="Line 16"/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42013" name="Freeform 1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3548063" y="182563"/>
            <a:ext cx="14922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3529013" y="531813"/>
            <a:ext cx="1535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3201988" y="14446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3149600" y="509588"/>
            <a:ext cx="2309813" cy="4159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42" name="Text Box 90"/>
          <p:cNvSpPr txBox="1">
            <a:spLocks noChangeArrowheads="1"/>
          </p:cNvSpPr>
          <p:nvPr/>
        </p:nvSpPr>
        <p:spPr bwMode="auto">
          <a:xfrm>
            <a:off x="5969000" y="1509713"/>
            <a:ext cx="2870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E81034"/>
                </a:solidFill>
                <a:latin typeface="Comic Sans MS" pitchFamily="1" charset="0"/>
                <a:ea typeface="+mn-ea"/>
                <a:cs typeface="+mn-cs"/>
              </a:rPr>
              <a:t>Líderes militares</a:t>
            </a:r>
          </a:p>
        </p:txBody>
      </p:sp>
      <p:sp>
        <p:nvSpPr>
          <p:cNvPr id="151643" name="Text Box 91"/>
          <p:cNvSpPr txBox="1">
            <a:spLocks noChangeArrowheads="1"/>
          </p:cNvSpPr>
          <p:nvPr/>
        </p:nvSpPr>
        <p:spPr bwMode="auto">
          <a:xfrm>
            <a:off x="-398463" y="3559175"/>
            <a:ext cx="2330451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baseline="0">
                <a:solidFill>
                  <a:srgbClr val="E81034"/>
                </a:solidFill>
              </a:rPr>
              <a:t>Podador de árboles</a:t>
            </a:r>
            <a:endParaRPr lang="en-US" sz="1600" b="1" baseline="0">
              <a:solidFill>
                <a:srgbClr val="E81034"/>
              </a:solidFill>
            </a:endParaRPr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279400" y="2816225"/>
            <a:ext cx="2122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1BEEFD"/>
                </a:solidFill>
                <a:latin typeface="Comic Sans MS" pitchFamily="1" charset="0"/>
                <a:ea typeface="+mn-ea"/>
                <a:cs typeface="+mn-cs"/>
              </a:rPr>
              <a:t>Sacerdotes</a:t>
            </a:r>
          </a:p>
        </p:txBody>
      </p:sp>
      <p:sp>
        <p:nvSpPr>
          <p:cNvPr id="151645" name="Text Box 93"/>
          <p:cNvSpPr txBox="1">
            <a:spLocks noChangeArrowheads="1"/>
          </p:cNvSpPr>
          <p:nvPr/>
        </p:nvSpPr>
        <p:spPr bwMode="auto">
          <a:xfrm>
            <a:off x="6745288" y="2347913"/>
            <a:ext cx="12271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0">
                <a:solidFill>
                  <a:schemeClr val="bg1"/>
                </a:solidFill>
              </a:rPr>
              <a:t>Poetas</a:t>
            </a:r>
            <a:endParaRPr lang="en-US" sz="2400" b="1" baseline="0">
              <a:solidFill>
                <a:srgbClr val="1BEEFD"/>
              </a:solidFill>
            </a:endParaRPr>
          </a:p>
        </p:txBody>
      </p:sp>
      <p:sp>
        <p:nvSpPr>
          <p:cNvPr id="151646" name="Text Box 94"/>
          <p:cNvSpPr txBox="1">
            <a:spLocks noChangeArrowheads="1"/>
          </p:cNvSpPr>
          <p:nvPr/>
        </p:nvSpPr>
        <p:spPr bwMode="auto">
          <a:xfrm>
            <a:off x="7107238" y="3940175"/>
            <a:ext cx="17097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0">
                <a:solidFill>
                  <a:srgbClr val="28FD53"/>
                </a:solidFill>
              </a:rPr>
              <a:t>Banqueros</a:t>
            </a:r>
            <a:endParaRPr lang="en-US" sz="2400" b="1" baseline="0">
              <a:solidFill>
                <a:srgbClr val="1BEEFD"/>
              </a:solidFill>
            </a:endParaRPr>
          </a:p>
        </p:txBody>
      </p:sp>
      <p:sp>
        <p:nvSpPr>
          <p:cNvPr id="151647" name="Text Box 95"/>
          <p:cNvSpPr txBox="1">
            <a:spLocks noChangeArrowheads="1"/>
          </p:cNvSpPr>
          <p:nvPr/>
        </p:nvSpPr>
        <p:spPr bwMode="auto">
          <a:xfrm>
            <a:off x="7178675" y="3081338"/>
            <a:ext cx="1554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1BEEFD"/>
                </a:solidFill>
                <a:latin typeface="Comic Sans MS" pitchFamily="1" charset="0"/>
                <a:ea typeface="+mn-ea"/>
                <a:cs typeface="+mn-cs"/>
              </a:rPr>
              <a:t>Reyes</a:t>
            </a:r>
          </a:p>
        </p:txBody>
      </p:sp>
      <p:sp>
        <p:nvSpPr>
          <p:cNvPr id="151648" name="Text Box 96"/>
          <p:cNvSpPr txBox="1">
            <a:spLocks noChangeArrowheads="1"/>
          </p:cNvSpPr>
          <p:nvPr/>
        </p:nvSpPr>
        <p:spPr bwMode="auto">
          <a:xfrm>
            <a:off x="2301875" y="1198563"/>
            <a:ext cx="3116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0">
                <a:solidFill>
                  <a:srgbClr val="FEF800"/>
                </a:solidFill>
              </a:rPr>
              <a:t>Gente común</a:t>
            </a:r>
            <a:endParaRPr lang="en-US" sz="2400" b="1" baseline="0">
              <a:solidFill>
                <a:srgbClr val="1BEEFD"/>
              </a:solidFill>
            </a:endParaRPr>
          </a:p>
        </p:txBody>
      </p:sp>
      <p:sp>
        <p:nvSpPr>
          <p:cNvPr id="151654" name="Text Box 102"/>
          <p:cNvSpPr txBox="1">
            <a:spLocks noChangeArrowheads="1"/>
          </p:cNvSpPr>
          <p:nvPr/>
        </p:nvSpPr>
        <p:spPr bwMode="auto">
          <a:xfrm>
            <a:off x="812800" y="1757363"/>
            <a:ext cx="30622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0">
                <a:solidFill>
                  <a:srgbClr val="28FD53"/>
                </a:solidFill>
              </a:rPr>
              <a:t>Hombres de negocio</a:t>
            </a:r>
            <a:endParaRPr lang="en-US" sz="2400" b="1" baseline="0">
              <a:solidFill>
                <a:srgbClr val="1BEEFD"/>
              </a:solidFill>
            </a:endParaRPr>
          </a:p>
        </p:txBody>
      </p:sp>
      <p:sp>
        <p:nvSpPr>
          <p:cNvPr id="42026" name="Text Box 250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51808" name="Text Box 256"/>
          <p:cNvSpPr txBox="1">
            <a:spLocks noChangeArrowheads="1"/>
          </p:cNvSpPr>
          <p:nvPr/>
        </p:nvSpPr>
        <p:spPr bwMode="auto">
          <a:xfrm>
            <a:off x="461963" y="233363"/>
            <a:ext cx="2493962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Líneas A y B</a:t>
            </a:r>
          </a:p>
        </p:txBody>
      </p:sp>
      <p:sp>
        <p:nvSpPr>
          <p:cNvPr id="151814" name="Rectangle 262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029" name="Text Box 263"/>
          <p:cNvSpPr txBox="1">
            <a:spLocks noChangeArrowheads="1"/>
          </p:cNvSpPr>
          <p:nvPr/>
        </p:nvSpPr>
        <p:spPr bwMode="auto">
          <a:xfrm>
            <a:off x="8532813" y="64023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030" name="Text Box 440"/>
          <p:cNvSpPr txBox="1">
            <a:spLocks noChangeArrowheads="1"/>
          </p:cNvSpPr>
          <p:nvPr/>
        </p:nvSpPr>
        <p:spPr bwMode="auto">
          <a:xfrm>
            <a:off x="155575" y="6365875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000" b="1" baseline="0">
                <a:solidFill>
                  <a:srgbClr val="FFFFFF"/>
                </a:solidFill>
                <a:latin typeface="Arial" charset="0"/>
              </a:rPr>
              <a:t>©2012 TBBMI</a:t>
            </a:r>
            <a:endParaRPr lang="en-US" baseline="0"/>
          </a:p>
        </p:txBody>
      </p:sp>
      <p:sp>
        <p:nvSpPr>
          <p:cNvPr id="42031" name="Text Box 442"/>
          <p:cNvSpPr txBox="1">
            <a:spLocks noChangeArrowheads="1"/>
          </p:cNvSpPr>
          <p:nvPr/>
        </p:nvSpPr>
        <p:spPr bwMode="auto">
          <a:xfrm>
            <a:off x="463550" y="6340475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900" b="1" baseline="0">
                <a:latin typeface="Arial" charset="0"/>
              </a:rPr>
              <a:t>© 2012 TBBMI</a:t>
            </a:r>
            <a:endParaRPr lang="en-US" baseline="0"/>
          </a:p>
        </p:txBody>
      </p:sp>
      <p:sp>
        <p:nvSpPr>
          <p:cNvPr id="151997" name="Text Box 445"/>
          <p:cNvSpPr txBox="1">
            <a:spLocks noChangeArrowheads="1"/>
          </p:cNvSpPr>
          <p:nvPr/>
        </p:nvSpPr>
        <p:spPr bwMode="auto">
          <a:xfrm>
            <a:off x="0" y="5978525"/>
            <a:ext cx="3271838" cy="87947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b="1" baseline="0">
                <a:solidFill>
                  <a:srgbClr val="FFFF00"/>
                </a:solidFill>
              </a:rPr>
              <a:t>Ayuda para el estudio #18 </a:t>
            </a:r>
            <a:endParaRPr lang="en-US" baseline="0"/>
          </a:p>
        </p:txBody>
      </p:sp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155575" y="1155700"/>
            <a:ext cx="5159375" cy="3643313"/>
            <a:chOff x="2510" y="267"/>
            <a:chExt cx="3250" cy="2295"/>
          </a:xfrm>
        </p:grpSpPr>
        <p:pic>
          <p:nvPicPr>
            <p:cNvPr id="42034" name="Picture 213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4394" r="22772" b="15385"/>
            <a:stretch>
              <a:fillRect/>
            </a:stretch>
          </p:blipFill>
          <p:spPr bwMode="auto">
            <a:xfrm>
              <a:off x="2510" y="267"/>
              <a:ext cx="3250" cy="2295"/>
            </a:xfrm>
            <a:prstGeom prst="rect">
              <a:avLst/>
            </a:prstGeom>
            <a:noFill/>
            <a:ln w="762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35" name="AutoShape 214"/>
            <p:cNvSpPr>
              <a:spLocks noChangeArrowheads="1"/>
            </p:cNvSpPr>
            <p:nvPr/>
          </p:nvSpPr>
          <p:spPr bwMode="auto">
            <a:xfrm>
              <a:off x="3035" y="283"/>
              <a:ext cx="608" cy="230"/>
            </a:xfrm>
            <a:prstGeom prst="rightArrow">
              <a:avLst>
                <a:gd name="adj1" fmla="val 50000"/>
                <a:gd name="adj2" fmla="val 66087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AutoShape 215"/>
            <p:cNvSpPr>
              <a:spLocks noChangeArrowheads="1"/>
            </p:cNvSpPr>
            <p:nvPr/>
          </p:nvSpPr>
          <p:spPr bwMode="auto">
            <a:xfrm>
              <a:off x="4145" y="780"/>
              <a:ext cx="608" cy="230"/>
            </a:xfrm>
            <a:prstGeom prst="rightArrow">
              <a:avLst>
                <a:gd name="adj1" fmla="val 50000"/>
                <a:gd name="adj2" fmla="val 66087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AutoShape 216"/>
            <p:cNvSpPr>
              <a:spLocks noChangeArrowheads="1"/>
            </p:cNvSpPr>
            <p:nvPr/>
          </p:nvSpPr>
          <p:spPr bwMode="auto">
            <a:xfrm>
              <a:off x="4379" y="2040"/>
              <a:ext cx="608" cy="230"/>
            </a:xfrm>
            <a:prstGeom prst="rightArrow">
              <a:avLst>
                <a:gd name="adj1" fmla="val 50000"/>
                <a:gd name="adj2" fmla="val 66087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 autoUpdateAnimBg="0"/>
      <p:bldP spid="151590" grpId="0" autoUpdateAnimBg="0"/>
      <p:bldP spid="151636" grpId="0" animBg="1"/>
      <p:bldP spid="151638" grpId="0" animBg="1"/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44039" name="Rectangle 22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2599" name="Rectangle 23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44042" name="Freeform 33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2147483647 w 33"/>
              <a:gd name="T1" fmla="*/ 2147483647 h 113"/>
              <a:gd name="T2" fmla="*/ 2147483647 w 33"/>
              <a:gd name="T3" fmla="*/ 2147483647 h 113"/>
              <a:gd name="T4" fmla="*/ 2147483647 w 33"/>
              <a:gd name="T5" fmla="*/ 2147483647 h 113"/>
              <a:gd name="T6" fmla="*/ 2147483647 w 33"/>
              <a:gd name="T7" fmla="*/ 2147483647 h 113"/>
              <a:gd name="T8" fmla="*/ 2147483647 w 33"/>
              <a:gd name="T9" fmla="*/ 2147483647 h 113"/>
              <a:gd name="T10" fmla="*/ 2147483647 w 33"/>
              <a:gd name="T11" fmla="*/ 2147483647 h 113"/>
              <a:gd name="T12" fmla="*/ 2147483647 w 33"/>
              <a:gd name="T13" fmla="*/ 2147483647 h 113"/>
              <a:gd name="T14" fmla="*/ 2147483647 w 33"/>
              <a:gd name="T15" fmla="*/ 2147483647 h 113"/>
              <a:gd name="T16" fmla="*/ 2147483647 w 33"/>
              <a:gd name="T17" fmla="*/ 2147483647 h 113"/>
              <a:gd name="T18" fmla="*/ 2147483647 w 33"/>
              <a:gd name="T19" fmla="*/ 2147483647 h 113"/>
              <a:gd name="T20" fmla="*/ 2147483647 w 33"/>
              <a:gd name="T21" fmla="*/ 2147483647 h 113"/>
              <a:gd name="T22" fmla="*/ 2147483647 w 33"/>
              <a:gd name="T23" fmla="*/ 2147483647 h 113"/>
              <a:gd name="T24" fmla="*/ 2147483647 w 33"/>
              <a:gd name="T25" fmla="*/ 2147483647 h 113"/>
              <a:gd name="T26" fmla="*/ 2147483647 w 33"/>
              <a:gd name="T27" fmla="*/ 0 h 113"/>
              <a:gd name="T28" fmla="*/ 2147483647 w 33"/>
              <a:gd name="T29" fmla="*/ 2147483647 h 113"/>
              <a:gd name="T30" fmla="*/ 2147483647 w 33"/>
              <a:gd name="T31" fmla="*/ 2147483647 h 113"/>
              <a:gd name="T32" fmla="*/ 2147483647 w 33"/>
              <a:gd name="T33" fmla="*/ 2147483647 h 113"/>
              <a:gd name="T34" fmla="*/ 2147483647 w 33"/>
              <a:gd name="T35" fmla="*/ 2147483647 h 113"/>
              <a:gd name="T36" fmla="*/ 2147483647 w 33"/>
              <a:gd name="T37" fmla="*/ 2147483647 h 113"/>
              <a:gd name="T38" fmla="*/ 2147483647 w 33"/>
              <a:gd name="T39" fmla="*/ 2147483647 h 113"/>
              <a:gd name="T40" fmla="*/ 2147483647 w 33"/>
              <a:gd name="T41" fmla="*/ 2147483647 h 113"/>
              <a:gd name="T42" fmla="*/ 2147483647 w 33"/>
              <a:gd name="T43" fmla="*/ 2147483647 h 113"/>
              <a:gd name="T44" fmla="*/ 0 w 33"/>
              <a:gd name="T45" fmla="*/ 2147483647 h 113"/>
              <a:gd name="T46" fmla="*/ 0 w 33"/>
              <a:gd name="T47" fmla="*/ 2147483647 h 113"/>
              <a:gd name="T48" fmla="*/ 0 w 33"/>
              <a:gd name="T49" fmla="*/ 2147483647 h 113"/>
              <a:gd name="T50" fmla="*/ 2147483647 w 33"/>
              <a:gd name="T51" fmla="*/ 2147483647 h 113"/>
              <a:gd name="T52" fmla="*/ 2147483647 w 33"/>
              <a:gd name="T53" fmla="*/ 2147483647 h 113"/>
              <a:gd name="T54" fmla="*/ 2147483647 w 33"/>
              <a:gd name="T55" fmla="*/ 2147483647 h 113"/>
              <a:gd name="T56" fmla="*/ 2147483647 w 33"/>
              <a:gd name="T57" fmla="*/ 2147483647 h 113"/>
              <a:gd name="T58" fmla="*/ 2147483647 w 33"/>
              <a:gd name="T59" fmla="*/ 2147483647 h 113"/>
              <a:gd name="T60" fmla="*/ 2147483647 w 33"/>
              <a:gd name="T61" fmla="*/ 2147483647 h 113"/>
              <a:gd name="T62" fmla="*/ 2147483647 w 33"/>
              <a:gd name="T63" fmla="*/ 2147483647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1" name="Oval 45"/>
          <p:cNvSpPr>
            <a:spLocks noChangeArrowheads="1"/>
          </p:cNvSpPr>
          <p:nvPr/>
        </p:nvSpPr>
        <p:spPr bwMode="auto">
          <a:xfrm>
            <a:off x="3025775" y="923925"/>
            <a:ext cx="2700338" cy="798513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48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49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50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1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52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53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54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55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32" name="Rectangle 56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Profetas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3" name="Rectangle 57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4" name="Rectangle 58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Poesía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5" name="Rectangle 59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6" name="Rectangle 60"/>
          <p:cNvSpPr>
            <a:spLocks noChangeArrowheads="1"/>
          </p:cNvSpPr>
          <p:nvPr/>
        </p:nvSpPr>
        <p:spPr bwMode="auto">
          <a:xfrm rot="19276533">
            <a:off x="5287963" y="3811588"/>
            <a:ext cx="1304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7" name="Rectangle 61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Historia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8" name="Rectangle 62"/>
          <p:cNvSpPr>
            <a:spLocks noChangeArrowheads="1"/>
          </p:cNvSpPr>
          <p:nvPr/>
        </p:nvSpPr>
        <p:spPr bwMode="auto">
          <a:xfrm rot="240000">
            <a:off x="2530475" y="4862513"/>
            <a:ext cx="11414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39" name="Rectangle 63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2647" name="Rectangle 71"/>
          <p:cNvSpPr>
            <a:spLocks noChangeArrowheads="1"/>
          </p:cNvSpPr>
          <p:nvPr/>
        </p:nvSpPr>
        <p:spPr bwMode="auto">
          <a:xfrm>
            <a:off x="3548063" y="182563"/>
            <a:ext cx="14922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baseline="0">
                <a:solidFill>
                  <a:srgbClr val="28FD53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152648" name="Rectangle 72"/>
          <p:cNvSpPr>
            <a:spLocks noChangeArrowheads="1"/>
          </p:cNvSpPr>
          <p:nvPr/>
        </p:nvSpPr>
        <p:spPr bwMode="auto">
          <a:xfrm>
            <a:off x="3529013" y="531813"/>
            <a:ext cx="153511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baseline="0">
                <a:solidFill>
                  <a:srgbClr val="28FD53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152651" name="Rectangle 75"/>
          <p:cNvSpPr>
            <a:spLocks noChangeArrowheads="1"/>
          </p:cNvSpPr>
          <p:nvPr/>
        </p:nvSpPr>
        <p:spPr bwMode="auto">
          <a:xfrm>
            <a:off x="3055938" y="1236663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44064" name="Text Box 84"/>
          <p:cNvSpPr txBox="1">
            <a:spLocks noChangeArrowheads="1"/>
          </p:cNvSpPr>
          <p:nvPr/>
        </p:nvSpPr>
        <p:spPr bwMode="auto">
          <a:xfrm>
            <a:off x="538163" y="9969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C</a:t>
            </a:r>
          </a:p>
        </p:txBody>
      </p:sp>
      <p:sp>
        <p:nvSpPr>
          <p:cNvPr id="44065" name="Text Box 105"/>
          <p:cNvSpPr txBox="1">
            <a:spLocks noChangeArrowheads="1"/>
          </p:cNvSpPr>
          <p:nvPr/>
        </p:nvSpPr>
        <p:spPr bwMode="auto">
          <a:xfrm>
            <a:off x="449263" y="6445250"/>
            <a:ext cx="9763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b="1" baseline="0">
                <a:solidFill>
                  <a:srgbClr val="FFFFFF"/>
                </a:solidFill>
                <a:latin typeface="Arial" charset="0"/>
              </a:rPr>
              <a:t>2012</a:t>
            </a: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-14288" y="0"/>
            <a:ext cx="9158288" cy="6858000"/>
            <a:chOff x="0" y="0"/>
            <a:chExt cx="5760" cy="4320"/>
          </a:xfrm>
        </p:grpSpPr>
        <p:pic>
          <p:nvPicPr>
            <p:cNvPr id="44071" name="Picture 1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2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600" y="741"/>
              <a:ext cx="5160" cy="293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1" lon="19439992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La gloria de Dios</a:t>
              </a:r>
            </a:p>
          </p:txBody>
        </p:sp>
      </p:grpSp>
      <p:sp>
        <p:nvSpPr>
          <p:cNvPr id="152682" name="Rectangle 106"/>
          <p:cNvSpPr>
            <a:spLocks noChangeArrowheads="1"/>
          </p:cNvSpPr>
          <p:nvPr/>
        </p:nvSpPr>
        <p:spPr bwMode="auto">
          <a:xfrm>
            <a:off x="7620000" y="643890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2686" name="Rectangle 110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069" name="Text Box 103"/>
          <p:cNvSpPr txBox="1">
            <a:spLocks noChangeArrowheads="1"/>
          </p:cNvSpPr>
          <p:nvPr/>
        </p:nvSpPr>
        <p:spPr bwMode="auto">
          <a:xfrm>
            <a:off x="8502650" y="63754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baseline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070" name="Text Box 104"/>
          <p:cNvSpPr txBox="1">
            <a:spLocks noChangeArrowheads="1"/>
          </p:cNvSpPr>
          <p:nvPr/>
        </p:nvSpPr>
        <p:spPr bwMode="auto">
          <a:xfrm>
            <a:off x="8510588" y="6389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04168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04170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4173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4179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46094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0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04191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4192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04193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4194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4195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04196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4197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46110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04218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4219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46113" name="Text Box 65"/>
          <p:cNvSpPr txBox="1">
            <a:spLocks noChangeArrowheads="1"/>
          </p:cNvSpPr>
          <p:nvPr/>
        </p:nvSpPr>
        <p:spPr bwMode="auto">
          <a:xfrm>
            <a:off x="239713" y="1630363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400" baseline="0">
                <a:latin typeface="Arial Black" charset="0"/>
              </a:rPr>
              <a:t>Línea D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85775" y="2811463"/>
            <a:ext cx="8535988" cy="698500"/>
            <a:chOff x="683" y="1447"/>
            <a:chExt cx="4723" cy="440"/>
          </a:xfrm>
        </p:grpSpPr>
        <p:sp>
          <p:nvSpPr>
            <p:cNvPr id="604227" name="Text Box 67"/>
            <p:cNvSpPr txBox="1">
              <a:spLocks noChangeArrowheads="1"/>
            </p:cNvSpPr>
            <p:nvPr/>
          </p:nvSpPr>
          <p:spPr bwMode="auto">
            <a:xfrm>
              <a:off x="683" y="1447"/>
              <a:ext cx="4504" cy="440"/>
            </a:xfrm>
            <a:prstGeom prst="rect">
              <a:avLst/>
            </a:prstGeom>
            <a:solidFill>
              <a:srgbClr val="023CCC"/>
            </a:solidFill>
            <a:ln w="57150">
              <a:solidFill>
                <a:srgbClr val="FEF800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baseline="0">
                  <a:solidFill>
                    <a:srgbClr val="000000"/>
                  </a:solidFill>
                </a:rPr>
                <a:t>  </a:t>
              </a:r>
              <a:r>
                <a:rPr lang="es-ES" b="1" baseline="0">
                  <a:solidFill>
                    <a:srgbClr val="000000"/>
                  </a:solidFill>
                </a:rPr>
                <a:t>Contrato antiguo……Contrato nuevo</a:t>
              </a:r>
              <a:endParaRPr lang="es-ES" baseline="0">
                <a:solidFill>
                  <a:srgbClr val="000000"/>
                </a:solidFill>
              </a:endParaRPr>
            </a:p>
          </p:txBody>
        </p:sp>
        <p:sp>
          <p:nvSpPr>
            <p:cNvPr id="46118" name="Text Box 68"/>
            <p:cNvSpPr txBox="1">
              <a:spLocks noChangeArrowheads="1"/>
            </p:cNvSpPr>
            <p:nvPr/>
          </p:nvSpPr>
          <p:spPr bwMode="auto">
            <a:xfrm>
              <a:off x="840" y="1474"/>
              <a:ext cx="456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b="1" baseline="0">
                  <a:solidFill>
                    <a:srgbClr val="FEF800"/>
                  </a:solidFill>
                </a:rPr>
                <a:t>Contrato antiguo……Contrato nuevo</a:t>
              </a:r>
            </a:p>
          </p:txBody>
        </p:sp>
      </p:grpSp>
      <p:sp>
        <p:nvSpPr>
          <p:cNvPr id="604229" name="Text Box 69"/>
          <p:cNvSpPr txBox="1">
            <a:spLocks noChangeArrowheads="1"/>
          </p:cNvSpPr>
          <p:nvPr/>
        </p:nvSpPr>
        <p:spPr bwMode="auto">
          <a:xfrm>
            <a:off x="898525" y="4316413"/>
            <a:ext cx="7372350" cy="1247775"/>
          </a:xfrm>
          <a:prstGeom prst="rect">
            <a:avLst/>
          </a:prstGeom>
          <a:solidFill>
            <a:srgbClr val="023CCC"/>
          </a:solidFill>
          <a:ln w="57150">
            <a:solidFill>
              <a:srgbClr val="FEF8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b="1" baseline="0">
                <a:solidFill>
                  <a:srgbClr val="FFFF00"/>
                </a:solidFill>
              </a:rPr>
              <a:t>Antigua voluntad de Dios……       Nueva voluntad de Dios</a:t>
            </a:r>
          </a:p>
        </p:txBody>
      </p:sp>
      <p:sp>
        <p:nvSpPr>
          <p:cNvPr id="46116" name="Text Box 70"/>
          <p:cNvSpPr txBox="1">
            <a:spLocks noChangeArrowheads="1"/>
          </p:cNvSpPr>
          <p:nvPr/>
        </p:nvSpPr>
        <p:spPr bwMode="auto">
          <a:xfrm>
            <a:off x="8510588" y="6389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8" grpId="0"/>
      <p:bldP spid="604169" grpId="0"/>
      <p:bldP spid="6042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06216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06218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19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20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22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06223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06224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25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27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6228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48148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1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2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38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06239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6240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06241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6242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6243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06244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6245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6250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06254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48166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06266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6267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48169" name="Text Box 65"/>
          <p:cNvSpPr txBox="1">
            <a:spLocks noChangeArrowheads="1"/>
          </p:cNvSpPr>
          <p:nvPr/>
        </p:nvSpPr>
        <p:spPr bwMode="auto">
          <a:xfrm>
            <a:off x="2413000" y="182880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E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717675" y="2519363"/>
            <a:ext cx="6065838" cy="1831975"/>
            <a:chOff x="1066" y="1248"/>
            <a:chExt cx="3821" cy="1154"/>
          </a:xfrm>
        </p:grpSpPr>
        <p:grpSp>
          <p:nvGrpSpPr>
            <p:cNvPr id="48172" name="Group 67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606276" name="Text Box 68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6000" baseline="0">
                    <a:solidFill>
                      <a:srgbClr val="CF0E30"/>
                    </a:solidFill>
                    <a:latin typeface="Times" charset="0"/>
                  </a:rPr>
                  <a:t> </a:t>
                </a:r>
                <a:r>
                  <a:rPr lang="en-US" sz="6000" baseline="0">
                    <a:latin typeface="Times" charset="0"/>
                  </a:rPr>
                  <a:t>3 x 9 = 27</a:t>
                </a:r>
                <a:endParaRPr lang="en-US" sz="6000" baseline="0">
                  <a:solidFill>
                    <a:srgbClr val="CF0E30"/>
                  </a:solidFill>
                  <a:latin typeface="Times" charset="0"/>
                </a:endParaRPr>
              </a:p>
            </p:txBody>
          </p:sp>
          <p:sp>
            <p:nvSpPr>
              <p:cNvPr id="48176" name="Text Box 69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aseline="-25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6000" baseline="0">
                    <a:solidFill>
                      <a:srgbClr val="FEF800"/>
                    </a:solidFill>
                    <a:latin typeface="Times" charset="0"/>
                  </a:rPr>
                  <a:t>3 x 9 = 27</a:t>
                </a:r>
              </a:p>
            </p:txBody>
          </p:sp>
        </p:grpSp>
        <p:sp>
          <p:nvSpPr>
            <p:cNvPr id="606278" name="AutoShape 70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279" name="AutoShape 71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71" name="Text Box 72"/>
          <p:cNvSpPr txBox="1">
            <a:spLocks noChangeArrowheads="1"/>
          </p:cNvSpPr>
          <p:nvPr/>
        </p:nvSpPr>
        <p:spPr bwMode="auto">
          <a:xfrm>
            <a:off x="8535988" y="63960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22" grpId="0"/>
      <p:bldP spid="606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08266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67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68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69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70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08271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08272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73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74" name="Rectangle 18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08275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8276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50197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86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08287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8288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08289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8290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8291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08292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8293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08298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08299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08302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08303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0217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08314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8315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08316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50221" name="Text Box 65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08322" name="Text Box 66"/>
          <p:cNvSpPr txBox="1">
            <a:spLocks noChangeArrowheads="1"/>
          </p:cNvSpPr>
          <p:nvPr/>
        </p:nvSpPr>
        <p:spPr bwMode="auto">
          <a:xfrm>
            <a:off x="2046288" y="26606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F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74" grpId="0"/>
      <p:bldP spid="608316" grpId="0"/>
      <p:bldP spid="6083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1235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2361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2362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63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64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65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66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12367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12368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69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71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72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2373" name="Rectangle 21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FEF800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FEF800"/>
              </a:solidFill>
              <a:latin typeface="Lucida Handwriting" charset="0"/>
            </a:endParaRPr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82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12383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2384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12385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2386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2387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12388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2389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2393" name="Text Box 41"/>
          <p:cNvSpPr txBox="1">
            <a:spLocks noChangeArrowheads="1"/>
          </p:cNvSpPr>
          <p:nvPr/>
        </p:nvSpPr>
        <p:spPr bwMode="auto">
          <a:xfrm>
            <a:off x="247650" y="37734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12394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2395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2396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2398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2399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2400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2268" name="Text Box 5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sp>
        <p:nvSpPr>
          <p:cNvPr id="52269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12410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2411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12412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12413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FFFF00"/>
                </a:solidFill>
                <a:latin typeface="Lucida Handwriting" charset="0"/>
              </a:rPr>
              <a:t>Gracia/</a:t>
            </a: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12414" name="Text Box 62"/>
          <p:cNvSpPr txBox="1">
            <a:spLocks noChangeArrowheads="1"/>
          </p:cNvSpPr>
          <p:nvPr/>
        </p:nvSpPr>
        <p:spPr bwMode="auto">
          <a:xfrm>
            <a:off x="6878638" y="38449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52275" name="Text Box 65"/>
          <p:cNvSpPr txBox="1">
            <a:spLocks noChangeArrowheads="1"/>
          </p:cNvSpPr>
          <p:nvPr/>
        </p:nvSpPr>
        <p:spPr bwMode="auto">
          <a:xfrm>
            <a:off x="1946275" y="34226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G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198563" y="3705225"/>
            <a:ext cx="6403975" cy="2355850"/>
            <a:chOff x="576" y="2166"/>
            <a:chExt cx="4034" cy="1484"/>
          </a:xfrm>
        </p:grpSpPr>
        <p:sp>
          <p:nvSpPr>
            <p:cNvPr id="612419" name="Line 67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612420" name="Line 68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149350" y="4149725"/>
            <a:ext cx="6403975" cy="2355850"/>
            <a:chOff x="576" y="2166"/>
            <a:chExt cx="4034" cy="1484"/>
          </a:xfrm>
        </p:grpSpPr>
        <p:sp>
          <p:nvSpPr>
            <p:cNvPr id="612422" name="Line 70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612423" name="Line 71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52278" name="Text Box 72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12425" name="Rectangle 73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3" grpId="0"/>
      <p:bldP spid="612393" grpId="0"/>
      <p:bldP spid="612413" grpId="0"/>
      <p:bldP spid="612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023CC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63550" y="6545263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2012 TBBMI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720725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665163" y="660400"/>
            <a:ext cx="7805737" cy="5570538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01713" y="1903413"/>
            <a:ext cx="7051675" cy="1920875"/>
            <a:chOff x="631" y="1199"/>
            <a:chExt cx="4442" cy="1210"/>
          </a:xfrm>
        </p:grpSpPr>
        <p:sp>
          <p:nvSpPr>
            <p:cNvPr id="17427" name="Text Box 15"/>
            <p:cNvSpPr txBox="1">
              <a:spLocks noChangeArrowheads="1"/>
            </p:cNvSpPr>
            <p:nvPr/>
          </p:nvSpPr>
          <p:spPr bwMode="auto">
            <a:xfrm>
              <a:off x="631" y="1199"/>
              <a:ext cx="444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 i="1" baseline="0">
                  <a:solidFill>
                    <a:srgbClr val="FFFC1E"/>
                  </a:solidFill>
                  <a:latin typeface="Arial" charset="0"/>
                </a:rPr>
                <a:t>La Biblia… Básicamente</a:t>
              </a:r>
              <a:endParaRPr lang="en-US" sz="6000" b="1" i="1" baseline="100000">
                <a:solidFill>
                  <a:srgbClr val="27FC31"/>
                </a:solidFill>
                <a:latin typeface="Arial" charset="0"/>
              </a:endParaRPr>
            </a:p>
          </p:txBody>
        </p:sp>
        <p:sp>
          <p:nvSpPr>
            <p:cNvPr id="17428" name="Text Box 16"/>
            <p:cNvSpPr txBox="1">
              <a:spLocks noChangeArrowheads="1"/>
            </p:cNvSpPr>
            <p:nvPr/>
          </p:nvSpPr>
          <p:spPr bwMode="auto">
            <a:xfrm>
              <a:off x="4285" y="1870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 baseline="0">
                  <a:solidFill>
                    <a:srgbClr val="FFFC1E"/>
                  </a:solidFill>
                  <a:latin typeface="Arial" charset="0"/>
                </a:rPr>
                <a:t>®</a:t>
              </a:r>
            </a:p>
          </p:txBody>
        </p:sp>
      </p:grpSp>
      <p:sp>
        <p:nvSpPr>
          <p:cNvPr id="312337" name="Text Box 17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(¡Sí, es un libro ORGANIZADO!)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69963" y="4083050"/>
            <a:ext cx="7024687" cy="1573213"/>
            <a:chOff x="611" y="2572"/>
            <a:chExt cx="4425" cy="991"/>
          </a:xfrm>
        </p:grpSpPr>
        <p:sp>
          <p:nvSpPr>
            <p:cNvPr id="312339" name="Text Box 19"/>
            <p:cNvSpPr txBox="1">
              <a:spLocks noChangeArrowheads="1"/>
            </p:cNvSpPr>
            <p:nvPr/>
          </p:nvSpPr>
          <p:spPr bwMode="auto">
            <a:xfrm>
              <a:off x="2070" y="2572"/>
              <a:ext cx="1496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 baseline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Sexta parte</a:t>
              </a:r>
            </a:p>
          </p:txBody>
        </p:sp>
        <p:sp>
          <p:nvSpPr>
            <p:cNvPr id="312340" name="Text Box 20"/>
            <p:cNvSpPr txBox="1">
              <a:spLocks noChangeArrowheads="1"/>
            </p:cNvSpPr>
            <p:nvPr/>
          </p:nvSpPr>
          <p:spPr bwMode="auto">
            <a:xfrm>
              <a:off x="611" y="3083"/>
              <a:ext cx="4425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400" b="1" i="1" baseline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La </a:t>
              </a:r>
              <a:r>
                <a:rPr lang="ja-JP" altLang="en-US" sz="4400" b="1" i="1" baseline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“</a:t>
              </a:r>
              <a:r>
                <a:rPr lang="en-US" sz="4400" b="1" i="1" baseline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Biblia abierta</a:t>
              </a:r>
              <a:r>
                <a:rPr lang="ja-JP" altLang="en-US" sz="4400" b="1" i="1" baseline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”</a:t>
              </a:r>
              <a:endParaRPr lang="en-US" sz="40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7422" name="Text Box 4"/>
          <p:cNvSpPr txBox="1">
            <a:spLocks noChangeArrowheads="1"/>
          </p:cNvSpPr>
          <p:nvPr/>
        </p:nvSpPr>
        <p:spPr bwMode="auto">
          <a:xfrm>
            <a:off x="8081963" y="644207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baseline="0">
                <a:solidFill>
                  <a:srgbClr val="FFFFFF"/>
                </a:solidFill>
              </a:rPr>
              <a:t>02</a:t>
            </a:r>
            <a:endParaRPr lang="en-US" sz="1400" baseline="0">
              <a:solidFill>
                <a:srgbClr val="FFFFFF"/>
              </a:solidFill>
            </a:endParaRP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7615238" y="64389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</a:p>
        </p:txBody>
      </p:sp>
      <p:sp>
        <p:nvSpPr>
          <p:cNvPr id="17424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3" grpId="0" animBg="1"/>
      <p:bldP spid="312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12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13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14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14415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14416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17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4420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54292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0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14431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4432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14433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4434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4435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14436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4437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4442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3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4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5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6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7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8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4449" name="Line 49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4316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14458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459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14460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14461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14462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4465" name="Rectangle 65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14466" name="Text Box 66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4635500"/>
            <a:ext cx="9134475" cy="895350"/>
            <a:chOff x="6" y="2936"/>
            <a:chExt cx="5754" cy="564"/>
          </a:xfrm>
        </p:grpSpPr>
        <p:sp>
          <p:nvSpPr>
            <p:cNvPr id="614468" name="Oval 68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69" name="Oval 69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54326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7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4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5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6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7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8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9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0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1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2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3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4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5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46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7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8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9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50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51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52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53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4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5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6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7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8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9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0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1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2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63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4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5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6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67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8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69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61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62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16463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16464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65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67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6468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56340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78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16479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6480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16481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6482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6483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16484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6486" name="Rectangle 38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16487" name="Rectangle 39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16488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16490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1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2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3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4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5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6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6497" name="Line 49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56367" name="Text Box 5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sp>
        <p:nvSpPr>
          <p:cNvPr id="56368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16506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6507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16508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16509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16511" name="Rectangle 63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16513" name="Rectangle 65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16514" name="Text Box 66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16522" name="Rectangle 74"/>
          <p:cNvSpPr>
            <a:spLocks noChangeArrowheads="1"/>
          </p:cNvSpPr>
          <p:nvPr/>
        </p:nvSpPr>
        <p:spPr bwMode="auto">
          <a:xfrm>
            <a:off x="8559800" y="6342063"/>
            <a:ext cx="3397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18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6523" name="Rectangle 75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16526" name="AutoShape 78"/>
          <p:cNvSpPr>
            <a:spLocks noChangeArrowheads="1"/>
          </p:cNvSpPr>
          <p:nvPr/>
        </p:nvSpPr>
        <p:spPr bwMode="auto">
          <a:xfrm>
            <a:off x="0" y="4357688"/>
            <a:ext cx="1957388" cy="16732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27" name="AutoShape 79"/>
          <p:cNvSpPr>
            <a:spLocks noChangeArrowheads="1"/>
          </p:cNvSpPr>
          <p:nvPr/>
        </p:nvSpPr>
        <p:spPr bwMode="auto">
          <a:xfrm>
            <a:off x="7142163" y="4379913"/>
            <a:ext cx="1957387" cy="16732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81" name="Text Box 73"/>
          <p:cNvSpPr txBox="1">
            <a:spLocks noChangeArrowheads="1"/>
          </p:cNvSpPr>
          <p:nvPr/>
        </p:nvSpPr>
        <p:spPr bwMode="auto">
          <a:xfrm>
            <a:off x="1863725" y="4692650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H</a:t>
            </a:r>
          </a:p>
        </p:txBody>
      </p:sp>
      <p:sp>
        <p:nvSpPr>
          <p:cNvPr id="616515" name="AutoShape 67"/>
          <p:cNvSpPr>
            <a:spLocks noChangeArrowheads="1"/>
          </p:cNvSpPr>
          <p:nvPr/>
        </p:nvSpPr>
        <p:spPr bwMode="auto">
          <a:xfrm rot="10800000">
            <a:off x="74613" y="60023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baseline="0"/>
          </a:p>
        </p:txBody>
      </p:sp>
      <p:sp>
        <p:nvSpPr>
          <p:cNvPr id="616516" name="AutoShape 68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17" name="AutoShape 69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18" name="AutoShape 70"/>
          <p:cNvSpPr>
            <a:spLocks noChangeArrowheads="1"/>
          </p:cNvSpPr>
          <p:nvPr/>
        </p:nvSpPr>
        <p:spPr bwMode="auto">
          <a:xfrm rot="10800000">
            <a:off x="1241425" y="60023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baseline="0"/>
          </a:p>
        </p:txBody>
      </p:sp>
      <p:sp>
        <p:nvSpPr>
          <p:cNvPr id="616519" name="AutoShape 71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20" name="AutoShape 72"/>
          <p:cNvSpPr>
            <a:spLocks noChangeArrowheads="1"/>
          </p:cNvSpPr>
          <p:nvPr/>
        </p:nvSpPr>
        <p:spPr bwMode="auto">
          <a:xfrm rot="10800000">
            <a:off x="2427288" y="5999163"/>
            <a:ext cx="1217612" cy="4413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baseline="0"/>
          </a:p>
        </p:txBody>
      </p:sp>
      <p:sp>
        <p:nvSpPr>
          <p:cNvPr id="56388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89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90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91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92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3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4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5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6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7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8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99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00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01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02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03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04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05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06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07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08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09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10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11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2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3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4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5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16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17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18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19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0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1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2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3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4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25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6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7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8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29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0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31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6" grpId="0" autoUpdateAnimBg="0"/>
      <p:bldP spid="616487" grpId="0" autoUpdateAnimBg="0"/>
      <p:bldP spid="616488" grpId="0" autoUpdateAnimBg="0"/>
      <p:bldP spid="616511" grpId="0" autoUpdateAnimBg="0"/>
      <p:bldP spid="616526" grpId="0" animBg="1"/>
      <p:bldP spid="616527" grpId="0" animBg="1"/>
      <p:bldP spid="616515" grpId="0" animBg="1" autoUpdateAnimBg="0"/>
      <p:bldP spid="616516" grpId="0" animBg="1"/>
      <p:bldP spid="616517" grpId="0" animBg="1"/>
      <p:bldP spid="616518" grpId="0" animBg="1" autoUpdateAnimBg="0"/>
      <p:bldP spid="616519" grpId="0" animBg="1"/>
      <p:bldP spid="61652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1850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chemeClr val="accent1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18504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8505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18506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chemeClr val="accent1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07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08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chemeClr val="accent1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09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10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18511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18512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13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chemeClr val="accent1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15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18516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chemeClr val="accent1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58388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26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18527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8528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18529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8530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8531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18532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8533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18534" name="Rectangle 38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18535" name="Rectangle 39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18536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18538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39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0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1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2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3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4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5" name="Line 49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18546" name="Rectangle 50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58416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18554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8555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18556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18557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chemeClr val="accent1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chemeClr val="accent1"/>
              </a:solidFill>
              <a:latin typeface="Lucida Handwriting" charset="0"/>
            </a:endParaRPr>
          </a:p>
        </p:txBody>
      </p:sp>
      <p:sp>
        <p:nvSpPr>
          <p:cNvPr id="618558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chemeClr val="accent1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chemeClr val="accent1"/>
              </a:solidFill>
              <a:latin typeface="Times" charset="0"/>
            </a:endParaRPr>
          </a:p>
        </p:txBody>
      </p:sp>
      <p:sp>
        <p:nvSpPr>
          <p:cNvPr id="618559" name="Rectangle 63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18561" name="Rectangle 65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chemeClr val="accent1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chemeClr val="accent1"/>
              </a:solidFill>
              <a:latin typeface="Lucida Handwriting" charset="0"/>
            </a:endParaRPr>
          </a:p>
        </p:txBody>
      </p:sp>
      <p:sp>
        <p:nvSpPr>
          <p:cNvPr id="618562" name="Text Box 66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769938" y="4170363"/>
            <a:ext cx="3108325" cy="1544637"/>
            <a:chOff x="653" y="2555"/>
            <a:chExt cx="1958" cy="973"/>
          </a:xfrm>
        </p:grpSpPr>
        <p:grpSp>
          <p:nvGrpSpPr>
            <p:cNvPr id="58483" name="Group 68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58485" name="AutoShape 69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rgbClr val="26FB0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6" name="Rectangle 70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8567" name="Text Box 71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0">
                  <a:solidFill>
                    <a:srgbClr val="000066"/>
                  </a:solidFill>
                  <a:latin typeface="Times" pitchFamily="1" charset="0"/>
                  <a:ea typeface="+mn-ea"/>
                  <a:cs typeface="+mn-cs"/>
                </a:rPr>
                <a:t>¡¡¡Génesis 12!!!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1916113" y="3125788"/>
            <a:ext cx="3554412" cy="989012"/>
            <a:chOff x="1207" y="1975"/>
            <a:chExt cx="2239" cy="623"/>
          </a:xfrm>
        </p:grpSpPr>
        <p:grpSp>
          <p:nvGrpSpPr>
            <p:cNvPr id="58477" name="Group 73"/>
            <p:cNvGrpSpPr>
              <a:grpSpLocks/>
            </p:cNvGrpSpPr>
            <p:nvPr/>
          </p:nvGrpSpPr>
          <p:grpSpPr bwMode="auto">
            <a:xfrm>
              <a:off x="1207" y="1975"/>
              <a:ext cx="2239" cy="623"/>
              <a:chOff x="1013" y="1875"/>
              <a:chExt cx="2239" cy="623"/>
            </a:xfrm>
          </p:grpSpPr>
          <p:grpSp>
            <p:nvGrpSpPr>
              <p:cNvPr id="58479" name="Group 74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58481" name="Rectangle 75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8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2800" b="1" baseline="0">
                    <a:latin typeface="Times" charset="0"/>
                  </a:endParaRPr>
                </a:p>
              </p:txBody>
            </p:sp>
          </p:grpSp>
          <p:sp>
            <p:nvSpPr>
              <p:cNvPr id="58480" name="AutoShape 77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78" name="Text Box 78"/>
            <p:cNvSpPr txBox="1">
              <a:spLocks noChangeArrowheads="1"/>
            </p:cNvSpPr>
            <p:nvPr/>
          </p:nvSpPr>
          <p:spPr bwMode="auto">
            <a:xfrm>
              <a:off x="1826" y="1991"/>
              <a:ext cx="1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 baseline="0">
                  <a:latin typeface="Times" charset="0"/>
                </a:rPr>
                <a:t>Abraham</a:t>
              </a:r>
            </a:p>
          </p:txBody>
        </p:sp>
      </p:grpSp>
      <p:sp>
        <p:nvSpPr>
          <p:cNvPr id="618578" name="Rectangle 82"/>
          <p:cNvSpPr>
            <a:spLocks noChangeArrowheads="1"/>
          </p:cNvSpPr>
          <p:nvPr/>
        </p:nvSpPr>
        <p:spPr bwMode="auto">
          <a:xfrm>
            <a:off x="8559800" y="6342063"/>
            <a:ext cx="3397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18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8579" name="Rectangle 83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18580" name="Oval 84"/>
          <p:cNvSpPr>
            <a:spLocks noChangeArrowheads="1"/>
          </p:cNvSpPr>
          <p:nvPr/>
        </p:nvSpPr>
        <p:spPr bwMode="auto">
          <a:xfrm>
            <a:off x="1476375" y="5543550"/>
            <a:ext cx="3057525" cy="92551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81" name="Text Box 85"/>
          <p:cNvSpPr txBox="1">
            <a:spLocks noChangeArrowheads="1"/>
          </p:cNvSpPr>
          <p:nvPr/>
        </p:nvSpPr>
        <p:spPr bwMode="auto">
          <a:xfrm>
            <a:off x="4486275" y="5783263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I</a:t>
            </a:r>
          </a:p>
        </p:txBody>
      </p:sp>
      <p:sp>
        <p:nvSpPr>
          <p:cNvPr id="58431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2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3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4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5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6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7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8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9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0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1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2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3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4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45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6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7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48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49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0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1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5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4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5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6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7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8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59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0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1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2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3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4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5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6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7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68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69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72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3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74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75" name="AutoShape 79" descr="Dark vertical"/>
          <p:cNvSpPr>
            <a:spLocks noChangeArrowheads="1"/>
          </p:cNvSpPr>
          <p:nvPr/>
        </p:nvSpPr>
        <p:spPr bwMode="auto">
          <a:xfrm rot="5400000">
            <a:off x="-923925" y="3389313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76" name="AutoShape 80" descr="Dark horizontal"/>
          <p:cNvSpPr>
            <a:spLocks noChangeArrowheads="1"/>
          </p:cNvSpPr>
          <p:nvPr/>
        </p:nvSpPr>
        <p:spPr bwMode="auto">
          <a:xfrm rot="16200000" flipH="1">
            <a:off x="3500438" y="904875"/>
            <a:ext cx="4065588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baseline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46" grpId="0" autoUpdateAnimBg="0"/>
      <p:bldP spid="618580" grpId="0" animBg="1"/>
      <p:bldP spid="618581" grpId="0" animBg="1"/>
      <p:bldP spid="618575" grpId="0" animBg="1"/>
      <p:bldP spid="61857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2055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20552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20553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20554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55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56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57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58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20559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20560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61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63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0564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0436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74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20575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0576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20577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0578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0579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20580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0581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0582" name="Rectangle 38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20583" name="Rectangle 39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20584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20586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87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88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89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90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91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92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93" name="Line 49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0594" name="Rectangle 50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chemeClr val="accent1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60464" name="Text Box 5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20596" name="Rectangle 52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60466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20602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0603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20604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20605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20606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20607" name="Rectangle 63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20609" name="Rectangle 65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20610" name="Text Box 66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20611" name="Oval 67"/>
          <p:cNvSpPr>
            <a:spLocks noChangeArrowheads="1"/>
          </p:cNvSpPr>
          <p:nvPr/>
        </p:nvSpPr>
        <p:spPr bwMode="auto">
          <a:xfrm>
            <a:off x="3709988" y="5399088"/>
            <a:ext cx="3057525" cy="92551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12" name="Text Box 68"/>
          <p:cNvSpPr txBox="1">
            <a:spLocks noChangeArrowheads="1"/>
          </p:cNvSpPr>
          <p:nvPr/>
        </p:nvSpPr>
        <p:spPr bwMode="auto">
          <a:xfrm>
            <a:off x="2841625" y="4745038"/>
            <a:ext cx="2317750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aseline="0">
                <a:latin typeface="Arial Black" charset="0"/>
              </a:rPr>
              <a:t>Línea J</a:t>
            </a:r>
          </a:p>
        </p:txBody>
      </p:sp>
      <p:sp>
        <p:nvSpPr>
          <p:cNvPr id="620614" name="Rectangle 70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0478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9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80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81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82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3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4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5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6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7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8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9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0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1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92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3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4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5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96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7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98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9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0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1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02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03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04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05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6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7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8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09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0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1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2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3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4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15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6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7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8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19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521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0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0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611" grpId="0" animBg="1"/>
      <p:bldP spid="6206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622600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22601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22602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03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04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05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06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22607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22608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09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11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2612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483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2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22623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2624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22625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2626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2627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22628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2629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2630" name="Rectangle 38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22631" name="Rectangle 39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22632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22634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35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36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37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38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39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40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642" name="Rectangle 50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62510" name="Text Box 5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sp>
        <p:nvSpPr>
          <p:cNvPr id="622644" name="Rectangle 52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62512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22650" name="Rectangle 58"/>
          <p:cNvSpPr>
            <a:spLocks noChangeArrowheads="1"/>
          </p:cNvSpPr>
          <p:nvPr/>
        </p:nvSpPr>
        <p:spPr bwMode="auto">
          <a:xfrm>
            <a:off x="8096250" y="64500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2651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22652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22653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FFFF00"/>
                </a:solidFill>
                <a:latin typeface="Lucida Handwriting" charset="0"/>
              </a:rPr>
              <a:t>Gracia/</a:t>
            </a: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22654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22655" name="Rectangle 63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22657" name="Rectangle 65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FEF800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FEF800"/>
              </a:solidFill>
              <a:latin typeface="Lucida Handwriting" charset="0"/>
            </a:endParaRPr>
          </a:p>
        </p:txBody>
      </p:sp>
      <p:sp>
        <p:nvSpPr>
          <p:cNvPr id="622658" name="Text Box 66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22659" name="Rectangle 67"/>
          <p:cNvSpPr>
            <a:spLocks noChangeArrowheads="1"/>
          </p:cNvSpPr>
          <p:nvPr/>
        </p:nvSpPr>
        <p:spPr bwMode="auto">
          <a:xfrm>
            <a:off x="8550275" y="6375400"/>
            <a:ext cx="323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18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2599" name="Rectangle 7"/>
          <p:cNvSpPr>
            <a:spLocks noChangeArrowheads="1"/>
          </p:cNvSpPr>
          <p:nvPr/>
        </p:nvSpPr>
        <p:spPr bwMode="auto">
          <a:xfrm>
            <a:off x="5376863" y="-50800"/>
            <a:ext cx="9445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chemeClr val="bg1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chemeClr val="bg1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22714" name="Rectangle 122"/>
          <p:cNvSpPr>
            <a:spLocks noChangeArrowheads="1"/>
          </p:cNvSpPr>
          <p:nvPr/>
        </p:nvSpPr>
        <p:spPr bwMode="auto">
          <a:xfrm>
            <a:off x="5368925" y="-50800"/>
            <a:ext cx="9445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chemeClr val="hlink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chemeClr val="hlink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22713" name="Rectangle 121"/>
          <p:cNvSpPr>
            <a:spLocks noChangeArrowheads="1"/>
          </p:cNvSpPr>
          <p:nvPr/>
        </p:nvSpPr>
        <p:spPr bwMode="auto">
          <a:xfrm>
            <a:off x="5362575" y="-74613"/>
            <a:ext cx="944563" cy="205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chemeClr val="bg1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chemeClr val="bg1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22712" name="Rectangle 120"/>
          <p:cNvSpPr>
            <a:spLocks noChangeArrowheads="1"/>
          </p:cNvSpPr>
          <p:nvPr/>
        </p:nvSpPr>
        <p:spPr bwMode="auto">
          <a:xfrm>
            <a:off x="5372100" y="-76200"/>
            <a:ext cx="9445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chemeClr val="hlink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chemeClr val="hlink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22715" name="Rectangle 123"/>
          <p:cNvSpPr>
            <a:spLocks noChangeArrowheads="1"/>
          </p:cNvSpPr>
          <p:nvPr/>
        </p:nvSpPr>
        <p:spPr bwMode="auto">
          <a:xfrm>
            <a:off x="5357813" y="-76200"/>
            <a:ext cx="9445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chemeClr val="bg1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chemeClr val="bg1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22716" name="Rectangle 124"/>
          <p:cNvSpPr>
            <a:spLocks noChangeArrowheads="1"/>
          </p:cNvSpPr>
          <p:nvPr/>
        </p:nvSpPr>
        <p:spPr bwMode="auto">
          <a:xfrm>
            <a:off x="5365750" y="-76200"/>
            <a:ext cx="94456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chemeClr val="hlink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chemeClr val="hlink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22717" name="Line 125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22718" name="Rectangle 126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2530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1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2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3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4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35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36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37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38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39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0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1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2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3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4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5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6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7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8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49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0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1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52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53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4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5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6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7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58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59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0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1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2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3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4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5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7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8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9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70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1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72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3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9" grpId="0"/>
      <p:bldP spid="622714" grpId="0"/>
      <p:bldP spid="622713" grpId="0"/>
      <p:bldP spid="622712" grpId="0"/>
      <p:bldP spid="622715" grpId="0"/>
      <p:bldP spid="6227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75845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675847" name="Rectangle 7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75848" name="Rectangle 8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75849" name="Rectangle 9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0" name="Rectangle 10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1" name="Rectangle 11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2" name="Rectangle 12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3" name="Rectangle 13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75854" name="Rectangle 14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75855" name="Rectangle 15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6" name="Rectangle 16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7" name="Rectangle 17"/>
          <p:cNvSpPr>
            <a:spLocks noChangeArrowheads="1"/>
          </p:cNvSpPr>
          <p:nvPr/>
        </p:nvSpPr>
        <p:spPr bwMode="auto">
          <a:xfrm>
            <a:off x="396875" y="27162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75858" name="Rectangle 18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59" name="Rectangle 19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530" name="Line 2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1" name="Line 2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2" name="Line 2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3" name="Line 2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4" name="Line 2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5" name="Line 2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6" name="Line 2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537" name="Line 2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68" name="Rectangle 28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75869" name="Rectangle 29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675870" name="Rectangle 30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75871" name="Rectangle 31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Epístolas</a:t>
            </a:r>
          </a:p>
        </p:txBody>
      </p:sp>
      <p:sp>
        <p:nvSpPr>
          <p:cNvPr id="675872" name="Rectangle 32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675873" name="Rectangle 33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75874" name="Rectangle 34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675875" name="Rectangle 35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sp>
        <p:nvSpPr>
          <p:cNvPr id="675876" name="Rectangle 36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75877" name="Rectangle 37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75878" name="Rectangle 38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75879" name="Line 39"/>
          <p:cNvSpPr>
            <a:spLocks noChangeShapeType="1"/>
          </p:cNvSpPr>
          <p:nvPr/>
        </p:nvSpPr>
        <p:spPr bwMode="auto">
          <a:xfrm>
            <a:off x="7135813" y="1860550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0" name="Line 40"/>
          <p:cNvSpPr>
            <a:spLocks noChangeShapeType="1"/>
          </p:cNvSpPr>
          <p:nvPr/>
        </p:nvSpPr>
        <p:spPr bwMode="auto">
          <a:xfrm>
            <a:off x="7345363" y="262731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1" name="Line 41"/>
          <p:cNvSpPr>
            <a:spLocks noChangeShapeType="1"/>
          </p:cNvSpPr>
          <p:nvPr/>
        </p:nvSpPr>
        <p:spPr bwMode="auto">
          <a:xfrm>
            <a:off x="7440613" y="329247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2" name="Line 42"/>
          <p:cNvSpPr>
            <a:spLocks noChangeShapeType="1"/>
          </p:cNvSpPr>
          <p:nvPr/>
        </p:nvSpPr>
        <p:spPr bwMode="auto">
          <a:xfrm>
            <a:off x="7593013" y="4400550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3" name="Line 43"/>
          <p:cNvSpPr>
            <a:spLocks noChangeShapeType="1"/>
          </p:cNvSpPr>
          <p:nvPr/>
        </p:nvSpPr>
        <p:spPr bwMode="auto">
          <a:xfrm>
            <a:off x="866775" y="187007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4" name="Line 44"/>
          <p:cNvSpPr>
            <a:spLocks noChangeShapeType="1"/>
          </p:cNvSpPr>
          <p:nvPr/>
        </p:nvSpPr>
        <p:spPr bwMode="auto">
          <a:xfrm>
            <a:off x="762000" y="263683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5" name="Line 4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75886" name="Rectangle 46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64557" name="Text Box 47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75888" name="Rectangle 4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0080FF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4559" name="Text Box 49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aseline="0">
                <a:solidFill>
                  <a:srgbClr val="0080FF"/>
                </a:solidFill>
                <a:latin typeface="Comic Sans MS" pitchFamily="1" charset="0"/>
                <a:ea typeface="+mn-ea"/>
                <a:cs typeface="+mn-cs"/>
              </a:rPr>
              <a:t> </a:t>
            </a:r>
          </a:p>
        </p:txBody>
      </p:sp>
      <p:sp>
        <p:nvSpPr>
          <p:cNvPr id="675891" name="Rectangle 51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75892" name="Rectangle 52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75893" name="Rectangle 53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75894" name="Text Box 54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75895" name="Rectangle 55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75897" name="Rectangle 57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75898" name="Text Box 58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71" name="Rectangle 6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>
                <a:alpha val="7294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2" name="Text Box 69"/>
            <p:cNvSpPr txBox="1">
              <a:spLocks noChangeArrowheads="1"/>
            </p:cNvSpPr>
            <p:nvPr/>
          </p:nvSpPr>
          <p:spPr bwMode="auto">
            <a:xfrm>
              <a:off x="415" y="956"/>
              <a:ext cx="5057" cy="2617"/>
            </a:xfrm>
            <a:prstGeom prst="rect">
              <a:avLst/>
            </a:prstGeom>
            <a:gradFill rotWithShape="0">
              <a:gsLst>
                <a:gs pos="0">
                  <a:srgbClr val="000014"/>
                </a:gs>
                <a:gs pos="50000">
                  <a:srgbClr val="0000AC"/>
                </a:gs>
                <a:gs pos="100000">
                  <a:srgbClr val="000014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400" b="1" i="1" baseline="0">
                  <a:solidFill>
                    <a:schemeClr val="hlink"/>
                  </a:solidFill>
                  <a:latin typeface="Arial" charset="0"/>
                </a:rPr>
                <a:t>C</a:t>
              </a:r>
              <a:r>
                <a:rPr lang="es-ES" sz="4400" b="1" i="1" baseline="0">
                  <a:solidFill>
                    <a:schemeClr val="hlink"/>
                  </a:solidFill>
                  <a:latin typeface="Arial" charset="0"/>
                </a:rPr>
                <a:t>ulminando en el ministerio 	del Se</a:t>
              </a:r>
              <a:r>
                <a:rPr lang="en-US" sz="4400" b="1" i="1" baseline="0">
                  <a:solidFill>
                    <a:schemeClr val="hlink"/>
                  </a:solidFill>
                  <a:latin typeface="Arial" charset="0"/>
                </a:rPr>
                <a:t>ńor</a:t>
              </a:r>
              <a:r>
                <a:rPr lang="es-ES" sz="4400" b="1" i="1" baseline="0">
                  <a:solidFill>
                    <a:schemeClr val="hlink"/>
                  </a:solidFill>
                  <a:latin typeface="Arial" charset="0"/>
                </a:rPr>
                <a:t> Jesucristo                                					y                           	el desarrollo de la iglesia primitiva y su difusión</a:t>
              </a:r>
              <a:r>
                <a:rPr lang="en-US" sz="4400" b="1" i="1" baseline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s-ES" sz="4400" b="1" i="1" baseline="0">
                  <a:solidFill>
                    <a:schemeClr val="hlink"/>
                  </a:solidFill>
                  <a:latin typeface="Arial" charset="0"/>
                </a:rPr>
                <a:t>por el mundo entero! </a:t>
              </a:r>
              <a:endParaRPr lang="en-US" sz="4400" b="1" i="1" baseline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675890" name="Rectangle 50"/>
          <p:cNvSpPr>
            <a:spLocks noChangeArrowheads="1"/>
          </p:cNvSpPr>
          <p:nvPr/>
        </p:nvSpPr>
        <p:spPr bwMode="auto">
          <a:xfrm>
            <a:off x="8097838" y="6450013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675910" name="Rectangle 70"/>
          <p:cNvSpPr>
            <a:spLocks noChangeArrowheads="1"/>
          </p:cNvSpPr>
          <p:nvPr/>
        </p:nvSpPr>
        <p:spPr bwMode="auto">
          <a:xfrm>
            <a:off x="8550275" y="6375400"/>
            <a:ext cx="323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18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" name="Rectangle 193"/>
          <p:cNvSpPr>
            <a:spLocks noChangeArrowheads="1"/>
          </p:cNvSpPr>
          <p:nvPr/>
        </p:nvSpPr>
        <p:spPr bwMode="auto">
          <a:xfrm>
            <a:off x="7624763" y="6435725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88133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6351588" y="73183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88143" name="Rectangle 15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45" name="Rectangle 17"/>
          <p:cNvSpPr>
            <a:spLocks noChangeArrowheads="1"/>
          </p:cNvSpPr>
          <p:nvPr/>
        </p:nvSpPr>
        <p:spPr bwMode="auto">
          <a:xfrm>
            <a:off x="396875" y="27162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88146" name="Rectangle 18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47" name="Rectangle 19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56" name="Rectangle 28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88157" name="Rectangle 29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Apocalipsis</a:t>
            </a:r>
          </a:p>
        </p:txBody>
      </p:sp>
      <p:sp>
        <p:nvSpPr>
          <p:cNvPr id="688158" name="Rectangle 30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88159" name="Rectangle 31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Epístolas</a:t>
            </a:r>
          </a:p>
        </p:txBody>
      </p:sp>
      <p:sp>
        <p:nvSpPr>
          <p:cNvPr id="688160" name="Rectangle 32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Hechos</a:t>
            </a:r>
          </a:p>
        </p:txBody>
      </p:sp>
      <p:sp>
        <p:nvSpPr>
          <p:cNvPr id="688161" name="Rectangle 33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88162" name="Rectangle 34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La ley</a:t>
            </a:r>
          </a:p>
        </p:txBody>
      </p:sp>
      <p:sp>
        <p:nvSpPr>
          <p:cNvPr id="688163" name="Rectangle 35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0080FF"/>
                </a:solidFill>
                <a:latin typeface="Helvetica BlackOblique" charset="0"/>
                <a:ea typeface="+mn-ea"/>
                <a:cs typeface="+mn-cs"/>
              </a:rPr>
              <a:t>Evangelios</a:t>
            </a:r>
          </a:p>
        </p:txBody>
      </p:sp>
      <p:sp>
        <p:nvSpPr>
          <p:cNvPr id="688164" name="Rectangle 36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88165" name="Rectangle 37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88166" name="Rectangle 38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88167" name="Line 39"/>
          <p:cNvSpPr>
            <a:spLocks noChangeShapeType="1"/>
          </p:cNvSpPr>
          <p:nvPr/>
        </p:nvSpPr>
        <p:spPr bwMode="auto">
          <a:xfrm>
            <a:off x="7135813" y="1860550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68" name="Line 40"/>
          <p:cNvSpPr>
            <a:spLocks noChangeShapeType="1"/>
          </p:cNvSpPr>
          <p:nvPr/>
        </p:nvSpPr>
        <p:spPr bwMode="auto">
          <a:xfrm>
            <a:off x="7345363" y="262731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69" name="Line 41"/>
          <p:cNvSpPr>
            <a:spLocks noChangeShapeType="1"/>
          </p:cNvSpPr>
          <p:nvPr/>
        </p:nvSpPr>
        <p:spPr bwMode="auto">
          <a:xfrm>
            <a:off x="7440613" y="329247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70" name="Line 42"/>
          <p:cNvSpPr>
            <a:spLocks noChangeShapeType="1"/>
          </p:cNvSpPr>
          <p:nvPr/>
        </p:nvSpPr>
        <p:spPr bwMode="auto">
          <a:xfrm>
            <a:off x="7593013" y="4400550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71" name="Line 43"/>
          <p:cNvSpPr>
            <a:spLocks noChangeShapeType="1"/>
          </p:cNvSpPr>
          <p:nvPr/>
        </p:nvSpPr>
        <p:spPr bwMode="auto">
          <a:xfrm>
            <a:off x="866775" y="187007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72" name="Line 44"/>
          <p:cNvSpPr>
            <a:spLocks noChangeShapeType="1"/>
          </p:cNvSpPr>
          <p:nvPr/>
        </p:nvSpPr>
        <p:spPr bwMode="auto">
          <a:xfrm>
            <a:off x="762000" y="263683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73" name="Line 4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88174" name="Rectangle 46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8176" name="Rectangle 48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0080FF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aseline="0">
                <a:solidFill>
                  <a:srgbClr val="0080FF"/>
                </a:solidFill>
                <a:latin typeface="Comic Sans MS" pitchFamily="1" charset="0"/>
                <a:ea typeface="+mn-ea"/>
                <a:cs typeface="+mn-cs"/>
              </a:rPr>
              <a:t> </a:t>
            </a:r>
          </a:p>
        </p:txBody>
      </p:sp>
      <p:sp>
        <p:nvSpPr>
          <p:cNvPr id="688179" name="Rectangle 51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88180" name="Rectangle 52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88181" name="Rectangle 53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88182" name="Text Box 54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88183" name="Rectangle 55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88185" name="Rectangle 57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88186" name="Text Box 58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6617" name="Rectangle 59"/>
          <p:cNvSpPr>
            <a:spLocks noChangeArrowheads="1"/>
          </p:cNvSpPr>
          <p:nvPr/>
        </p:nvSpPr>
        <p:spPr bwMode="auto">
          <a:xfrm>
            <a:off x="5291138" y="-111125"/>
            <a:ext cx="944562" cy="205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rgbClr val="0080FF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rgbClr val="0080FF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6618" name="Rectangle 60"/>
          <p:cNvSpPr>
            <a:spLocks noChangeArrowheads="1"/>
          </p:cNvSpPr>
          <p:nvPr/>
        </p:nvSpPr>
        <p:spPr bwMode="auto">
          <a:xfrm>
            <a:off x="5318125" y="-109538"/>
            <a:ext cx="944563" cy="2054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rgbClr val="0080FF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rgbClr val="0080FF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6619" name="Rectangle 61"/>
          <p:cNvSpPr>
            <a:spLocks noChangeArrowheads="1"/>
          </p:cNvSpPr>
          <p:nvPr/>
        </p:nvSpPr>
        <p:spPr bwMode="auto">
          <a:xfrm>
            <a:off x="5287963" y="-111125"/>
            <a:ext cx="944562" cy="205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rgbClr val="0080FF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rgbClr val="0080FF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6620" name="Rectangle 62"/>
          <p:cNvSpPr>
            <a:spLocks noChangeArrowheads="1"/>
          </p:cNvSpPr>
          <p:nvPr/>
        </p:nvSpPr>
        <p:spPr bwMode="auto">
          <a:xfrm>
            <a:off x="5308600" y="-111125"/>
            <a:ext cx="944563" cy="205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rgbClr val="0080FF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rgbClr val="0080FF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6621" name="Rectangle 63"/>
          <p:cNvSpPr>
            <a:spLocks noChangeArrowheads="1"/>
          </p:cNvSpPr>
          <p:nvPr/>
        </p:nvSpPr>
        <p:spPr bwMode="auto">
          <a:xfrm>
            <a:off x="5291138" y="-107950"/>
            <a:ext cx="944562" cy="2054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rgbClr val="0080FF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rgbClr val="0080FF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sp>
        <p:nvSpPr>
          <p:cNvPr id="66622" name="Rectangle 64"/>
          <p:cNvSpPr>
            <a:spLocks noChangeArrowheads="1"/>
          </p:cNvSpPr>
          <p:nvPr/>
        </p:nvSpPr>
        <p:spPr bwMode="auto">
          <a:xfrm>
            <a:off x="5305425" y="-109538"/>
            <a:ext cx="944563" cy="2054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 baseline="0">
                <a:solidFill>
                  <a:srgbClr val="0080FF"/>
                </a:solidFill>
                <a:latin typeface="Times" charset="0"/>
                <a:cs typeface="Zapf Dingbats" charset="0"/>
              </a:rPr>
              <a:t>✝</a:t>
            </a:r>
            <a:endParaRPr lang="en-US" sz="12900" b="1" baseline="0">
              <a:solidFill>
                <a:srgbClr val="0080FF"/>
              </a:solidFill>
              <a:latin typeface="Times" charset="0"/>
              <a:ea typeface="Zapf Dingbats" charset="0"/>
              <a:cs typeface="Zapf Dingbats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-101600" y="0"/>
            <a:ext cx="9531350" cy="6858000"/>
            <a:chOff x="82" y="-96"/>
            <a:chExt cx="5859" cy="4320"/>
          </a:xfrm>
        </p:grpSpPr>
        <p:sp>
          <p:nvSpPr>
            <p:cNvPr id="66636" name="Rectangle 69"/>
            <p:cNvSpPr>
              <a:spLocks noChangeArrowheads="1"/>
            </p:cNvSpPr>
            <p:nvPr/>
          </p:nvSpPr>
          <p:spPr bwMode="auto">
            <a:xfrm>
              <a:off x="124" y="-96"/>
              <a:ext cx="5817" cy="432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82" y="0"/>
              <a:ext cx="5832" cy="4034"/>
              <a:chOff x="82" y="0"/>
              <a:chExt cx="5832" cy="4034"/>
            </a:xfrm>
          </p:grpSpPr>
          <p:sp>
            <p:nvSpPr>
              <p:cNvPr id="688199" name="Rectangle 71"/>
              <p:cNvSpPr>
                <a:spLocks noChangeArrowheads="1"/>
              </p:cNvSpPr>
              <p:nvPr/>
            </p:nvSpPr>
            <p:spPr bwMode="auto">
              <a:xfrm>
                <a:off x="3775" y="2958"/>
                <a:ext cx="1232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3200" b="1" baseline="0">
                    <a:solidFill>
                      <a:srgbClr val="00FF00"/>
                    </a:solidFill>
                    <a:latin typeface="Comic Sans MS" pitchFamily="1" charset="0"/>
                    <a:ea typeface="+mn-ea"/>
                    <a:cs typeface="+mn-cs"/>
                  </a:rPr>
                  <a:t>12 tribus</a:t>
                </a:r>
              </a:p>
            </p:txBody>
          </p:sp>
          <p:sp>
            <p:nvSpPr>
              <p:cNvPr id="688200" name="Rectangle 72"/>
              <p:cNvSpPr>
                <a:spLocks noChangeArrowheads="1"/>
              </p:cNvSpPr>
              <p:nvPr/>
            </p:nvSpPr>
            <p:spPr bwMode="auto">
              <a:xfrm>
                <a:off x="4507" y="1287"/>
                <a:ext cx="735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hlink"/>
                    </a:solidFill>
                    <a:latin typeface="Comic Sans MS" pitchFamily="1" charset="0"/>
                    <a:ea typeface="+mn-ea"/>
                    <a:cs typeface="+mn-cs"/>
                  </a:rPr>
                  <a:t>Éxodo</a:t>
                </a:r>
              </a:p>
            </p:txBody>
          </p:sp>
          <p:sp>
            <p:nvSpPr>
              <p:cNvPr id="688201" name="Rectangle 73"/>
              <p:cNvSpPr>
                <a:spLocks noChangeArrowheads="1"/>
              </p:cNvSpPr>
              <p:nvPr/>
            </p:nvSpPr>
            <p:spPr bwMode="auto">
              <a:xfrm>
                <a:off x="1340" y="3651"/>
                <a:ext cx="1440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00FFFF"/>
                    </a:solidFill>
                    <a:latin typeface="Comic Sans MS" pitchFamily="1" charset="0"/>
                    <a:ea typeface="+mn-ea"/>
                    <a:cs typeface="+mn-cs"/>
                  </a:rPr>
                  <a:t>5  Sermones</a:t>
                </a:r>
              </a:p>
            </p:txBody>
          </p:sp>
          <p:sp>
            <p:nvSpPr>
              <p:cNvPr id="688202" name="Rectangle 74"/>
              <p:cNvSpPr>
                <a:spLocks noChangeArrowheads="1"/>
              </p:cNvSpPr>
              <p:nvPr/>
            </p:nvSpPr>
            <p:spPr bwMode="auto">
              <a:xfrm>
                <a:off x="2527" y="942"/>
                <a:ext cx="2041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00FFFF"/>
                    </a:solidFill>
                    <a:latin typeface="Comic Sans MS" pitchFamily="1" charset="0"/>
                    <a:ea typeface="+mn-ea"/>
                    <a:cs typeface="+mn-cs"/>
                  </a:rPr>
                  <a:t>Territorio dividido</a:t>
                </a:r>
              </a:p>
            </p:txBody>
          </p:sp>
          <p:sp>
            <p:nvSpPr>
              <p:cNvPr id="688203" name="Rectangle 75"/>
              <p:cNvSpPr>
                <a:spLocks noChangeArrowheads="1"/>
              </p:cNvSpPr>
              <p:nvPr/>
            </p:nvSpPr>
            <p:spPr bwMode="auto">
              <a:xfrm>
                <a:off x="1018" y="2522"/>
                <a:ext cx="83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8000"/>
                    </a:solidFill>
                    <a:latin typeface="Comic Sans MS" pitchFamily="1" charset="0"/>
                    <a:ea typeface="+mn-ea"/>
                    <a:cs typeface="+mn-cs"/>
                  </a:rPr>
                  <a:t>Jueces</a:t>
                </a:r>
              </a:p>
            </p:txBody>
          </p:sp>
          <p:sp>
            <p:nvSpPr>
              <p:cNvPr id="688204" name="Rectangle 76"/>
              <p:cNvSpPr>
                <a:spLocks noChangeArrowheads="1"/>
              </p:cNvSpPr>
              <p:nvPr/>
            </p:nvSpPr>
            <p:spPr bwMode="auto">
              <a:xfrm>
                <a:off x="796" y="455"/>
                <a:ext cx="1171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00FFFF"/>
                    </a:solidFill>
                    <a:latin typeface="Comic Sans MS" pitchFamily="1" charset="0"/>
                    <a:ea typeface="+mn-ea"/>
                    <a:cs typeface="+mn-cs"/>
                  </a:rPr>
                  <a:t>Evangelios</a:t>
                </a:r>
              </a:p>
            </p:txBody>
          </p:sp>
          <p:sp>
            <p:nvSpPr>
              <p:cNvPr id="688205" name="Rectangle 77"/>
              <p:cNvSpPr>
                <a:spLocks noChangeArrowheads="1"/>
              </p:cNvSpPr>
              <p:nvPr/>
            </p:nvSpPr>
            <p:spPr bwMode="auto">
              <a:xfrm>
                <a:off x="249" y="3321"/>
                <a:ext cx="1315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hlink"/>
                    </a:solidFill>
                    <a:latin typeface="Comic Sans MS" pitchFamily="1" charset="0"/>
                    <a:ea typeface="+mn-ea"/>
                    <a:cs typeface="+mn-cs"/>
                  </a:rPr>
                  <a:t>M - C - C </a:t>
                </a:r>
              </a:p>
            </p:txBody>
          </p:sp>
          <p:sp>
            <p:nvSpPr>
              <p:cNvPr id="688206" name="Rectangle 78"/>
              <p:cNvSpPr>
                <a:spLocks noChangeArrowheads="1"/>
              </p:cNvSpPr>
              <p:nvPr/>
            </p:nvSpPr>
            <p:spPr bwMode="auto">
              <a:xfrm>
                <a:off x="233" y="60"/>
                <a:ext cx="117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FF00"/>
                    </a:solidFill>
                    <a:latin typeface="Comic Sans MS" pitchFamily="1" charset="0"/>
                    <a:ea typeface="+mn-ea"/>
                    <a:cs typeface="+mn-cs"/>
                  </a:rPr>
                  <a:t>El llamado</a:t>
                </a:r>
              </a:p>
            </p:txBody>
          </p:sp>
          <p:sp>
            <p:nvSpPr>
              <p:cNvPr id="688207" name="Rectangle 79"/>
              <p:cNvSpPr>
                <a:spLocks noChangeArrowheads="1"/>
              </p:cNvSpPr>
              <p:nvPr/>
            </p:nvSpPr>
            <p:spPr bwMode="auto">
              <a:xfrm>
                <a:off x="1951" y="2802"/>
                <a:ext cx="753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3200" b="1" baseline="0">
                    <a:solidFill>
                      <a:srgbClr val="00FF00"/>
                    </a:solidFill>
                    <a:latin typeface="Comic Sans MS" pitchFamily="1" charset="0"/>
                    <a:ea typeface="+mn-ea"/>
                    <a:cs typeface="+mn-cs"/>
                  </a:rPr>
                  <a:t>I - I</a:t>
                </a:r>
              </a:p>
            </p:txBody>
          </p:sp>
          <p:sp>
            <p:nvSpPr>
              <p:cNvPr id="688208" name="Rectangle 80"/>
              <p:cNvSpPr>
                <a:spLocks noChangeArrowheads="1"/>
              </p:cNvSpPr>
              <p:nvPr/>
            </p:nvSpPr>
            <p:spPr bwMode="auto">
              <a:xfrm>
                <a:off x="4057" y="2128"/>
                <a:ext cx="1160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 baseline="0">
                    <a:solidFill>
                      <a:schemeClr val="bg1"/>
                    </a:solidFill>
                  </a:rPr>
                  <a:t>Esclavitud</a:t>
                </a:r>
                <a:endParaRPr lang="en-US" sz="2000" b="1" baseline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8209" name="Rectangle 81"/>
              <p:cNvSpPr>
                <a:spLocks noChangeArrowheads="1"/>
              </p:cNvSpPr>
              <p:nvPr/>
            </p:nvSpPr>
            <p:spPr bwMode="auto">
              <a:xfrm>
                <a:off x="2344" y="559"/>
                <a:ext cx="622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hlink"/>
                    </a:solidFill>
                    <a:latin typeface="Comic Sans MS" pitchFamily="1" charset="0"/>
                    <a:ea typeface="+mn-ea"/>
                    <a:cs typeface="+mn-cs"/>
                  </a:rPr>
                  <a:t>Sinaí</a:t>
                </a:r>
              </a:p>
            </p:txBody>
          </p:sp>
          <p:sp>
            <p:nvSpPr>
              <p:cNvPr id="688210" name="Rectangle 82"/>
              <p:cNvSpPr>
                <a:spLocks noChangeArrowheads="1"/>
              </p:cNvSpPr>
              <p:nvPr/>
            </p:nvSpPr>
            <p:spPr bwMode="auto">
              <a:xfrm>
                <a:off x="4114" y="3709"/>
                <a:ext cx="179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FF00"/>
                    </a:solidFill>
                    <a:latin typeface="Comic Sans MS" pitchFamily="1" charset="0"/>
                    <a:ea typeface="+mn-ea"/>
                    <a:cs typeface="+mn-cs"/>
                  </a:rPr>
                  <a:t>3  Viajes largos</a:t>
                </a:r>
              </a:p>
            </p:txBody>
          </p:sp>
          <p:sp>
            <p:nvSpPr>
              <p:cNvPr id="688211" name="Rectangle 83"/>
              <p:cNvSpPr>
                <a:spLocks noChangeArrowheads="1"/>
              </p:cNvSpPr>
              <p:nvPr/>
            </p:nvSpPr>
            <p:spPr bwMode="auto">
              <a:xfrm>
                <a:off x="1427" y="1779"/>
                <a:ext cx="840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hlink"/>
                    </a:solidFill>
                    <a:latin typeface="Comic Sans MS" pitchFamily="1" charset="0"/>
                    <a:ea typeface="+mn-ea"/>
                    <a:cs typeface="+mn-cs"/>
                  </a:rPr>
                  <a:t>Israel </a:t>
                </a:r>
              </a:p>
            </p:txBody>
          </p:sp>
          <p:sp>
            <p:nvSpPr>
              <p:cNvPr id="688212" name="Rectangle 84"/>
              <p:cNvSpPr>
                <a:spLocks noChangeArrowheads="1"/>
              </p:cNvSpPr>
              <p:nvPr/>
            </p:nvSpPr>
            <p:spPr bwMode="auto">
              <a:xfrm>
                <a:off x="527" y="2023"/>
                <a:ext cx="802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3200" b="1" baseline="0">
                    <a:solidFill>
                      <a:srgbClr val="00FFFF"/>
                    </a:solidFill>
                    <a:latin typeface="Comic Sans MS" pitchFamily="1" charset="0"/>
                    <a:ea typeface="+mn-ea"/>
                    <a:cs typeface="+mn-cs"/>
                  </a:rPr>
                  <a:t>J - E</a:t>
                </a:r>
              </a:p>
            </p:txBody>
          </p:sp>
          <p:sp>
            <p:nvSpPr>
              <p:cNvPr id="688213" name="Rectangle 85"/>
              <p:cNvSpPr>
                <a:spLocks noChangeArrowheads="1"/>
              </p:cNvSpPr>
              <p:nvPr/>
            </p:nvSpPr>
            <p:spPr bwMode="auto">
              <a:xfrm>
                <a:off x="1557" y="1214"/>
                <a:ext cx="511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8000"/>
                    </a:solidFill>
                    <a:latin typeface="Comic Sans MS" pitchFamily="1" charset="0"/>
                    <a:ea typeface="+mn-ea"/>
                    <a:cs typeface="+mn-cs"/>
                  </a:rPr>
                  <a:t>430</a:t>
                </a:r>
              </a:p>
            </p:txBody>
          </p:sp>
          <p:sp>
            <p:nvSpPr>
              <p:cNvPr id="688214" name="Rectangle 86"/>
              <p:cNvSpPr>
                <a:spLocks noChangeArrowheads="1"/>
              </p:cNvSpPr>
              <p:nvPr/>
            </p:nvSpPr>
            <p:spPr bwMode="auto">
              <a:xfrm>
                <a:off x="2344" y="203"/>
                <a:ext cx="121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00FF00"/>
                    </a:solidFill>
                    <a:latin typeface="Comic Sans MS" pitchFamily="1" charset="0"/>
                    <a:ea typeface="+mn-ea"/>
                    <a:cs typeface="+mn-cs"/>
                  </a:rPr>
                  <a:t>S - D - S</a:t>
                </a:r>
              </a:p>
            </p:txBody>
          </p:sp>
          <p:sp>
            <p:nvSpPr>
              <p:cNvPr id="688215" name="Rectangle 87"/>
              <p:cNvSpPr>
                <a:spLocks noChangeArrowheads="1"/>
              </p:cNvSpPr>
              <p:nvPr/>
            </p:nvSpPr>
            <p:spPr bwMode="auto">
              <a:xfrm>
                <a:off x="2618" y="3328"/>
                <a:ext cx="122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hlink"/>
                    </a:solidFill>
                    <a:latin typeface="Comic Sans MS" pitchFamily="1" charset="0"/>
                    <a:ea typeface="+mn-ea"/>
                    <a:cs typeface="+mn-cs"/>
                  </a:rPr>
                  <a:t>Z - E - N</a:t>
                </a:r>
              </a:p>
            </p:txBody>
          </p:sp>
          <p:sp>
            <p:nvSpPr>
              <p:cNvPr id="688216" name="Rectangle 88"/>
              <p:cNvSpPr>
                <a:spLocks noChangeArrowheads="1"/>
              </p:cNvSpPr>
              <p:nvPr/>
            </p:nvSpPr>
            <p:spPr bwMode="auto">
              <a:xfrm>
                <a:off x="2583" y="2199"/>
                <a:ext cx="862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FF00"/>
                    </a:solidFill>
                    <a:latin typeface="Comic Sans MS" pitchFamily="1" charset="0"/>
                    <a:ea typeface="+mn-ea"/>
                    <a:cs typeface="+mn-cs"/>
                  </a:rPr>
                  <a:t>Hechos</a:t>
                </a:r>
              </a:p>
            </p:txBody>
          </p:sp>
          <p:sp>
            <p:nvSpPr>
              <p:cNvPr id="688217" name="Rectangle 89"/>
              <p:cNvSpPr>
                <a:spLocks noChangeArrowheads="1"/>
              </p:cNvSpPr>
              <p:nvPr/>
            </p:nvSpPr>
            <p:spPr bwMode="auto">
              <a:xfrm>
                <a:off x="4696" y="523"/>
                <a:ext cx="103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FF00"/>
                    </a:solidFill>
                    <a:latin typeface="Comic Sans MS" pitchFamily="1" charset="0"/>
                    <a:ea typeface="+mn-ea"/>
                    <a:cs typeface="+mn-cs"/>
                  </a:rPr>
                  <a:t>Epístolas</a:t>
                </a:r>
              </a:p>
            </p:txBody>
          </p:sp>
          <p:sp>
            <p:nvSpPr>
              <p:cNvPr id="688218" name="Rectangle 90"/>
              <p:cNvSpPr>
                <a:spLocks noChangeArrowheads="1"/>
              </p:cNvSpPr>
              <p:nvPr/>
            </p:nvSpPr>
            <p:spPr bwMode="auto">
              <a:xfrm>
                <a:off x="3730" y="0"/>
                <a:ext cx="1371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400" b="1" baseline="0">
                    <a:solidFill>
                      <a:srgbClr val="00FFFF"/>
                    </a:solidFill>
                    <a:latin typeface="Comic Sans MS" pitchFamily="1" charset="0"/>
                    <a:ea typeface="+mn-ea"/>
                    <a:cs typeface="+mn-cs"/>
                  </a:rPr>
                  <a:t>Cades-Barnea</a:t>
                </a:r>
              </a:p>
            </p:txBody>
          </p:sp>
          <p:sp>
            <p:nvSpPr>
              <p:cNvPr id="688219" name="Rectangle 91"/>
              <p:cNvSpPr>
                <a:spLocks noChangeArrowheads="1"/>
              </p:cNvSpPr>
              <p:nvPr/>
            </p:nvSpPr>
            <p:spPr bwMode="auto">
              <a:xfrm>
                <a:off x="3092" y="2584"/>
                <a:ext cx="511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bg1"/>
                    </a:solidFill>
                    <a:latin typeface="Comic Sans MS" pitchFamily="1" charset="0"/>
                    <a:ea typeface="+mn-ea"/>
                    <a:cs typeface="+mn-cs"/>
                  </a:rPr>
                  <a:t>350</a:t>
                </a:r>
              </a:p>
            </p:txBody>
          </p:sp>
          <p:sp>
            <p:nvSpPr>
              <p:cNvPr id="688220" name="Rectangle 92"/>
              <p:cNvSpPr>
                <a:spLocks noChangeArrowheads="1"/>
              </p:cNvSpPr>
              <p:nvPr/>
            </p:nvSpPr>
            <p:spPr bwMode="auto">
              <a:xfrm>
                <a:off x="3690" y="2521"/>
                <a:ext cx="715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8000"/>
                    </a:solidFill>
                    <a:latin typeface="Comic Sans MS" pitchFamily="1" charset="0"/>
                    <a:ea typeface="+mn-ea"/>
                    <a:cs typeface="+mn-cs"/>
                  </a:rPr>
                  <a:t> Judá</a:t>
                </a:r>
              </a:p>
            </p:txBody>
          </p:sp>
          <p:sp>
            <p:nvSpPr>
              <p:cNvPr id="688221" name="Rectangle 93"/>
              <p:cNvSpPr>
                <a:spLocks noChangeArrowheads="1"/>
              </p:cNvSpPr>
              <p:nvPr/>
            </p:nvSpPr>
            <p:spPr bwMode="auto">
              <a:xfrm>
                <a:off x="2461" y="1381"/>
                <a:ext cx="930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bg1"/>
                    </a:solidFill>
                    <a:latin typeface="Comic Sans MS" pitchFamily="1" charset="0"/>
                    <a:ea typeface="+mn-ea"/>
                    <a:cs typeface="+mn-cs"/>
                  </a:rPr>
                  <a:t>70 años</a:t>
                </a:r>
              </a:p>
            </p:txBody>
          </p:sp>
          <p:sp>
            <p:nvSpPr>
              <p:cNvPr id="688222" name="Rectangle 94"/>
              <p:cNvSpPr>
                <a:spLocks noChangeArrowheads="1"/>
              </p:cNvSpPr>
              <p:nvPr/>
            </p:nvSpPr>
            <p:spPr bwMode="auto">
              <a:xfrm>
                <a:off x="352" y="1349"/>
                <a:ext cx="81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 baseline="0">
                    <a:solidFill>
                      <a:schemeClr val="hlink"/>
                    </a:solidFill>
                  </a:rPr>
                  <a:t>Iglesia</a:t>
                </a:r>
                <a:endParaRPr lang="en-US" sz="2800" b="1" i="1" baseline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688223" name="Rectangle 95"/>
              <p:cNvSpPr>
                <a:spLocks noChangeArrowheads="1"/>
              </p:cNvSpPr>
              <p:nvPr/>
            </p:nvSpPr>
            <p:spPr bwMode="auto">
              <a:xfrm>
                <a:off x="4712" y="2642"/>
                <a:ext cx="1167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00FFFF"/>
                    </a:solidFill>
                    <a:latin typeface="Comic Sans MS" pitchFamily="1" charset="0"/>
                    <a:ea typeface="+mn-ea"/>
                    <a:cs typeface="+mn-cs"/>
                  </a:rPr>
                  <a:t>L - S - B</a:t>
                </a:r>
              </a:p>
            </p:txBody>
          </p:sp>
          <p:sp>
            <p:nvSpPr>
              <p:cNvPr id="688224" name="Rectangle 96"/>
              <p:cNvSpPr>
                <a:spLocks noChangeArrowheads="1"/>
              </p:cNvSpPr>
              <p:nvPr/>
            </p:nvSpPr>
            <p:spPr bwMode="auto">
              <a:xfrm>
                <a:off x="3889" y="397"/>
                <a:ext cx="377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chemeClr val="bg1"/>
                    </a:solidFill>
                    <a:latin typeface="Comic Sans MS" pitchFamily="1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688225" name="Rectangle 97"/>
              <p:cNvSpPr>
                <a:spLocks noChangeArrowheads="1"/>
              </p:cNvSpPr>
              <p:nvPr/>
            </p:nvSpPr>
            <p:spPr bwMode="auto">
              <a:xfrm>
                <a:off x="82" y="2964"/>
                <a:ext cx="1249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FFFF00"/>
                    </a:solidFill>
                    <a:latin typeface="Comic Sans MS" pitchFamily="1" charset="0"/>
                    <a:ea typeface="+mn-ea"/>
                    <a:cs typeface="+mn-cs"/>
                  </a:rPr>
                  <a:t>Apocalipsis</a:t>
                </a:r>
              </a:p>
            </p:txBody>
          </p:sp>
          <p:sp>
            <p:nvSpPr>
              <p:cNvPr id="688226" name="Rectangle 98"/>
              <p:cNvSpPr>
                <a:spLocks noChangeArrowheads="1"/>
              </p:cNvSpPr>
              <p:nvPr/>
            </p:nvSpPr>
            <p:spPr bwMode="auto">
              <a:xfrm>
                <a:off x="3926" y="1697"/>
                <a:ext cx="1012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baseline="0">
                    <a:solidFill>
                      <a:srgbClr val="00FF00"/>
                    </a:solidFill>
                    <a:latin typeface="Comic Sans MS" pitchFamily="1" charset="0"/>
                    <a:ea typeface="+mn-ea"/>
                    <a:cs typeface="+mn-cs"/>
                  </a:rPr>
                  <a:t>Profetas</a:t>
                </a:r>
              </a:p>
            </p:txBody>
          </p:sp>
        </p:grpSp>
      </p:grpSp>
      <p:sp>
        <p:nvSpPr>
          <p:cNvPr id="688422" name="Rectangle 294"/>
          <p:cNvSpPr>
            <a:spLocks noChangeArrowheads="1"/>
          </p:cNvSpPr>
          <p:nvPr/>
        </p:nvSpPr>
        <p:spPr bwMode="auto">
          <a:xfrm>
            <a:off x="-127000" y="0"/>
            <a:ext cx="9640888" cy="6858000"/>
          </a:xfrm>
          <a:prstGeom prst="rect">
            <a:avLst/>
          </a:prstGeom>
          <a:solidFill>
            <a:schemeClr val="tx1">
              <a:alpha val="87842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423" name="Text Box 295"/>
          <p:cNvSpPr txBox="1">
            <a:spLocks noChangeArrowheads="1"/>
          </p:cNvSpPr>
          <p:nvPr/>
        </p:nvSpPr>
        <p:spPr bwMode="auto">
          <a:xfrm>
            <a:off x="357188" y="977900"/>
            <a:ext cx="8609012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aseline="0">
                <a:solidFill>
                  <a:srgbClr val="62D6AC"/>
                </a:solidFill>
                <a:latin typeface="Arial Black" pitchFamily="1" charset="0"/>
                <a:ea typeface="+mn-ea"/>
                <a:cs typeface="+mn-cs"/>
              </a:rPr>
              <a:t>Paralelos funcionales del Antiguo y el Nuevo Testamento…</a:t>
            </a:r>
            <a:r>
              <a:rPr lang="en-US" sz="2800" baseline="0">
                <a:solidFill>
                  <a:srgbClr val="FEF800"/>
                </a:solidFill>
                <a:latin typeface="Arial Black" pitchFamily="1" charset="0"/>
                <a:ea typeface="+mn-ea"/>
                <a:cs typeface="+mn-cs"/>
              </a:rPr>
              <a:t> La ley (1) y los Evangelios (5) producen </a:t>
            </a:r>
            <a:r>
              <a:rPr lang="en-US" sz="2800" b="1" baseline="0">
                <a:solidFill>
                  <a:srgbClr val="00FFFF"/>
                </a:solidFill>
                <a:latin typeface="Helvetica" pitchFamily="1" charset="0"/>
                <a:ea typeface="+mn-ea"/>
                <a:cs typeface="+mn-cs"/>
              </a:rPr>
              <a:t>consecuencias</a:t>
            </a:r>
            <a:r>
              <a:rPr lang="en-US" sz="2800" baseline="0">
                <a:solidFill>
                  <a:schemeClr val="bg1"/>
                </a:solidFill>
                <a:latin typeface="Arial Black" pitchFamily="1" charset="0"/>
                <a:ea typeface="+mn-ea"/>
                <a:cs typeface="+mn-cs"/>
              </a:rPr>
              <a:t> </a:t>
            </a:r>
            <a:r>
              <a:rPr lang="en-US" sz="2800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históricas</a:t>
            </a:r>
            <a:r>
              <a:rPr lang="en-US" sz="2800" baseline="0">
                <a:solidFill>
                  <a:srgbClr val="FEF800"/>
                </a:solidFill>
                <a:latin typeface="Arial Black" pitchFamily="1" charset="0"/>
                <a:ea typeface="+mn-ea"/>
                <a:cs typeface="+mn-cs"/>
              </a:rPr>
              <a:t>, las Historias (2) y los Hechos (6); muestran el desarrollo de una </a:t>
            </a:r>
            <a:r>
              <a:rPr lang="en-US" sz="2800" b="1" baseline="0">
                <a:solidFill>
                  <a:srgbClr val="00FFFF"/>
                </a:solidFill>
                <a:latin typeface="Helvetica" pitchFamily="1" charset="0"/>
                <a:ea typeface="+mn-ea"/>
                <a:cs typeface="+mn-cs"/>
              </a:rPr>
              <a:t>cultura</a:t>
            </a:r>
            <a:r>
              <a:rPr lang="en-US" sz="2800" baseline="0">
                <a:solidFill>
                  <a:srgbClr val="FEF800"/>
                </a:solidFill>
                <a:latin typeface="Arial Black" pitchFamily="1" charset="0"/>
                <a:ea typeface="+mn-ea"/>
                <a:cs typeface="+mn-cs"/>
              </a:rPr>
              <a:t> que produce un conjunto de </a:t>
            </a:r>
            <a:r>
              <a:rPr lang="en-US" sz="2800" b="1" baseline="0">
                <a:solidFill>
                  <a:srgbClr val="00FFFF"/>
                </a:solidFill>
                <a:latin typeface="Helvetica" pitchFamily="1" charset="0"/>
                <a:ea typeface="+mn-ea"/>
                <a:cs typeface="+mn-cs"/>
              </a:rPr>
              <a:t>escritos</a:t>
            </a:r>
            <a:r>
              <a:rPr lang="en-US" sz="2800" baseline="0">
                <a:solidFill>
                  <a:schemeClr val="bg1"/>
                </a:solidFill>
                <a:latin typeface="Helvetica" pitchFamily="1" charset="0"/>
                <a:ea typeface="+mn-ea"/>
                <a:cs typeface="+mn-cs"/>
              </a:rPr>
              <a:t>:</a:t>
            </a:r>
            <a:r>
              <a:rPr lang="en-US" sz="2800" baseline="0">
                <a:solidFill>
                  <a:srgbClr val="FEF800"/>
                </a:solidFill>
                <a:latin typeface="Helvetica" pitchFamily="1" charset="0"/>
                <a:ea typeface="+mn-ea"/>
                <a:cs typeface="+mn-cs"/>
              </a:rPr>
              <a:t> </a:t>
            </a:r>
            <a:r>
              <a:rPr lang="en-US" sz="2800" baseline="0">
                <a:solidFill>
                  <a:srgbClr val="FEF800"/>
                </a:solidFill>
                <a:latin typeface="Arial Black" pitchFamily="1" charset="0"/>
                <a:ea typeface="+mn-ea"/>
                <a:cs typeface="+mn-cs"/>
              </a:rPr>
              <a:t>la Poesía (3) y las Epístolas (7), haciendo que esas dos partes sean exclusivas de nuestra Biblia, los </a:t>
            </a:r>
            <a:r>
              <a:rPr lang="en-US" sz="2800" b="1" baseline="0">
                <a:solidFill>
                  <a:srgbClr val="00FFFF"/>
                </a:solidFill>
                <a:latin typeface="Helvetica" pitchFamily="1" charset="0"/>
                <a:ea typeface="+mn-ea"/>
                <a:cs typeface="+mn-cs"/>
              </a:rPr>
              <a:t>profetas</a:t>
            </a:r>
            <a:r>
              <a:rPr lang="en-US" sz="2800" baseline="0">
                <a:solidFill>
                  <a:srgbClr val="FEF800"/>
                </a:solidFill>
                <a:latin typeface="Arial Black" pitchFamily="1" charset="0"/>
                <a:ea typeface="+mn-ea"/>
                <a:cs typeface="+mn-cs"/>
              </a:rPr>
              <a:t> (4) y el </a:t>
            </a:r>
            <a:r>
              <a:rPr lang="en-US" sz="2800" b="1" baseline="0">
                <a:solidFill>
                  <a:srgbClr val="00FFFF"/>
                </a:solidFill>
                <a:latin typeface="Helvetica" pitchFamily="1" charset="0"/>
                <a:ea typeface="+mn-ea"/>
                <a:cs typeface="+mn-cs"/>
              </a:rPr>
              <a:t>Apocalipsis</a:t>
            </a:r>
            <a:r>
              <a:rPr lang="en-US" sz="2800" baseline="0">
                <a:solidFill>
                  <a:srgbClr val="FEF800"/>
                </a:solidFill>
                <a:latin typeface="Arial Black" pitchFamily="1" charset="0"/>
                <a:ea typeface="+mn-ea"/>
                <a:cs typeface="+mn-cs"/>
              </a:rPr>
              <a:t> (8).</a:t>
            </a:r>
          </a:p>
        </p:txBody>
      </p:sp>
      <p:sp>
        <p:nvSpPr>
          <p:cNvPr id="688424" name="Oval 296"/>
          <p:cNvSpPr>
            <a:spLocks noChangeArrowheads="1"/>
          </p:cNvSpPr>
          <p:nvPr/>
        </p:nvSpPr>
        <p:spPr bwMode="auto">
          <a:xfrm>
            <a:off x="4819650" y="4397375"/>
            <a:ext cx="1852613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425" name="Oval 297"/>
          <p:cNvSpPr>
            <a:spLocks noChangeArrowheads="1"/>
          </p:cNvSpPr>
          <p:nvPr/>
        </p:nvSpPr>
        <p:spPr bwMode="auto">
          <a:xfrm>
            <a:off x="3054350" y="4840288"/>
            <a:ext cx="2403475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426" name="Oval 298"/>
          <p:cNvSpPr>
            <a:spLocks noChangeArrowheads="1"/>
          </p:cNvSpPr>
          <p:nvPr/>
        </p:nvSpPr>
        <p:spPr bwMode="auto">
          <a:xfrm>
            <a:off x="6269038" y="3098800"/>
            <a:ext cx="1674812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427" name="Oval 299"/>
          <p:cNvSpPr>
            <a:spLocks noChangeArrowheads="1"/>
          </p:cNvSpPr>
          <p:nvPr/>
        </p:nvSpPr>
        <p:spPr bwMode="auto">
          <a:xfrm>
            <a:off x="7158038" y="2660650"/>
            <a:ext cx="1571625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428" name="Oval 300"/>
          <p:cNvSpPr>
            <a:spLocks noChangeArrowheads="1"/>
          </p:cNvSpPr>
          <p:nvPr/>
        </p:nvSpPr>
        <p:spPr bwMode="auto">
          <a:xfrm>
            <a:off x="5657850" y="1814513"/>
            <a:ext cx="2740025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78" name="Rectangle 50"/>
          <p:cNvSpPr>
            <a:spLocks noChangeArrowheads="1"/>
          </p:cNvSpPr>
          <p:nvPr/>
        </p:nvSpPr>
        <p:spPr bwMode="auto">
          <a:xfrm>
            <a:off x="8099425" y="6427788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66632" name="Text Box 192"/>
          <p:cNvSpPr txBox="1">
            <a:spLocks noChangeArrowheads="1"/>
          </p:cNvSpPr>
          <p:nvPr/>
        </p:nvSpPr>
        <p:spPr bwMode="auto">
          <a:xfrm>
            <a:off x="450850" y="6445250"/>
            <a:ext cx="9763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 baseline="0">
                <a:solidFill>
                  <a:srgbClr val="FFFFFF"/>
                </a:solidFill>
                <a:latin typeface="Arial" pitchFamily="1" charset="0"/>
                <a:ea typeface="+mn-ea"/>
                <a:cs typeface="+mn-cs"/>
              </a:rPr>
              <a:t>© </a:t>
            </a:r>
            <a:r>
              <a:rPr lang="en-US" sz="1000" b="1" baseline="0">
                <a:solidFill>
                  <a:srgbClr val="FFFFFF"/>
                </a:solidFill>
                <a:latin typeface="Arial" pitchFamily="1" charset="0"/>
                <a:ea typeface="+mn-ea"/>
                <a:cs typeface="+mn-cs"/>
              </a:rPr>
              <a:t>2012</a:t>
            </a:r>
            <a:r>
              <a:rPr lang="en-US" sz="900" b="1" baseline="0">
                <a:solidFill>
                  <a:srgbClr val="FFFFFF"/>
                </a:solidFill>
                <a:latin typeface="Arial" pitchFamily="1" charset="0"/>
                <a:ea typeface="+mn-ea"/>
                <a:cs typeface="+mn-cs"/>
              </a:rPr>
              <a:t> TBBMI</a:t>
            </a:r>
          </a:p>
        </p:txBody>
      </p:sp>
      <p:sp>
        <p:nvSpPr>
          <p:cNvPr id="688321" name="Rectangle 193"/>
          <p:cNvSpPr>
            <a:spLocks noChangeArrowheads="1"/>
          </p:cNvSpPr>
          <p:nvPr/>
        </p:nvSpPr>
        <p:spPr bwMode="auto">
          <a:xfrm>
            <a:off x="7624763" y="6435725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8435" name="Rectangle 307"/>
          <p:cNvSpPr>
            <a:spLocks noChangeArrowheads="1"/>
          </p:cNvSpPr>
          <p:nvPr/>
        </p:nvSpPr>
        <p:spPr bwMode="auto">
          <a:xfrm>
            <a:off x="8550275" y="6375400"/>
            <a:ext cx="323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en-US" sz="1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18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8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8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422" grpId="0" animBg="1"/>
      <p:bldP spid="688423" grpId="0" autoUpdateAnimBg="0"/>
      <p:bldP spid="688424" grpId="0" animBg="1"/>
      <p:bldP spid="688425" grpId="0" animBg="1"/>
      <p:bldP spid="688426" grpId="0" animBg="1"/>
      <p:bldP spid="688427" grpId="0" animBg="1"/>
      <p:bldP spid="6884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26699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6701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6707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26708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8619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718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26719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6720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26721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6722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6723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26724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6725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26728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grpSp>
        <p:nvGrpSpPr>
          <p:cNvPr id="68636" name="Group 5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68685" name="Rectangle 5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6" name="Rectangle 5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7" name="Rectangle 5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37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26746" name="Rectangle 58"/>
          <p:cNvSpPr>
            <a:spLocks noChangeArrowheads="1"/>
          </p:cNvSpPr>
          <p:nvPr/>
        </p:nvSpPr>
        <p:spPr bwMode="auto">
          <a:xfrm>
            <a:off x="809783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6755" name="Text Box 67"/>
          <p:cNvSpPr txBox="1">
            <a:spLocks noChangeArrowheads="1"/>
          </p:cNvSpPr>
          <p:nvPr/>
        </p:nvSpPr>
        <p:spPr bwMode="auto">
          <a:xfrm>
            <a:off x="165100" y="5353050"/>
            <a:ext cx="3438525" cy="87947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Comic Sans MS" pitchFamily="1" charset="0"/>
                <a:ea typeface="+mn-ea"/>
                <a:cs typeface="+mn-cs"/>
              </a:rPr>
              <a:t>Ayuda para el estudio #33 </a:t>
            </a:r>
          </a:p>
        </p:txBody>
      </p:sp>
      <p:sp>
        <p:nvSpPr>
          <p:cNvPr id="626756" name="Oval 68"/>
          <p:cNvSpPr>
            <a:spLocks noChangeArrowheads="1"/>
          </p:cNvSpPr>
          <p:nvPr/>
        </p:nvSpPr>
        <p:spPr bwMode="auto">
          <a:xfrm>
            <a:off x="3195638" y="68263"/>
            <a:ext cx="2224087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9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0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1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3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4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55" grpId="0" animBg="1" autoUpdateAnimBg="0"/>
      <p:bldP spid="6267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94277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4283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4288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4291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4292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670" name="Line 2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2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Line 2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Line 2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Line 2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Line 2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Line 2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Line 2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4301" name="Rectangle 29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94302" name="Rectangle 30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4303" name="Rectangle 31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94304" name="Rectangle 32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4305" name="Rectangle 33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4306" name="Rectangle 34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grpSp>
        <p:nvGrpSpPr>
          <p:cNvPr id="70686" name="Group 51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70691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2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87" name="Text Box 5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94328" name="Rectangle 56"/>
          <p:cNvSpPr>
            <a:spLocks noChangeArrowheads="1"/>
          </p:cNvSpPr>
          <p:nvPr/>
        </p:nvSpPr>
        <p:spPr bwMode="auto">
          <a:xfrm>
            <a:off x="8105775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4329" name="Rectangle 57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94338" name="Oval 66"/>
          <p:cNvSpPr>
            <a:spLocks noChangeArrowheads="1"/>
          </p:cNvSpPr>
          <p:nvPr/>
        </p:nvSpPr>
        <p:spPr bwMode="auto">
          <a:xfrm>
            <a:off x="2755900" y="906463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3079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30794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0795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0797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0803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2718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814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30815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0816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30817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0818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0819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30820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0821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grpSp>
        <p:nvGrpSpPr>
          <p:cNvPr id="72734" name="Group 5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72740" name="Rectangle 5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Rectangle 5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Rectangle 5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35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30842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30843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30851" name="Oval 67"/>
          <p:cNvSpPr>
            <a:spLocks noChangeArrowheads="1"/>
          </p:cNvSpPr>
          <p:nvPr/>
        </p:nvSpPr>
        <p:spPr bwMode="auto">
          <a:xfrm>
            <a:off x="6086475" y="569913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852" name="Oval 68"/>
          <p:cNvSpPr>
            <a:spLocks noChangeArrowheads="1"/>
          </p:cNvSpPr>
          <p:nvPr/>
        </p:nvSpPr>
        <p:spPr bwMode="auto">
          <a:xfrm>
            <a:off x="28575" y="554038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60400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820738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 baseline="0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598488" y="3217863"/>
            <a:ext cx="7858125" cy="4476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463550" y="6459538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chemeClr val="bg1"/>
                </a:solidFill>
                <a:latin typeface="Arial" charset="0"/>
              </a:rPr>
              <a:t>© 2012 TBBMI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620000" y="6440488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1488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720725" y="709613"/>
            <a:ext cx="76612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665163" y="660400"/>
            <a:ext cx="7793037" cy="5570538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WordArt 18"/>
          <p:cNvSpPr>
            <a:spLocks noChangeArrowheads="1" noChangeShapeType="1" noTextEdit="1"/>
          </p:cNvSpPr>
          <p:nvPr/>
        </p:nvSpPr>
        <p:spPr bwMode="auto">
          <a:xfrm>
            <a:off x="1790700" y="609600"/>
            <a:ext cx="7023100" cy="54197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Ahora…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cortemos y rebanemos...</a:t>
            </a: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32842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2843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2844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2845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2848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2849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32851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4769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62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32863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2864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32865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2866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2867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32868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2869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32874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32878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grpSp>
        <p:nvGrpSpPr>
          <p:cNvPr id="74787" name="Group 5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74795" name="Rectangle 5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6" name="Rectangle 5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7" name="Rectangle 5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88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32890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32891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32899" name="Oval 67"/>
          <p:cNvSpPr>
            <a:spLocks noChangeArrowheads="1"/>
          </p:cNvSpPr>
          <p:nvPr/>
        </p:nvSpPr>
        <p:spPr bwMode="auto">
          <a:xfrm>
            <a:off x="6467475" y="1898650"/>
            <a:ext cx="2173288" cy="72866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900" name="Oval 68"/>
          <p:cNvSpPr>
            <a:spLocks noChangeArrowheads="1"/>
          </p:cNvSpPr>
          <p:nvPr/>
        </p:nvSpPr>
        <p:spPr bwMode="auto">
          <a:xfrm>
            <a:off x="222250" y="1916113"/>
            <a:ext cx="2173288" cy="7286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901" name="Rectangle 69"/>
          <p:cNvSpPr>
            <a:spLocks noChangeArrowheads="1"/>
          </p:cNvSpPr>
          <p:nvPr/>
        </p:nvSpPr>
        <p:spPr bwMode="auto">
          <a:xfrm>
            <a:off x="6299200" y="2073275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32902" name="Rectangle 70"/>
          <p:cNvSpPr>
            <a:spLocks noChangeArrowheads="1"/>
          </p:cNvSpPr>
          <p:nvPr/>
        </p:nvSpPr>
        <p:spPr bwMode="auto">
          <a:xfrm>
            <a:off x="300038" y="2085975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96328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96330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6331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6333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6334" name="Rectangle 14"/>
          <p:cNvSpPr>
            <a:spLocks noChangeArrowheads="1"/>
          </p:cNvSpPr>
          <p:nvPr/>
        </p:nvSpPr>
        <p:spPr bwMode="auto">
          <a:xfrm>
            <a:off x="6299200" y="2073275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96335" name="Rectangle 15"/>
          <p:cNvSpPr>
            <a:spLocks noChangeArrowheads="1"/>
          </p:cNvSpPr>
          <p:nvPr/>
        </p:nvSpPr>
        <p:spPr bwMode="auto">
          <a:xfrm>
            <a:off x="300038" y="2085975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96336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6337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96339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6819" name="Line 2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2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Line 2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Line 2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2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9" name="Rectangle 29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96350" name="Rectangle 30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6351" name="Rectangle 31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96352" name="Rectangle 32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6353" name="Rectangle 33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6354" name="Rectangle 34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96355" name="Rectangle 35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6356" name="Rectangle 36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96360" name="Line 40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96361" name="Line 41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96364" name="Line 44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96365" name="Line 45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grpSp>
        <p:nvGrpSpPr>
          <p:cNvPr id="76839" name="Group 51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76847" name="Rectangle 5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8" name="Rectangle 5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9" name="Rectangle 5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40" name="Text Box 5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96376" name="Rectangle 56"/>
          <p:cNvSpPr>
            <a:spLocks noChangeArrowheads="1"/>
          </p:cNvSpPr>
          <p:nvPr/>
        </p:nvSpPr>
        <p:spPr bwMode="auto">
          <a:xfrm>
            <a:off x="809783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377" name="Rectangle 57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96378" name="Rectangle 58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96385" name="Oval 65"/>
          <p:cNvSpPr>
            <a:spLocks noChangeArrowheads="1"/>
          </p:cNvSpPr>
          <p:nvPr/>
        </p:nvSpPr>
        <p:spPr bwMode="auto">
          <a:xfrm>
            <a:off x="7008813" y="2682875"/>
            <a:ext cx="1666875" cy="6111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6" name="Oval 66"/>
          <p:cNvSpPr>
            <a:spLocks noChangeArrowheads="1"/>
          </p:cNvSpPr>
          <p:nvPr/>
        </p:nvSpPr>
        <p:spPr bwMode="auto">
          <a:xfrm>
            <a:off x="323850" y="2622550"/>
            <a:ext cx="1608138" cy="63341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7" name="Rectangle 67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49224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49226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9228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9229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9232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9233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49235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8865" name="Line 20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21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22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3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Line 24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5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Line 26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Line 27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44" name="Rectangle 28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49245" name="Rectangle 29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49246" name="Rectangle 30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49247" name="Rectangle 31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49248" name="Rectangle 32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49249" name="Rectangle 33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49250" name="Rectangle 34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49251" name="Rectangle 35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49252" name="Line 36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9253" name="Line 37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9254" name="Line 38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9255" name="Line 39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8887" name="Text Box 42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grpSp>
        <p:nvGrpSpPr>
          <p:cNvPr id="78888" name="Group 4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78905" name="Rectangle 4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6" name="Rectangle 4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7" name="Rectangle 4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89" name="Text Box 4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49264" name="Rectangle 4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9265" name="Rectangle 4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49266" name="Rectangle 5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49267" name="Rectangle 5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FFFF00"/>
                </a:solidFill>
                <a:latin typeface="Lucida Handwriting" charset="0"/>
              </a:rPr>
              <a:t>Gracia/</a:t>
            </a: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49268" name="Text Box 5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49270" name="Rectangle 54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FEF800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FEF800"/>
              </a:solidFill>
              <a:latin typeface="Lucida Handwriting" charset="0"/>
            </a:endParaRPr>
          </a:p>
        </p:txBody>
      </p:sp>
      <p:sp>
        <p:nvSpPr>
          <p:cNvPr id="649271" name="Text Box 55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49272" name="Oval 56"/>
          <p:cNvSpPr>
            <a:spLocks noChangeArrowheads="1"/>
          </p:cNvSpPr>
          <p:nvPr/>
        </p:nvSpPr>
        <p:spPr bwMode="auto">
          <a:xfrm>
            <a:off x="7216775" y="3397250"/>
            <a:ext cx="1649413" cy="64452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73" name="Oval 57"/>
          <p:cNvSpPr>
            <a:spLocks noChangeArrowheads="1"/>
          </p:cNvSpPr>
          <p:nvPr/>
        </p:nvSpPr>
        <p:spPr bwMode="auto">
          <a:xfrm>
            <a:off x="282575" y="3336925"/>
            <a:ext cx="1358900" cy="60960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99" name="Group 58"/>
          <p:cNvGrpSpPr>
            <a:grpSpLocks/>
          </p:cNvGrpSpPr>
          <p:nvPr/>
        </p:nvGrpSpPr>
        <p:grpSpPr bwMode="auto">
          <a:xfrm>
            <a:off x="1277938" y="3692525"/>
            <a:ext cx="6403975" cy="2355850"/>
            <a:chOff x="576" y="2166"/>
            <a:chExt cx="4034" cy="1484"/>
          </a:xfrm>
        </p:grpSpPr>
        <p:sp>
          <p:nvSpPr>
            <p:cNvPr id="649275" name="Line 59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649276" name="Line 60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649277" name="Rectangle 61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49278" name="Rectangle 62"/>
          <p:cNvSpPr>
            <a:spLocks noChangeArrowheads="1"/>
          </p:cNvSpPr>
          <p:nvPr/>
        </p:nvSpPr>
        <p:spPr bwMode="auto">
          <a:xfrm>
            <a:off x="6311900" y="2073275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49279" name="Rectangle 63"/>
          <p:cNvSpPr>
            <a:spLocks noChangeArrowheads="1"/>
          </p:cNvSpPr>
          <p:nvPr/>
        </p:nvSpPr>
        <p:spPr bwMode="auto">
          <a:xfrm>
            <a:off x="312738" y="2085975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1274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75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76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77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80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81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83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1284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80914" name="Line 2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2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2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Line 2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93" name="Rectangle 29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51294" name="Rectangle 30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1295" name="Rectangle 31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51296" name="Rectangle 32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1297" name="Rectangle 33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1298" name="Rectangle 34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51299" name="Rectangle 35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1300" name="Rectangle 36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1301" name="Line 37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1302" name="Line 38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1303" name="Line 39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1304" name="Line 40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1305" name="Line 41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1306" name="Line 42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0936" name="Text Box 43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grpSp>
        <p:nvGrpSpPr>
          <p:cNvPr id="80937" name="Group 44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0954" name="Rectangle 4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5" name="Rectangle 4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56" name="Rectangle 4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8" name="Text Box 48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51313" name="Rectangle 49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1314" name="Rectangle 50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51315" name="Rectangle 51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51316" name="Rectangle 52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FFFF00"/>
                </a:solidFill>
                <a:latin typeface="Lucida Handwriting" charset="0"/>
              </a:rPr>
              <a:t>Gracia/</a:t>
            </a: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1317" name="Text Box 53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1319" name="Rectangle 55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FEF800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FEF800"/>
              </a:solidFill>
              <a:latin typeface="Lucida Handwriting" charset="0"/>
            </a:endParaRPr>
          </a:p>
        </p:txBody>
      </p:sp>
      <p:sp>
        <p:nvSpPr>
          <p:cNvPr id="651320" name="Text Box 56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51321" name="Oval 57"/>
          <p:cNvSpPr>
            <a:spLocks noChangeArrowheads="1"/>
          </p:cNvSpPr>
          <p:nvPr/>
        </p:nvSpPr>
        <p:spPr bwMode="auto">
          <a:xfrm>
            <a:off x="6780213" y="3776663"/>
            <a:ext cx="2328862" cy="534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322" name="Oval 58"/>
          <p:cNvSpPr>
            <a:spLocks noChangeArrowheads="1"/>
          </p:cNvSpPr>
          <p:nvPr/>
        </p:nvSpPr>
        <p:spPr bwMode="auto">
          <a:xfrm>
            <a:off x="166688" y="3711575"/>
            <a:ext cx="1925637" cy="56673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48" name="Group 59"/>
          <p:cNvGrpSpPr>
            <a:grpSpLocks/>
          </p:cNvGrpSpPr>
          <p:nvPr/>
        </p:nvGrpSpPr>
        <p:grpSpPr bwMode="auto">
          <a:xfrm>
            <a:off x="1149350" y="4106863"/>
            <a:ext cx="6403975" cy="2355850"/>
            <a:chOff x="576" y="2166"/>
            <a:chExt cx="4034" cy="1484"/>
          </a:xfrm>
        </p:grpSpPr>
        <p:sp>
          <p:nvSpPr>
            <p:cNvPr id="651324" name="Line 60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  <p:sp>
          <p:nvSpPr>
            <p:cNvPr id="651325" name="Line 61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651326" name="Rectangle 62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51327" name="Rectangle 63"/>
          <p:cNvSpPr>
            <a:spLocks noChangeArrowheads="1"/>
          </p:cNvSpPr>
          <p:nvPr/>
        </p:nvSpPr>
        <p:spPr bwMode="auto">
          <a:xfrm>
            <a:off x="6299200" y="2073275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51328" name="Rectangle 64"/>
          <p:cNvSpPr>
            <a:spLocks noChangeArrowheads="1"/>
          </p:cNvSpPr>
          <p:nvPr/>
        </p:nvSpPr>
        <p:spPr bwMode="auto">
          <a:xfrm>
            <a:off x="300038" y="2085975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3322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28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29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31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3332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82962" name="Line 2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2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2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2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Line 2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Line 2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3341" name="Rectangle 29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53342" name="Rectangle 30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3343" name="Rectangle 31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53344" name="Rectangle 32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3345" name="Rectangle 33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3346" name="Rectangle 34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53347" name="Rectangle 35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3348" name="Rectangle 36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3349" name="Rectangle 37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3350" name="Rectangle 38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3351" name="Rectangle 39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53352" name="Line 40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3" name="Line 41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4" name="Line 42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5" name="Line 43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6" name="Line 44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7" name="Line 45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8" name="Line 46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3359" name="Line 47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2989" name="Text Box 4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grpSp>
        <p:nvGrpSpPr>
          <p:cNvPr id="82990" name="Group 49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3049" name="Rectangle 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0" name="Rectangle 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1" name="Rectangle 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91" name="Text Box 5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53366" name="Rectangle 54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3367" name="Rectangle 55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53368" name="Rectangle 56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53369" name="Rectangle 57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3370" name="Text Box 58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3371" name="Rectangle 59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53373" name="Rectangle 61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3374" name="Text Box 62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53375" name="AutoShape 63"/>
          <p:cNvSpPr>
            <a:spLocks noChangeArrowheads="1"/>
          </p:cNvSpPr>
          <p:nvPr/>
        </p:nvSpPr>
        <p:spPr bwMode="auto">
          <a:xfrm>
            <a:off x="38100" y="4260850"/>
            <a:ext cx="177800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3376" name="AutoShape 64"/>
          <p:cNvSpPr>
            <a:spLocks noChangeArrowheads="1"/>
          </p:cNvSpPr>
          <p:nvPr/>
        </p:nvSpPr>
        <p:spPr bwMode="auto">
          <a:xfrm>
            <a:off x="7112000" y="4270375"/>
            <a:ext cx="197485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3377" name="Rectangle 65"/>
          <p:cNvSpPr>
            <a:spLocks noChangeArrowheads="1"/>
          </p:cNvSpPr>
          <p:nvPr/>
        </p:nvSpPr>
        <p:spPr bwMode="auto">
          <a:xfrm>
            <a:off x="396875" y="2762250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53378" name="Rectangle 66"/>
          <p:cNvSpPr>
            <a:spLocks noChangeArrowheads="1"/>
          </p:cNvSpPr>
          <p:nvPr/>
        </p:nvSpPr>
        <p:spPr bwMode="auto">
          <a:xfrm>
            <a:off x="6299200" y="2073275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53379" name="Rectangle 67"/>
          <p:cNvSpPr>
            <a:spLocks noChangeArrowheads="1"/>
          </p:cNvSpPr>
          <p:nvPr/>
        </p:nvSpPr>
        <p:spPr bwMode="auto">
          <a:xfrm>
            <a:off x="300038" y="2085975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83005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06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07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08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09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0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1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2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3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4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5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6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7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8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19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0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1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2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23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4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25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26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7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28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29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30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31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32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3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4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5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6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7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8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9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0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1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2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3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4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5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6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47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8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891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6311900" y="21193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378895" name="Rectangle 15"/>
          <p:cNvSpPr>
            <a:spLocks noChangeArrowheads="1"/>
          </p:cNvSpPr>
          <p:nvPr/>
        </p:nvSpPr>
        <p:spPr bwMode="auto">
          <a:xfrm>
            <a:off x="312738" y="21193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378896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897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898" name="Rectangle 18"/>
          <p:cNvSpPr>
            <a:spLocks noChangeArrowheads="1"/>
          </p:cNvSpPr>
          <p:nvPr/>
        </p:nvSpPr>
        <p:spPr bwMode="auto">
          <a:xfrm>
            <a:off x="396875" y="27797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378900" name="Rectangle 20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901" name="Rectangle 21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378902" name="Rectangle 22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378903" name="Rectangle 23"/>
          <p:cNvSpPr>
            <a:spLocks noChangeArrowheads="1"/>
          </p:cNvSpPr>
          <p:nvPr/>
        </p:nvSpPr>
        <p:spPr bwMode="auto">
          <a:xfrm>
            <a:off x="623888" y="3513138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85015" name="Line 24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Line 25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Line 26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Line 27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28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Line 29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Line 30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Line 31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2" name="Rectangle 32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378913" name="Rectangle 33"/>
          <p:cNvSpPr>
            <a:spLocks noChangeArrowheads="1"/>
          </p:cNvSpPr>
          <p:nvPr/>
        </p:nvSpPr>
        <p:spPr bwMode="auto">
          <a:xfrm>
            <a:off x="57499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378914" name="Rectangle 34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378915" name="Rectangle 35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378916" name="Rectangle 36"/>
          <p:cNvSpPr>
            <a:spLocks noChangeArrowheads="1"/>
          </p:cNvSpPr>
          <p:nvPr/>
        </p:nvSpPr>
        <p:spPr bwMode="auto">
          <a:xfrm rot="19276533">
            <a:off x="5300663" y="3852863"/>
            <a:ext cx="1171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378917" name="Rectangle 37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378918" name="Rectangle 38"/>
          <p:cNvSpPr>
            <a:spLocks noChangeArrowheads="1"/>
          </p:cNvSpPr>
          <p:nvPr/>
        </p:nvSpPr>
        <p:spPr bwMode="auto">
          <a:xfrm rot="240000">
            <a:off x="2187575" y="4841875"/>
            <a:ext cx="1254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378919" name="Rectangle 39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378920" name="Rectangle 40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378921" name="Rectangle 41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378922" name="Rectangle 42"/>
          <p:cNvSpPr>
            <a:spLocks noChangeArrowheads="1"/>
          </p:cNvSpPr>
          <p:nvPr/>
        </p:nvSpPr>
        <p:spPr bwMode="auto">
          <a:xfrm>
            <a:off x="-98425" y="5438775"/>
            <a:ext cx="20526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378923" name="Rectangle 43"/>
          <p:cNvSpPr>
            <a:spLocks noChangeArrowheads="1"/>
          </p:cNvSpPr>
          <p:nvPr/>
        </p:nvSpPr>
        <p:spPr bwMode="auto">
          <a:xfrm>
            <a:off x="7091363" y="5464175"/>
            <a:ext cx="20018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378926" name="Text Box 46"/>
          <p:cNvSpPr txBox="1">
            <a:spLocks noChangeArrowheads="1"/>
          </p:cNvSpPr>
          <p:nvPr/>
        </p:nvSpPr>
        <p:spPr bwMode="auto">
          <a:xfrm>
            <a:off x="247650" y="3857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378927" name="Text Box 47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378928" name="Line 48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29" name="Line 49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30" name="Line 50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31" name="Line 51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32" name="Line 52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33" name="Line 53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34" name="Line 54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378935" name="Line 55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grpSp>
        <p:nvGrpSpPr>
          <p:cNvPr id="85045" name="Group 56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5108" name="Rectangle 5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9" name="Rectangle 5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10" name="Rectangle 5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46" name="Text Box 61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78942" name="Rectangle 62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43" name="Rectangle 63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619125" y="4167188"/>
            <a:ext cx="3108325" cy="1544637"/>
            <a:chOff x="653" y="2555"/>
            <a:chExt cx="1958" cy="973"/>
          </a:xfrm>
        </p:grpSpPr>
        <p:grpSp>
          <p:nvGrpSpPr>
            <p:cNvPr id="85104" name="Group 75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85106" name="AutoShape 76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rgbClr val="26FB0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107" name="Rectangle 77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58" name="Text Box 78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0">
                  <a:solidFill>
                    <a:srgbClr val="000066"/>
                  </a:solidFill>
                  <a:latin typeface="Times" pitchFamily="1" charset="0"/>
                  <a:ea typeface="+mn-ea"/>
                  <a:cs typeface="+mn-cs"/>
                </a:rPr>
                <a:t>¡¡¡Génesis 12!!!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1916113" y="3113088"/>
            <a:ext cx="3554412" cy="989012"/>
            <a:chOff x="1207" y="1975"/>
            <a:chExt cx="2239" cy="623"/>
          </a:xfrm>
        </p:grpSpPr>
        <p:grpSp>
          <p:nvGrpSpPr>
            <p:cNvPr id="85098" name="Group 81"/>
            <p:cNvGrpSpPr>
              <a:grpSpLocks/>
            </p:cNvGrpSpPr>
            <p:nvPr/>
          </p:nvGrpSpPr>
          <p:grpSpPr bwMode="auto">
            <a:xfrm>
              <a:off x="1207" y="1975"/>
              <a:ext cx="2239" cy="623"/>
              <a:chOff x="1013" y="1875"/>
              <a:chExt cx="2239" cy="623"/>
            </a:xfrm>
          </p:grpSpPr>
          <p:grpSp>
            <p:nvGrpSpPr>
              <p:cNvPr id="85100" name="Group 82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85102" name="Rectangle 83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0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2800" b="1" baseline="0">
                    <a:latin typeface="Times" charset="0"/>
                  </a:endParaRPr>
                </a:p>
              </p:txBody>
            </p:sp>
          </p:grpSp>
          <p:sp>
            <p:nvSpPr>
              <p:cNvPr id="85101" name="AutoShape 85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99" name="Text Box 86"/>
            <p:cNvSpPr txBox="1">
              <a:spLocks noChangeArrowheads="1"/>
            </p:cNvSpPr>
            <p:nvPr/>
          </p:nvSpPr>
          <p:spPr bwMode="auto">
            <a:xfrm>
              <a:off x="1826" y="1991"/>
              <a:ext cx="1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 baseline="0">
                  <a:latin typeface="Times" charset="0"/>
                </a:rPr>
                <a:t>Abraham</a:t>
              </a:r>
            </a:p>
          </p:txBody>
        </p:sp>
      </p:grpSp>
      <p:sp>
        <p:nvSpPr>
          <p:cNvPr id="378969" name="Rectangle 89"/>
          <p:cNvSpPr>
            <a:spLocks noChangeArrowheads="1"/>
          </p:cNvSpPr>
          <p:nvPr/>
        </p:nvSpPr>
        <p:spPr bwMode="auto">
          <a:xfrm>
            <a:off x="8094663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76" name="Rectangle 96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378977" name="Rectangle 97"/>
          <p:cNvSpPr>
            <a:spLocks noChangeArrowheads="1"/>
          </p:cNvSpPr>
          <p:nvPr/>
        </p:nvSpPr>
        <p:spPr bwMode="auto">
          <a:xfrm>
            <a:off x="7620000" y="643890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5054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6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7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58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9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0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1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2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3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4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5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6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7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68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9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0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1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2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3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4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75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6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77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8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79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80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81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2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3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4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5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6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7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8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89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0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91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2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3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4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95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6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97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70042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700424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700425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700426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28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29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30" name="Rectangle 14"/>
          <p:cNvSpPr>
            <a:spLocks noChangeArrowheads="1"/>
          </p:cNvSpPr>
          <p:nvPr/>
        </p:nvSpPr>
        <p:spPr bwMode="auto">
          <a:xfrm>
            <a:off x="6311900" y="21193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700431" name="Rectangle 15"/>
          <p:cNvSpPr>
            <a:spLocks noChangeArrowheads="1"/>
          </p:cNvSpPr>
          <p:nvPr/>
        </p:nvSpPr>
        <p:spPr bwMode="auto">
          <a:xfrm>
            <a:off x="312738" y="21193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700432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33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34" name="Rectangle 18"/>
          <p:cNvSpPr>
            <a:spLocks noChangeArrowheads="1"/>
          </p:cNvSpPr>
          <p:nvPr/>
        </p:nvSpPr>
        <p:spPr bwMode="auto">
          <a:xfrm>
            <a:off x="396875" y="27797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700435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36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700437" name="Rectangle 2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700438" name="Rectangle 22"/>
          <p:cNvSpPr>
            <a:spLocks noChangeArrowheads="1"/>
          </p:cNvSpPr>
          <p:nvPr/>
        </p:nvSpPr>
        <p:spPr bwMode="auto">
          <a:xfrm>
            <a:off x="623888" y="3513138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7" name="Rectangle 31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700448" name="Rectangle 32"/>
          <p:cNvSpPr>
            <a:spLocks noChangeArrowheads="1"/>
          </p:cNvSpPr>
          <p:nvPr/>
        </p:nvSpPr>
        <p:spPr bwMode="auto">
          <a:xfrm>
            <a:off x="57499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700449" name="Rectangle 33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700450" name="Rectangle 34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700451" name="Rectangle 35"/>
          <p:cNvSpPr>
            <a:spLocks noChangeArrowheads="1"/>
          </p:cNvSpPr>
          <p:nvPr/>
        </p:nvSpPr>
        <p:spPr bwMode="auto">
          <a:xfrm rot="19276533">
            <a:off x="5300663" y="3852863"/>
            <a:ext cx="11715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700452" name="Rectangle 36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700453" name="Rectangle 37"/>
          <p:cNvSpPr>
            <a:spLocks noChangeArrowheads="1"/>
          </p:cNvSpPr>
          <p:nvPr/>
        </p:nvSpPr>
        <p:spPr bwMode="auto">
          <a:xfrm rot="240000">
            <a:off x="2187575" y="4841875"/>
            <a:ext cx="1254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700454" name="Rectangle 38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700455" name="Rectangle 39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700456" name="Rectangle 40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700457" name="Rectangle 41"/>
          <p:cNvSpPr>
            <a:spLocks noChangeArrowheads="1"/>
          </p:cNvSpPr>
          <p:nvPr/>
        </p:nvSpPr>
        <p:spPr bwMode="auto">
          <a:xfrm>
            <a:off x="-98425" y="5438775"/>
            <a:ext cx="20526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700458" name="Rectangle 42"/>
          <p:cNvSpPr>
            <a:spLocks noChangeArrowheads="1"/>
          </p:cNvSpPr>
          <p:nvPr/>
        </p:nvSpPr>
        <p:spPr bwMode="auto">
          <a:xfrm>
            <a:off x="7091363" y="5464175"/>
            <a:ext cx="20018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700459" name="Text Box 43"/>
          <p:cNvSpPr txBox="1">
            <a:spLocks noChangeArrowheads="1"/>
          </p:cNvSpPr>
          <p:nvPr/>
        </p:nvSpPr>
        <p:spPr bwMode="auto">
          <a:xfrm>
            <a:off x="247650" y="3857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700460" name="Text Box 44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700461" name="Line 45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2" name="Line 46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3" name="Line 47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4" name="Line 48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5" name="Line 49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6" name="Line 50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7" name="Line 51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700468" name="Line 52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grpSp>
        <p:nvGrpSpPr>
          <p:cNvPr id="87093" name="Group 5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7160" name="Rectangle 5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61" name="Rectangle 5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62" name="Rectangle 5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94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00474" name="Rectangle 58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0475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700476" name="Rectangle 60"/>
          <p:cNvSpPr>
            <a:spLocks noChangeArrowheads="1"/>
          </p:cNvSpPr>
          <p:nvPr/>
        </p:nvSpPr>
        <p:spPr bwMode="auto">
          <a:xfrm>
            <a:off x="1597025" y="5768975"/>
            <a:ext cx="2420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700477" name="Oval 61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99" name="Group 62"/>
          <p:cNvGrpSpPr>
            <a:grpSpLocks/>
          </p:cNvGrpSpPr>
          <p:nvPr/>
        </p:nvGrpSpPr>
        <p:grpSpPr bwMode="auto">
          <a:xfrm>
            <a:off x="619125" y="4167188"/>
            <a:ext cx="3108325" cy="1544637"/>
            <a:chOff x="653" y="2555"/>
            <a:chExt cx="1958" cy="973"/>
          </a:xfrm>
        </p:grpSpPr>
        <p:grpSp>
          <p:nvGrpSpPr>
            <p:cNvPr id="87156" name="Group 63"/>
            <p:cNvGrpSpPr>
              <a:grpSpLocks/>
            </p:cNvGrpSpPr>
            <p:nvPr/>
          </p:nvGrpSpPr>
          <p:grpSpPr bwMode="auto">
            <a:xfrm>
              <a:off x="653" y="2555"/>
              <a:ext cx="1958" cy="973"/>
              <a:chOff x="568" y="2544"/>
              <a:chExt cx="1958" cy="973"/>
            </a:xfrm>
          </p:grpSpPr>
          <p:sp>
            <p:nvSpPr>
              <p:cNvPr id="87158" name="AutoShape 64"/>
              <p:cNvSpPr>
                <a:spLocks noChangeArrowheads="1"/>
              </p:cNvSpPr>
              <p:nvPr/>
            </p:nvSpPr>
            <p:spPr bwMode="auto">
              <a:xfrm rot="-9360000">
                <a:off x="1560" y="3291"/>
                <a:ext cx="966" cy="226"/>
              </a:xfrm>
              <a:prstGeom prst="rightArrow">
                <a:avLst>
                  <a:gd name="adj1" fmla="val 50000"/>
                  <a:gd name="adj2" fmla="val 213737"/>
                </a:avLst>
              </a:prstGeom>
              <a:solidFill>
                <a:srgbClr val="26FB0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59" name="Rectangle 65"/>
              <p:cNvSpPr>
                <a:spLocks noChangeArrowheads="1"/>
              </p:cNvSpPr>
              <p:nvPr/>
            </p:nvSpPr>
            <p:spPr bwMode="auto">
              <a:xfrm>
                <a:off x="568" y="2544"/>
                <a:ext cx="1680" cy="408"/>
              </a:xfrm>
              <a:prstGeom prst="rect">
                <a:avLst/>
              </a:prstGeom>
              <a:solidFill>
                <a:srgbClr val="FAFD00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0482" name="Text Box 66"/>
            <p:cNvSpPr txBox="1">
              <a:spLocks noChangeArrowheads="1"/>
            </p:cNvSpPr>
            <p:nvPr/>
          </p:nvSpPr>
          <p:spPr bwMode="auto">
            <a:xfrm>
              <a:off x="693" y="2587"/>
              <a:ext cx="1784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787878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baseline="0">
                  <a:solidFill>
                    <a:srgbClr val="000066"/>
                  </a:solidFill>
                  <a:latin typeface="Times" pitchFamily="1" charset="0"/>
                  <a:ea typeface="+mn-ea"/>
                  <a:cs typeface="+mn-cs"/>
                </a:rPr>
                <a:t>¡¡¡Génesis 12!!!</a:t>
              </a:r>
            </a:p>
          </p:txBody>
        </p:sp>
      </p:grpSp>
      <p:grpSp>
        <p:nvGrpSpPr>
          <p:cNvPr id="87100" name="Group 67"/>
          <p:cNvGrpSpPr>
            <a:grpSpLocks/>
          </p:cNvGrpSpPr>
          <p:nvPr/>
        </p:nvGrpSpPr>
        <p:grpSpPr bwMode="auto">
          <a:xfrm>
            <a:off x="1916113" y="3113088"/>
            <a:ext cx="3554412" cy="989012"/>
            <a:chOff x="1207" y="1975"/>
            <a:chExt cx="2239" cy="623"/>
          </a:xfrm>
        </p:grpSpPr>
        <p:grpSp>
          <p:nvGrpSpPr>
            <p:cNvPr id="87150" name="Group 68"/>
            <p:cNvGrpSpPr>
              <a:grpSpLocks/>
            </p:cNvGrpSpPr>
            <p:nvPr/>
          </p:nvGrpSpPr>
          <p:grpSpPr bwMode="auto">
            <a:xfrm>
              <a:off x="1207" y="1975"/>
              <a:ext cx="2239" cy="623"/>
              <a:chOff x="1013" y="1875"/>
              <a:chExt cx="2239" cy="623"/>
            </a:xfrm>
          </p:grpSpPr>
          <p:grpSp>
            <p:nvGrpSpPr>
              <p:cNvPr id="87152" name="Group 69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08"/>
                <a:chOff x="1358" y="1104"/>
                <a:chExt cx="1680" cy="408"/>
              </a:xfrm>
            </p:grpSpPr>
            <p:sp>
              <p:nvSpPr>
                <p:cNvPr id="87154" name="Rectangle 70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1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aseline="-25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sz="2800" b="1" baseline="0">
                    <a:latin typeface="Times" charset="0"/>
                  </a:endParaRPr>
                </a:p>
              </p:txBody>
            </p:sp>
          </p:grpSp>
          <p:sp>
            <p:nvSpPr>
              <p:cNvPr id="87153" name="AutoShape 72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417 w 21600"/>
                  <a:gd name="T13" fmla="*/ 2900 h 21600"/>
                  <a:gd name="T14" fmla="*/ 18237 w 21600"/>
                  <a:gd name="T15" fmla="*/ 92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51" name="Text Box 73"/>
            <p:cNvSpPr txBox="1">
              <a:spLocks noChangeArrowheads="1"/>
            </p:cNvSpPr>
            <p:nvPr/>
          </p:nvSpPr>
          <p:spPr bwMode="auto">
            <a:xfrm>
              <a:off x="1826" y="1991"/>
              <a:ext cx="1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 baseline="0">
                  <a:latin typeface="Times" charset="0"/>
                </a:rPr>
                <a:t>Abraham</a:t>
              </a:r>
            </a:p>
          </p:txBody>
        </p:sp>
      </p:grpSp>
      <p:sp>
        <p:nvSpPr>
          <p:cNvPr id="700492" name="Rectangle 76"/>
          <p:cNvSpPr>
            <a:spLocks noChangeArrowheads="1"/>
          </p:cNvSpPr>
          <p:nvPr/>
        </p:nvSpPr>
        <p:spPr bwMode="auto">
          <a:xfrm>
            <a:off x="8099425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36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0494" name="Rectangle 78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700495" name="Rectangle 79"/>
          <p:cNvSpPr>
            <a:spLocks noChangeArrowheads="1"/>
          </p:cNvSpPr>
          <p:nvPr/>
        </p:nvSpPr>
        <p:spPr bwMode="auto">
          <a:xfrm>
            <a:off x="7620000" y="642620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104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05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06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07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08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9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0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2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3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4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5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6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7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18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9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0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1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22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3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24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25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6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27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28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29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30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31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2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3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4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5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6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7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8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39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0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41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2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3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4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45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6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147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91" name="AutoShape 75" descr="Dark horizontal"/>
          <p:cNvSpPr>
            <a:spLocks noChangeArrowheads="1"/>
          </p:cNvSpPr>
          <p:nvPr/>
        </p:nvSpPr>
        <p:spPr bwMode="auto">
          <a:xfrm rot="16200000" flipH="1">
            <a:off x="3579813" y="1652588"/>
            <a:ext cx="4065587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baseline="0"/>
          </a:p>
        </p:txBody>
      </p:sp>
      <p:sp>
        <p:nvSpPr>
          <p:cNvPr id="700490" name="AutoShape 74" descr="Dark vertical"/>
          <p:cNvSpPr>
            <a:spLocks noChangeArrowheads="1"/>
          </p:cNvSpPr>
          <p:nvPr/>
        </p:nvSpPr>
        <p:spPr bwMode="auto">
          <a:xfrm rot="5400000">
            <a:off x="-923925" y="4137025"/>
            <a:ext cx="3997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91" grpId="0" animBg="1" autoUpdateAnimBg="0"/>
      <p:bldP spid="7004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5364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55366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0080FF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5368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5369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5370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71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72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73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74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55375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55376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77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0080FF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78" name="Rectangle 18"/>
          <p:cNvSpPr>
            <a:spLocks noChangeArrowheads="1"/>
          </p:cNvSpPr>
          <p:nvPr/>
        </p:nvSpPr>
        <p:spPr bwMode="auto">
          <a:xfrm>
            <a:off x="396875" y="27162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55379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5380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9" name="Rectangle 29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55390" name="Rectangle 30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5391" name="Rectangle 31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55392" name="Rectangle 32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5393" name="Rectangle 33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5394" name="Rectangle 34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55395" name="Rectangle 35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5396" name="Rectangle 36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5397" name="Rectangle 37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5398" name="Rectangle 38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5399" name="Rectangle 39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55400" name="Line 40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1" name="Line 41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2" name="Line 42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3" name="Line 43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4" name="Line 44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5" name="Line 45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6" name="Line 46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5407" name="Rectangle 47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5409" name="Rectangle 49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89138" name="Group 5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89193" name="Rectangle 5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4" name="Rectangle 5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5" name="Rectangle 5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39" name="Text Box 54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0080FF"/>
                </a:solidFill>
              </a:rPr>
              <a:t> </a:t>
            </a:r>
          </a:p>
        </p:txBody>
      </p:sp>
      <p:sp>
        <p:nvSpPr>
          <p:cNvPr id="655415" name="Rectangle 55"/>
          <p:cNvSpPr>
            <a:spLocks noChangeArrowheads="1"/>
          </p:cNvSpPr>
          <p:nvPr/>
        </p:nvSpPr>
        <p:spPr bwMode="auto">
          <a:xfrm>
            <a:off x="8099425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16" name="Rectangle 56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55417" name="Rectangle 57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55418" name="Rectangle 58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Gracia/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5419" name="Text Box 59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0080FF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5420" name="Rectangle 60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655422" name="Rectangle 62"/>
          <p:cNvSpPr>
            <a:spLocks noChangeArrowheads="1"/>
          </p:cNvSpPr>
          <p:nvPr/>
        </p:nvSpPr>
        <p:spPr bwMode="auto">
          <a:xfrm>
            <a:off x="509588" y="3441700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5423" name="Text Box 63"/>
          <p:cNvSpPr txBox="1">
            <a:spLocks noChangeArrowheads="1"/>
          </p:cNvSpPr>
          <p:nvPr/>
        </p:nvSpPr>
        <p:spPr bwMode="auto">
          <a:xfrm>
            <a:off x="247650" y="3786188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0080FF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55424" name="Line 64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89149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50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51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52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53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4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5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6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7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8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59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0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1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2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63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4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5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6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67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8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69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0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1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2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73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74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75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76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7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8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9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0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1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2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3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4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5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86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7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8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9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90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1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92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57414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7418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19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0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1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2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57423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57424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5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6" name="Rectangle 18"/>
          <p:cNvSpPr>
            <a:spLocks noChangeArrowheads="1"/>
          </p:cNvSpPr>
          <p:nvPr/>
        </p:nvSpPr>
        <p:spPr bwMode="auto">
          <a:xfrm>
            <a:off x="396875" y="27162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57427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8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7429" name="Rectangle 21"/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FEF800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FEF800"/>
              </a:solidFill>
              <a:latin typeface="Lucida Handwriting" charset="0"/>
            </a:endParaRPr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38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57439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7440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57441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7442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7443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57444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7445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7446" name="Rectangle 38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7447" name="Rectangle 39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7448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57449" name="Text Box 41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57450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1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2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3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4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5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6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7" name="Line 49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7458" name="Rectangle 50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sp>
        <p:nvSpPr>
          <p:cNvPr id="657460" name="Rectangle 52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1189" name="Group 5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1241" name="Rectangle 5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42" name="Rectangle 5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43" name="Rectangle 5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90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57466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7467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57468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57469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FFFF00"/>
                </a:solidFill>
                <a:latin typeface="Lucida Handwriting" charset="0"/>
              </a:rPr>
              <a:t>Gracia/</a:t>
            </a: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7470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7471" name="Rectangle 63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91197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98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99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00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01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2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3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4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5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6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7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8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9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10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11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12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13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14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15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16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17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18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19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0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21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22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23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24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5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6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7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8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29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0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1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2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3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34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5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6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7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38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39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240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3421063" y="169863"/>
            <a:ext cx="1638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1600 años</a:t>
            </a:r>
          </a:p>
        </p:txBody>
      </p:sp>
      <p:sp>
        <p:nvSpPr>
          <p:cNvPr id="659461" name="Rectangle 5"/>
          <p:cNvSpPr>
            <a:spLocks noChangeArrowheads="1"/>
          </p:cNvSpPr>
          <p:nvPr/>
        </p:nvSpPr>
        <p:spPr bwMode="auto">
          <a:xfrm>
            <a:off x="3414713" y="531813"/>
            <a:ext cx="1685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40 autores</a:t>
            </a:r>
          </a:p>
        </p:txBody>
      </p:sp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3670300" y="968375"/>
            <a:ext cx="16859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baseline="0">
                <a:solidFill>
                  <a:srgbClr val="FEF800"/>
                </a:solidFill>
                <a:latin typeface="Times" pitchFamily="1" charset="0"/>
                <a:ea typeface="+mn-ea"/>
                <a:cs typeface="+mn-cs"/>
              </a:rPr>
              <a:t>Un tema: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6359525" y="709613"/>
            <a:ext cx="248761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“Nuevo” 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9465" name="Rectangle 9"/>
          <p:cNvSpPr>
            <a:spLocks noChangeArrowheads="1"/>
          </p:cNvSpPr>
          <p:nvPr/>
        </p:nvSpPr>
        <p:spPr bwMode="auto">
          <a:xfrm>
            <a:off x="280988" y="700088"/>
            <a:ext cx="24876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“Antiguo” </a:t>
            </a:r>
          </a:p>
          <a:p>
            <a:pPr algn="ctr">
              <a:defRPr/>
            </a:pPr>
            <a:r>
              <a:rPr lang="en-US" sz="28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Testamento</a:t>
            </a:r>
          </a:p>
        </p:txBody>
      </p:sp>
      <p:sp>
        <p:nvSpPr>
          <p:cNvPr id="659466" name="Rectangle 10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67" name="Rectangle 11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68" name="Rectangle 12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69" name="Rectangle 13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70" name="Rectangle 14"/>
          <p:cNvSpPr>
            <a:spLocks noChangeArrowheads="1"/>
          </p:cNvSpPr>
          <p:nvPr/>
        </p:nvSpPr>
        <p:spPr bwMode="auto">
          <a:xfrm>
            <a:off x="6311900" y="2017713"/>
            <a:ext cx="2171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  “27” libros</a:t>
            </a:r>
          </a:p>
        </p:txBody>
      </p:sp>
      <p:sp>
        <p:nvSpPr>
          <p:cNvPr id="659471" name="Rectangle 15"/>
          <p:cNvSpPr>
            <a:spLocks noChangeArrowheads="1"/>
          </p:cNvSpPr>
          <p:nvPr/>
        </p:nvSpPr>
        <p:spPr bwMode="auto">
          <a:xfrm>
            <a:off x="312738" y="2030413"/>
            <a:ext cx="1965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“39” libros</a:t>
            </a:r>
          </a:p>
        </p:txBody>
      </p:sp>
      <p:sp>
        <p:nvSpPr>
          <p:cNvPr id="659472" name="Rectangle 16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73" name="Rectangle 17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74" name="Rectangle 18"/>
          <p:cNvSpPr>
            <a:spLocks noChangeArrowheads="1"/>
          </p:cNvSpPr>
          <p:nvPr/>
        </p:nvSpPr>
        <p:spPr bwMode="auto">
          <a:xfrm>
            <a:off x="396875" y="2716213"/>
            <a:ext cx="13700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Hebreo</a:t>
            </a:r>
          </a:p>
        </p:txBody>
      </p:sp>
      <p:sp>
        <p:nvSpPr>
          <p:cNvPr id="659475" name="Rectangle 19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76" name="Rectangle 20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 baseline="0">
              <a:solidFill>
                <a:srgbClr val="FFFF00"/>
              </a:solidFill>
              <a:latin typeface="Times" pitchFamily="1" charset="0"/>
              <a:ea typeface="+mn-ea"/>
              <a:cs typeface="+mn-cs"/>
            </a:endParaRPr>
          </a:p>
        </p:txBody>
      </p:sp>
      <p:sp>
        <p:nvSpPr>
          <p:cNvPr id="659477" name="Rectangle 21"/>
          <p:cNvSpPr>
            <a:spLocks noChangeArrowheads="1"/>
          </p:cNvSpPr>
          <p:nvPr/>
        </p:nvSpPr>
        <p:spPr bwMode="auto">
          <a:xfrm>
            <a:off x="509588" y="3386138"/>
            <a:ext cx="1136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2400" b="1" baseline="0">
                <a:solidFill>
                  <a:srgbClr val="FEF800"/>
                </a:solidFill>
                <a:latin typeface="Lucida Handwriting" charset="0"/>
              </a:rPr>
              <a:t>Ley/</a:t>
            </a:r>
            <a:endParaRPr lang="en-US" sz="1800" b="1" baseline="0">
              <a:solidFill>
                <a:srgbClr val="FEF800"/>
              </a:solidFill>
              <a:latin typeface="Lucida Handwriting" charset="0"/>
            </a:endParaRP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 rot="5246759">
            <a:off x="3475831" y="3786982"/>
            <a:ext cx="2047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Profetas</a:t>
            </a:r>
          </a:p>
        </p:txBody>
      </p:sp>
      <p:sp>
        <p:nvSpPr>
          <p:cNvPr id="659487" name="Rectangle 31"/>
          <p:cNvSpPr>
            <a:spLocks noChangeArrowheads="1"/>
          </p:cNvSpPr>
          <p:nvPr/>
        </p:nvSpPr>
        <p:spPr bwMode="auto">
          <a:xfrm>
            <a:off x="5432425" y="4989513"/>
            <a:ext cx="21050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baseline="0">
                <a:solidFill>
                  <a:schemeClr val="hlink"/>
                </a:solidFill>
                <a:latin typeface="Helvetica BlackOblique" charset="0"/>
              </a:rPr>
              <a:t>Apocalipsis</a:t>
            </a:r>
            <a:endParaRPr lang="en-US" sz="16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9488" name="Rectangle 32"/>
          <p:cNvSpPr>
            <a:spLocks noChangeArrowheads="1"/>
          </p:cNvSpPr>
          <p:nvPr/>
        </p:nvSpPr>
        <p:spPr bwMode="auto">
          <a:xfrm rot="3267768">
            <a:off x="2883694" y="4004469"/>
            <a:ext cx="1774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Poesía</a:t>
            </a:r>
          </a:p>
        </p:txBody>
      </p:sp>
      <p:sp>
        <p:nvSpPr>
          <p:cNvPr id="659489" name="Rectangle 33"/>
          <p:cNvSpPr>
            <a:spLocks noChangeArrowheads="1"/>
          </p:cNvSpPr>
          <p:nvPr/>
        </p:nvSpPr>
        <p:spPr bwMode="auto">
          <a:xfrm rot="20643327">
            <a:off x="5438775" y="4497388"/>
            <a:ext cx="14319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Epístolas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9490" name="Rectangle 34"/>
          <p:cNvSpPr>
            <a:spLocks noChangeArrowheads="1"/>
          </p:cNvSpPr>
          <p:nvPr/>
        </p:nvSpPr>
        <p:spPr bwMode="auto">
          <a:xfrm rot="19276533">
            <a:off x="5303838" y="3865563"/>
            <a:ext cx="1133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Hechos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9491" name="Rectangle 35"/>
          <p:cNvSpPr>
            <a:spLocks noChangeArrowheads="1"/>
          </p:cNvSpPr>
          <p:nvPr/>
        </p:nvSpPr>
        <p:spPr bwMode="auto">
          <a:xfrm rot="1755647">
            <a:off x="2317750" y="4370388"/>
            <a:ext cx="18891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  <a:ea typeface="+mn-ea"/>
                <a:cs typeface="+mn-cs"/>
              </a:rPr>
              <a:t>Historia</a:t>
            </a:r>
          </a:p>
        </p:txBody>
      </p:sp>
      <p:sp>
        <p:nvSpPr>
          <p:cNvPr id="659492" name="Rectangle 36"/>
          <p:cNvSpPr>
            <a:spLocks noChangeArrowheads="1"/>
          </p:cNvSpPr>
          <p:nvPr/>
        </p:nvSpPr>
        <p:spPr bwMode="auto">
          <a:xfrm rot="240000">
            <a:off x="2286000" y="4868863"/>
            <a:ext cx="1296988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9493" name="Rectangle 3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659494" name="Rectangle 38"/>
          <p:cNvSpPr>
            <a:spLocks noChangeArrowheads="1"/>
          </p:cNvSpPr>
          <p:nvPr/>
        </p:nvSpPr>
        <p:spPr bwMode="auto">
          <a:xfrm>
            <a:off x="-57150" y="4491038"/>
            <a:ext cx="1976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9495" name="Rectangle 39"/>
          <p:cNvSpPr>
            <a:spLocks noChangeArrowheads="1"/>
          </p:cNvSpPr>
          <p:nvPr/>
        </p:nvSpPr>
        <p:spPr bwMode="auto">
          <a:xfrm>
            <a:off x="7091363" y="4510088"/>
            <a:ext cx="2152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Telescopio</a:t>
            </a:r>
          </a:p>
        </p:txBody>
      </p:sp>
      <p:sp>
        <p:nvSpPr>
          <p:cNvPr id="659496" name="Rectangle 40"/>
          <p:cNvSpPr>
            <a:spLocks noChangeArrowheads="1"/>
          </p:cNvSpPr>
          <p:nvPr/>
        </p:nvSpPr>
        <p:spPr bwMode="auto">
          <a:xfrm>
            <a:off x="-85725" y="5329238"/>
            <a:ext cx="200818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Eternidad Pasado</a:t>
            </a:r>
          </a:p>
        </p:txBody>
      </p:sp>
      <p:sp>
        <p:nvSpPr>
          <p:cNvPr id="659497" name="Text Box 41"/>
          <p:cNvSpPr txBox="1">
            <a:spLocks noChangeArrowheads="1"/>
          </p:cNvSpPr>
          <p:nvPr/>
        </p:nvSpPr>
        <p:spPr bwMode="auto">
          <a:xfrm>
            <a:off x="247650" y="3730625"/>
            <a:ext cx="1951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Promesa </a:t>
            </a:r>
          </a:p>
        </p:txBody>
      </p:sp>
      <p:sp>
        <p:nvSpPr>
          <p:cNvPr id="659498" name="Line 42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499" name="Line 43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0" name="Line 44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1" name="Line 45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2" name="Line 46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3" name="Line 47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4" name="Line 48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5" name="Line 49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659506" name="Rectangle 50"/>
          <p:cNvSpPr>
            <a:spLocks noChangeArrowheads="1"/>
          </p:cNvSpPr>
          <p:nvPr/>
        </p:nvSpPr>
        <p:spPr bwMode="auto">
          <a:xfrm>
            <a:off x="1697038" y="5768975"/>
            <a:ext cx="2420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Microscopio</a:t>
            </a:r>
          </a:p>
        </p:txBody>
      </p:sp>
      <p:sp>
        <p:nvSpPr>
          <p:cNvPr id="93235" name="Text Box 51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baseline="0">
              <a:latin typeface="Times" charset="0"/>
            </a:endParaRPr>
          </a:p>
        </p:txBody>
      </p:sp>
      <p:sp>
        <p:nvSpPr>
          <p:cNvPr id="659508" name="Rectangle 52"/>
          <p:cNvSpPr>
            <a:spLocks noChangeArrowheads="1"/>
          </p:cNvSpPr>
          <p:nvPr/>
        </p:nvSpPr>
        <p:spPr bwMode="auto">
          <a:xfrm>
            <a:off x="4322763" y="5540375"/>
            <a:ext cx="23336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2 telescopios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1 microscopio</a:t>
            </a:r>
            <a:endParaRPr lang="en-US" sz="2000" b="1" u="sng" baseline="0">
              <a:solidFill>
                <a:srgbClr val="FFFF00"/>
              </a:solidFill>
              <a:latin typeface="Lucida Handwriting" charset="0"/>
            </a:endParaRPr>
          </a:p>
        </p:txBody>
      </p:sp>
      <p:grpSp>
        <p:nvGrpSpPr>
          <p:cNvPr id="93237" name="Group 53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93290" name="Rectangle 54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" name="Rectangle 55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" name="Rectangle 56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38" name="Text Box 57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59514" name="Rectangle 58"/>
          <p:cNvSpPr>
            <a:spLocks noChangeArrowheads="1"/>
          </p:cNvSpPr>
          <p:nvPr/>
        </p:nvSpPr>
        <p:spPr bwMode="auto">
          <a:xfrm>
            <a:off x="8096250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9515" name="Rectangle 59"/>
          <p:cNvSpPr>
            <a:spLocks noChangeArrowheads="1"/>
          </p:cNvSpPr>
          <p:nvPr/>
        </p:nvSpPr>
        <p:spPr bwMode="auto">
          <a:xfrm>
            <a:off x="3055938" y="1265238"/>
            <a:ext cx="28686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baseline="0">
                <a:solidFill>
                  <a:srgbClr val="FEF800"/>
                </a:solidFill>
                <a:latin typeface="Lucida Handwriting" pitchFamily="1" charset="0"/>
                <a:ea typeface="+mn-ea"/>
                <a:cs typeface="+mn-cs"/>
              </a:rPr>
              <a:t>la gloria de Dios</a:t>
            </a:r>
          </a:p>
        </p:txBody>
      </p:sp>
      <p:sp>
        <p:nvSpPr>
          <p:cNvPr id="659516" name="Rectangle 60"/>
          <p:cNvSpPr>
            <a:spLocks noChangeArrowheads="1"/>
          </p:cNvSpPr>
          <p:nvPr/>
        </p:nvSpPr>
        <p:spPr bwMode="auto">
          <a:xfrm>
            <a:off x="7137400" y="2779713"/>
            <a:ext cx="1300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Griego</a:t>
            </a:r>
          </a:p>
        </p:txBody>
      </p:sp>
      <p:sp>
        <p:nvSpPr>
          <p:cNvPr id="659517" name="Rectangle 61"/>
          <p:cNvSpPr>
            <a:spLocks noChangeArrowheads="1"/>
          </p:cNvSpPr>
          <p:nvPr/>
        </p:nvSpPr>
        <p:spPr bwMode="auto">
          <a:xfrm>
            <a:off x="7302500" y="3511550"/>
            <a:ext cx="15986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 baseline="0">
                <a:solidFill>
                  <a:srgbClr val="FFFF00"/>
                </a:solidFill>
                <a:latin typeface="Lucida Handwriting" charset="0"/>
              </a:rPr>
              <a:t>Gracia/</a:t>
            </a:r>
            <a:r>
              <a:rPr lang="en-US" sz="2400" b="1" baseline="0">
                <a:solidFill>
                  <a:srgbClr val="0080FF"/>
                </a:solidFill>
                <a:latin typeface="Lucida Handwriting" charset="0"/>
              </a:rPr>
              <a:t> </a:t>
            </a:r>
            <a:endParaRPr lang="en-US" sz="1800" b="1" baseline="0">
              <a:solidFill>
                <a:srgbClr val="0080FF"/>
              </a:solidFill>
              <a:latin typeface="Lucida Handwriting" charset="0"/>
            </a:endParaRPr>
          </a:p>
        </p:txBody>
      </p:sp>
      <p:sp>
        <p:nvSpPr>
          <p:cNvPr id="659518" name="Text Box 62"/>
          <p:cNvSpPr txBox="1">
            <a:spLocks noChangeArrowheads="1"/>
          </p:cNvSpPr>
          <p:nvPr/>
        </p:nvSpPr>
        <p:spPr bwMode="auto">
          <a:xfrm>
            <a:off x="6878638" y="3857625"/>
            <a:ext cx="22653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1" baseline="0">
                <a:solidFill>
                  <a:srgbClr val="FFFF00"/>
                </a:solidFill>
                <a:latin typeface="Lucida Handwriting" charset="0"/>
              </a:rPr>
              <a:t>Cumplimiento</a:t>
            </a:r>
            <a:endParaRPr lang="en-US" sz="3200" baseline="0">
              <a:solidFill>
                <a:srgbClr val="0080FF"/>
              </a:solidFill>
              <a:latin typeface="Times" charset="0"/>
            </a:endParaRPr>
          </a:p>
        </p:txBody>
      </p:sp>
      <p:sp>
        <p:nvSpPr>
          <p:cNvPr id="659519" name="Rectangle 63"/>
          <p:cNvSpPr>
            <a:spLocks noChangeArrowheads="1"/>
          </p:cNvSpPr>
          <p:nvPr/>
        </p:nvSpPr>
        <p:spPr bwMode="auto">
          <a:xfrm>
            <a:off x="7239000" y="5326063"/>
            <a:ext cx="17653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baseline="0">
                <a:solidFill>
                  <a:srgbClr val="FFFF00"/>
                </a:solidFill>
                <a:latin typeface="Lucida Handwriting" pitchFamily="1" charset="0"/>
                <a:ea typeface="+mn-ea"/>
                <a:cs typeface="+mn-cs"/>
              </a:rPr>
              <a:t>Eternidad Futuro</a:t>
            </a:r>
          </a:p>
        </p:txBody>
      </p:sp>
      <p:sp>
        <p:nvSpPr>
          <p:cNvPr id="93245" name="Oval 65"/>
          <p:cNvSpPr>
            <a:spLocks noChangeArrowheads="1"/>
          </p:cNvSpPr>
          <p:nvPr/>
        </p:nvSpPr>
        <p:spPr bwMode="auto">
          <a:xfrm>
            <a:off x="2697163" y="966788"/>
            <a:ext cx="3363912" cy="8826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6" name="Oval 29"/>
          <p:cNvSpPr>
            <a:spLocks noChangeArrowheads="1"/>
          </p:cNvSpPr>
          <p:nvPr/>
        </p:nvSpPr>
        <p:spPr bwMode="auto">
          <a:xfrm>
            <a:off x="122238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47" name="Oval 30"/>
          <p:cNvSpPr>
            <a:spLocks noChangeArrowheads="1"/>
          </p:cNvSpPr>
          <p:nvPr/>
        </p:nvSpPr>
        <p:spPr bwMode="auto">
          <a:xfrm>
            <a:off x="612775" y="4941888"/>
            <a:ext cx="85725" cy="28416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48" name="Oval 31"/>
          <p:cNvSpPr>
            <a:spLocks noChangeArrowheads="1"/>
          </p:cNvSpPr>
          <p:nvPr/>
        </p:nvSpPr>
        <p:spPr bwMode="auto">
          <a:xfrm>
            <a:off x="1027113" y="4978400"/>
            <a:ext cx="52387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49" name="Oval 32"/>
          <p:cNvSpPr>
            <a:spLocks noChangeArrowheads="1"/>
          </p:cNvSpPr>
          <p:nvPr/>
        </p:nvSpPr>
        <p:spPr bwMode="auto">
          <a:xfrm>
            <a:off x="1433513" y="5053013"/>
            <a:ext cx="19050" cy="61912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50" name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1" name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2" name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3" name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4" name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5" name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6" name="Rectangle 39"/>
          <p:cNvSpPr>
            <a:spLocks noChangeArrowheads="1"/>
          </p:cNvSpPr>
          <p:nvPr/>
        </p:nvSpPr>
        <p:spPr bwMode="auto">
          <a:xfrm>
            <a:off x="176213" y="4938713"/>
            <a:ext cx="476250" cy="2905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7" name="Rectangle 40"/>
          <p:cNvSpPr>
            <a:spLocks noChangeArrowheads="1"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8" name="Rectangle 41"/>
          <p:cNvSpPr>
            <a:spLocks noChangeArrowheads="1"/>
          </p:cNvSpPr>
          <p:nvPr/>
        </p:nvSpPr>
        <p:spPr bwMode="auto">
          <a:xfrm>
            <a:off x="1085850" y="5043488"/>
            <a:ext cx="352425" cy="77787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59" name="Oval 42"/>
          <p:cNvSpPr>
            <a:spLocks noChangeArrowheads="1"/>
          </p:cNvSpPr>
          <p:nvPr/>
        </p:nvSpPr>
        <p:spPr bwMode="auto">
          <a:xfrm>
            <a:off x="133350" y="4964113"/>
            <a:ext cx="55563" cy="2397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60" name="Arc 43"/>
          <p:cNvSpPr>
            <a:spLocks/>
          </p:cNvSpPr>
          <p:nvPr/>
        </p:nvSpPr>
        <p:spPr bwMode="auto">
          <a:xfrm rot="-10500000">
            <a:off x="1543050" y="4965700"/>
            <a:ext cx="185738" cy="114300"/>
          </a:xfrm>
          <a:custGeom>
            <a:avLst/>
            <a:gdLst>
              <a:gd name="T0" fmla="*/ 0 w 21785"/>
              <a:gd name="T1" fmla="*/ 138 h 21600"/>
              <a:gd name="T2" fmla="*/ 13501656 w 21785"/>
              <a:gd name="T3" fmla="*/ 3200601 h 21600"/>
              <a:gd name="T4" fmla="*/ 114632 w 21785"/>
              <a:gd name="T5" fmla="*/ 3200601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1" name="Arc 44"/>
          <p:cNvSpPr>
            <a:spLocks/>
          </p:cNvSpPr>
          <p:nvPr/>
        </p:nvSpPr>
        <p:spPr bwMode="auto">
          <a:xfrm rot="-420000">
            <a:off x="1525588" y="5114925"/>
            <a:ext cx="190500" cy="98425"/>
          </a:xfrm>
          <a:custGeom>
            <a:avLst/>
            <a:gdLst>
              <a:gd name="T0" fmla="*/ 0 w 21597"/>
              <a:gd name="T1" fmla="*/ 2011207 h 21599"/>
              <a:gd name="T2" fmla="*/ 14699549 w 21597"/>
              <a:gd name="T3" fmla="*/ 0 h 21599"/>
              <a:gd name="T4" fmla="*/ 14821706 w 21597"/>
              <a:gd name="T5" fmla="*/ 2043849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2" name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0 w 22518"/>
              <a:gd name="T1" fmla="*/ 1996 h 21600"/>
              <a:gd name="T2" fmla="*/ 109072 w 22518"/>
              <a:gd name="T3" fmla="*/ 2144118 h 21600"/>
              <a:gd name="T4" fmla="*/ 4447 w 22518"/>
              <a:gd name="T5" fmla="*/ 2144118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3" name="Oval 46"/>
          <p:cNvSpPr>
            <a:spLocks noChangeArrowheads="1"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64" name="Arc 47"/>
          <p:cNvSpPr>
            <a:spLocks/>
          </p:cNvSpPr>
          <p:nvPr/>
        </p:nvSpPr>
        <p:spPr bwMode="auto">
          <a:xfrm>
            <a:off x="1492250" y="4991100"/>
            <a:ext cx="46038" cy="95250"/>
          </a:xfrm>
          <a:custGeom>
            <a:avLst/>
            <a:gdLst>
              <a:gd name="T0" fmla="*/ 0 w 21600"/>
              <a:gd name="T1" fmla="*/ 1854599 h 21586"/>
              <a:gd name="T2" fmla="*/ 201815 w 21600"/>
              <a:gd name="T3" fmla="*/ 0 h 21586"/>
              <a:gd name="T4" fmla="*/ 209143 w 21600"/>
              <a:gd name="T5" fmla="*/ 1854599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5" name="Oval 48"/>
          <p:cNvSpPr>
            <a:spLocks noChangeArrowheads="1"/>
          </p:cNvSpPr>
          <p:nvPr/>
        </p:nvSpPr>
        <p:spPr bwMode="auto">
          <a:xfrm>
            <a:off x="1519238" y="5068888"/>
            <a:ext cx="3175" cy="36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66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40322885 w 33"/>
              <a:gd name="T1" fmla="*/ 257056654 h 113"/>
              <a:gd name="T2" fmla="*/ 40322885 w 33"/>
              <a:gd name="T3" fmla="*/ 236895348 h 113"/>
              <a:gd name="T4" fmla="*/ 45363245 w 33"/>
              <a:gd name="T5" fmla="*/ 216734042 h 113"/>
              <a:gd name="T6" fmla="*/ 50403606 w 33"/>
              <a:gd name="T7" fmla="*/ 196572735 h 113"/>
              <a:gd name="T8" fmla="*/ 55443967 w 33"/>
              <a:gd name="T9" fmla="*/ 176411429 h 113"/>
              <a:gd name="T10" fmla="*/ 55443967 w 33"/>
              <a:gd name="T11" fmla="*/ 156250123 h 113"/>
              <a:gd name="T12" fmla="*/ 60484327 w 33"/>
              <a:gd name="T13" fmla="*/ 136088817 h 113"/>
              <a:gd name="T14" fmla="*/ 60484327 w 33"/>
              <a:gd name="T15" fmla="*/ 115927511 h 113"/>
              <a:gd name="T16" fmla="*/ 70565048 w 33"/>
              <a:gd name="T17" fmla="*/ 95766204 h 113"/>
              <a:gd name="T18" fmla="*/ 70565048 w 33"/>
              <a:gd name="T19" fmla="*/ 75604898 h 113"/>
              <a:gd name="T20" fmla="*/ 70565048 w 33"/>
              <a:gd name="T21" fmla="*/ 55443592 h 113"/>
              <a:gd name="T22" fmla="*/ 70565048 w 33"/>
              <a:gd name="T23" fmla="*/ 35282286 h 113"/>
              <a:gd name="T24" fmla="*/ 75605409 w 33"/>
              <a:gd name="T25" fmla="*/ 15120980 h 113"/>
              <a:gd name="T26" fmla="*/ 70565048 w 33"/>
              <a:gd name="T27" fmla="*/ 0 h 113"/>
              <a:gd name="T28" fmla="*/ 55443967 w 33"/>
              <a:gd name="T29" fmla="*/ 10080653 h 113"/>
              <a:gd name="T30" fmla="*/ 35282524 w 33"/>
              <a:gd name="T31" fmla="*/ 10080653 h 113"/>
              <a:gd name="T32" fmla="*/ 20161442 w 33"/>
              <a:gd name="T33" fmla="*/ 20161306 h 113"/>
              <a:gd name="T34" fmla="*/ 15121082 w 33"/>
              <a:gd name="T35" fmla="*/ 40322612 h 113"/>
              <a:gd name="T36" fmla="*/ 10080721 w 33"/>
              <a:gd name="T37" fmla="*/ 60483919 h 113"/>
              <a:gd name="T38" fmla="*/ 10080721 w 33"/>
              <a:gd name="T39" fmla="*/ 80645225 h 113"/>
              <a:gd name="T40" fmla="*/ 10080721 w 33"/>
              <a:gd name="T41" fmla="*/ 100806531 h 113"/>
              <a:gd name="T42" fmla="*/ 5040361 w 33"/>
              <a:gd name="T43" fmla="*/ 120967837 h 113"/>
              <a:gd name="T44" fmla="*/ 0 w 33"/>
              <a:gd name="T45" fmla="*/ 141129143 h 113"/>
              <a:gd name="T46" fmla="*/ 0 w 33"/>
              <a:gd name="T47" fmla="*/ 161290450 h 113"/>
              <a:gd name="T48" fmla="*/ 0 w 33"/>
              <a:gd name="T49" fmla="*/ 181451756 h 113"/>
              <a:gd name="T50" fmla="*/ 5040361 w 33"/>
              <a:gd name="T51" fmla="*/ 201613062 h 113"/>
              <a:gd name="T52" fmla="*/ 15121082 w 33"/>
              <a:gd name="T53" fmla="*/ 221774368 h 113"/>
              <a:gd name="T54" fmla="*/ 15121082 w 33"/>
              <a:gd name="T55" fmla="*/ 241935674 h 113"/>
              <a:gd name="T56" fmla="*/ 10080721 w 33"/>
              <a:gd name="T57" fmla="*/ 262096981 h 113"/>
              <a:gd name="T58" fmla="*/ 20161442 w 33"/>
              <a:gd name="T59" fmla="*/ 282258287 h 113"/>
              <a:gd name="T60" fmla="*/ 40322885 w 33"/>
              <a:gd name="T61" fmla="*/ 272177634 h 113"/>
              <a:gd name="T62" fmla="*/ 30242164 w 33"/>
              <a:gd name="T63" fmla="*/ 257056654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7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8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69" name="Oval 49"/>
          <p:cNvSpPr>
            <a:spLocks noChangeArrowheads="1"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0" name="Oval 50"/>
          <p:cNvSpPr>
            <a:spLocks noChangeArrowheads="1"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1" name="Oval 51"/>
          <p:cNvSpPr>
            <a:spLocks noChangeArrowheads="1"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2" name="Oval 52"/>
          <p:cNvSpPr>
            <a:spLocks noChangeArrowheads="1"/>
          </p:cNvSpPr>
          <p:nvPr/>
        </p:nvSpPr>
        <p:spPr bwMode="auto">
          <a:xfrm>
            <a:off x="7627938" y="5065713"/>
            <a:ext cx="17462" cy="58737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3" name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4" name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5" name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6" name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7" name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8" name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79" name="Rectangle 59"/>
          <p:cNvSpPr>
            <a:spLocks noChangeArrowheads="1"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0" name="Rectangle 60"/>
          <p:cNvSpPr>
            <a:spLocks noChangeArrowheads="1"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1" name="Rectangle 61"/>
          <p:cNvSpPr>
            <a:spLocks noChangeArrowheads="1"/>
          </p:cNvSpPr>
          <p:nvPr/>
        </p:nvSpPr>
        <p:spPr bwMode="auto">
          <a:xfrm>
            <a:off x="7642225" y="5059363"/>
            <a:ext cx="336550" cy="7461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2" name="Oval 62"/>
          <p:cNvSpPr>
            <a:spLocks noChangeArrowheads="1"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83" name="Arc 63"/>
          <p:cNvSpPr>
            <a:spLocks/>
          </p:cNvSpPr>
          <p:nvPr/>
        </p:nvSpPr>
        <p:spPr bwMode="auto">
          <a:xfrm rot="300000">
            <a:off x="7385050" y="5108575"/>
            <a:ext cx="176213" cy="111125"/>
          </a:xfrm>
          <a:custGeom>
            <a:avLst/>
            <a:gdLst>
              <a:gd name="T0" fmla="*/ 0 w 21597"/>
              <a:gd name="T1" fmla="*/ 0 h 21600"/>
              <a:gd name="T2" fmla="*/ 11730783 w 21597"/>
              <a:gd name="T3" fmla="*/ 2899004 h 21600"/>
              <a:gd name="T4" fmla="*/ 0 w 21597"/>
              <a:gd name="T5" fmla="*/ 2941222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</a:path>
              <a:path w="21597" h="21600" stroke="0" extrusionOk="0">
                <a:moveTo>
                  <a:pt x="0" y="-1"/>
                </a:moveTo>
                <a:cubicBezTo>
                  <a:pt x="11808" y="-1"/>
                  <a:pt x="21428" y="9482"/>
                  <a:pt x="21597" y="2128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4" name="Arc 64"/>
          <p:cNvSpPr>
            <a:spLocks/>
          </p:cNvSpPr>
          <p:nvPr/>
        </p:nvSpPr>
        <p:spPr bwMode="auto">
          <a:xfrm rot="10380000">
            <a:off x="7397750" y="4981575"/>
            <a:ext cx="182563" cy="95250"/>
          </a:xfrm>
          <a:custGeom>
            <a:avLst/>
            <a:gdLst>
              <a:gd name="T0" fmla="*/ 0 w 21600"/>
              <a:gd name="T1" fmla="*/ 1852368 h 21599"/>
              <a:gd name="T2" fmla="*/ 12928089 w 21600"/>
              <a:gd name="T3" fmla="*/ 0 h 21599"/>
              <a:gd name="T4" fmla="*/ 13041599 w 21600"/>
              <a:gd name="T5" fmla="*/ 1852368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743"/>
                  <a:pt x="9556" y="103"/>
                  <a:pt x="21411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5" name="Arc 65"/>
          <p:cNvSpPr>
            <a:spLocks/>
          </p:cNvSpPr>
          <p:nvPr/>
        </p:nvSpPr>
        <p:spPr bwMode="auto">
          <a:xfrm>
            <a:off x="7558088" y="5005388"/>
            <a:ext cx="36512" cy="95250"/>
          </a:xfrm>
          <a:custGeom>
            <a:avLst/>
            <a:gdLst>
              <a:gd name="T0" fmla="*/ 0 w 22547"/>
              <a:gd name="T1" fmla="*/ 1808 h 21600"/>
              <a:gd name="T2" fmla="*/ 95749 w 22547"/>
              <a:gd name="T3" fmla="*/ 1820386 h 21600"/>
              <a:gd name="T4" fmla="*/ 4039 w 22547"/>
              <a:gd name="T5" fmla="*/ 1852198 h 21600"/>
              <a:gd name="T6" fmla="*/ 0 60000 65536"/>
              <a:gd name="T7" fmla="*/ 0 60000 65536"/>
              <a:gd name="T8" fmla="*/ 0 60000 65536"/>
              <a:gd name="T9" fmla="*/ 0 w 22547"/>
              <a:gd name="T10" fmla="*/ 0 h 21600"/>
              <a:gd name="T11" fmla="*/ 22547 w 22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47" h="21600" fill="none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</a:path>
              <a:path w="22547" h="21600" stroke="0" extrusionOk="0">
                <a:moveTo>
                  <a:pt x="-1" y="20"/>
                </a:moveTo>
                <a:cubicBezTo>
                  <a:pt x="316" y="6"/>
                  <a:pt x="633" y="-1"/>
                  <a:pt x="951" y="-1"/>
                </a:cubicBezTo>
                <a:cubicBezTo>
                  <a:pt x="12735" y="-1"/>
                  <a:pt x="22345" y="9446"/>
                  <a:pt x="22547" y="21228"/>
                </a:cubicBezTo>
                <a:lnTo>
                  <a:pt x="951" y="21600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6" name="Oval 66"/>
          <p:cNvSpPr>
            <a:spLocks noChangeArrowheads="1"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87" name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0 w 21596"/>
              <a:gd name="T1" fmla="*/ 1563147 h 21585"/>
              <a:gd name="T2" fmla="*/ 162757 w 21596"/>
              <a:gd name="T3" fmla="*/ 0 h 21585"/>
              <a:gd name="T4" fmla="*/ 168838 w 21596"/>
              <a:gd name="T5" fmla="*/ 1590262 h 21585"/>
              <a:gd name="T6" fmla="*/ 0 60000 65536"/>
              <a:gd name="T7" fmla="*/ 0 60000 65536"/>
              <a:gd name="T8" fmla="*/ 0 60000 65536"/>
              <a:gd name="T9" fmla="*/ 0 w 21596"/>
              <a:gd name="T10" fmla="*/ 0 h 21585"/>
              <a:gd name="T11" fmla="*/ 21596 w 21596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85" fill="none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</a:path>
              <a:path w="21596" h="21585" stroke="0" extrusionOk="0">
                <a:moveTo>
                  <a:pt x="-1" y="21216"/>
                </a:moveTo>
                <a:cubicBezTo>
                  <a:pt x="194" y="9734"/>
                  <a:pt x="9341" y="412"/>
                  <a:pt x="20817" y="-1"/>
                </a:cubicBezTo>
                <a:lnTo>
                  <a:pt x="21596" y="21585"/>
                </a:lnTo>
                <a:close/>
              </a:path>
            </a:pathLst>
          </a:custGeom>
          <a:noFill/>
          <a:ln w="1270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8" name="Oval 68"/>
          <p:cNvSpPr>
            <a:spLocks noChangeArrowheads="1"/>
          </p:cNvSpPr>
          <p:nvPr/>
        </p:nvSpPr>
        <p:spPr bwMode="auto">
          <a:xfrm>
            <a:off x="7561263" y="5075238"/>
            <a:ext cx="3175" cy="349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89" name="Line 120"/>
          <p:cNvSpPr>
            <a:spLocks noChangeShapeType="1"/>
          </p:cNvSpPr>
          <p:nvPr/>
        </p:nvSpPr>
        <p:spPr bwMode="auto">
          <a:xfrm rot="20675554" flipH="1">
            <a:off x="7037388" y="4754563"/>
            <a:ext cx="39687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 baseline="0">
              <a:solidFill>
                <a:schemeClr val="bg1"/>
              </a:solidFill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884238" y="1100138"/>
            <a:ext cx="7299325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baseline="0">
                <a:solidFill>
                  <a:srgbClr val="FFFF00"/>
                </a:solidFill>
                <a:latin typeface="Times" charset="0"/>
              </a:rPr>
              <a:t>La Biblia  </a:t>
            </a:r>
            <a:r>
              <a:rPr lang="ja-JP" altLang="en-US" sz="7200" b="1" baseline="0">
                <a:solidFill>
                  <a:srgbClr val="FFFF00"/>
                </a:solidFill>
                <a:latin typeface="Times" charset="0"/>
              </a:rPr>
              <a:t>“</a:t>
            </a:r>
            <a:r>
              <a:rPr lang="en-US" sz="7200" b="1" baseline="0">
                <a:solidFill>
                  <a:srgbClr val="FFFF00"/>
                </a:solidFill>
                <a:latin typeface="Times" charset="0"/>
              </a:rPr>
              <a:t>abierta</a:t>
            </a:r>
            <a:r>
              <a:rPr lang="ja-JP" altLang="en-US" sz="7200" b="1" baseline="0">
                <a:solidFill>
                  <a:srgbClr val="FFFF00"/>
                </a:solidFill>
                <a:latin typeface="Times" charset="0"/>
              </a:rPr>
              <a:t>”</a:t>
            </a:r>
            <a:endParaRPr lang="en-US" sz="72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958850" y="3692525"/>
            <a:ext cx="3313113" cy="145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Las </a:t>
            </a:r>
            <a:r>
              <a:rPr lang="en-US" sz="3200" b="1" baseline="0" dirty="0" err="1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partes</a:t>
            </a: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    </a:t>
            </a:r>
            <a:r>
              <a:rPr lang="en-US" sz="3200" b="1" baseline="0" dirty="0" err="1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y</a:t>
            </a: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       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los </a:t>
            </a:r>
            <a:r>
              <a:rPr lang="en-US" sz="3200" b="1" baseline="0" dirty="0" err="1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pedazos</a:t>
            </a:r>
            <a:endParaRPr lang="en-US" sz="3200" b="1" baseline="0" dirty="0">
              <a:solidFill>
                <a:srgbClr val="66FFFF"/>
              </a:solidFill>
              <a:latin typeface="Times" pitchFamily="1" charset="0"/>
              <a:ea typeface="+mn-ea"/>
              <a:cs typeface="+mn-cs"/>
            </a:endParaRPr>
          </a:p>
        </p:txBody>
      </p:sp>
      <p:pic>
        <p:nvPicPr>
          <p:cNvPr id="2152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376238" y="5591175"/>
            <a:ext cx="85248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dist">
              <a:spcBef>
                <a:spcPct val="50000"/>
              </a:spcBef>
            </a:pPr>
            <a:r>
              <a:rPr lang="en-US" sz="3200" b="1" i="1" baseline="0">
                <a:solidFill>
                  <a:srgbClr val="21ED11"/>
                </a:solidFill>
              </a:rPr>
              <a:t>Organizada...Progresiva...Eterna           </a:t>
            </a:r>
            <a:endParaRPr lang="en-US" sz="3200" b="1" i="1" baseline="0">
              <a:solidFill>
                <a:srgbClr val="FFFF00"/>
              </a:solidFill>
            </a:endParaRP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21524" name="Text Box 33"/>
          <p:cNvSpPr txBox="1">
            <a:spLocks noChangeArrowheads="1"/>
          </p:cNvSpPr>
          <p:nvPr/>
        </p:nvSpPr>
        <p:spPr bwMode="auto">
          <a:xfrm>
            <a:off x="463550" y="6400800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2012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20000" y="639445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9445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04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8393113" y="6343650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chemeClr val="bg1"/>
                </a:solidFill>
              </a:rPr>
              <a:t>2</a:t>
            </a:r>
            <a:endParaRPr lang="en-US" sz="1600" b="1" baseline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 baseline="0">
              <a:solidFill>
                <a:schemeClr val="bg1"/>
              </a:solidFill>
            </a:endParaRPr>
          </a:p>
        </p:txBody>
      </p:sp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baseline="0">
                <a:solidFill>
                  <a:schemeClr val="bg1"/>
                </a:solidFill>
              </a:rPr>
              <a:t>06-31</a:t>
            </a:r>
          </a:p>
        </p:txBody>
      </p:sp>
      <p:pic>
        <p:nvPicPr>
          <p:cNvPr id="9523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914" r="8665" b="6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WordArt 31"/>
          <p:cNvSpPr>
            <a:spLocks noChangeArrowheads="1" noChangeShapeType="1" noTextEdit="1"/>
          </p:cNvSpPr>
          <p:nvPr/>
        </p:nvSpPr>
        <p:spPr bwMode="auto">
          <a:xfrm>
            <a:off x="519113" y="1593850"/>
            <a:ext cx="8145462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94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7"/>
                    </a:schemeClr>
                  </a:outerShdw>
                </a:effectLst>
                <a:latin typeface="Impact"/>
                <a:ea typeface="Impact"/>
                <a:cs typeface="Impact"/>
              </a:rPr>
              <a:t>La gloria de Dios</a:t>
            </a:r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90513"/>
            <a:ext cx="439261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 Box 15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5241" name="Text Box 25"/>
          <p:cNvSpPr txBox="1">
            <a:spLocks noChangeArrowheads="1"/>
          </p:cNvSpPr>
          <p:nvPr/>
        </p:nvSpPr>
        <p:spPr bwMode="auto">
          <a:xfrm>
            <a:off x="463550" y="6392863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2012 TBBMI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620000" y="6437313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080375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44" name="Text Box 28"/>
          <p:cNvSpPr txBox="1">
            <a:spLocks noChangeArrowheads="1"/>
          </p:cNvSpPr>
          <p:nvPr/>
        </p:nvSpPr>
        <p:spPr bwMode="auto">
          <a:xfrm>
            <a:off x="8529638" y="63801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6575" y="5591175"/>
            <a:ext cx="565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97284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2147483647 w 171"/>
              <a:gd name="T1" fmla="*/ 2147483647 h 103"/>
              <a:gd name="T2" fmla="*/ 2147483647 w 171"/>
              <a:gd name="T3" fmla="*/ 2147483647 h 103"/>
              <a:gd name="T4" fmla="*/ 2147483647 w 171"/>
              <a:gd name="T5" fmla="*/ 2147483647 h 103"/>
              <a:gd name="T6" fmla="*/ 2147483647 w 171"/>
              <a:gd name="T7" fmla="*/ 2147483647 h 103"/>
              <a:gd name="T8" fmla="*/ 2147483647 w 171"/>
              <a:gd name="T9" fmla="*/ 2147483647 h 103"/>
              <a:gd name="T10" fmla="*/ 2147483647 w 171"/>
              <a:gd name="T11" fmla="*/ 0 h 103"/>
              <a:gd name="T12" fmla="*/ 2147483647 w 171"/>
              <a:gd name="T13" fmla="*/ 0 h 103"/>
              <a:gd name="T14" fmla="*/ 2147483647 w 171"/>
              <a:gd name="T15" fmla="*/ 0 h 103"/>
              <a:gd name="T16" fmla="*/ 2147483647 w 171"/>
              <a:gd name="T17" fmla="*/ 2147483647 h 103"/>
              <a:gd name="T18" fmla="*/ 2147483647 w 171"/>
              <a:gd name="T19" fmla="*/ 2147483647 h 103"/>
              <a:gd name="T20" fmla="*/ 2147483647 w 171"/>
              <a:gd name="T21" fmla="*/ 2147483647 h 103"/>
              <a:gd name="T22" fmla="*/ 2147483647 w 171"/>
              <a:gd name="T23" fmla="*/ 2147483647 h 103"/>
              <a:gd name="T24" fmla="*/ 2147483647 w 171"/>
              <a:gd name="T25" fmla="*/ 2147483647 h 103"/>
              <a:gd name="T26" fmla="*/ 2147483647 w 171"/>
              <a:gd name="T27" fmla="*/ 2147483647 h 103"/>
              <a:gd name="T28" fmla="*/ 2147483647 w 171"/>
              <a:gd name="T29" fmla="*/ 2147483647 h 103"/>
              <a:gd name="T30" fmla="*/ 2147483647 w 171"/>
              <a:gd name="T31" fmla="*/ 2147483647 h 103"/>
              <a:gd name="T32" fmla="*/ 2147483647 w 171"/>
              <a:gd name="T33" fmla="*/ 2147483647 h 103"/>
              <a:gd name="T34" fmla="*/ 2147483647 w 171"/>
              <a:gd name="T35" fmla="*/ 2147483647 h 103"/>
              <a:gd name="T36" fmla="*/ 2147483647 w 171"/>
              <a:gd name="T37" fmla="*/ 2147483647 h 103"/>
              <a:gd name="T38" fmla="*/ 2147483647 w 171"/>
              <a:gd name="T39" fmla="*/ 2147483647 h 103"/>
              <a:gd name="T40" fmla="*/ 2147483647 w 171"/>
              <a:gd name="T41" fmla="*/ 2147483647 h 103"/>
              <a:gd name="T42" fmla="*/ 2147483647 w 171"/>
              <a:gd name="T43" fmla="*/ 2147483647 h 103"/>
              <a:gd name="T44" fmla="*/ 2147483647 w 171"/>
              <a:gd name="T45" fmla="*/ 2147483647 h 103"/>
              <a:gd name="T46" fmla="*/ 2147483647 w 171"/>
              <a:gd name="T47" fmla="*/ 2147483647 h 103"/>
              <a:gd name="T48" fmla="*/ 2147483647 w 171"/>
              <a:gd name="T49" fmla="*/ 2147483647 h 103"/>
              <a:gd name="T50" fmla="*/ 2147483647 w 171"/>
              <a:gd name="T51" fmla="*/ 2147483647 h 103"/>
              <a:gd name="T52" fmla="*/ 2147483647 w 171"/>
              <a:gd name="T53" fmla="*/ 2147483647 h 103"/>
              <a:gd name="T54" fmla="*/ 2147483647 w 171"/>
              <a:gd name="T55" fmla="*/ 2147483647 h 103"/>
              <a:gd name="T56" fmla="*/ 2147483647 w 171"/>
              <a:gd name="T57" fmla="*/ 2147483647 h 103"/>
              <a:gd name="T58" fmla="*/ 2147483647 w 171"/>
              <a:gd name="T59" fmla="*/ 2147483647 h 103"/>
              <a:gd name="T60" fmla="*/ 2147483647 w 171"/>
              <a:gd name="T61" fmla="*/ 2147483647 h 103"/>
              <a:gd name="T62" fmla="*/ 2147483647 w 171"/>
              <a:gd name="T63" fmla="*/ 2147483647 h 103"/>
              <a:gd name="T64" fmla="*/ 2147483647 w 171"/>
              <a:gd name="T65" fmla="*/ 2147483647 h 103"/>
              <a:gd name="T66" fmla="*/ 0 w 171"/>
              <a:gd name="T67" fmla="*/ 2147483647 h 103"/>
              <a:gd name="T68" fmla="*/ 2147483647 w 171"/>
              <a:gd name="T69" fmla="*/ 2147483647 h 103"/>
              <a:gd name="T70" fmla="*/ 2147483647 w 171"/>
              <a:gd name="T71" fmla="*/ 2147483647 h 103"/>
              <a:gd name="T72" fmla="*/ 2147483647 w 171"/>
              <a:gd name="T73" fmla="*/ 2147483647 h 103"/>
              <a:gd name="T74" fmla="*/ 2147483647 w 171"/>
              <a:gd name="T75" fmla="*/ 2147483647 h 103"/>
              <a:gd name="T76" fmla="*/ 2147483647 w 171"/>
              <a:gd name="T77" fmla="*/ 2147483647 h 103"/>
              <a:gd name="T78" fmla="*/ 2147483647 w 171"/>
              <a:gd name="T79" fmla="*/ 2147483647 h 103"/>
              <a:gd name="T80" fmla="*/ 2147483647 w 171"/>
              <a:gd name="T81" fmla="*/ 2147483647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 baseline="0">
              <a:solidFill>
                <a:schemeClr val="bg1"/>
              </a:solidFill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884238" y="1100138"/>
            <a:ext cx="7299325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baseline="0">
                <a:solidFill>
                  <a:srgbClr val="FFFF00"/>
                </a:solidFill>
                <a:latin typeface="Times" charset="0"/>
              </a:rPr>
              <a:t>La Biblia  </a:t>
            </a:r>
            <a:r>
              <a:rPr lang="ja-JP" altLang="en-US" sz="7200" b="1" baseline="0">
                <a:solidFill>
                  <a:srgbClr val="FFFF00"/>
                </a:solidFill>
                <a:latin typeface="Times" charset="0"/>
              </a:rPr>
              <a:t>“</a:t>
            </a:r>
            <a:r>
              <a:rPr lang="en-US" sz="7200" b="1" baseline="0">
                <a:solidFill>
                  <a:srgbClr val="FFFF00"/>
                </a:solidFill>
                <a:latin typeface="Times" charset="0"/>
              </a:rPr>
              <a:t>abierta</a:t>
            </a:r>
            <a:r>
              <a:rPr lang="ja-JP" altLang="en-US" sz="7200" b="1" baseline="0">
                <a:solidFill>
                  <a:srgbClr val="FFFF00"/>
                </a:solidFill>
                <a:latin typeface="Times" charset="0"/>
              </a:rPr>
              <a:t>”</a:t>
            </a:r>
            <a:endParaRPr lang="en-US" sz="7200" b="1" baseline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958850" y="3692525"/>
            <a:ext cx="3313113" cy="145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Las </a:t>
            </a:r>
            <a:r>
              <a:rPr lang="en-US" sz="3200" b="1" baseline="0" dirty="0" err="1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partes</a:t>
            </a: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    </a:t>
            </a:r>
            <a:r>
              <a:rPr lang="en-US" sz="3200" b="1" baseline="0" dirty="0" err="1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y</a:t>
            </a: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       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baseline="0" dirty="0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los </a:t>
            </a:r>
            <a:r>
              <a:rPr lang="en-US" sz="3200" b="1" baseline="0" dirty="0" err="1">
                <a:solidFill>
                  <a:srgbClr val="66FFFF"/>
                </a:solidFill>
                <a:latin typeface="Times" pitchFamily="1" charset="0"/>
                <a:ea typeface="+mn-ea"/>
                <a:cs typeface="+mn-cs"/>
              </a:rPr>
              <a:t>pedazos</a:t>
            </a:r>
            <a:endParaRPr lang="en-US" sz="3200" b="1" baseline="0" dirty="0">
              <a:solidFill>
                <a:srgbClr val="66FFFF"/>
              </a:solidFill>
              <a:latin typeface="Times" pitchFamily="1" charset="0"/>
              <a:ea typeface="+mn-ea"/>
              <a:cs typeface="+mn-cs"/>
            </a:endParaRPr>
          </a:p>
        </p:txBody>
      </p:sp>
      <p:pic>
        <p:nvPicPr>
          <p:cNvPr id="9729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376238" y="5591175"/>
            <a:ext cx="85248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dist">
              <a:spcBef>
                <a:spcPct val="50000"/>
              </a:spcBef>
            </a:pPr>
            <a:r>
              <a:rPr lang="en-US" sz="3200" b="1" i="1" baseline="0">
                <a:solidFill>
                  <a:srgbClr val="21ED11"/>
                </a:solidFill>
              </a:rPr>
              <a:t>Organizada...Progresiva...Eterna           </a:t>
            </a:r>
            <a:endParaRPr lang="en-US" sz="3200" b="1" i="1" baseline="0">
              <a:solidFill>
                <a:srgbClr val="FFFF00"/>
              </a:solidFill>
            </a:endParaRPr>
          </a:p>
        </p:txBody>
      </p:sp>
      <p:sp>
        <p:nvSpPr>
          <p:cNvPr id="97298" name="Text Box 24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97300" name="Text Box 33"/>
          <p:cNvSpPr txBox="1">
            <a:spLocks noChangeArrowheads="1"/>
          </p:cNvSpPr>
          <p:nvPr/>
        </p:nvSpPr>
        <p:spPr bwMode="auto">
          <a:xfrm>
            <a:off x="463550" y="6400800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2012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20000" y="639445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9.6.06.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4663" y="639445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7303" name="Text Box 36"/>
          <p:cNvSpPr txBox="1">
            <a:spLocks noChangeArrowheads="1"/>
          </p:cNvSpPr>
          <p:nvPr/>
        </p:nvSpPr>
        <p:spPr bwMode="auto">
          <a:xfrm>
            <a:off x="8393113" y="6343650"/>
            <a:ext cx="582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 b="1" baseline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557213" y="1309688"/>
            <a:ext cx="7731125" cy="286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92656" dir="3182310" algn="ctr" rotWithShape="0">
              <a:schemeClr val="tx1">
                <a:alpha val="74998"/>
              </a:schemeClr>
            </a:outerShdw>
          </a:effectLst>
        </p:spPr>
        <p:txBody>
          <a:bodyPr lIns="73639" tIns="36819" rIns="73639" bIns="36819">
            <a:spAutoFit/>
          </a:bodyPr>
          <a:lstStyle/>
          <a:p>
            <a:pPr algn="ctr" defTabSz="820738">
              <a:lnSpc>
                <a:spcPct val="40000"/>
              </a:lnSpc>
              <a:spcBef>
                <a:spcPct val="50000"/>
              </a:spcBef>
              <a:defRPr/>
            </a:pPr>
            <a:endParaRPr lang="en-US" sz="8000" b="1" i="1" baseline="0">
              <a:solidFill>
                <a:srgbClr val="FFFF00"/>
              </a:solidFill>
              <a:latin typeface="Arial Black" pitchFamily="1" charset="0"/>
              <a:ea typeface="+mn-ea"/>
              <a:cs typeface="+mn-cs"/>
            </a:endParaRPr>
          </a:p>
          <a:p>
            <a:pPr algn="ctr" defTabSz="820738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0" b="1" i="1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La Biblia…</a:t>
            </a:r>
          </a:p>
          <a:p>
            <a:pPr algn="ctr" defTabSz="820738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0" b="1" i="1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B</a:t>
            </a:r>
            <a:r>
              <a:rPr lang="es-ES" sz="8800" b="1" i="1" baseline="0">
                <a:solidFill>
                  <a:srgbClr val="FFFC1E"/>
                </a:solidFill>
                <a:latin typeface="Arial Black" pitchFamily="1" charset="0"/>
                <a:ea typeface="+mn-ea"/>
                <a:cs typeface="+mn-cs"/>
              </a:rPr>
              <a:t>á</a:t>
            </a:r>
            <a:r>
              <a:rPr lang="en-US" sz="8000" b="1" i="1" baseline="0">
                <a:solidFill>
                  <a:srgbClr val="FFFF00"/>
                </a:solidFill>
                <a:latin typeface="Arial Black" pitchFamily="1" charset="0"/>
                <a:ea typeface="+mn-ea"/>
                <a:cs typeface="+mn-cs"/>
              </a:rPr>
              <a:t>sicamente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8001000" y="3473450"/>
            <a:ext cx="606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39" tIns="36819" rIns="73639" bIns="36819">
            <a:spAutoFit/>
          </a:bodyPr>
          <a:lstStyle>
            <a:lvl1pPr defTabSz="820738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defTabSz="820738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1" baseline="0">
                <a:solidFill>
                  <a:srgbClr val="FFFF00"/>
                </a:solidFill>
              </a:rPr>
              <a:t>®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347663" y="5167313"/>
            <a:ext cx="846296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b="1" i="1" baseline="0">
                <a:solidFill>
                  <a:srgbClr val="FAFD00"/>
                </a:solidFill>
                <a:latin typeface="Times New Roman" charset="0"/>
              </a:rPr>
              <a:t>Una presentación de los Ministerios Internacionales </a:t>
            </a:r>
          </a:p>
          <a:p>
            <a:pPr algn="ctr">
              <a:spcBef>
                <a:spcPct val="50000"/>
              </a:spcBef>
            </a:pPr>
            <a:r>
              <a:rPr lang="es-ES" sz="2000" b="1" i="1" baseline="0">
                <a:solidFill>
                  <a:srgbClr val="FAFD00"/>
                </a:solidFill>
                <a:latin typeface="Times New Roman" charset="0"/>
              </a:rPr>
              <a:t>La Biblia…Básicamente Inc.</a:t>
            </a:r>
          </a:p>
          <a:p>
            <a:pPr algn="ctr">
              <a:spcBef>
                <a:spcPct val="50000"/>
              </a:spcBef>
            </a:pPr>
            <a:r>
              <a:rPr lang="es-ES" sz="2000" b="1" i="1" baseline="0">
                <a:solidFill>
                  <a:srgbClr val="FAFD00"/>
                </a:solidFill>
                <a:latin typeface="Times New Roman" charset="0"/>
              </a:rPr>
              <a:t>Fort Worth, Texas</a:t>
            </a:r>
            <a:endParaRPr lang="es-ES" sz="1800" b="1" baseline="0">
              <a:solidFill>
                <a:srgbClr val="FAFD00"/>
              </a:solidFill>
              <a:latin typeface="Times New Roman" charset="0"/>
            </a:endParaRPr>
          </a:p>
        </p:txBody>
      </p:sp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450850" y="6445250"/>
            <a:ext cx="976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 b="1" baseline="0">
                <a:solidFill>
                  <a:srgbClr val="FFFFFF"/>
                </a:solidFill>
                <a:latin typeface="Arial" charset="0"/>
              </a:rPr>
              <a:t>2012</a:t>
            </a:r>
            <a:r>
              <a:rPr lang="en-US" sz="900" b="1" baseline="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99335" name="Text Box 11"/>
          <p:cNvSpPr txBox="1">
            <a:spLocks noChangeArrowheads="1"/>
          </p:cNvSpPr>
          <p:nvPr/>
        </p:nvSpPr>
        <p:spPr bwMode="auto">
          <a:xfrm>
            <a:off x="8162925" y="64119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30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La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…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Básicamente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Descárgalo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gratis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4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47"/>
          <p:cNvGrpSpPr>
            <a:grpSpLocks/>
          </p:cNvGrpSpPr>
          <p:nvPr/>
        </p:nvGrpSpPr>
        <p:grpSpPr bwMode="auto">
          <a:xfrm>
            <a:off x="1588" y="303213"/>
            <a:ext cx="9142412" cy="6451600"/>
            <a:chOff x="1" y="191"/>
            <a:chExt cx="5759" cy="4064"/>
          </a:xfrm>
        </p:grpSpPr>
        <p:pic>
          <p:nvPicPr>
            <p:cNvPr id="23562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651"/>
              <a:ext cx="4115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Rectangle 3"/>
            <p:cNvSpPr>
              <a:spLocks noChangeArrowheads="1"/>
            </p:cNvSpPr>
            <p:nvPr/>
          </p:nvSpPr>
          <p:spPr bwMode="auto">
            <a:xfrm>
              <a:off x="2818" y="3512"/>
              <a:ext cx="1369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3107" y="515"/>
              <a:ext cx="24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5"/>
            <p:cNvSpPr>
              <a:spLocks noChangeArrowheads="1"/>
            </p:cNvSpPr>
            <p:nvPr/>
          </p:nvSpPr>
          <p:spPr bwMode="auto">
            <a:xfrm>
              <a:off x="3215" y="639"/>
              <a:ext cx="249" cy="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6"/>
            <p:cNvSpPr>
              <a:spLocks noChangeArrowheads="1"/>
            </p:cNvSpPr>
            <p:nvPr/>
          </p:nvSpPr>
          <p:spPr bwMode="auto">
            <a:xfrm>
              <a:off x="3773" y="849"/>
              <a:ext cx="75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682" y="911"/>
              <a:ext cx="264" cy="93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8"/>
            <p:cNvSpPr>
              <a:spLocks noChangeShapeType="1"/>
            </p:cNvSpPr>
            <p:nvPr/>
          </p:nvSpPr>
          <p:spPr bwMode="auto">
            <a:xfrm>
              <a:off x="602" y="7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9"/>
            <p:cNvSpPr>
              <a:spLocks noChangeShapeType="1"/>
            </p:cNvSpPr>
            <p:nvPr/>
          </p:nvSpPr>
          <p:spPr bwMode="auto">
            <a:xfrm>
              <a:off x="2169" y="54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0"/>
            <p:cNvSpPr>
              <a:spLocks noChangeShapeType="1"/>
            </p:cNvSpPr>
            <p:nvPr/>
          </p:nvSpPr>
          <p:spPr bwMode="auto">
            <a:xfrm>
              <a:off x="2177" y="974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Rectangle 11"/>
            <p:cNvSpPr>
              <a:spLocks noChangeArrowheads="1"/>
            </p:cNvSpPr>
            <p:nvPr/>
          </p:nvSpPr>
          <p:spPr bwMode="auto">
            <a:xfrm>
              <a:off x="2360" y="658"/>
              <a:ext cx="10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baseline="0">
                  <a:latin typeface="Times" charset="0"/>
                </a:rPr>
                <a:t>Un tema:</a:t>
              </a:r>
            </a:p>
          </p:txBody>
        </p:sp>
        <p:sp>
          <p:nvSpPr>
            <p:cNvPr id="23572" name="Line 12"/>
            <p:cNvSpPr>
              <a:spLocks noChangeShapeType="1"/>
            </p:cNvSpPr>
            <p:nvPr/>
          </p:nvSpPr>
          <p:spPr bwMode="auto">
            <a:xfrm>
              <a:off x="4171" y="76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3"/>
            <p:cNvSpPr>
              <a:spLocks noChangeShapeType="1"/>
            </p:cNvSpPr>
            <p:nvPr/>
          </p:nvSpPr>
          <p:spPr bwMode="auto">
            <a:xfrm>
              <a:off x="345" y="1278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4"/>
            <p:cNvSpPr>
              <a:spLocks noChangeShapeType="1"/>
            </p:cNvSpPr>
            <p:nvPr/>
          </p:nvSpPr>
          <p:spPr bwMode="auto">
            <a:xfrm>
              <a:off x="4286" y="1277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5"/>
            <p:cNvSpPr>
              <a:spLocks noChangeShapeType="1"/>
            </p:cNvSpPr>
            <p:nvPr/>
          </p:nvSpPr>
          <p:spPr bwMode="auto">
            <a:xfrm>
              <a:off x="287" y="16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16"/>
            <p:cNvSpPr>
              <a:spLocks noChangeShapeType="1"/>
            </p:cNvSpPr>
            <p:nvPr/>
          </p:nvSpPr>
          <p:spPr bwMode="auto">
            <a:xfrm>
              <a:off x="4325" y="1630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Line 17"/>
            <p:cNvSpPr>
              <a:spLocks noChangeShapeType="1"/>
            </p:cNvSpPr>
            <p:nvPr/>
          </p:nvSpPr>
          <p:spPr bwMode="auto">
            <a:xfrm>
              <a:off x="130" y="2156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18"/>
            <p:cNvSpPr>
              <a:spLocks noChangeShapeType="1"/>
            </p:cNvSpPr>
            <p:nvPr/>
          </p:nvSpPr>
          <p:spPr bwMode="auto">
            <a:xfrm>
              <a:off x="4364" y="2165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19"/>
            <p:cNvSpPr>
              <a:spLocks noChangeShapeType="1"/>
            </p:cNvSpPr>
            <p:nvPr/>
          </p:nvSpPr>
          <p:spPr bwMode="auto">
            <a:xfrm>
              <a:off x="423" y="360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20"/>
            <p:cNvSpPr>
              <a:spLocks noChangeShapeType="1"/>
            </p:cNvSpPr>
            <p:nvPr/>
          </p:nvSpPr>
          <p:spPr bwMode="auto">
            <a:xfrm>
              <a:off x="4393" y="361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21"/>
            <p:cNvSpPr>
              <a:spLocks noChangeShapeType="1"/>
            </p:cNvSpPr>
            <p:nvPr/>
          </p:nvSpPr>
          <p:spPr bwMode="auto">
            <a:xfrm>
              <a:off x="1401" y="3795"/>
              <a:ext cx="10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Rectangle 22"/>
            <p:cNvSpPr>
              <a:spLocks noChangeArrowheads="1"/>
            </p:cNvSpPr>
            <p:nvPr/>
          </p:nvSpPr>
          <p:spPr bwMode="auto">
            <a:xfrm>
              <a:off x="221" y="6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D(AT)</a:t>
              </a:r>
            </a:p>
          </p:txBody>
        </p:sp>
        <p:sp>
          <p:nvSpPr>
            <p:cNvPr id="23583" name="Rectangle 23"/>
            <p:cNvSpPr>
              <a:spLocks noChangeArrowheads="1"/>
            </p:cNvSpPr>
            <p:nvPr/>
          </p:nvSpPr>
          <p:spPr bwMode="auto">
            <a:xfrm>
              <a:off x="3809" y="614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D(NT)</a:t>
              </a:r>
            </a:p>
          </p:txBody>
        </p:sp>
        <p:sp>
          <p:nvSpPr>
            <p:cNvPr id="23584" name="Rectangle 2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A</a:t>
              </a:r>
            </a:p>
          </p:txBody>
        </p:sp>
        <p:sp>
          <p:nvSpPr>
            <p:cNvPr id="23585" name="Rectangle 2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B</a:t>
              </a:r>
            </a:p>
          </p:txBody>
        </p:sp>
        <p:sp>
          <p:nvSpPr>
            <p:cNvPr id="23586" name="Rectangle 26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C</a:t>
              </a:r>
            </a:p>
          </p:txBody>
        </p:sp>
        <p:sp>
          <p:nvSpPr>
            <p:cNvPr id="23587" name="Rectangle 27"/>
            <p:cNvSpPr>
              <a:spLocks noChangeArrowheads="1"/>
            </p:cNvSpPr>
            <p:nvPr/>
          </p:nvSpPr>
          <p:spPr bwMode="auto">
            <a:xfrm>
              <a:off x="24" y="112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E(AT)</a:t>
              </a:r>
            </a:p>
          </p:txBody>
        </p:sp>
        <p:sp>
          <p:nvSpPr>
            <p:cNvPr id="23588" name="Rectangle 28"/>
            <p:cNvSpPr>
              <a:spLocks noChangeArrowheads="1"/>
            </p:cNvSpPr>
            <p:nvPr/>
          </p:nvSpPr>
          <p:spPr bwMode="auto">
            <a:xfrm>
              <a:off x="3954" y="111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E(NT)</a:t>
              </a:r>
            </a:p>
          </p:txBody>
        </p:sp>
        <p:sp>
          <p:nvSpPr>
            <p:cNvPr id="23589" name="Rectangle 2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F(NT)</a:t>
              </a:r>
            </a:p>
          </p:txBody>
        </p:sp>
        <p:sp>
          <p:nvSpPr>
            <p:cNvPr id="23590" name="Rectangle 30"/>
            <p:cNvSpPr>
              <a:spLocks noChangeArrowheads="1"/>
            </p:cNvSpPr>
            <p:nvPr/>
          </p:nvSpPr>
          <p:spPr bwMode="auto">
            <a:xfrm>
              <a:off x="4128" y="2007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G(NT)</a:t>
              </a:r>
            </a:p>
          </p:txBody>
        </p:sp>
        <p:sp>
          <p:nvSpPr>
            <p:cNvPr id="23591" name="Rectangle 31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F(AT)</a:t>
              </a:r>
            </a:p>
          </p:txBody>
        </p:sp>
        <p:sp>
          <p:nvSpPr>
            <p:cNvPr id="23592" name="Rectangle 32"/>
            <p:cNvSpPr>
              <a:spLocks noChangeArrowheads="1"/>
            </p:cNvSpPr>
            <p:nvPr/>
          </p:nvSpPr>
          <p:spPr bwMode="auto">
            <a:xfrm>
              <a:off x="1" y="2011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G(AT)</a:t>
              </a:r>
            </a:p>
          </p:txBody>
        </p:sp>
        <p:sp>
          <p:nvSpPr>
            <p:cNvPr id="23593" name="Rectangle 33"/>
            <p:cNvSpPr>
              <a:spLocks noChangeArrowheads="1"/>
            </p:cNvSpPr>
            <p:nvPr/>
          </p:nvSpPr>
          <p:spPr bwMode="auto">
            <a:xfrm>
              <a:off x="58" y="3445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H(AT)</a:t>
              </a:r>
            </a:p>
          </p:txBody>
        </p:sp>
        <p:sp>
          <p:nvSpPr>
            <p:cNvPr id="23594" name="Rectangle 34"/>
            <p:cNvSpPr>
              <a:spLocks noChangeArrowheads="1"/>
            </p:cNvSpPr>
            <p:nvPr/>
          </p:nvSpPr>
          <p:spPr bwMode="auto">
            <a:xfrm>
              <a:off x="4341" y="3460"/>
              <a:ext cx="5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H(NT)</a:t>
              </a:r>
            </a:p>
          </p:txBody>
        </p:sp>
        <p:sp>
          <p:nvSpPr>
            <p:cNvPr id="23595" name="Rectangle 35"/>
            <p:cNvSpPr>
              <a:spLocks noChangeArrowheads="1"/>
            </p:cNvSpPr>
            <p:nvPr/>
          </p:nvSpPr>
          <p:spPr bwMode="auto">
            <a:xfrm>
              <a:off x="1176" y="3642"/>
              <a:ext cx="4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I(AT)</a:t>
              </a:r>
            </a:p>
          </p:txBody>
        </p:sp>
        <p:sp>
          <p:nvSpPr>
            <p:cNvPr id="23596" name="Rectangle 36"/>
            <p:cNvSpPr>
              <a:spLocks noChangeArrowheads="1"/>
            </p:cNvSpPr>
            <p:nvPr/>
          </p:nvSpPr>
          <p:spPr bwMode="auto">
            <a:xfrm>
              <a:off x="2831" y="3607"/>
              <a:ext cx="21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baseline="0">
                  <a:latin typeface="Times" charset="0"/>
                </a:rPr>
                <a:t>J</a:t>
              </a:r>
            </a:p>
          </p:txBody>
        </p:sp>
        <p:sp>
          <p:nvSpPr>
            <p:cNvPr id="23597" name="Rectangle 37"/>
            <p:cNvSpPr>
              <a:spLocks noChangeArrowheads="1"/>
            </p:cNvSpPr>
            <p:nvPr/>
          </p:nvSpPr>
          <p:spPr bwMode="auto">
            <a:xfrm>
              <a:off x="1836" y="3969"/>
              <a:ext cx="179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400" b="1" baseline="0">
                  <a:latin typeface="Times" charset="0"/>
                </a:rPr>
                <a:t> La Biblia </a:t>
              </a:r>
              <a:r>
                <a:rPr lang="ja-JP" altLang="en-US" sz="2400" b="1" baseline="0">
                  <a:latin typeface="Times" charset="0"/>
                </a:rPr>
                <a:t>“</a:t>
              </a:r>
              <a:r>
                <a:rPr lang="en-US" sz="2400" b="1" baseline="0">
                  <a:latin typeface="Times" charset="0"/>
                </a:rPr>
                <a:t>abierta</a:t>
              </a:r>
              <a:r>
                <a:rPr lang="ja-JP" altLang="en-US" sz="2400" b="1" baseline="0">
                  <a:latin typeface="Times" charset="0"/>
                </a:rPr>
                <a:t>”</a:t>
              </a:r>
              <a:r>
                <a:rPr lang="en-US" sz="2400" b="1" baseline="0">
                  <a:latin typeface="Times" charset="0"/>
                </a:rPr>
                <a:t> </a:t>
              </a:r>
            </a:p>
          </p:txBody>
        </p:sp>
        <p:sp>
          <p:nvSpPr>
            <p:cNvPr id="23598" name="Rectangle 38"/>
            <p:cNvSpPr>
              <a:spLocks noChangeArrowheads="1"/>
            </p:cNvSpPr>
            <p:nvPr/>
          </p:nvSpPr>
          <p:spPr bwMode="auto">
            <a:xfrm>
              <a:off x="1209" y="2828"/>
              <a:ext cx="5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baseline="0">
                  <a:latin typeface="Times" charset="0"/>
                </a:rPr>
                <a:t>1</a:t>
              </a:r>
            </a:p>
          </p:txBody>
        </p:sp>
        <p:sp>
          <p:nvSpPr>
            <p:cNvPr id="23599" name="Rectangle 39"/>
            <p:cNvSpPr>
              <a:spLocks noChangeArrowheads="1"/>
            </p:cNvSpPr>
            <p:nvPr/>
          </p:nvSpPr>
          <p:spPr bwMode="auto">
            <a:xfrm>
              <a:off x="1461" y="225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2</a:t>
              </a:r>
            </a:p>
          </p:txBody>
        </p:sp>
        <p:sp>
          <p:nvSpPr>
            <p:cNvPr id="23600" name="Rectangle 40"/>
            <p:cNvSpPr>
              <a:spLocks noChangeArrowheads="1"/>
            </p:cNvSpPr>
            <p:nvPr/>
          </p:nvSpPr>
          <p:spPr bwMode="auto">
            <a:xfrm>
              <a:off x="1905" y="180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3</a:t>
              </a:r>
            </a:p>
          </p:txBody>
        </p:sp>
        <p:sp>
          <p:nvSpPr>
            <p:cNvPr id="23601" name="Rectangle 41"/>
            <p:cNvSpPr>
              <a:spLocks noChangeArrowheads="1"/>
            </p:cNvSpPr>
            <p:nvPr/>
          </p:nvSpPr>
          <p:spPr bwMode="auto">
            <a:xfrm>
              <a:off x="2755" y="1574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4</a:t>
              </a:r>
            </a:p>
          </p:txBody>
        </p:sp>
        <p:sp>
          <p:nvSpPr>
            <p:cNvPr id="23602" name="Rectangle 42"/>
            <p:cNvSpPr>
              <a:spLocks noChangeArrowheads="1"/>
            </p:cNvSpPr>
            <p:nvPr/>
          </p:nvSpPr>
          <p:spPr bwMode="auto">
            <a:xfrm>
              <a:off x="3388" y="1773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5</a:t>
              </a:r>
            </a:p>
          </p:txBody>
        </p:sp>
        <p:sp>
          <p:nvSpPr>
            <p:cNvPr id="23603" name="Rectangle 43"/>
            <p:cNvSpPr>
              <a:spLocks noChangeArrowheads="1"/>
            </p:cNvSpPr>
            <p:nvPr/>
          </p:nvSpPr>
          <p:spPr bwMode="auto">
            <a:xfrm>
              <a:off x="3756" y="206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6</a:t>
              </a:r>
            </a:p>
          </p:txBody>
        </p:sp>
        <p:sp>
          <p:nvSpPr>
            <p:cNvPr id="23604" name="Rectangle 44"/>
            <p:cNvSpPr>
              <a:spLocks noChangeArrowheads="1"/>
            </p:cNvSpPr>
            <p:nvPr/>
          </p:nvSpPr>
          <p:spPr bwMode="auto">
            <a:xfrm>
              <a:off x="4066" y="2450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7</a:t>
              </a:r>
            </a:p>
          </p:txBody>
        </p:sp>
        <p:sp>
          <p:nvSpPr>
            <p:cNvPr id="23605" name="Line 45"/>
            <p:cNvSpPr>
              <a:spLocks noChangeShapeType="1"/>
            </p:cNvSpPr>
            <p:nvPr/>
          </p:nvSpPr>
          <p:spPr bwMode="auto">
            <a:xfrm>
              <a:off x="1337" y="3134"/>
              <a:ext cx="920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46"/>
            <p:cNvSpPr>
              <a:spLocks noChangeShapeType="1"/>
            </p:cNvSpPr>
            <p:nvPr/>
          </p:nvSpPr>
          <p:spPr bwMode="auto">
            <a:xfrm>
              <a:off x="1503" y="2627"/>
              <a:ext cx="852" cy="3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47"/>
            <p:cNvSpPr>
              <a:spLocks noChangeShapeType="1"/>
            </p:cNvSpPr>
            <p:nvPr/>
          </p:nvSpPr>
          <p:spPr bwMode="auto">
            <a:xfrm>
              <a:off x="1883" y="2139"/>
              <a:ext cx="638" cy="7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48"/>
            <p:cNvSpPr>
              <a:spLocks noChangeShapeType="1"/>
            </p:cNvSpPr>
            <p:nvPr/>
          </p:nvSpPr>
          <p:spPr bwMode="auto">
            <a:xfrm>
              <a:off x="2517" y="1905"/>
              <a:ext cx="248" cy="10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49"/>
            <p:cNvSpPr>
              <a:spLocks noChangeShapeType="1"/>
            </p:cNvSpPr>
            <p:nvPr/>
          </p:nvSpPr>
          <p:spPr bwMode="auto">
            <a:xfrm flipH="1">
              <a:off x="3075" y="2119"/>
              <a:ext cx="527" cy="6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Line 50"/>
            <p:cNvSpPr>
              <a:spLocks noChangeShapeType="1"/>
            </p:cNvSpPr>
            <p:nvPr/>
          </p:nvSpPr>
          <p:spPr bwMode="auto">
            <a:xfrm flipH="1">
              <a:off x="3231" y="2373"/>
              <a:ext cx="712" cy="5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51"/>
            <p:cNvSpPr>
              <a:spLocks noChangeShapeType="1"/>
            </p:cNvSpPr>
            <p:nvPr/>
          </p:nvSpPr>
          <p:spPr bwMode="auto">
            <a:xfrm flipV="1">
              <a:off x="3288" y="2843"/>
              <a:ext cx="1008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52"/>
            <p:cNvSpPr>
              <a:spLocks noChangeShapeType="1"/>
            </p:cNvSpPr>
            <p:nvPr/>
          </p:nvSpPr>
          <p:spPr bwMode="auto">
            <a:xfrm flipV="1">
              <a:off x="3395" y="3218"/>
              <a:ext cx="899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Freeform 53"/>
            <p:cNvSpPr>
              <a:spLocks/>
            </p:cNvSpPr>
            <p:nvPr/>
          </p:nvSpPr>
          <p:spPr bwMode="auto">
            <a:xfrm>
              <a:off x="796" y="3236"/>
              <a:ext cx="97" cy="89"/>
            </a:xfrm>
            <a:custGeom>
              <a:avLst/>
              <a:gdLst>
                <a:gd name="T0" fmla="*/ 8 w 97"/>
                <a:gd name="T1" fmla="*/ 24 h 89"/>
                <a:gd name="T2" fmla="*/ 16 w 97"/>
                <a:gd name="T3" fmla="*/ 24 h 89"/>
                <a:gd name="T4" fmla="*/ 24 w 97"/>
                <a:gd name="T5" fmla="*/ 24 h 89"/>
                <a:gd name="T6" fmla="*/ 36 w 97"/>
                <a:gd name="T7" fmla="*/ 28 h 89"/>
                <a:gd name="T8" fmla="*/ 44 w 97"/>
                <a:gd name="T9" fmla="*/ 28 h 89"/>
                <a:gd name="T10" fmla="*/ 52 w 97"/>
                <a:gd name="T11" fmla="*/ 28 h 89"/>
                <a:gd name="T12" fmla="*/ 52 w 97"/>
                <a:gd name="T13" fmla="*/ 36 h 89"/>
                <a:gd name="T14" fmla="*/ 60 w 97"/>
                <a:gd name="T15" fmla="*/ 44 h 89"/>
                <a:gd name="T16" fmla="*/ 68 w 97"/>
                <a:gd name="T17" fmla="*/ 48 h 89"/>
                <a:gd name="T18" fmla="*/ 72 w 97"/>
                <a:gd name="T19" fmla="*/ 40 h 89"/>
                <a:gd name="T20" fmla="*/ 72 w 97"/>
                <a:gd name="T21" fmla="*/ 32 h 89"/>
                <a:gd name="T22" fmla="*/ 80 w 97"/>
                <a:gd name="T23" fmla="*/ 24 h 89"/>
                <a:gd name="T24" fmla="*/ 88 w 97"/>
                <a:gd name="T25" fmla="*/ 24 h 89"/>
                <a:gd name="T26" fmla="*/ 88 w 97"/>
                <a:gd name="T27" fmla="*/ 32 h 89"/>
                <a:gd name="T28" fmla="*/ 96 w 97"/>
                <a:gd name="T29" fmla="*/ 36 h 89"/>
                <a:gd name="T30" fmla="*/ 92 w 97"/>
                <a:gd name="T31" fmla="*/ 44 h 89"/>
                <a:gd name="T32" fmla="*/ 84 w 97"/>
                <a:gd name="T33" fmla="*/ 48 h 89"/>
                <a:gd name="T34" fmla="*/ 76 w 97"/>
                <a:gd name="T35" fmla="*/ 40 h 89"/>
                <a:gd name="T36" fmla="*/ 72 w 97"/>
                <a:gd name="T37" fmla="*/ 32 h 89"/>
                <a:gd name="T38" fmla="*/ 72 w 97"/>
                <a:gd name="T39" fmla="*/ 24 h 89"/>
                <a:gd name="T40" fmla="*/ 72 w 97"/>
                <a:gd name="T41" fmla="*/ 16 h 89"/>
                <a:gd name="T42" fmla="*/ 72 w 97"/>
                <a:gd name="T43" fmla="*/ 8 h 89"/>
                <a:gd name="T44" fmla="*/ 72 w 97"/>
                <a:gd name="T45" fmla="*/ 0 h 89"/>
                <a:gd name="T46" fmla="*/ 60 w 97"/>
                <a:gd name="T47" fmla="*/ 12 h 89"/>
                <a:gd name="T48" fmla="*/ 44 w 97"/>
                <a:gd name="T49" fmla="*/ 32 h 89"/>
                <a:gd name="T50" fmla="*/ 36 w 97"/>
                <a:gd name="T51" fmla="*/ 40 h 89"/>
                <a:gd name="T52" fmla="*/ 28 w 97"/>
                <a:gd name="T53" fmla="*/ 48 h 89"/>
                <a:gd name="T54" fmla="*/ 20 w 97"/>
                <a:gd name="T55" fmla="*/ 48 h 89"/>
                <a:gd name="T56" fmla="*/ 16 w 97"/>
                <a:gd name="T57" fmla="*/ 40 h 89"/>
                <a:gd name="T58" fmla="*/ 16 w 97"/>
                <a:gd name="T59" fmla="*/ 32 h 89"/>
                <a:gd name="T60" fmla="*/ 20 w 97"/>
                <a:gd name="T61" fmla="*/ 24 h 89"/>
                <a:gd name="T62" fmla="*/ 24 w 97"/>
                <a:gd name="T63" fmla="*/ 16 h 89"/>
                <a:gd name="T64" fmla="*/ 20 w 97"/>
                <a:gd name="T65" fmla="*/ 24 h 89"/>
                <a:gd name="T66" fmla="*/ 12 w 97"/>
                <a:gd name="T67" fmla="*/ 32 h 89"/>
                <a:gd name="T68" fmla="*/ 12 w 97"/>
                <a:gd name="T69" fmla="*/ 24 h 89"/>
                <a:gd name="T70" fmla="*/ 20 w 97"/>
                <a:gd name="T71" fmla="*/ 24 h 89"/>
                <a:gd name="T72" fmla="*/ 8 w 97"/>
                <a:gd name="T73" fmla="*/ 32 h 89"/>
                <a:gd name="T74" fmla="*/ 0 w 97"/>
                <a:gd name="T75" fmla="*/ 36 h 89"/>
                <a:gd name="T76" fmla="*/ 0 w 97"/>
                <a:gd name="T77" fmla="*/ 28 h 89"/>
                <a:gd name="T78" fmla="*/ 4 w 97"/>
                <a:gd name="T79" fmla="*/ 20 h 89"/>
                <a:gd name="T80" fmla="*/ 12 w 97"/>
                <a:gd name="T81" fmla="*/ 16 h 89"/>
                <a:gd name="T82" fmla="*/ 4 w 97"/>
                <a:gd name="T83" fmla="*/ 20 h 89"/>
                <a:gd name="T84" fmla="*/ 20 w 97"/>
                <a:gd name="T85" fmla="*/ 88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89"/>
                <a:gd name="T131" fmla="*/ 97 w 97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89">
                  <a:moveTo>
                    <a:pt x="8" y="24"/>
                  </a:moveTo>
                  <a:lnTo>
                    <a:pt x="16" y="24"/>
                  </a:lnTo>
                  <a:lnTo>
                    <a:pt x="24" y="24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8"/>
                  </a:lnTo>
                  <a:lnTo>
                    <a:pt x="52" y="36"/>
                  </a:lnTo>
                  <a:lnTo>
                    <a:pt x="60" y="44"/>
                  </a:lnTo>
                  <a:lnTo>
                    <a:pt x="68" y="48"/>
                  </a:lnTo>
                  <a:lnTo>
                    <a:pt x="72" y="40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96" y="36"/>
                  </a:lnTo>
                  <a:lnTo>
                    <a:pt x="92" y="44"/>
                  </a:lnTo>
                  <a:lnTo>
                    <a:pt x="84" y="48"/>
                  </a:lnTo>
                  <a:lnTo>
                    <a:pt x="76" y="40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44" y="32"/>
                  </a:lnTo>
                  <a:lnTo>
                    <a:pt x="36" y="40"/>
                  </a:lnTo>
                  <a:lnTo>
                    <a:pt x="28" y="48"/>
                  </a:lnTo>
                  <a:lnTo>
                    <a:pt x="20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4" y="20"/>
                  </a:lnTo>
                  <a:lnTo>
                    <a:pt x="20" y="88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Rectangle 54"/>
            <p:cNvSpPr>
              <a:spLocks noChangeArrowheads="1"/>
            </p:cNvSpPr>
            <p:nvPr/>
          </p:nvSpPr>
          <p:spPr bwMode="auto">
            <a:xfrm>
              <a:off x="4490" y="3036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latin typeface="Times" charset="0"/>
                </a:rPr>
                <a:t>8</a:t>
              </a:r>
            </a:p>
          </p:txBody>
        </p:sp>
        <p:sp>
          <p:nvSpPr>
            <p:cNvPr id="23615" name="Rectangle 55"/>
            <p:cNvSpPr>
              <a:spLocks noChangeArrowheads="1"/>
            </p:cNvSpPr>
            <p:nvPr/>
          </p:nvSpPr>
          <p:spPr bwMode="auto">
            <a:xfrm>
              <a:off x="766" y="1934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56"/>
            <p:cNvSpPr>
              <a:spLocks noChangeArrowheads="1"/>
            </p:cNvSpPr>
            <p:nvPr/>
          </p:nvSpPr>
          <p:spPr bwMode="auto">
            <a:xfrm>
              <a:off x="4815" y="1878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 baseline="0">
                  <a:latin typeface="Times" charset="0"/>
                </a:rPr>
                <a:t>/</a:t>
              </a:r>
            </a:p>
          </p:txBody>
        </p:sp>
        <p:sp>
          <p:nvSpPr>
            <p:cNvPr id="23617" name="Rectangle 57"/>
            <p:cNvSpPr>
              <a:spLocks noChangeArrowheads="1"/>
            </p:cNvSpPr>
            <p:nvPr/>
          </p:nvSpPr>
          <p:spPr bwMode="auto">
            <a:xfrm>
              <a:off x="3288" y="712"/>
              <a:ext cx="136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58"/>
            <p:cNvSpPr>
              <a:spLocks noChangeArrowheads="1"/>
            </p:cNvSpPr>
            <p:nvPr/>
          </p:nvSpPr>
          <p:spPr bwMode="auto">
            <a:xfrm>
              <a:off x="600" y="53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 baseline="0">
                  <a:latin typeface="Times" charset="0"/>
                </a:rPr>
                <a:t>“</a:t>
              </a:r>
              <a:r>
                <a:rPr lang="en-US" sz="1800" b="1" baseline="0">
                  <a:latin typeface="Times" charset="0"/>
                </a:rPr>
                <a:t>       </a:t>
              </a:r>
              <a:r>
                <a:rPr lang="ja-JP" altLang="en-US" sz="1800" b="1" baseline="0">
                  <a:latin typeface="Times" charset="0"/>
                </a:rPr>
                <a:t>”</a:t>
              </a:r>
              <a:endParaRPr lang="en-US" sz="1800" b="1" baseline="0">
                <a:latin typeface="Times" charset="0"/>
              </a:endParaRPr>
            </a:p>
          </p:txBody>
        </p:sp>
        <p:sp>
          <p:nvSpPr>
            <p:cNvPr id="23619" name="Rectangle 59"/>
            <p:cNvSpPr>
              <a:spLocks noChangeArrowheads="1"/>
            </p:cNvSpPr>
            <p:nvPr/>
          </p:nvSpPr>
          <p:spPr bwMode="auto">
            <a:xfrm>
              <a:off x="4172" y="516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 baseline="0">
                  <a:latin typeface="Times" charset="0"/>
                </a:rPr>
                <a:t>“</a:t>
              </a:r>
              <a:r>
                <a:rPr lang="en-US" sz="1800" b="1" baseline="0">
                  <a:latin typeface="Times" charset="0"/>
                </a:rPr>
                <a:t>       </a:t>
              </a:r>
              <a:r>
                <a:rPr lang="ja-JP" altLang="en-US" sz="1800" b="1" baseline="0">
                  <a:latin typeface="Times" charset="0"/>
                </a:rPr>
                <a:t>”</a:t>
              </a:r>
              <a:endParaRPr lang="en-US" sz="1800" b="1" baseline="0">
                <a:latin typeface="Times" charset="0"/>
              </a:endParaRPr>
            </a:p>
          </p:txBody>
        </p:sp>
        <p:sp>
          <p:nvSpPr>
            <p:cNvPr id="23620" name="Rectangle 60"/>
            <p:cNvSpPr>
              <a:spLocks noChangeArrowheads="1"/>
            </p:cNvSpPr>
            <p:nvPr/>
          </p:nvSpPr>
          <p:spPr bwMode="auto">
            <a:xfrm>
              <a:off x="358" y="1050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 baseline="0">
                  <a:latin typeface="Times" charset="0"/>
                </a:rPr>
                <a:t>“</a:t>
              </a:r>
              <a:r>
                <a:rPr lang="en-US" sz="1800" b="1" baseline="0">
                  <a:latin typeface="Times" charset="0"/>
                </a:rPr>
                <a:t>       </a:t>
              </a:r>
              <a:r>
                <a:rPr lang="ja-JP" altLang="en-US" sz="1800" b="1" baseline="0">
                  <a:latin typeface="Times" charset="0"/>
                </a:rPr>
                <a:t>”</a:t>
              </a:r>
              <a:endParaRPr lang="en-US" sz="1800" b="1" baseline="0">
                <a:latin typeface="Times" charset="0"/>
              </a:endParaRPr>
            </a:p>
          </p:txBody>
        </p:sp>
        <p:sp>
          <p:nvSpPr>
            <p:cNvPr id="23621" name="Rectangle 61"/>
            <p:cNvSpPr>
              <a:spLocks noChangeArrowheads="1"/>
            </p:cNvSpPr>
            <p:nvPr/>
          </p:nvSpPr>
          <p:spPr bwMode="auto">
            <a:xfrm>
              <a:off x="4314" y="1041"/>
              <a:ext cx="51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1800" b="1" baseline="0">
                  <a:latin typeface="Times" charset="0"/>
                </a:rPr>
                <a:t>“</a:t>
              </a:r>
              <a:r>
                <a:rPr lang="en-US" sz="1800" b="1" baseline="0">
                  <a:latin typeface="Times" charset="0"/>
                </a:rPr>
                <a:t>       </a:t>
              </a:r>
              <a:r>
                <a:rPr lang="ja-JP" altLang="en-US" sz="1800" b="1" baseline="0">
                  <a:latin typeface="Times" charset="0"/>
                </a:rPr>
                <a:t>”</a:t>
              </a:r>
              <a:endParaRPr lang="en-US" sz="1800" b="1" baseline="0">
                <a:latin typeface="Times" charset="0"/>
              </a:endParaRPr>
            </a:p>
          </p:txBody>
        </p:sp>
        <p:sp>
          <p:nvSpPr>
            <p:cNvPr id="23622" name="Oval 62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Oval 63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Oval 64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Oval 65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66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67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68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Line 69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70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Line 71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72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73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74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Oval 75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Arc 76"/>
            <p:cNvSpPr>
              <a:spLocks/>
            </p:cNvSpPr>
            <p:nvPr/>
          </p:nvSpPr>
          <p:spPr bwMode="auto">
            <a:xfrm rot="-10500000">
              <a:off x="972" y="3128"/>
              <a:ext cx="117" cy="72"/>
            </a:xfrm>
            <a:custGeom>
              <a:avLst/>
              <a:gdLst>
                <a:gd name="T0" fmla="*/ 0 w 21785"/>
                <a:gd name="T1" fmla="*/ 0 h 21600"/>
                <a:gd name="T2" fmla="*/ 0 w 21785"/>
                <a:gd name="T3" fmla="*/ 0 h 21600"/>
                <a:gd name="T4" fmla="*/ 0 w 217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5"/>
                <a:gd name="T10" fmla="*/ 0 h 21600"/>
                <a:gd name="T11" fmla="*/ 21785 w 217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Arc 77"/>
            <p:cNvSpPr>
              <a:spLocks/>
            </p:cNvSpPr>
            <p:nvPr/>
          </p:nvSpPr>
          <p:spPr bwMode="auto">
            <a:xfrm rot="-420000">
              <a:off x="961" y="3222"/>
              <a:ext cx="120" cy="62"/>
            </a:xfrm>
            <a:custGeom>
              <a:avLst/>
              <a:gdLst>
                <a:gd name="T0" fmla="*/ 0 w 21597"/>
                <a:gd name="T1" fmla="*/ 0 h 21599"/>
                <a:gd name="T2" fmla="*/ 0 w 21597"/>
                <a:gd name="T3" fmla="*/ 0 h 21599"/>
                <a:gd name="T4" fmla="*/ 0 w 21597"/>
                <a:gd name="T5" fmla="*/ 0 h 2159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99"/>
                <a:gd name="T11" fmla="*/ 21597 w 21597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Arc 78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T0" fmla="*/ 0 w 22518"/>
                <a:gd name="T1" fmla="*/ 0 h 21600"/>
                <a:gd name="T2" fmla="*/ 0 w 22518"/>
                <a:gd name="T3" fmla="*/ 0 h 21600"/>
                <a:gd name="T4" fmla="*/ 0 w 225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18"/>
                <a:gd name="T10" fmla="*/ 0 h 21600"/>
                <a:gd name="T11" fmla="*/ 22518 w 225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Oval 79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Arc 80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Oval 81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42" name="Group 82"/>
            <p:cNvGrpSpPr>
              <a:grpSpLocks/>
            </p:cNvGrpSpPr>
            <p:nvPr/>
          </p:nvGrpSpPr>
          <p:grpSpPr bwMode="auto">
            <a:xfrm>
              <a:off x="4652" y="3084"/>
              <a:ext cx="954" cy="180"/>
              <a:chOff x="4652" y="3084"/>
              <a:chExt cx="954" cy="180"/>
            </a:xfrm>
          </p:grpSpPr>
          <p:sp>
            <p:nvSpPr>
              <p:cNvPr id="23687" name="Oval 83"/>
              <p:cNvSpPr>
                <a:spLocks noChangeArrowheads="1"/>
              </p:cNvSpPr>
              <p:nvPr/>
            </p:nvSpPr>
            <p:spPr bwMode="auto">
              <a:xfrm>
                <a:off x="5555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8" name="Oval 84"/>
              <p:cNvSpPr>
                <a:spLocks noChangeArrowheads="1"/>
              </p:cNvSpPr>
              <p:nvPr/>
            </p:nvSpPr>
            <p:spPr bwMode="auto">
              <a:xfrm>
                <a:off x="5259" y="3088"/>
                <a:ext cx="51" cy="172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9" name="Oval 85"/>
              <p:cNvSpPr>
                <a:spLocks noChangeArrowheads="1"/>
              </p:cNvSpPr>
              <p:nvPr/>
            </p:nvSpPr>
            <p:spPr bwMode="auto">
              <a:xfrm>
                <a:off x="5030" y="3110"/>
                <a:ext cx="31" cy="12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Oval 86"/>
              <p:cNvSpPr>
                <a:spLocks noChangeArrowheads="1"/>
              </p:cNvSpPr>
              <p:nvPr/>
            </p:nvSpPr>
            <p:spPr bwMode="auto">
              <a:xfrm>
                <a:off x="4805" y="3155"/>
                <a:ext cx="11" cy="37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87"/>
              <p:cNvSpPr>
                <a:spLocks noChangeShapeType="1"/>
              </p:cNvSpPr>
              <p:nvPr/>
            </p:nvSpPr>
            <p:spPr bwMode="auto">
              <a:xfrm flipH="1">
                <a:off x="5282" y="3264"/>
                <a:ext cx="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2" name="Line 88"/>
              <p:cNvSpPr>
                <a:spLocks noChangeShapeType="1"/>
              </p:cNvSpPr>
              <p:nvPr/>
            </p:nvSpPr>
            <p:spPr bwMode="auto">
              <a:xfrm flipH="1">
                <a:off x="5283" y="3084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3" name="Line 89"/>
              <p:cNvSpPr>
                <a:spLocks noChangeShapeType="1"/>
              </p:cNvSpPr>
              <p:nvPr/>
            </p:nvSpPr>
            <p:spPr bwMode="auto">
              <a:xfrm>
                <a:off x="5054" y="324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4" name="Line 90"/>
              <p:cNvSpPr>
                <a:spLocks noChangeShapeType="1"/>
              </p:cNvSpPr>
              <p:nvPr/>
            </p:nvSpPr>
            <p:spPr bwMode="auto">
              <a:xfrm>
                <a:off x="5054" y="310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5" name="Line 91"/>
              <p:cNvSpPr>
                <a:spLocks noChangeShapeType="1"/>
              </p:cNvSpPr>
              <p:nvPr/>
            </p:nvSpPr>
            <p:spPr bwMode="auto">
              <a:xfrm>
                <a:off x="4813" y="3196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6" name="Line 92"/>
              <p:cNvSpPr>
                <a:spLocks noChangeShapeType="1"/>
              </p:cNvSpPr>
              <p:nvPr/>
            </p:nvSpPr>
            <p:spPr bwMode="auto">
              <a:xfrm>
                <a:off x="4813" y="3151"/>
                <a:ext cx="2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7" name="Rectangle 93"/>
              <p:cNvSpPr>
                <a:spLocks noChangeArrowheads="1"/>
              </p:cNvSpPr>
              <p:nvPr/>
            </p:nvSpPr>
            <p:spPr bwMode="auto">
              <a:xfrm>
                <a:off x="5286" y="3086"/>
                <a:ext cx="288" cy="176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8" name="Rectangle 94"/>
              <p:cNvSpPr>
                <a:spLocks noChangeArrowheads="1"/>
              </p:cNvSpPr>
              <p:nvPr/>
            </p:nvSpPr>
            <p:spPr bwMode="auto">
              <a:xfrm>
                <a:off x="5043" y="3110"/>
                <a:ext cx="219" cy="129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9" name="Rectangle 95"/>
              <p:cNvSpPr>
                <a:spLocks noChangeArrowheads="1"/>
              </p:cNvSpPr>
              <p:nvPr/>
            </p:nvSpPr>
            <p:spPr bwMode="auto">
              <a:xfrm>
                <a:off x="4814" y="3151"/>
                <a:ext cx="212" cy="47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0" name="Oval 96"/>
              <p:cNvSpPr>
                <a:spLocks noChangeArrowheads="1"/>
              </p:cNvSpPr>
              <p:nvPr/>
            </p:nvSpPr>
            <p:spPr bwMode="auto">
              <a:xfrm>
                <a:off x="5566" y="3101"/>
                <a:ext cx="34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1" name="Arc 97"/>
              <p:cNvSpPr>
                <a:spLocks/>
              </p:cNvSpPr>
              <p:nvPr/>
            </p:nvSpPr>
            <p:spPr bwMode="auto">
              <a:xfrm rot="300000">
                <a:off x="4652" y="3182"/>
                <a:ext cx="111" cy="70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808" y="-1"/>
                      <a:pt x="21428" y="9482"/>
                      <a:pt x="21597" y="2128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2" name="Arc 98"/>
              <p:cNvSpPr>
                <a:spLocks/>
              </p:cNvSpPr>
              <p:nvPr/>
            </p:nvSpPr>
            <p:spPr bwMode="auto">
              <a:xfrm rot="10380000">
                <a:off x="4660" y="3102"/>
                <a:ext cx="115" cy="6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43"/>
                      <a:pt x="9556" y="103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3" name="Arc 99"/>
              <p:cNvSpPr>
                <a:spLocks/>
              </p:cNvSpPr>
              <p:nvPr/>
            </p:nvSpPr>
            <p:spPr bwMode="auto">
              <a:xfrm>
                <a:off x="4761" y="3117"/>
                <a:ext cx="23" cy="60"/>
              </a:xfrm>
              <a:custGeom>
                <a:avLst/>
                <a:gdLst>
                  <a:gd name="T0" fmla="*/ 0 w 22547"/>
                  <a:gd name="T1" fmla="*/ 0 h 21600"/>
                  <a:gd name="T2" fmla="*/ 0 w 22547"/>
                  <a:gd name="T3" fmla="*/ 0 h 21600"/>
                  <a:gd name="T4" fmla="*/ 0 w 225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47"/>
                  <a:gd name="T10" fmla="*/ 0 h 21600"/>
                  <a:gd name="T11" fmla="*/ 22547 w 225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47" h="21600" fill="none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</a:path>
                  <a:path w="22547" h="21600" stroke="0" extrusionOk="0">
                    <a:moveTo>
                      <a:pt x="-1" y="20"/>
                    </a:moveTo>
                    <a:cubicBezTo>
                      <a:pt x="316" y="6"/>
                      <a:pt x="633" y="-1"/>
                      <a:pt x="951" y="-1"/>
                    </a:cubicBezTo>
                    <a:cubicBezTo>
                      <a:pt x="12735" y="-1"/>
                      <a:pt x="22345" y="9446"/>
                      <a:pt x="22547" y="21228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4" name="Oval 100"/>
              <p:cNvSpPr>
                <a:spLocks noChangeArrowheads="1"/>
              </p:cNvSpPr>
              <p:nvPr/>
            </p:nvSpPr>
            <p:spPr bwMode="auto">
              <a:xfrm>
                <a:off x="4754" y="3135"/>
                <a:ext cx="20" cy="7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5" name="Arc 101"/>
              <p:cNvSpPr>
                <a:spLocks/>
              </p:cNvSpPr>
              <p:nvPr/>
            </p:nvSpPr>
            <p:spPr bwMode="auto">
              <a:xfrm rot="10800000">
                <a:off x="4761" y="3180"/>
                <a:ext cx="27" cy="57"/>
              </a:xfrm>
              <a:custGeom>
                <a:avLst/>
                <a:gdLst>
                  <a:gd name="T0" fmla="*/ 0 w 21596"/>
                  <a:gd name="T1" fmla="*/ 0 h 21585"/>
                  <a:gd name="T2" fmla="*/ 0 w 21596"/>
                  <a:gd name="T3" fmla="*/ 0 h 21585"/>
                  <a:gd name="T4" fmla="*/ 0 w 21596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5"/>
                  <a:gd name="T11" fmla="*/ 21596 w 21596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5" fill="none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</a:path>
                  <a:path w="21596" h="21585" stroke="0" extrusionOk="0">
                    <a:moveTo>
                      <a:pt x="-1" y="21216"/>
                    </a:moveTo>
                    <a:cubicBezTo>
                      <a:pt x="194" y="9734"/>
                      <a:pt x="9341" y="412"/>
                      <a:pt x="20817" y="-1"/>
                    </a:cubicBezTo>
                    <a:lnTo>
                      <a:pt x="21596" y="2158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6" name="Oval 102"/>
              <p:cNvSpPr>
                <a:spLocks noChangeArrowheads="1"/>
              </p:cNvSpPr>
              <p:nvPr/>
            </p:nvSpPr>
            <p:spPr bwMode="auto">
              <a:xfrm>
                <a:off x="4763" y="3161"/>
                <a:ext cx="2" cy="2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43" name="Freeform 103"/>
            <p:cNvSpPr>
              <a:spLocks/>
            </p:cNvSpPr>
            <p:nvPr/>
          </p:nvSpPr>
          <p:spPr bwMode="auto">
            <a:xfrm>
              <a:off x="3300" y="892"/>
              <a:ext cx="373" cy="859"/>
            </a:xfrm>
            <a:custGeom>
              <a:avLst/>
              <a:gdLst>
                <a:gd name="T0" fmla="*/ 186 w 373"/>
                <a:gd name="T1" fmla="*/ 26 h 859"/>
                <a:gd name="T2" fmla="*/ 174 w 373"/>
                <a:gd name="T3" fmla="*/ 56 h 859"/>
                <a:gd name="T4" fmla="*/ 160 w 373"/>
                <a:gd name="T5" fmla="*/ 86 h 859"/>
                <a:gd name="T6" fmla="*/ 146 w 373"/>
                <a:gd name="T7" fmla="*/ 118 h 859"/>
                <a:gd name="T8" fmla="*/ 134 w 373"/>
                <a:gd name="T9" fmla="*/ 150 h 859"/>
                <a:gd name="T10" fmla="*/ 122 w 373"/>
                <a:gd name="T11" fmla="*/ 182 h 859"/>
                <a:gd name="T12" fmla="*/ 108 w 373"/>
                <a:gd name="T13" fmla="*/ 214 h 859"/>
                <a:gd name="T14" fmla="*/ 94 w 373"/>
                <a:gd name="T15" fmla="*/ 246 h 859"/>
                <a:gd name="T16" fmla="*/ 78 w 373"/>
                <a:gd name="T17" fmla="*/ 278 h 859"/>
                <a:gd name="T18" fmla="*/ 66 w 373"/>
                <a:gd name="T19" fmla="*/ 310 h 859"/>
                <a:gd name="T20" fmla="*/ 54 w 373"/>
                <a:gd name="T21" fmla="*/ 342 h 859"/>
                <a:gd name="T22" fmla="*/ 40 w 373"/>
                <a:gd name="T23" fmla="*/ 374 h 859"/>
                <a:gd name="T24" fmla="*/ 26 w 373"/>
                <a:gd name="T25" fmla="*/ 406 h 859"/>
                <a:gd name="T26" fmla="*/ 14 w 373"/>
                <a:gd name="T27" fmla="*/ 438 h 859"/>
                <a:gd name="T28" fmla="*/ 0 w 373"/>
                <a:gd name="T29" fmla="*/ 470 h 859"/>
                <a:gd name="T30" fmla="*/ 10 w 373"/>
                <a:gd name="T31" fmla="*/ 502 h 859"/>
                <a:gd name="T32" fmla="*/ 20 w 373"/>
                <a:gd name="T33" fmla="*/ 534 h 859"/>
                <a:gd name="T34" fmla="*/ 26 w 373"/>
                <a:gd name="T35" fmla="*/ 566 h 859"/>
                <a:gd name="T36" fmla="*/ 36 w 373"/>
                <a:gd name="T37" fmla="*/ 598 h 859"/>
                <a:gd name="T38" fmla="*/ 46 w 373"/>
                <a:gd name="T39" fmla="*/ 630 h 859"/>
                <a:gd name="T40" fmla="*/ 54 w 373"/>
                <a:gd name="T41" fmla="*/ 664 h 859"/>
                <a:gd name="T42" fmla="*/ 62 w 373"/>
                <a:gd name="T43" fmla="*/ 696 h 859"/>
                <a:gd name="T44" fmla="*/ 68 w 373"/>
                <a:gd name="T45" fmla="*/ 728 h 859"/>
                <a:gd name="T46" fmla="*/ 78 w 373"/>
                <a:gd name="T47" fmla="*/ 760 h 859"/>
                <a:gd name="T48" fmla="*/ 88 w 373"/>
                <a:gd name="T49" fmla="*/ 792 h 859"/>
                <a:gd name="T50" fmla="*/ 100 w 373"/>
                <a:gd name="T51" fmla="*/ 824 h 859"/>
                <a:gd name="T52" fmla="*/ 118 w 373"/>
                <a:gd name="T53" fmla="*/ 856 h 859"/>
                <a:gd name="T54" fmla="*/ 134 w 373"/>
                <a:gd name="T55" fmla="*/ 832 h 859"/>
                <a:gd name="T56" fmla="*/ 148 w 373"/>
                <a:gd name="T57" fmla="*/ 800 h 859"/>
                <a:gd name="T58" fmla="*/ 164 w 373"/>
                <a:gd name="T59" fmla="*/ 768 h 859"/>
                <a:gd name="T60" fmla="*/ 178 w 373"/>
                <a:gd name="T61" fmla="*/ 736 h 859"/>
                <a:gd name="T62" fmla="*/ 192 w 373"/>
                <a:gd name="T63" fmla="*/ 704 h 859"/>
                <a:gd name="T64" fmla="*/ 206 w 373"/>
                <a:gd name="T65" fmla="*/ 672 h 859"/>
                <a:gd name="T66" fmla="*/ 220 w 373"/>
                <a:gd name="T67" fmla="*/ 640 h 859"/>
                <a:gd name="T68" fmla="*/ 234 w 373"/>
                <a:gd name="T69" fmla="*/ 608 h 859"/>
                <a:gd name="T70" fmla="*/ 248 w 373"/>
                <a:gd name="T71" fmla="*/ 576 h 859"/>
                <a:gd name="T72" fmla="*/ 262 w 373"/>
                <a:gd name="T73" fmla="*/ 544 h 859"/>
                <a:gd name="T74" fmla="*/ 278 w 373"/>
                <a:gd name="T75" fmla="*/ 512 h 859"/>
                <a:gd name="T76" fmla="*/ 290 w 373"/>
                <a:gd name="T77" fmla="*/ 480 h 859"/>
                <a:gd name="T78" fmla="*/ 304 w 373"/>
                <a:gd name="T79" fmla="*/ 448 h 859"/>
                <a:gd name="T80" fmla="*/ 320 w 373"/>
                <a:gd name="T81" fmla="*/ 418 h 859"/>
                <a:gd name="T82" fmla="*/ 336 w 373"/>
                <a:gd name="T83" fmla="*/ 388 h 859"/>
                <a:gd name="T84" fmla="*/ 352 w 373"/>
                <a:gd name="T85" fmla="*/ 356 h 859"/>
                <a:gd name="T86" fmla="*/ 364 w 373"/>
                <a:gd name="T87" fmla="*/ 324 h 859"/>
                <a:gd name="T88" fmla="*/ 372 w 373"/>
                <a:gd name="T89" fmla="*/ 292 h 859"/>
                <a:gd name="T90" fmla="*/ 346 w 373"/>
                <a:gd name="T91" fmla="*/ 268 h 859"/>
                <a:gd name="T92" fmla="*/ 356 w 373"/>
                <a:gd name="T93" fmla="*/ 276 h 859"/>
                <a:gd name="T94" fmla="*/ 364 w 373"/>
                <a:gd name="T95" fmla="*/ 282 h 859"/>
                <a:gd name="T96" fmla="*/ 350 w 373"/>
                <a:gd name="T97" fmla="*/ 252 h 859"/>
                <a:gd name="T98" fmla="*/ 334 w 373"/>
                <a:gd name="T99" fmla="*/ 226 h 859"/>
                <a:gd name="T100" fmla="*/ 314 w 373"/>
                <a:gd name="T101" fmla="*/ 198 h 859"/>
                <a:gd name="T102" fmla="*/ 302 w 373"/>
                <a:gd name="T103" fmla="*/ 166 h 859"/>
                <a:gd name="T104" fmla="*/ 280 w 373"/>
                <a:gd name="T105" fmla="*/ 136 h 859"/>
                <a:gd name="T106" fmla="*/ 264 w 373"/>
                <a:gd name="T107" fmla="*/ 104 h 859"/>
                <a:gd name="T108" fmla="*/ 248 w 373"/>
                <a:gd name="T109" fmla="*/ 72 h 859"/>
                <a:gd name="T110" fmla="*/ 230 w 373"/>
                <a:gd name="T111" fmla="*/ 44 h 859"/>
                <a:gd name="T112" fmla="*/ 210 w 373"/>
                <a:gd name="T113" fmla="*/ 16 h 8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859"/>
                <a:gd name="T173" fmla="*/ 373 w 373"/>
                <a:gd name="T174" fmla="*/ 859 h 8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859">
                  <a:moveTo>
                    <a:pt x="202" y="0"/>
                  </a:moveTo>
                  <a:lnTo>
                    <a:pt x="200" y="4"/>
                  </a:lnTo>
                  <a:lnTo>
                    <a:pt x="196" y="8"/>
                  </a:lnTo>
                  <a:lnTo>
                    <a:pt x="194" y="12"/>
                  </a:lnTo>
                  <a:lnTo>
                    <a:pt x="192" y="16"/>
                  </a:lnTo>
                  <a:lnTo>
                    <a:pt x="190" y="20"/>
                  </a:lnTo>
                  <a:lnTo>
                    <a:pt x="186" y="2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82" y="34"/>
                  </a:lnTo>
                  <a:lnTo>
                    <a:pt x="180" y="38"/>
                  </a:lnTo>
                  <a:lnTo>
                    <a:pt x="180" y="42"/>
                  </a:lnTo>
                  <a:lnTo>
                    <a:pt x="178" y="46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74" y="56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0" y="68"/>
                  </a:lnTo>
                  <a:lnTo>
                    <a:pt x="168" y="72"/>
                  </a:lnTo>
                  <a:lnTo>
                    <a:pt x="166" y="76"/>
                  </a:lnTo>
                  <a:lnTo>
                    <a:pt x="162" y="78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6" y="94"/>
                  </a:lnTo>
                  <a:lnTo>
                    <a:pt x="156" y="98"/>
                  </a:lnTo>
                  <a:lnTo>
                    <a:pt x="152" y="102"/>
                  </a:lnTo>
                  <a:lnTo>
                    <a:pt x="150" y="106"/>
                  </a:lnTo>
                  <a:lnTo>
                    <a:pt x="148" y="110"/>
                  </a:lnTo>
                  <a:lnTo>
                    <a:pt x="148" y="114"/>
                  </a:lnTo>
                  <a:lnTo>
                    <a:pt x="146" y="118"/>
                  </a:lnTo>
                  <a:lnTo>
                    <a:pt x="144" y="122"/>
                  </a:lnTo>
                  <a:lnTo>
                    <a:pt x="142" y="126"/>
                  </a:lnTo>
                  <a:lnTo>
                    <a:pt x="140" y="130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2" y="154"/>
                  </a:lnTo>
                  <a:lnTo>
                    <a:pt x="130" y="158"/>
                  </a:lnTo>
                  <a:lnTo>
                    <a:pt x="128" y="162"/>
                  </a:lnTo>
                  <a:lnTo>
                    <a:pt x="128" y="166"/>
                  </a:lnTo>
                  <a:lnTo>
                    <a:pt x="126" y="170"/>
                  </a:lnTo>
                  <a:lnTo>
                    <a:pt x="124" y="174"/>
                  </a:lnTo>
                  <a:lnTo>
                    <a:pt x="122" y="178"/>
                  </a:lnTo>
                  <a:lnTo>
                    <a:pt x="122" y="182"/>
                  </a:lnTo>
                  <a:lnTo>
                    <a:pt x="120" y="186"/>
                  </a:lnTo>
                  <a:lnTo>
                    <a:pt x="118" y="190"/>
                  </a:lnTo>
                  <a:lnTo>
                    <a:pt x="116" y="194"/>
                  </a:lnTo>
                  <a:lnTo>
                    <a:pt x="114" y="198"/>
                  </a:lnTo>
                  <a:lnTo>
                    <a:pt x="112" y="202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08" y="214"/>
                  </a:lnTo>
                  <a:lnTo>
                    <a:pt x="108" y="218"/>
                  </a:lnTo>
                  <a:lnTo>
                    <a:pt x="106" y="222"/>
                  </a:lnTo>
                  <a:lnTo>
                    <a:pt x="104" y="226"/>
                  </a:lnTo>
                  <a:lnTo>
                    <a:pt x="102" y="230"/>
                  </a:lnTo>
                  <a:lnTo>
                    <a:pt x="100" y="234"/>
                  </a:lnTo>
                  <a:lnTo>
                    <a:pt x="98" y="238"/>
                  </a:lnTo>
                  <a:lnTo>
                    <a:pt x="96" y="242"/>
                  </a:lnTo>
                  <a:lnTo>
                    <a:pt x="94" y="246"/>
                  </a:lnTo>
                  <a:lnTo>
                    <a:pt x="92" y="250"/>
                  </a:lnTo>
                  <a:lnTo>
                    <a:pt x="90" y="254"/>
                  </a:lnTo>
                  <a:lnTo>
                    <a:pt x="88" y="258"/>
                  </a:lnTo>
                  <a:lnTo>
                    <a:pt x="86" y="262"/>
                  </a:lnTo>
                  <a:lnTo>
                    <a:pt x="84" y="266"/>
                  </a:lnTo>
                  <a:lnTo>
                    <a:pt x="82" y="270"/>
                  </a:lnTo>
                  <a:lnTo>
                    <a:pt x="80" y="274"/>
                  </a:lnTo>
                  <a:lnTo>
                    <a:pt x="78" y="278"/>
                  </a:lnTo>
                  <a:lnTo>
                    <a:pt x="76" y="282"/>
                  </a:lnTo>
                  <a:lnTo>
                    <a:pt x="76" y="286"/>
                  </a:lnTo>
                  <a:lnTo>
                    <a:pt x="74" y="290"/>
                  </a:lnTo>
                  <a:lnTo>
                    <a:pt x="72" y="294"/>
                  </a:lnTo>
                  <a:lnTo>
                    <a:pt x="70" y="298"/>
                  </a:lnTo>
                  <a:lnTo>
                    <a:pt x="70" y="302"/>
                  </a:lnTo>
                  <a:lnTo>
                    <a:pt x="68" y="306"/>
                  </a:lnTo>
                  <a:lnTo>
                    <a:pt x="66" y="310"/>
                  </a:lnTo>
                  <a:lnTo>
                    <a:pt x="64" y="314"/>
                  </a:lnTo>
                  <a:lnTo>
                    <a:pt x="62" y="318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8" y="330"/>
                  </a:lnTo>
                  <a:lnTo>
                    <a:pt x="56" y="334"/>
                  </a:lnTo>
                  <a:lnTo>
                    <a:pt x="54" y="338"/>
                  </a:lnTo>
                  <a:lnTo>
                    <a:pt x="54" y="342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50" y="354"/>
                  </a:lnTo>
                  <a:lnTo>
                    <a:pt x="48" y="358"/>
                  </a:lnTo>
                  <a:lnTo>
                    <a:pt x="46" y="362"/>
                  </a:lnTo>
                  <a:lnTo>
                    <a:pt x="44" y="366"/>
                  </a:lnTo>
                  <a:lnTo>
                    <a:pt x="42" y="370"/>
                  </a:lnTo>
                  <a:lnTo>
                    <a:pt x="40" y="374"/>
                  </a:lnTo>
                  <a:lnTo>
                    <a:pt x="38" y="378"/>
                  </a:lnTo>
                  <a:lnTo>
                    <a:pt x="36" y="382"/>
                  </a:lnTo>
                  <a:lnTo>
                    <a:pt x="34" y="386"/>
                  </a:lnTo>
                  <a:lnTo>
                    <a:pt x="32" y="390"/>
                  </a:lnTo>
                  <a:lnTo>
                    <a:pt x="30" y="394"/>
                  </a:lnTo>
                  <a:lnTo>
                    <a:pt x="30" y="398"/>
                  </a:lnTo>
                  <a:lnTo>
                    <a:pt x="28" y="402"/>
                  </a:lnTo>
                  <a:lnTo>
                    <a:pt x="26" y="406"/>
                  </a:lnTo>
                  <a:lnTo>
                    <a:pt x="24" y="410"/>
                  </a:lnTo>
                  <a:lnTo>
                    <a:pt x="22" y="414"/>
                  </a:lnTo>
                  <a:lnTo>
                    <a:pt x="22" y="418"/>
                  </a:lnTo>
                  <a:lnTo>
                    <a:pt x="20" y="422"/>
                  </a:lnTo>
                  <a:lnTo>
                    <a:pt x="20" y="426"/>
                  </a:lnTo>
                  <a:lnTo>
                    <a:pt x="16" y="430"/>
                  </a:lnTo>
                  <a:lnTo>
                    <a:pt x="14" y="434"/>
                  </a:lnTo>
                  <a:lnTo>
                    <a:pt x="14" y="438"/>
                  </a:lnTo>
                  <a:lnTo>
                    <a:pt x="12" y="442"/>
                  </a:lnTo>
                  <a:lnTo>
                    <a:pt x="10" y="446"/>
                  </a:lnTo>
                  <a:lnTo>
                    <a:pt x="10" y="450"/>
                  </a:lnTo>
                  <a:lnTo>
                    <a:pt x="8" y="454"/>
                  </a:lnTo>
                  <a:lnTo>
                    <a:pt x="6" y="458"/>
                  </a:lnTo>
                  <a:lnTo>
                    <a:pt x="4" y="462"/>
                  </a:lnTo>
                  <a:lnTo>
                    <a:pt x="2" y="466"/>
                  </a:lnTo>
                  <a:lnTo>
                    <a:pt x="0" y="470"/>
                  </a:lnTo>
                  <a:lnTo>
                    <a:pt x="2" y="474"/>
                  </a:lnTo>
                  <a:lnTo>
                    <a:pt x="2" y="478"/>
                  </a:lnTo>
                  <a:lnTo>
                    <a:pt x="2" y="482"/>
                  </a:lnTo>
                  <a:lnTo>
                    <a:pt x="4" y="486"/>
                  </a:lnTo>
                  <a:lnTo>
                    <a:pt x="6" y="492"/>
                  </a:lnTo>
                  <a:lnTo>
                    <a:pt x="6" y="496"/>
                  </a:lnTo>
                  <a:lnTo>
                    <a:pt x="10" y="498"/>
                  </a:lnTo>
                  <a:lnTo>
                    <a:pt x="10" y="502"/>
                  </a:lnTo>
                  <a:lnTo>
                    <a:pt x="12" y="506"/>
                  </a:lnTo>
                  <a:lnTo>
                    <a:pt x="12" y="510"/>
                  </a:lnTo>
                  <a:lnTo>
                    <a:pt x="14" y="514"/>
                  </a:lnTo>
                  <a:lnTo>
                    <a:pt x="16" y="518"/>
                  </a:lnTo>
                  <a:lnTo>
                    <a:pt x="16" y="522"/>
                  </a:lnTo>
                  <a:lnTo>
                    <a:pt x="18" y="526"/>
                  </a:lnTo>
                  <a:lnTo>
                    <a:pt x="20" y="530"/>
                  </a:lnTo>
                  <a:lnTo>
                    <a:pt x="20" y="534"/>
                  </a:lnTo>
                  <a:lnTo>
                    <a:pt x="20" y="538"/>
                  </a:lnTo>
                  <a:lnTo>
                    <a:pt x="22" y="542"/>
                  </a:lnTo>
                  <a:lnTo>
                    <a:pt x="22" y="546"/>
                  </a:lnTo>
                  <a:lnTo>
                    <a:pt x="24" y="550"/>
                  </a:lnTo>
                  <a:lnTo>
                    <a:pt x="24" y="554"/>
                  </a:lnTo>
                  <a:lnTo>
                    <a:pt x="26" y="558"/>
                  </a:lnTo>
                  <a:lnTo>
                    <a:pt x="26" y="562"/>
                  </a:lnTo>
                  <a:lnTo>
                    <a:pt x="26" y="566"/>
                  </a:lnTo>
                  <a:lnTo>
                    <a:pt x="28" y="570"/>
                  </a:lnTo>
                  <a:lnTo>
                    <a:pt x="28" y="574"/>
                  </a:lnTo>
                  <a:lnTo>
                    <a:pt x="30" y="578"/>
                  </a:lnTo>
                  <a:lnTo>
                    <a:pt x="30" y="582"/>
                  </a:lnTo>
                  <a:lnTo>
                    <a:pt x="32" y="586"/>
                  </a:lnTo>
                  <a:lnTo>
                    <a:pt x="32" y="590"/>
                  </a:lnTo>
                  <a:lnTo>
                    <a:pt x="34" y="594"/>
                  </a:lnTo>
                  <a:lnTo>
                    <a:pt x="36" y="598"/>
                  </a:lnTo>
                  <a:lnTo>
                    <a:pt x="36" y="602"/>
                  </a:lnTo>
                  <a:lnTo>
                    <a:pt x="38" y="606"/>
                  </a:lnTo>
                  <a:lnTo>
                    <a:pt x="38" y="610"/>
                  </a:lnTo>
                  <a:lnTo>
                    <a:pt x="40" y="614"/>
                  </a:lnTo>
                  <a:lnTo>
                    <a:pt x="42" y="618"/>
                  </a:lnTo>
                  <a:lnTo>
                    <a:pt x="44" y="622"/>
                  </a:lnTo>
                  <a:lnTo>
                    <a:pt x="46" y="626"/>
                  </a:lnTo>
                  <a:lnTo>
                    <a:pt x="46" y="630"/>
                  </a:lnTo>
                  <a:lnTo>
                    <a:pt x="48" y="634"/>
                  </a:lnTo>
                  <a:lnTo>
                    <a:pt x="48" y="638"/>
                  </a:lnTo>
                  <a:lnTo>
                    <a:pt x="50" y="642"/>
                  </a:lnTo>
                  <a:lnTo>
                    <a:pt x="52" y="646"/>
                  </a:lnTo>
                  <a:lnTo>
                    <a:pt x="52" y="650"/>
                  </a:lnTo>
                  <a:lnTo>
                    <a:pt x="54" y="656"/>
                  </a:lnTo>
                  <a:lnTo>
                    <a:pt x="54" y="660"/>
                  </a:lnTo>
                  <a:lnTo>
                    <a:pt x="54" y="664"/>
                  </a:lnTo>
                  <a:lnTo>
                    <a:pt x="56" y="668"/>
                  </a:lnTo>
                  <a:lnTo>
                    <a:pt x="56" y="672"/>
                  </a:lnTo>
                  <a:lnTo>
                    <a:pt x="58" y="676"/>
                  </a:lnTo>
                  <a:lnTo>
                    <a:pt x="58" y="680"/>
                  </a:lnTo>
                  <a:lnTo>
                    <a:pt x="58" y="684"/>
                  </a:lnTo>
                  <a:lnTo>
                    <a:pt x="60" y="688"/>
                  </a:lnTo>
                  <a:lnTo>
                    <a:pt x="60" y="692"/>
                  </a:lnTo>
                  <a:lnTo>
                    <a:pt x="62" y="696"/>
                  </a:lnTo>
                  <a:lnTo>
                    <a:pt x="62" y="700"/>
                  </a:lnTo>
                  <a:lnTo>
                    <a:pt x="64" y="704"/>
                  </a:lnTo>
                  <a:lnTo>
                    <a:pt x="64" y="708"/>
                  </a:lnTo>
                  <a:lnTo>
                    <a:pt x="64" y="712"/>
                  </a:lnTo>
                  <a:lnTo>
                    <a:pt x="66" y="716"/>
                  </a:lnTo>
                  <a:lnTo>
                    <a:pt x="66" y="720"/>
                  </a:lnTo>
                  <a:lnTo>
                    <a:pt x="68" y="724"/>
                  </a:lnTo>
                  <a:lnTo>
                    <a:pt x="68" y="728"/>
                  </a:lnTo>
                  <a:lnTo>
                    <a:pt x="70" y="732"/>
                  </a:lnTo>
                  <a:lnTo>
                    <a:pt x="70" y="736"/>
                  </a:lnTo>
                  <a:lnTo>
                    <a:pt x="72" y="740"/>
                  </a:lnTo>
                  <a:lnTo>
                    <a:pt x="72" y="744"/>
                  </a:lnTo>
                  <a:lnTo>
                    <a:pt x="74" y="748"/>
                  </a:lnTo>
                  <a:lnTo>
                    <a:pt x="74" y="752"/>
                  </a:lnTo>
                  <a:lnTo>
                    <a:pt x="76" y="756"/>
                  </a:lnTo>
                  <a:lnTo>
                    <a:pt x="78" y="760"/>
                  </a:lnTo>
                  <a:lnTo>
                    <a:pt x="78" y="764"/>
                  </a:lnTo>
                  <a:lnTo>
                    <a:pt x="80" y="768"/>
                  </a:lnTo>
                  <a:lnTo>
                    <a:pt x="82" y="772"/>
                  </a:lnTo>
                  <a:lnTo>
                    <a:pt x="82" y="776"/>
                  </a:lnTo>
                  <a:lnTo>
                    <a:pt x="84" y="780"/>
                  </a:lnTo>
                  <a:lnTo>
                    <a:pt x="84" y="784"/>
                  </a:lnTo>
                  <a:lnTo>
                    <a:pt x="86" y="788"/>
                  </a:lnTo>
                  <a:lnTo>
                    <a:pt x="88" y="792"/>
                  </a:lnTo>
                  <a:lnTo>
                    <a:pt x="90" y="796"/>
                  </a:lnTo>
                  <a:lnTo>
                    <a:pt x="92" y="800"/>
                  </a:lnTo>
                  <a:lnTo>
                    <a:pt x="92" y="804"/>
                  </a:lnTo>
                  <a:lnTo>
                    <a:pt x="94" y="808"/>
                  </a:lnTo>
                  <a:lnTo>
                    <a:pt x="96" y="812"/>
                  </a:lnTo>
                  <a:lnTo>
                    <a:pt x="98" y="816"/>
                  </a:lnTo>
                  <a:lnTo>
                    <a:pt x="98" y="820"/>
                  </a:lnTo>
                  <a:lnTo>
                    <a:pt x="100" y="824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8"/>
                  </a:lnTo>
                  <a:lnTo>
                    <a:pt x="108" y="842"/>
                  </a:lnTo>
                  <a:lnTo>
                    <a:pt x="110" y="846"/>
                  </a:lnTo>
                  <a:lnTo>
                    <a:pt x="112" y="850"/>
                  </a:lnTo>
                  <a:lnTo>
                    <a:pt x="114" y="854"/>
                  </a:lnTo>
                  <a:lnTo>
                    <a:pt x="118" y="856"/>
                  </a:lnTo>
                  <a:lnTo>
                    <a:pt x="122" y="858"/>
                  </a:lnTo>
                  <a:lnTo>
                    <a:pt x="122" y="854"/>
                  </a:lnTo>
                  <a:lnTo>
                    <a:pt x="122" y="850"/>
                  </a:lnTo>
                  <a:lnTo>
                    <a:pt x="126" y="846"/>
                  </a:lnTo>
                  <a:lnTo>
                    <a:pt x="128" y="842"/>
                  </a:lnTo>
                  <a:lnTo>
                    <a:pt x="132" y="840"/>
                  </a:lnTo>
                  <a:lnTo>
                    <a:pt x="134" y="836"/>
                  </a:lnTo>
                  <a:lnTo>
                    <a:pt x="134" y="832"/>
                  </a:lnTo>
                  <a:lnTo>
                    <a:pt x="136" y="828"/>
                  </a:lnTo>
                  <a:lnTo>
                    <a:pt x="138" y="824"/>
                  </a:lnTo>
                  <a:lnTo>
                    <a:pt x="140" y="820"/>
                  </a:lnTo>
                  <a:lnTo>
                    <a:pt x="140" y="816"/>
                  </a:lnTo>
                  <a:lnTo>
                    <a:pt x="142" y="812"/>
                  </a:lnTo>
                  <a:lnTo>
                    <a:pt x="144" y="808"/>
                  </a:lnTo>
                  <a:lnTo>
                    <a:pt x="146" y="804"/>
                  </a:lnTo>
                  <a:lnTo>
                    <a:pt x="148" y="800"/>
                  </a:lnTo>
                  <a:lnTo>
                    <a:pt x="150" y="796"/>
                  </a:lnTo>
                  <a:lnTo>
                    <a:pt x="152" y="792"/>
                  </a:lnTo>
                  <a:lnTo>
                    <a:pt x="154" y="788"/>
                  </a:lnTo>
                  <a:lnTo>
                    <a:pt x="156" y="784"/>
                  </a:lnTo>
                  <a:lnTo>
                    <a:pt x="158" y="780"/>
                  </a:lnTo>
                  <a:lnTo>
                    <a:pt x="158" y="776"/>
                  </a:lnTo>
                  <a:lnTo>
                    <a:pt x="160" y="772"/>
                  </a:lnTo>
                  <a:lnTo>
                    <a:pt x="164" y="768"/>
                  </a:lnTo>
                  <a:lnTo>
                    <a:pt x="164" y="764"/>
                  </a:lnTo>
                  <a:lnTo>
                    <a:pt x="166" y="760"/>
                  </a:lnTo>
                  <a:lnTo>
                    <a:pt x="168" y="756"/>
                  </a:lnTo>
                  <a:lnTo>
                    <a:pt x="170" y="752"/>
                  </a:lnTo>
                  <a:lnTo>
                    <a:pt x="172" y="748"/>
                  </a:lnTo>
                  <a:lnTo>
                    <a:pt x="174" y="744"/>
                  </a:lnTo>
                  <a:lnTo>
                    <a:pt x="176" y="740"/>
                  </a:lnTo>
                  <a:lnTo>
                    <a:pt x="178" y="736"/>
                  </a:lnTo>
                  <a:lnTo>
                    <a:pt x="180" y="732"/>
                  </a:lnTo>
                  <a:lnTo>
                    <a:pt x="182" y="728"/>
                  </a:lnTo>
                  <a:lnTo>
                    <a:pt x="182" y="724"/>
                  </a:lnTo>
                  <a:lnTo>
                    <a:pt x="186" y="720"/>
                  </a:lnTo>
                  <a:lnTo>
                    <a:pt x="188" y="716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4"/>
                  </a:lnTo>
                  <a:lnTo>
                    <a:pt x="194" y="700"/>
                  </a:lnTo>
                  <a:lnTo>
                    <a:pt x="196" y="696"/>
                  </a:lnTo>
                  <a:lnTo>
                    <a:pt x="198" y="692"/>
                  </a:lnTo>
                  <a:lnTo>
                    <a:pt x="200" y="688"/>
                  </a:lnTo>
                  <a:lnTo>
                    <a:pt x="202" y="684"/>
                  </a:lnTo>
                  <a:lnTo>
                    <a:pt x="204" y="680"/>
                  </a:lnTo>
                  <a:lnTo>
                    <a:pt x="206" y="676"/>
                  </a:lnTo>
                  <a:lnTo>
                    <a:pt x="206" y="672"/>
                  </a:lnTo>
                  <a:lnTo>
                    <a:pt x="208" y="668"/>
                  </a:lnTo>
                  <a:lnTo>
                    <a:pt x="210" y="664"/>
                  </a:lnTo>
                  <a:lnTo>
                    <a:pt x="212" y="660"/>
                  </a:lnTo>
                  <a:lnTo>
                    <a:pt x="214" y="656"/>
                  </a:lnTo>
                  <a:lnTo>
                    <a:pt x="214" y="652"/>
                  </a:lnTo>
                  <a:lnTo>
                    <a:pt x="216" y="648"/>
                  </a:lnTo>
                  <a:lnTo>
                    <a:pt x="218" y="644"/>
                  </a:lnTo>
                  <a:lnTo>
                    <a:pt x="220" y="640"/>
                  </a:lnTo>
                  <a:lnTo>
                    <a:pt x="220" y="636"/>
                  </a:lnTo>
                  <a:lnTo>
                    <a:pt x="224" y="632"/>
                  </a:lnTo>
                  <a:lnTo>
                    <a:pt x="224" y="628"/>
                  </a:lnTo>
                  <a:lnTo>
                    <a:pt x="226" y="624"/>
                  </a:lnTo>
                  <a:lnTo>
                    <a:pt x="228" y="620"/>
                  </a:lnTo>
                  <a:lnTo>
                    <a:pt x="230" y="616"/>
                  </a:lnTo>
                  <a:lnTo>
                    <a:pt x="232" y="612"/>
                  </a:lnTo>
                  <a:lnTo>
                    <a:pt x="234" y="608"/>
                  </a:lnTo>
                  <a:lnTo>
                    <a:pt x="236" y="604"/>
                  </a:lnTo>
                  <a:lnTo>
                    <a:pt x="236" y="600"/>
                  </a:lnTo>
                  <a:lnTo>
                    <a:pt x="238" y="596"/>
                  </a:lnTo>
                  <a:lnTo>
                    <a:pt x="240" y="592"/>
                  </a:lnTo>
                  <a:lnTo>
                    <a:pt x="242" y="588"/>
                  </a:lnTo>
                  <a:lnTo>
                    <a:pt x="244" y="584"/>
                  </a:lnTo>
                  <a:lnTo>
                    <a:pt x="244" y="580"/>
                  </a:lnTo>
                  <a:lnTo>
                    <a:pt x="248" y="576"/>
                  </a:lnTo>
                  <a:lnTo>
                    <a:pt x="250" y="572"/>
                  </a:lnTo>
                  <a:lnTo>
                    <a:pt x="250" y="568"/>
                  </a:lnTo>
                  <a:lnTo>
                    <a:pt x="254" y="564"/>
                  </a:lnTo>
                  <a:lnTo>
                    <a:pt x="254" y="560"/>
                  </a:lnTo>
                  <a:lnTo>
                    <a:pt x="256" y="556"/>
                  </a:lnTo>
                  <a:lnTo>
                    <a:pt x="258" y="552"/>
                  </a:lnTo>
                  <a:lnTo>
                    <a:pt x="260" y="548"/>
                  </a:lnTo>
                  <a:lnTo>
                    <a:pt x="262" y="544"/>
                  </a:lnTo>
                  <a:lnTo>
                    <a:pt x="264" y="540"/>
                  </a:lnTo>
                  <a:lnTo>
                    <a:pt x="266" y="536"/>
                  </a:lnTo>
                  <a:lnTo>
                    <a:pt x="268" y="532"/>
                  </a:lnTo>
                  <a:lnTo>
                    <a:pt x="270" y="528"/>
                  </a:lnTo>
                  <a:lnTo>
                    <a:pt x="272" y="524"/>
                  </a:lnTo>
                  <a:lnTo>
                    <a:pt x="274" y="520"/>
                  </a:lnTo>
                  <a:lnTo>
                    <a:pt x="276" y="516"/>
                  </a:lnTo>
                  <a:lnTo>
                    <a:pt x="278" y="512"/>
                  </a:lnTo>
                  <a:lnTo>
                    <a:pt x="280" y="508"/>
                  </a:lnTo>
                  <a:lnTo>
                    <a:pt x="280" y="504"/>
                  </a:lnTo>
                  <a:lnTo>
                    <a:pt x="284" y="500"/>
                  </a:lnTo>
                  <a:lnTo>
                    <a:pt x="284" y="496"/>
                  </a:lnTo>
                  <a:lnTo>
                    <a:pt x="286" y="492"/>
                  </a:lnTo>
                  <a:lnTo>
                    <a:pt x="288" y="488"/>
                  </a:lnTo>
                  <a:lnTo>
                    <a:pt x="290" y="484"/>
                  </a:lnTo>
                  <a:lnTo>
                    <a:pt x="290" y="480"/>
                  </a:lnTo>
                  <a:lnTo>
                    <a:pt x="292" y="476"/>
                  </a:lnTo>
                  <a:lnTo>
                    <a:pt x="294" y="472"/>
                  </a:lnTo>
                  <a:lnTo>
                    <a:pt x="296" y="468"/>
                  </a:lnTo>
                  <a:lnTo>
                    <a:pt x="298" y="464"/>
                  </a:lnTo>
                  <a:lnTo>
                    <a:pt x="298" y="460"/>
                  </a:lnTo>
                  <a:lnTo>
                    <a:pt x="300" y="456"/>
                  </a:lnTo>
                  <a:lnTo>
                    <a:pt x="302" y="452"/>
                  </a:lnTo>
                  <a:lnTo>
                    <a:pt x="304" y="448"/>
                  </a:lnTo>
                  <a:lnTo>
                    <a:pt x="306" y="444"/>
                  </a:lnTo>
                  <a:lnTo>
                    <a:pt x="308" y="440"/>
                  </a:lnTo>
                  <a:lnTo>
                    <a:pt x="312" y="436"/>
                  </a:lnTo>
                  <a:lnTo>
                    <a:pt x="312" y="432"/>
                  </a:lnTo>
                  <a:lnTo>
                    <a:pt x="316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0" y="418"/>
                  </a:lnTo>
                  <a:lnTo>
                    <a:pt x="322" y="414"/>
                  </a:lnTo>
                  <a:lnTo>
                    <a:pt x="326" y="412"/>
                  </a:lnTo>
                  <a:lnTo>
                    <a:pt x="326" y="408"/>
                  </a:lnTo>
                  <a:lnTo>
                    <a:pt x="328" y="404"/>
                  </a:lnTo>
                  <a:lnTo>
                    <a:pt x="330" y="400"/>
                  </a:lnTo>
                  <a:lnTo>
                    <a:pt x="332" y="396"/>
                  </a:lnTo>
                  <a:lnTo>
                    <a:pt x="334" y="392"/>
                  </a:lnTo>
                  <a:lnTo>
                    <a:pt x="336" y="388"/>
                  </a:lnTo>
                  <a:lnTo>
                    <a:pt x="338" y="384"/>
                  </a:lnTo>
                  <a:lnTo>
                    <a:pt x="340" y="380"/>
                  </a:lnTo>
                  <a:lnTo>
                    <a:pt x="342" y="376"/>
                  </a:lnTo>
                  <a:lnTo>
                    <a:pt x="344" y="372"/>
                  </a:lnTo>
                  <a:lnTo>
                    <a:pt x="346" y="368"/>
                  </a:lnTo>
                  <a:lnTo>
                    <a:pt x="348" y="364"/>
                  </a:lnTo>
                  <a:lnTo>
                    <a:pt x="350" y="360"/>
                  </a:lnTo>
                  <a:lnTo>
                    <a:pt x="352" y="356"/>
                  </a:lnTo>
                  <a:lnTo>
                    <a:pt x="354" y="352"/>
                  </a:lnTo>
                  <a:lnTo>
                    <a:pt x="356" y="348"/>
                  </a:lnTo>
                  <a:lnTo>
                    <a:pt x="358" y="344"/>
                  </a:lnTo>
                  <a:lnTo>
                    <a:pt x="358" y="340"/>
                  </a:lnTo>
                  <a:lnTo>
                    <a:pt x="360" y="336"/>
                  </a:lnTo>
                  <a:lnTo>
                    <a:pt x="360" y="332"/>
                  </a:lnTo>
                  <a:lnTo>
                    <a:pt x="362" y="328"/>
                  </a:lnTo>
                  <a:lnTo>
                    <a:pt x="364" y="324"/>
                  </a:lnTo>
                  <a:lnTo>
                    <a:pt x="366" y="320"/>
                  </a:lnTo>
                  <a:lnTo>
                    <a:pt x="366" y="316"/>
                  </a:lnTo>
                  <a:lnTo>
                    <a:pt x="368" y="312"/>
                  </a:lnTo>
                  <a:lnTo>
                    <a:pt x="368" y="308"/>
                  </a:lnTo>
                  <a:lnTo>
                    <a:pt x="370" y="304"/>
                  </a:lnTo>
                  <a:lnTo>
                    <a:pt x="370" y="300"/>
                  </a:lnTo>
                  <a:lnTo>
                    <a:pt x="372" y="296"/>
                  </a:lnTo>
                  <a:lnTo>
                    <a:pt x="372" y="292"/>
                  </a:lnTo>
                  <a:lnTo>
                    <a:pt x="368" y="290"/>
                  </a:lnTo>
                  <a:lnTo>
                    <a:pt x="366" y="286"/>
                  </a:lnTo>
                  <a:lnTo>
                    <a:pt x="364" y="282"/>
                  </a:lnTo>
                  <a:lnTo>
                    <a:pt x="360" y="282"/>
                  </a:lnTo>
                  <a:lnTo>
                    <a:pt x="358" y="278"/>
                  </a:lnTo>
                  <a:lnTo>
                    <a:pt x="354" y="276"/>
                  </a:lnTo>
                  <a:lnTo>
                    <a:pt x="350" y="272"/>
                  </a:lnTo>
                  <a:lnTo>
                    <a:pt x="346" y="268"/>
                  </a:lnTo>
                  <a:lnTo>
                    <a:pt x="344" y="264"/>
                  </a:lnTo>
                  <a:lnTo>
                    <a:pt x="344" y="260"/>
                  </a:lnTo>
                  <a:lnTo>
                    <a:pt x="344" y="256"/>
                  </a:lnTo>
                  <a:lnTo>
                    <a:pt x="344" y="260"/>
                  </a:lnTo>
                  <a:lnTo>
                    <a:pt x="346" y="264"/>
                  </a:lnTo>
                  <a:lnTo>
                    <a:pt x="348" y="268"/>
                  </a:lnTo>
                  <a:lnTo>
                    <a:pt x="352" y="272"/>
                  </a:lnTo>
                  <a:lnTo>
                    <a:pt x="356" y="276"/>
                  </a:lnTo>
                  <a:lnTo>
                    <a:pt x="360" y="280"/>
                  </a:lnTo>
                  <a:lnTo>
                    <a:pt x="362" y="284"/>
                  </a:lnTo>
                  <a:lnTo>
                    <a:pt x="366" y="286"/>
                  </a:lnTo>
                  <a:lnTo>
                    <a:pt x="366" y="290"/>
                  </a:lnTo>
                  <a:lnTo>
                    <a:pt x="368" y="294"/>
                  </a:lnTo>
                  <a:lnTo>
                    <a:pt x="370" y="290"/>
                  </a:lnTo>
                  <a:lnTo>
                    <a:pt x="368" y="286"/>
                  </a:lnTo>
                  <a:lnTo>
                    <a:pt x="364" y="282"/>
                  </a:lnTo>
                  <a:lnTo>
                    <a:pt x="362" y="278"/>
                  </a:lnTo>
                  <a:lnTo>
                    <a:pt x="360" y="274"/>
                  </a:lnTo>
                  <a:lnTo>
                    <a:pt x="360" y="270"/>
                  </a:lnTo>
                  <a:lnTo>
                    <a:pt x="358" y="266"/>
                  </a:lnTo>
                  <a:lnTo>
                    <a:pt x="356" y="262"/>
                  </a:lnTo>
                  <a:lnTo>
                    <a:pt x="356" y="258"/>
                  </a:lnTo>
                  <a:lnTo>
                    <a:pt x="354" y="254"/>
                  </a:lnTo>
                  <a:lnTo>
                    <a:pt x="350" y="252"/>
                  </a:lnTo>
                  <a:lnTo>
                    <a:pt x="350" y="248"/>
                  </a:lnTo>
                  <a:lnTo>
                    <a:pt x="346" y="246"/>
                  </a:lnTo>
                  <a:lnTo>
                    <a:pt x="346" y="242"/>
                  </a:lnTo>
                  <a:lnTo>
                    <a:pt x="344" y="238"/>
                  </a:lnTo>
                  <a:lnTo>
                    <a:pt x="340" y="236"/>
                  </a:lnTo>
                  <a:lnTo>
                    <a:pt x="340" y="232"/>
                  </a:lnTo>
                  <a:lnTo>
                    <a:pt x="336" y="230"/>
                  </a:lnTo>
                  <a:lnTo>
                    <a:pt x="334" y="226"/>
                  </a:lnTo>
                  <a:lnTo>
                    <a:pt x="332" y="222"/>
                  </a:lnTo>
                  <a:lnTo>
                    <a:pt x="330" y="218"/>
                  </a:lnTo>
                  <a:lnTo>
                    <a:pt x="326" y="216"/>
                  </a:lnTo>
                  <a:lnTo>
                    <a:pt x="324" y="212"/>
                  </a:lnTo>
                  <a:lnTo>
                    <a:pt x="322" y="208"/>
                  </a:lnTo>
                  <a:lnTo>
                    <a:pt x="318" y="206"/>
                  </a:lnTo>
                  <a:lnTo>
                    <a:pt x="316" y="202"/>
                  </a:lnTo>
                  <a:lnTo>
                    <a:pt x="314" y="198"/>
                  </a:lnTo>
                  <a:lnTo>
                    <a:pt x="312" y="194"/>
                  </a:lnTo>
                  <a:lnTo>
                    <a:pt x="312" y="190"/>
                  </a:lnTo>
                  <a:lnTo>
                    <a:pt x="310" y="186"/>
                  </a:lnTo>
                  <a:lnTo>
                    <a:pt x="308" y="182"/>
                  </a:lnTo>
                  <a:lnTo>
                    <a:pt x="306" y="178"/>
                  </a:lnTo>
                  <a:lnTo>
                    <a:pt x="306" y="174"/>
                  </a:lnTo>
                  <a:lnTo>
                    <a:pt x="304" y="170"/>
                  </a:lnTo>
                  <a:lnTo>
                    <a:pt x="302" y="166"/>
                  </a:lnTo>
                  <a:lnTo>
                    <a:pt x="300" y="162"/>
                  </a:lnTo>
                  <a:lnTo>
                    <a:pt x="298" y="158"/>
                  </a:lnTo>
                  <a:lnTo>
                    <a:pt x="296" y="154"/>
                  </a:lnTo>
                  <a:lnTo>
                    <a:pt x="292" y="150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2" y="140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6" y="128"/>
                  </a:lnTo>
                  <a:lnTo>
                    <a:pt x="274" y="124"/>
                  </a:lnTo>
                  <a:lnTo>
                    <a:pt x="272" y="120"/>
                  </a:lnTo>
                  <a:lnTo>
                    <a:pt x="270" y="116"/>
                  </a:lnTo>
                  <a:lnTo>
                    <a:pt x="268" y="112"/>
                  </a:lnTo>
                  <a:lnTo>
                    <a:pt x="264" y="108"/>
                  </a:lnTo>
                  <a:lnTo>
                    <a:pt x="264" y="104"/>
                  </a:lnTo>
                  <a:lnTo>
                    <a:pt x="262" y="100"/>
                  </a:lnTo>
                  <a:lnTo>
                    <a:pt x="260" y="96"/>
                  </a:lnTo>
                  <a:lnTo>
                    <a:pt x="258" y="92"/>
                  </a:lnTo>
                  <a:lnTo>
                    <a:pt x="256" y="88"/>
                  </a:lnTo>
                  <a:lnTo>
                    <a:pt x="254" y="84"/>
                  </a:lnTo>
                  <a:lnTo>
                    <a:pt x="252" y="80"/>
                  </a:lnTo>
                  <a:lnTo>
                    <a:pt x="250" y="76"/>
                  </a:lnTo>
                  <a:lnTo>
                    <a:pt x="248" y="72"/>
                  </a:lnTo>
                  <a:lnTo>
                    <a:pt x="246" y="68"/>
                  </a:lnTo>
                  <a:lnTo>
                    <a:pt x="244" y="64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36" y="54"/>
                  </a:lnTo>
                  <a:lnTo>
                    <a:pt x="234" y="50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8"/>
                  </a:lnTo>
                  <a:lnTo>
                    <a:pt x="222" y="34"/>
                  </a:lnTo>
                  <a:lnTo>
                    <a:pt x="220" y="30"/>
                  </a:lnTo>
                  <a:lnTo>
                    <a:pt x="218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8" y="12"/>
                  </a:lnTo>
                  <a:lnTo>
                    <a:pt x="204" y="10"/>
                  </a:lnTo>
                  <a:lnTo>
                    <a:pt x="202" y="6"/>
                  </a:lnTo>
                  <a:lnTo>
                    <a:pt x="200" y="2"/>
                  </a:lnTo>
                  <a:lnTo>
                    <a:pt x="202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Rectangle 104"/>
            <p:cNvSpPr>
              <a:spLocks noChangeArrowheads="1"/>
            </p:cNvSpPr>
            <p:nvPr/>
          </p:nvSpPr>
          <p:spPr bwMode="auto">
            <a:xfrm>
              <a:off x="4512" y="1760"/>
              <a:ext cx="744" cy="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Freeform 105"/>
            <p:cNvSpPr>
              <a:spLocks/>
            </p:cNvSpPr>
            <p:nvPr/>
          </p:nvSpPr>
          <p:spPr bwMode="auto">
            <a:xfrm>
              <a:off x="4336" y="2790"/>
              <a:ext cx="495" cy="355"/>
            </a:xfrm>
            <a:custGeom>
              <a:avLst/>
              <a:gdLst>
                <a:gd name="T0" fmla="*/ 18 w 495"/>
                <a:gd name="T1" fmla="*/ 354 h 355"/>
                <a:gd name="T2" fmla="*/ 36 w 495"/>
                <a:gd name="T3" fmla="*/ 344 h 355"/>
                <a:gd name="T4" fmla="*/ 54 w 495"/>
                <a:gd name="T5" fmla="*/ 336 h 355"/>
                <a:gd name="T6" fmla="*/ 74 w 495"/>
                <a:gd name="T7" fmla="*/ 326 h 355"/>
                <a:gd name="T8" fmla="*/ 94 w 495"/>
                <a:gd name="T9" fmla="*/ 318 h 355"/>
                <a:gd name="T10" fmla="*/ 114 w 495"/>
                <a:gd name="T11" fmla="*/ 308 h 355"/>
                <a:gd name="T12" fmla="*/ 134 w 495"/>
                <a:gd name="T13" fmla="*/ 302 h 355"/>
                <a:gd name="T14" fmla="*/ 154 w 495"/>
                <a:gd name="T15" fmla="*/ 296 h 355"/>
                <a:gd name="T16" fmla="*/ 174 w 495"/>
                <a:gd name="T17" fmla="*/ 290 h 355"/>
                <a:gd name="T18" fmla="*/ 194 w 495"/>
                <a:gd name="T19" fmla="*/ 282 h 355"/>
                <a:gd name="T20" fmla="*/ 206 w 495"/>
                <a:gd name="T21" fmla="*/ 262 h 355"/>
                <a:gd name="T22" fmla="*/ 228 w 495"/>
                <a:gd name="T23" fmla="*/ 242 h 355"/>
                <a:gd name="T24" fmla="*/ 262 w 495"/>
                <a:gd name="T25" fmla="*/ 220 h 355"/>
                <a:gd name="T26" fmla="*/ 288 w 495"/>
                <a:gd name="T27" fmla="*/ 202 h 355"/>
                <a:gd name="T28" fmla="*/ 316 w 495"/>
                <a:gd name="T29" fmla="*/ 184 h 355"/>
                <a:gd name="T30" fmla="*/ 340 w 495"/>
                <a:gd name="T31" fmla="*/ 170 h 355"/>
                <a:gd name="T32" fmla="*/ 370 w 495"/>
                <a:gd name="T33" fmla="*/ 152 h 355"/>
                <a:gd name="T34" fmla="*/ 394 w 495"/>
                <a:gd name="T35" fmla="*/ 138 h 355"/>
                <a:gd name="T36" fmla="*/ 422 w 495"/>
                <a:gd name="T37" fmla="*/ 122 h 355"/>
                <a:gd name="T38" fmla="*/ 442 w 495"/>
                <a:gd name="T39" fmla="*/ 118 h 355"/>
                <a:gd name="T40" fmla="*/ 464 w 495"/>
                <a:gd name="T41" fmla="*/ 108 h 355"/>
                <a:gd name="T42" fmla="*/ 484 w 495"/>
                <a:gd name="T43" fmla="*/ 98 h 355"/>
                <a:gd name="T44" fmla="*/ 494 w 495"/>
                <a:gd name="T45" fmla="*/ 78 h 355"/>
                <a:gd name="T46" fmla="*/ 468 w 495"/>
                <a:gd name="T47" fmla="*/ 60 h 355"/>
                <a:gd name="T48" fmla="*/ 440 w 495"/>
                <a:gd name="T49" fmla="*/ 46 h 355"/>
                <a:gd name="T50" fmla="*/ 416 w 495"/>
                <a:gd name="T51" fmla="*/ 28 h 355"/>
                <a:gd name="T52" fmla="*/ 392 w 495"/>
                <a:gd name="T53" fmla="*/ 12 h 355"/>
                <a:gd name="T54" fmla="*/ 364 w 495"/>
                <a:gd name="T55" fmla="*/ 2 h 355"/>
                <a:gd name="T56" fmla="*/ 338 w 495"/>
                <a:gd name="T57" fmla="*/ 0 h 355"/>
                <a:gd name="T58" fmla="*/ 320 w 495"/>
                <a:gd name="T59" fmla="*/ 18 h 355"/>
                <a:gd name="T60" fmla="*/ 298 w 495"/>
                <a:gd name="T61" fmla="*/ 32 h 355"/>
                <a:gd name="T62" fmla="*/ 278 w 495"/>
                <a:gd name="T63" fmla="*/ 46 h 355"/>
                <a:gd name="T64" fmla="*/ 252 w 495"/>
                <a:gd name="T65" fmla="*/ 62 h 355"/>
                <a:gd name="T66" fmla="*/ 226 w 495"/>
                <a:gd name="T67" fmla="*/ 76 h 355"/>
                <a:gd name="T68" fmla="*/ 204 w 495"/>
                <a:gd name="T69" fmla="*/ 86 h 355"/>
                <a:gd name="T70" fmla="*/ 190 w 495"/>
                <a:gd name="T71" fmla="*/ 100 h 355"/>
                <a:gd name="T72" fmla="*/ 172 w 495"/>
                <a:gd name="T73" fmla="*/ 118 h 355"/>
                <a:gd name="T74" fmla="*/ 158 w 495"/>
                <a:gd name="T75" fmla="*/ 136 h 355"/>
                <a:gd name="T76" fmla="*/ 144 w 495"/>
                <a:gd name="T77" fmla="*/ 154 h 355"/>
                <a:gd name="T78" fmla="*/ 132 w 495"/>
                <a:gd name="T79" fmla="*/ 174 h 355"/>
                <a:gd name="T80" fmla="*/ 126 w 495"/>
                <a:gd name="T81" fmla="*/ 194 h 355"/>
                <a:gd name="T82" fmla="*/ 110 w 495"/>
                <a:gd name="T83" fmla="*/ 208 h 355"/>
                <a:gd name="T84" fmla="*/ 92 w 495"/>
                <a:gd name="T85" fmla="*/ 212 h 355"/>
                <a:gd name="T86" fmla="*/ 76 w 495"/>
                <a:gd name="T87" fmla="*/ 198 h 355"/>
                <a:gd name="T88" fmla="*/ 58 w 495"/>
                <a:gd name="T89" fmla="*/ 210 h 355"/>
                <a:gd name="T90" fmla="*/ 46 w 495"/>
                <a:gd name="T91" fmla="*/ 228 h 355"/>
                <a:gd name="T92" fmla="*/ 38 w 495"/>
                <a:gd name="T93" fmla="*/ 244 h 355"/>
                <a:gd name="T94" fmla="*/ 28 w 495"/>
                <a:gd name="T95" fmla="*/ 264 h 355"/>
                <a:gd name="T96" fmla="*/ 18 w 495"/>
                <a:gd name="T97" fmla="*/ 284 h 355"/>
                <a:gd name="T98" fmla="*/ 12 w 495"/>
                <a:gd name="T99" fmla="*/ 306 h 355"/>
                <a:gd name="T100" fmla="*/ 6 w 495"/>
                <a:gd name="T101" fmla="*/ 326 h 355"/>
                <a:gd name="T102" fmla="*/ 0 w 495"/>
                <a:gd name="T103" fmla="*/ 346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5"/>
                <a:gd name="T157" fmla="*/ 0 h 355"/>
                <a:gd name="T158" fmla="*/ 495 w 495"/>
                <a:gd name="T159" fmla="*/ 355 h 3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5" h="355">
                  <a:moveTo>
                    <a:pt x="2" y="354"/>
                  </a:moveTo>
                  <a:lnTo>
                    <a:pt x="6" y="354"/>
                  </a:lnTo>
                  <a:lnTo>
                    <a:pt x="10" y="354"/>
                  </a:lnTo>
                  <a:lnTo>
                    <a:pt x="14" y="354"/>
                  </a:lnTo>
                  <a:lnTo>
                    <a:pt x="18" y="354"/>
                  </a:lnTo>
                  <a:lnTo>
                    <a:pt x="22" y="352"/>
                  </a:lnTo>
                  <a:lnTo>
                    <a:pt x="26" y="350"/>
                  </a:lnTo>
                  <a:lnTo>
                    <a:pt x="30" y="350"/>
                  </a:lnTo>
                  <a:lnTo>
                    <a:pt x="32" y="346"/>
                  </a:lnTo>
                  <a:lnTo>
                    <a:pt x="36" y="344"/>
                  </a:lnTo>
                  <a:lnTo>
                    <a:pt x="40" y="344"/>
                  </a:lnTo>
                  <a:lnTo>
                    <a:pt x="42" y="340"/>
                  </a:lnTo>
                  <a:lnTo>
                    <a:pt x="46" y="340"/>
                  </a:lnTo>
                  <a:lnTo>
                    <a:pt x="50" y="338"/>
                  </a:lnTo>
                  <a:lnTo>
                    <a:pt x="54" y="336"/>
                  </a:lnTo>
                  <a:lnTo>
                    <a:pt x="58" y="334"/>
                  </a:lnTo>
                  <a:lnTo>
                    <a:pt x="62" y="332"/>
                  </a:lnTo>
                  <a:lnTo>
                    <a:pt x="66" y="330"/>
                  </a:lnTo>
                  <a:lnTo>
                    <a:pt x="70" y="328"/>
                  </a:lnTo>
                  <a:lnTo>
                    <a:pt x="74" y="326"/>
                  </a:lnTo>
                  <a:lnTo>
                    <a:pt x="78" y="324"/>
                  </a:lnTo>
                  <a:lnTo>
                    <a:pt x="82" y="322"/>
                  </a:lnTo>
                  <a:lnTo>
                    <a:pt x="86" y="320"/>
                  </a:lnTo>
                  <a:lnTo>
                    <a:pt x="90" y="318"/>
                  </a:lnTo>
                  <a:lnTo>
                    <a:pt x="94" y="318"/>
                  </a:lnTo>
                  <a:lnTo>
                    <a:pt x="98" y="316"/>
                  </a:lnTo>
                  <a:lnTo>
                    <a:pt x="102" y="314"/>
                  </a:lnTo>
                  <a:lnTo>
                    <a:pt x="106" y="312"/>
                  </a:lnTo>
                  <a:lnTo>
                    <a:pt x="110" y="310"/>
                  </a:lnTo>
                  <a:lnTo>
                    <a:pt x="114" y="308"/>
                  </a:lnTo>
                  <a:lnTo>
                    <a:pt x="118" y="308"/>
                  </a:lnTo>
                  <a:lnTo>
                    <a:pt x="122" y="306"/>
                  </a:lnTo>
                  <a:lnTo>
                    <a:pt x="126" y="306"/>
                  </a:lnTo>
                  <a:lnTo>
                    <a:pt x="130" y="304"/>
                  </a:lnTo>
                  <a:lnTo>
                    <a:pt x="134" y="302"/>
                  </a:lnTo>
                  <a:lnTo>
                    <a:pt x="138" y="302"/>
                  </a:lnTo>
                  <a:lnTo>
                    <a:pt x="142" y="300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6"/>
                  </a:lnTo>
                  <a:lnTo>
                    <a:pt x="158" y="296"/>
                  </a:lnTo>
                  <a:lnTo>
                    <a:pt x="162" y="294"/>
                  </a:lnTo>
                  <a:lnTo>
                    <a:pt x="166" y="292"/>
                  </a:lnTo>
                  <a:lnTo>
                    <a:pt x="170" y="290"/>
                  </a:lnTo>
                  <a:lnTo>
                    <a:pt x="174" y="290"/>
                  </a:lnTo>
                  <a:lnTo>
                    <a:pt x="178" y="288"/>
                  </a:lnTo>
                  <a:lnTo>
                    <a:pt x="182" y="286"/>
                  </a:lnTo>
                  <a:lnTo>
                    <a:pt x="186" y="286"/>
                  </a:lnTo>
                  <a:lnTo>
                    <a:pt x="190" y="284"/>
                  </a:lnTo>
                  <a:lnTo>
                    <a:pt x="194" y="282"/>
                  </a:lnTo>
                  <a:lnTo>
                    <a:pt x="196" y="278"/>
                  </a:lnTo>
                  <a:lnTo>
                    <a:pt x="198" y="274"/>
                  </a:lnTo>
                  <a:lnTo>
                    <a:pt x="200" y="270"/>
                  </a:lnTo>
                  <a:lnTo>
                    <a:pt x="204" y="266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14" y="254"/>
                  </a:lnTo>
                  <a:lnTo>
                    <a:pt x="218" y="252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2" y="240"/>
                  </a:lnTo>
                  <a:lnTo>
                    <a:pt x="238" y="236"/>
                  </a:lnTo>
                  <a:lnTo>
                    <a:pt x="250" y="226"/>
                  </a:lnTo>
                  <a:lnTo>
                    <a:pt x="256" y="220"/>
                  </a:lnTo>
                  <a:lnTo>
                    <a:pt x="262" y="220"/>
                  </a:lnTo>
                  <a:lnTo>
                    <a:pt x="264" y="216"/>
                  </a:lnTo>
                  <a:lnTo>
                    <a:pt x="270" y="214"/>
                  </a:lnTo>
                  <a:lnTo>
                    <a:pt x="276" y="210"/>
                  </a:lnTo>
                  <a:lnTo>
                    <a:pt x="282" y="206"/>
                  </a:lnTo>
                  <a:lnTo>
                    <a:pt x="288" y="202"/>
                  </a:lnTo>
                  <a:lnTo>
                    <a:pt x="294" y="198"/>
                  </a:lnTo>
                  <a:lnTo>
                    <a:pt x="300" y="194"/>
                  </a:lnTo>
                  <a:lnTo>
                    <a:pt x="304" y="192"/>
                  </a:lnTo>
                  <a:lnTo>
                    <a:pt x="312" y="188"/>
                  </a:lnTo>
                  <a:lnTo>
                    <a:pt x="316" y="184"/>
                  </a:lnTo>
                  <a:lnTo>
                    <a:pt x="322" y="182"/>
                  </a:lnTo>
                  <a:lnTo>
                    <a:pt x="326" y="178"/>
                  </a:lnTo>
                  <a:lnTo>
                    <a:pt x="330" y="176"/>
                  </a:lnTo>
                  <a:lnTo>
                    <a:pt x="336" y="172"/>
                  </a:lnTo>
                  <a:lnTo>
                    <a:pt x="340" y="170"/>
                  </a:lnTo>
                  <a:lnTo>
                    <a:pt x="346" y="166"/>
                  </a:lnTo>
                  <a:lnTo>
                    <a:pt x="354" y="162"/>
                  </a:lnTo>
                  <a:lnTo>
                    <a:pt x="358" y="160"/>
                  </a:lnTo>
                  <a:lnTo>
                    <a:pt x="364" y="156"/>
                  </a:lnTo>
                  <a:lnTo>
                    <a:pt x="370" y="152"/>
                  </a:lnTo>
                  <a:lnTo>
                    <a:pt x="374" y="150"/>
                  </a:lnTo>
                  <a:lnTo>
                    <a:pt x="378" y="146"/>
                  </a:lnTo>
                  <a:lnTo>
                    <a:pt x="384" y="144"/>
                  </a:lnTo>
                  <a:lnTo>
                    <a:pt x="390" y="140"/>
                  </a:lnTo>
                  <a:lnTo>
                    <a:pt x="394" y="138"/>
                  </a:lnTo>
                  <a:lnTo>
                    <a:pt x="402" y="134"/>
                  </a:lnTo>
                  <a:lnTo>
                    <a:pt x="406" y="132"/>
                  </a:lnTo>
                  <a:lnTo>
                    <a:pt x="412" y="128"/>
                  </a:lnTo>
                  <a:lnTo>
                    <a:pt x="418" y="124"/>
                  </a:lnTo>
                  <a:lnTo>
                    <a:pt x="422" y="122"/>
                  </a:lnTo>
                  <a:lnTo>
                    <a:pt x="426" y="120"/>
                  </a:lnTo>
                  <a:lnTo>
                    <a:pt x="430" y="118"/>
                  </a:lnTo>
                  <a:lnTo>
                    <a:pt x="434" y="118"/>
                  </a:lnTo>
                  <a:lnTo>
                    <a:pt x="438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52" y="114"/>
                  </a:lnTo>
                  <a:lnTo>
                    <a:pt x="456" y="112"/>
                  </a:lnTo>
                  <a:lnTo>
                    <a:pt x="460" y="110"/>
                  </a:lnTo>
                  <a:lnTo>
                    <a:pt x="464" y="108"/>
                  </a:lnTo>
                  <a:lnTo>
                    <a:pt x="468" y="108"/>
                  </a:lnTo>
                  <a:lnTo>
                    <a:pt x="472" y="104"/>
                  </a:lnTo>
                  <a:lnTo>
                    <a:pt x="476" y="104"/>
                  </a:lnTo>
                  <a:lnTo>
                    <a:pt x="480" y="102"/>
                  </a:lnTo>
                  <a:lnTo>
                    <a:pt x="484" y="98"/>
                  </a:lnTo>
                  <a:lnTo>
                    <a:pt x="488" y="94"/>
                  </a:lnTo>
                  <a:lnTo>
                    <a:pt x="492" y="90"/>
                  </a:lnTo>
                  <a:lnTo>
                    <a:pt x="492" y="86"/>
                  </a:lnTo>
                  <a:lnTo>
                    <a:pt x="494" y="82"/>
                  </a:lnTo>
                  <a:lnTo>
                    <a:pt x="494" y="78"/>
                  </a:lnTo>
                  <a:lnTo>
                    <a:pt x="492" y="74"/>
                  </a:lnTo>
                  <a:lnTo>
                    <a:pt x="486" y="68"/>
                  </a:lnTo>
                  <a:lnTo>
                    <a:pt x="480" y="64"/>
                  </a:lnTo>
                  <a:lnTo>
                    <a:pt x="474" y="62"/>
                  </a:lnTo>
                  <a:lnTo>
                    <a:pt x="468" y="60"/>
                  </a:lnTo>
                  <a:lnTo>
                    <a:pt x="464" y="56"/>
                  </a:lnTo>
                  <a:lnTo>
                    <a:pt x="458" y="54"/>
                  </a:lnTo>
                  <a:lnTo>
                    <a:pt x="452" y="50"/>
                  </a:lnTo>
                  <a:lnTo>
                    <a:pt x="446" y="46"/>
                  </a:lnTo>
                  <a:lnTo>
                    <a:pt x="440" y="46"/>
                  </a:lnTo>
                  <a:lnTo>
                    <a:pt x="436" y="42"/>
                  </a:lnTo>
                  <a:lnTo>
                    <a:pt x="430" y="38"/>
                  </a:lnTo>
                  <a:lnTo>
                    <a:pt x="426" y="34"/>
                  </a:lnTo>
                  <a:lnTo>
                    <a:pt x="422" y="32"/>
                  </a:lnTo>
                  <a:lnTo>
                    <a:pt x="416" y="28"/>
                  </a:lnTo>
                  <a:lnTo>
                    <a:pt x="408" y="22"/>
                  </a:lnTo>
                  <a:lnTo>
                    <a:pt x="404" y="20"/>
                  </a:lnTo>
                  <a:lnTo>
                    <a:pt x="402" y="16"/>
                  </a:lnTo>
                  <a:lnTo>
                    <a:pt x="396" y="14"/>
                  </a:lnTo>
                  <a:lnTo>
                    <a:pt x="392" y="12"/>
                  </a:lnTo>
                  <a:lnTo>
                    <a:pt x="386" y="10"/>
                  </a:lnTo>
                  <a:lnTo>
                    <a:pt x="378" y="8"/>
                  </a:lnTo>
                  <a:lnTo>
                    <a:pt x="374" y="6"/>
                  </a:lnTo>
                  <a:lnTo>
                    <a:pt x="368" y="4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2" y="0"/>
                  </a:lnTo>
                  <a:lnTo>
                    <a:pt x="338" y="0"/>
                  </a:lnTo>
                  <a:lnTo>
                    <a:pt x="332" y="2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22" y="14"/>
                  </a:lnTo>
                  <a:lnTo>
                    <a:pt x="320" y="18"/>
                  </a:lnTo>
                  <a:lnTo>
                    <a:pt x="316" y="20"/>
                  </a:lnTo>
                  <a:lnTo>
                    <a:pt x="314" y="24"/>
                  </a:lnTo>
                  <a:lnTo>
                    <a:pt x="310" y="26"/>
                  </a:lnTo>
                  <a:lnTo>
                    <a:pt x="304" y="28"/>
                  </a:lnTo>
                  <a:lnTo>
                    <a:pt x="298" y="32"/>
                  </a:lnTo>
                  <a:lnTo>
                    <a:pt x="294" y="34"/>
                  </a:lnTo>
                  <a:lnTo>
                    <a:pt x="288" y="38"/>
                  </a:lnTo>
                  <a:lnTo>
                    <a:pt x="284" y="42"/>
                  </a:lnTo>
                  <a:lnTo>
                    <a:pt x="280" y="42"/>
                  </a:lnTo>
                  <a:lnTo>
                    <a:pt x="278" y="46"/>
                  </a:lnTo>
                  <a:lnTo>
                    <a:pt x="274" y="48"/>
                  </a:lnTo>
                  <a:lnTo>
                    <a:pt x="270" y="52"/>
                  </a:lnTo>
                  <a:lnTo>
                    <a:pt x="262" y="54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4"/>
                  </a:lnTo>
                  <a:lnTo>
                    <a:pt x="238" y="68"/>
                  </a:lnTo>
                  <a:lnTo>
                    <a:pt x="232" y="72"/>
                  </a:lnTo>
                  <a:lnTo>
                    <a:pt x="226" y="76"/>
                  </a:lnTo>
                  <a:lnTo>
                    <a:pt x="222" y="78"/>
                  </a:lnTo>
                  <a:lnTo>
                    <a:pt x="216" y="80"/>
                  </a:lnTo>
                  <a:lnTo>
                    <a:pt x="212" y="82"/>
                  </a:lnTo>
                  <a:lnTo>
                    <a:pt x="208" y="84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4" y="94"/>
                  </a:lnTo>
                  <a:lnTo>
                    <a:pt x="190" y="96"/>
                  </a:lnTo>
                  <a:lnTo>
                    <a:pt x="190" y="100"/>
                  </a:lnTo>
                  <a:lnTo>
                    <a:pt x="186" y="100"/>
                  </a:lnTo>
                  <a:lnTo>
                    <a:pt x="184" y="104"/>
                  </a:lnTo>
                  <a:lnTo>
                    <a:pt x="178" y="110"/>
                  </a:lnTo>
                  <a:lnTo>
                    <a:pt x="176" y="114"/>
                  </a:lnTo>
                  <a:lnTo>
                    <a:pt x="172" y="118"/>
                  </a:lnTo>
                  <a:lnTo>
                    <a:pt x="170" y="122"/>
                  </a:lnTo>
                  <a:lnTo>
                    <a:pt x="168" y="126"/>
                  </a:lnTo>
                  <a:lnTo>
                    <a:pt x="164" y="128"/>
                  </a:lnTo>
                  <a:lnTo>
                    <a:pt x="162" y="132"/>
                  </a:lnTo>
                  <a:lnTo>
                    <a:pt x="158" y="136"/>
                  </a:lnTo>
                  <a:lnTo>
                    <a:pt x="156" y="140"/>
                  </a:lnTo>
                  <a:lnTo>
                    <a:pt x="152" y="144"/>
                  </a:lnTo>
                  <a:lnTo>
                    <a:pt x="150" y="148"/>
                  </a:lnTo>
                  <a:lnTo>
                    <a:pt x="148" y="152"/>
                  </a:lnTo>
                  <a:lnTo>
                    <a:pt x="144" y="154"/>
                  </a:lnTo>
                  <a:lnTo>
                    <a:pt x="142" y="158"/>
                  </a:lnTo>
                  <a:lnTo>
                    <a:pt x="140" y="162"/>
                  </a:lnTo>
                  <a:lnTo>
                    <a:pt x="136" y="164"/>
                  </a:lnTo>
                  <a:lnTo>
                    <a:pt x="134" y="170"/>
                  </a:lnTo>
                  <a:lnTo>
                    <a:pt x="132" y="174"/>
                  </a:lnTo>
                  <a:lnTo>
                    <a:pt x="128" y="178"/>
                  </a:lnTo>
                  <a:lnTo>
                    <a:pt x="128" y="182"/>
                  </a:lnTo>
                  <a:lnTo>
                    <a:pt x="126" y="186"/>
                  </a:lnTo>
                  <a:lnTo>
                    <a:pt x="126" y="190"/>
                  </a:lnTo>
                  <a:lnTo>
                    <a:pt x="126" y="194"/>
                  </a:lnTo>
                  <a:lnTo>
                    <a:pt x="122" y="196"/>
                  </a:lnTo>
                  <a:lnTo>
                    <a:pt x="118" y="200"/>
                  </a:lnTo>
                  <a:lnTo>
                    <a:pt x="114" y="202"/>
                  </a:lnTo>
                  <a:lnTo>
                    <a:pt x="114" y="206"/>
                  </a:lnTo>
                  <a:lnTo>
                    <a:pt x="110" y="208"/>
                  </a:lnTo>
                  <a:lnTo>
                    <a:pt x="108" y="212"/>
                  </a:lnTo>
                  <a:lnTo>
                    <a:pt x="104" y="212"/>
                  </a:lnTo>
                  <a:lnTo>
                    <a:pt x="100" y="214"/>
                  </a:lnTo>
                  <a:lnTo>
                    <a:pt x="96" y="214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88" y="204"/>
                  </a:lnTo>
                  <a:lnTo>
                    <a:pt x="84" y="202"/>
                  </a:lnTo>
                  <a:lnTo>
                    <a:pt x="80" y="200"/>
                  </a:lnTo>
                  <a:lnTo>
                    <a:pt x="76" y="198"/>
                  </a:lnTo>
                  <a:lnTo>
                    <a:pt x="72" y="200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2" y="208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6" y="218"/>
                  </a:lnTo>
                  <a:lnTo>
                    <a:pt x="52" y="220"/>
                  </a:lnTo>
                  <a:lnTo>
                    <a:pt x="50" y="224"/>
                  </a:lnTo>
                  <a:lnTo>
                    <a:pt x="46" y="228"/>
                  </a:lnTo>
                  <a:lnTo>
                    <a:pt x="44" y="232"/>
                  </a:lnTo>
                  <a:lnTo>
                    <a:pt x="40" y="234"/>
                  </a:lnTo>
                  <a:lnTo>
                    <a:pt x="40" y="238"/>
                  </a:lnTo>
                  <a:lnTo>
                    <a:pt x="36" y="240"/>
                  </a:lnTo>
                  <a:lnTo>
                    <a:pt x="38" y="244"/>
                  </a:lnTo>
                  <a:lnTo>
                    <a:pt x="34" y="248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4"/>
                  </a:lnTo>
                  <a:lnTo>
                    <a:pt x="26" y="268"/>
                  </a:lnTo>
                  <a:lnTo>
                    <a:pt x="24" y="272"/>
                  </a:lnTo>
                  <a:lnTo>
                    <a:pt x="22" y="276"/>
                  </a:lnTo>
                  <a:lnTo>
                    <a:pt x="20" y="280"/>
                  </a:lnTo>
                  <a:lnTo>
                    <a:pt x="18" y="284"/>
                  </a:lnTo>
                  <a:lnTo>
                    <a:pt x="16" y="288"/>
                  </a:lnTo>
                  <a:lnTo>
                    <a:pt x="14" y="292"/>
                  </a:lnTo>
                  <a:lnTo>
                    <a:pt x="14" y="296"/>
                  </a:lnTo>
                  <a:lnTo>
                    <a:pt x="14" y="302"/>
                  </a:lnTo>
                  <a:lnTo>
                    <a:pt x="12" y="306"/>
                  </a:lnTo>
                  <a:lnTo>
                    <a:pt x="12" y="310"/>
                  </a:lnTo>
                  <a:lnTo>
                    <a:pt x="12" y="314"/>
                  </a:lnTo>
                  <a:lnTo>
                    <a:pt x="10" y="318"/>
                  </a:lnTo>
                  <a:lnTo>
                    <a:pt x="8" y="322"/>
                  </a:lnTo>
                  <a:lnTo>
                    <a:pt x="6" y="326"/>
                  </a:lnTo>
                  <a:lnTo>
                    <a:pt x="4" y="330"/>
                  </a:lnTo>
                  <a:lnTo>
                    <a:pt x="4" y="334"/>
                  </a:lnTo>
                  <a:lnTo>
                    <a:pt x="2" y="338"/>
                  </a:lnTo>
                  <a:lnTo>
                    <a:pt x="0" y="342"/>
                  </a:lnTo>
                  <a:lnTo>
                    <a:pt x="0" y="346"/>
                  </a:lnTo>
                  <a:lnTo>
                    <a:pt x="0" y="350"/>
                  </a:lnTo>
                  <a:lnTo>
                    <a:pt x="0" y="354"/>
                  </a:lnTo>
                  <a:lnTo>
                    <a:pt x="2" y="35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106"/>
            <p:cNvSpPr>
              <a:spLocks/>
            </p:cNvSpPr>
            <p:nvPr/>
          </p:nvSpPr>
          <p:spPr bwMode="auto">
            <a:xfrm>
              <a:off x="4354" y="3056"/>
              <a:ext cx="65" cy="11"/>
            </a:xfrm>
            <a:custGeom>
              <a:avLst/>
              <a:gdLst>
                <a:gd name="T0" fmla="*/ 0 w 65"/>
                <a:gd name="T1" fmla="*/ 10 h 11"/>
                <a:gd name="T2" fmla="*/ 4 w 65"/>
                <a:gd name="T3" fmla="*/ 10 h 11"/>
                <a:gd name="T4" fmla="*/ 8 w 65"/>
                <a:gd name="T5" fmla="*/ 10 h 11"/>
                <a:gd name="T6" fmla="*/ 12 w 65"/>
                <a:gd name="T7" fmla="*/ 8 h 11"/>
                <a:gd name="T8" fmla="*/ 16 w 65"/>
                <a:gd name="T9" fmla="*/ 6 h 11"/>
                <a:gd name="T10" fmla="*/ 20 w 65"/>
                <a:gd name="T11" fmla="*/ 6 h 11"/>
                <a:gd name="T12" fmla="*/ 24 w 65"/>
                <a:gd name="T13" fmla="*/ 6 h 11"/>
                <a:gd name="T14" fmla="*/ 28 w 65"/>
                <a:gd name="T15" fmla="*/ 4 h 11"/>
                <a:gd name="T16" fmla="*/ 32 w 65"/>
                <a:gd name="T17" fmla="*/ 4 h 11"/>
                <a:gd name="T18" fmla="*/ 36 w 65"/>
                <a:gd name="T19" fmla="*/ 4 h 11"/>
                <a:gd name="T20" fmla="*/ 40 w 65"/>
                <a:gd name="T21" fmla="*/ 4 h 11"/>
                <a:gd name="T22" fmla="*/ 44 w 65"/>
                <a:gd name="T23" fmla="*/ 4 h 11"/>
                <a:gd name="T24" fmla="*/ 48 w 65"/>
                <a:gd name="T25" fmla="*/ 2 h 11"/>
                <a:gd name="T26" fmla="*/ 52 w 65"/>
                <a:gd name="T27" fmla="*/ 2 h 11"/>
                <a:gd name="T28" fmla="*/ 56 w 65"/>
                <a:gd name="T29" fmla="*/ 2 h 11"/>
                <a:gd name="T30" fmla="*/ 60 w 65"/>
                <a:gd name="T31" fmla="*/ 2 h 11"/>
                <a:gd name="T32" fmla="*/ 64 w 65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1"/>
                <a:gd name="T53" fmla="*/ 65 w 65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1">
                  <a:moveTo>
                    <a:pt x="0" y="10"/>
                  </a:move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60" y="2"/>
                  </a:lnTo>
                  <a:lnTo>
                    <a:pt x="6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107"/>
            <p:cNvSpPr>
              <a:spLocks/>
            </p:cNvSpPr>
            <p:nvPr/>
          </p:nvSpPr>
          <p:spPr bwMode="auto">
            <a:xfrm>
              <a:off x="4398" y="2982"/>
              <a:ext cx="47" cy="147"/>
            </a:xfrm>
            <a:custGeom>
              <a:avLst/>
              <a:gdLst>
                <a:gd name="T0" fmla="*/ 24 w 47"/>
                <a:gd name="T1" fmla="*/ 28 h 147"/>
                <a:gd name="T2" fmla="*/ 40 w 47"/>
                <a:gd name="T3" fmla="*/ 40 h 147"/>
                <a:gd name="T4" fmla="*/ 32 w 47"/>
                <a:gd name="T5" fmla="*/ 64 h 147"/>
                <a:gd name="T6" fmla="*/ 28 w 47"/>
                <a:gd name="T7" fmla="*/ 42 h 147"/>
                <a:gd name="T8" fmla="*/ 34 w 47"/>
                <a:gd name="T9" fmla="*/ 62 h 147"/>
                <a:gd name="T10" fmla="*/ 18 w 47"/>
                <a:gd name="T11" fmla="*/ 32 h 147"/>
                <a:gd name="T12" fmla="*/ 32 w 47"/>
                <a:gd name="T13" fmla="*/ 60 h 147"/>
                <a:gd name="T14" fmla="*/ 20 w 47"/>
                <a:gd name="T15" fmla="*/ 22 h 147"/>
                <a:gd name="T16" fmla="*/ 16 w 47"/>
                <a:gd name="T17" fmla="*/ 10 h 147"/>
                <a:gd name="T18" fmla="*/ 24 w 47"/>
                <a:gd name="T19" fmla="*/ 38 h 147"/>
                <a:gd name="T20" fmla="*/ 16 w 47"/>
                <a:gd name="T21" fmla="*/ 0 h 147"/>
                <a:gd name="T22" fmla="*/ 24 w 47"/>
                <a:gd name="T23" fmla="*/ 24 h 147"/>
                <a:gd name="T24" fmla="*/ 18 w 47"/>
                <a:gd name="T25" fmla="*/ 10 h 147"/>
                <a:gd name="T26" fmla="*/ 12 w 47"/>
                <a:gd name="T27" fmla="*/ 8 h 147"/>
                <a:gd name="T28" fmla="*/ 16 w 47"/>
                <a:gd name="T29" fmla="*/ 34 h 147"/>
                <a:gd name="T30" fmla="*/ 10 w 47"/>
                <a:gd name="T31" fmla="*/ 18 h 147"/>
                <a:gd name="T32" fmla="*/ 14 w 47"/>
                <a:gd name="T33" fmla="*/ 18 h 147"/>
                <a:gd name="T34" fmla="*/ 6 w 47"/>
                <a:gd name="T35" fmla="*/ 8 h 147"/>
                <a:gd name="T36" fmla="*/ 18 w 47"/>
                <a:gd name="T37" fmla="*/ 26 h 147"/>
                <a:gd name="T38" fmla="*/ 14 w 47"/>
                <a:gd name="T39" fmla="*/ 16 h 147"/>
                <a:gd name="T40" fmla="*/ 18 w 47"/>
                <a:gd name="T41" fmla="*/ 42 h 147"/>
                <a:gd name="T42" fmla="*/ 30 w 47"/>
                <a:gd name="T43" fmla="*/ 64 h 147"/>
                <a:gd name="T44" fmla="*/ 26 w 47"/>
                <a:gd name="T45" fmla="*/ 78 h 147"/>
                <a:gd name="T46" fmla="*/ 18 w 47"/>
                <a:gd name="T47" fmla="*/ 54 h 147"/>
                <a:gd name="T48" fmla="*/ 18 w 47"/>
                <a:gd name="T49" fmla="*/ 28 h 147"/>
                <a:gd name="T50" fmla="*/ 8 w 47"/>
                <a:gd name="T51" fmla="*/ 10 h 147"/>
                <a:gd name="T52" fmla="*/ 8 w 47"/>
                <a:gd name="T53" fmla="*/ 10 h 147"/>
                <a:gd name="T54" fmla="*/ 20 w 47"/>
                <a:gd name="T55" fmla="*/ 34 h 147"/>
                <a:gd name="T56" fmla="*/ 24 w 47"/>
                <a:gd name="T57" fmla="*/ 60 h 147"/>
                <a:gd name="T58" fmla="*/ 32 w 47"/>
                <a:gd name="T59" fmla="*/ 86 h 147"/>
                <a:gd name="T60" fmla="*/ 36 w 47"/>
                <a:gd name="T61" fmla="*/ 110 h 147"/>
                <a:gd name="T62" fmla="*/ 32 w 47"/>
                <a:gd name="T63" fmla="*/ 132 h 147"/>
                <a:gd name="T64" fmla="*/ 40 w 47"/>
                <a:gd name="T65" fmla="*/ 132 h 147"/>
                <a:gd name="T66" fmla="*/ 36 w 47"/>
                <a:gd name="T67" fmla="*/ 108 h 147"/>
                <a:gd name="T68" fmla="*/ 26 w 47"/>
                <a:gd name="T69" fmla="*/ 86 h 147"/>
                <a:gd name="T70" fmla="*/ 18 w 47"/>
                <a:gd name="T71" fmla="*/ 68 h 147"/>
                <a:gd name="T72" fmla="*/ 26 w 47"/>
                <a:gd name="T73" fmla="*/ 84 h 147"/>
                <a:gd name="T74" fmla="*/ 34 w 47"/>
                <a:gd name="T75" fmla="*/ 110 h 147"/>
                <a:gd name="T76" fmla="*/ 42 w 47"/>
                <a:gd name="T77" fmla="*/ 134 h 147"/>
                <a:gd name="T78" fmla="*/ 34 w 47"/>
                <a:gd name="T79" fmla="*/ 106 h 147"/>
                <a:gd name="T80" fmla="*/ 30 w 47"/>
                <a:gd name="T81" fmla="*/ 94 h 147"/>
                <a:gd name="T82" fmla="*/ 34 w 47"/>
                <a:gd name="T83" fmla="*/ 118 h 147"/>
                <a:gd name="T84" fmla="*/ 38 w 47"/>
                <a:gd name="T85" fmla="*/ 90 h 147"/>
                <a:gd name="T86" fmla="*/ 34 w 47"/>
                <a:gd name="T87" fmla="*/ 68 h 147"/>
                <a:gd name="T88" fmla="*/ 26 w 47"/>
                <a:gd name="T89" fmla="*/ 46 h 147"/>
                <a:gd name="T90" fmla="*/ 18 w 47"/>
                <a:gd name="T91" fmla="*/ 16 h 147"/>
                <a:gd name="T92" fmla="*/ 30 w 47"/>
                <a:gd name="T93" fmla="*/ 34 h 147"/>
                <a:gd name="T94" fmla="*/ 42 w 47"/>
                <a:gd name="T95" fmla="*/ 68 h 147"/>
                <a:gd name="T96" fmla="*/ 36 w 47"/>
                <a:gd name="T97" fmla="*/ 46 h 147"/>
                <a:gd name="T98" fmla="*/ 28 w 47"/>
                <a:gd name="T99" fmla="*/ 24 h 147"/>
                <a:gd name="T100" fmla="*/ 26 w 47"/>
                <a:gd name="T101" fmla="*/ 34 h 147"/>
                <a:gd name="T102" fmla="*/ 38 w 47"/>
                <a:gd name="T103" fmla="*/ 64 h 147"/>
                <a:gd name="T104" fmla="*/ 42 w 47"/>
                <a:gd name="T105" fmla="*/ 92 h 147"/>
                <a:gd name="T106" fmla="*/ 42 w 47"/>
                <a:gd name="T107" fmla="*/ 62 h 147"/>
                <a:gd name="T108" fmla="*/ 42 w 47"/>
                <a:gd name="T109" fmla="*/ 82 h 147"/>
                <a:gd name="T110" fmla="*/ 42 w 47"/>
                <a:gd name="T111" fmla="*/ 110 h 147"/>
                <a:gd name="T112" fmla="*/ 46 w 47"/>
                <a:gd name="T113" fmla="*/ 132 h 147"/>
                <a:gd name="T114" fmla="*/ 42 w 47"/>
                <a:gd name="T115" fmla="*/ 136 h 147"/>
                <a:gd name="T116" fmla="*/ 34 w 47"/>
                <a:gd name="T117" fmla="*/ 116 h 147"/>
                <a:gd name="T118" fmla="*/ 30 w 47"/>
                <a:gd name="T119" fmla="*/ 90 h 147"/>
                <a:gd name="T120" fmla="*/ 26 w 47"/>
                <a:gd name="T121" fmla="*/ 64 h 147"/>
                <a:gd name="T122" fmla="*/ 26 w 47"/>
                <a:gd name="T123" fmla="*/ 44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"/>
                <a:gd name="T187" fmla="*/ 0 h 147"/>
                <a:gd name="T188" fmla="*/ 47 w 47"/>
                <a:gd name="T189" fmla="*/ 147 h 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" h="147">
                  <a:moveTo>
                    <a:pt x="12" y="10"/>
                  </a:moveTo>
                  <a:lnTo>
                    <a:pt x="16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6" y="60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8" y="46"/>
                  </a:lnTo>
                  <a:lnTo>
                    <a:pt x="32" y="54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6" y="50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28" y="48"/>
                  </a:lnTo>
                  <a:lnTo>
                    <a:pt x="28" y="38"/>
                  </a:lnTo>
                  <a:lnTo>
                    <a:pt x="24" y="34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2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6"/>
                  </a:lnTo>
                  <a:lnTo>
                    <a:pt x="18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0" y="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0" y="78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2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8" y="70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2" y="82"/>
                  </a:lnTo>
                  <a:lnTo>
                    <a:pt x="32" y="86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8"/>
                  </a:lnTo>
                  <a:lnTo>
                    <a:pt x="36" y="122"/>
                  </a:lnTo>
                  <a:lnTo>
                    <a:pt x="32" y="122"/>
                  </a:lnTo>
                  <a:lnTo>
                    <a:pt x="32" y="128"/>
                  </a:lnTo>
                  <a:lnTo>
                    <a:pt x="32" y="132"/>
                  </a:lnTo>
                  <a:lnTo>
                    <a:pt x="32" y="136"/>
                  </a:lnTo>
                  <a:lnTo>
                    <a:pt x="36" y="140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40" y="118"/>
                  </a:lnTo>
                  <a:lnTo>
                    <a:pt x="40" y="114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30" y="92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10"/>
                  </a:lnTo>
                  <a:lnTo>
                    <a:pt x="38" y="114"/>
                  </a:lnTo>
                  <a:lnTo>
                    <a:pt x="38" y="118"/>
                  </a:lnTo>
                  <a:lnTo>
                    <a:pt x="38" y="122"/>
                  </a:lnTo>
                  <a:lnTo>
                    <a:pt x="42" y="126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38" y="128"/>
                  </a:lnTo>
                  <a:lnTo>
                    <a:pt x="38" y="122"/>
                  </a:lnTo>
                  <a:lnTo>
                    <a:pt x="38" y="118"/>
                  </a:lnTo>
                  <a:lnTo>
                    <a:pt x="38" y="114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98"/>
                  </a:lnTo>
                  <a:lnTo>
                    <a:pt x="34" y="94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8" y="11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2"/>
                  </a:lnTo>
                  <a:lnTo>
                    <a:pt x="30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8" y="5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8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0"/>
                  </a:lnTo>
                  <a:lnTo>
                    <a:pt x="42" y="74"/>
                  </a:lnTo>
                  <a:lnTo>
                    <a:pt x="42" y="68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92"/>
                  </a:lnTo>
                  <a:lnTo>
                    <a:pt x="42" y="96"/>
                  </a:lnTo>
                  <a:lnTo>
                    <a:pt x="42" y="100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8"/>
                  </a:lnTo>
                  <a:lnTo>
                    <a:pt x="46" y="132"/>
                  </a:lnTo>
                  <a:lnTo>
                    <a:pt x="46" y="136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42" y="146"/>
                  </a:lnTo>
                  <a:lnTo>
                    <a:pt x="42" y="142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46" y="64"/>
                  </a:lnTo>
                  <a:lnTo>
                    <a:pt x="36" y="64"/>
                  </a:lnTo>
                  <a:lnTo>
                    <a:pt x="30" y="6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108"/>
            <p:cNvSpPr>
              <a:spLocks/>
            </p:cNvSpPr>
            <p:nvPr/>
          </p:nvSpPr>
          <p:spPr bwMode="auto">
            <a:xfrm>
              <a:off x="4336" y="3006"/>
              <a:ext cx="75" cy="65"/>
            </a:xfrm>
            <a:custGeom>
              <a:avLst/>
              <a:gdLst>
                <a:gd name="T0" fmla="*/ 42 w 75"/>
                <a:gd name="T1" fmla="*/ 36 h 65"/>
                <a:gd name="T2" fmla="*/ 28 w 75"/>
                <a:gd name="T3" fmla="*/ 40 h 65"/>
                <a:gd name="T4" fmla="*/ 52 w 75"/>
                <a:gd name="T5" fmla="*/ 36 h 65"/>
                <a:gd name="T6" fmla="*/ 58 w 75"/>
                <a:gd name="T7" fmla="*/ 32 h 65"/>
                <a:gd name="T8" fmla="*/ 44 w 75"/>
                <a:gd name="T9" fmla="*/ 40 h 65"/>
                <a:gd name="T10" fmla="*/ 28 w 75"/>
                <a:gd name="T11" fmla="*/ 48 h 65"/>
                <a:gd name="T12" fmla="*/ 32 w 75"/>
                <a:gd name="T13" fmla="*/ 48 h 65"/>
                <a:gd name="T14" fmla="*/ 52 w 75"/>
                <a:gd name="T15" fmla="*/ 44 h 65"/>
                <a:gd name="T16" fmla="*/ 64 w 75"/>
                <a:gd name="T17" fmla="*/ 32 h 65"/>
                <a:gd name="T18" fmla="*/ 50 w 75"/>
                <a:gd name="T19" fmla="*/ 38 h 65"/>
                <a:gd name="T20" fmla="*/ 22 w 75"/>
                <a:gd name="T21" fmla="*/ 48 h 65"/>
                <a:gd name="T22" fmla="*/ 40 w 75"/>
                <a:gd name="T23" fmla="*/ 46 h 65"/>
                <a:gd name="T24" fmla="*/ 58 w 75"/>
                <a:gd name="T25" fmla="*/ 38 h 65"/>
                <a:gd name="T26" fmla="*/ 68 w 75"/>
                <a:gd name="T27" fmla="*/ 34 h 65"/>
                <a:gd name="T28" fmla="*/ 44 w 75"/>
                <a:gd name="T29" fmla="*/ 46 h 65"/>
                <a:gd name="T30" fmla="*/ 24 w 75"/>
                <a:gd name="T31" fmla="*/ 50 h 65"/>
                <a:gd name="T32" fmla="*/ 34 w 75"/>
                <a:gd name="T33" fmla="*/ 54 h 65"/>
                <a:gd name="T34" fmla="*/ 58 w 75"/>
                <a:gd name="T35" fmla="*/ 44 h 65"/>
                <a:gd name="T36" fmla="*/ 74 w 75"/>
                <a:gd name="T37" fmla="*/ 40 h 65"/>
                <a:gd name="T38" fmla="*/ 58 w 75"/>
                <a:gd name="T39" fmla="*/ 44 h 65"/>
                <a:gd name="T40" fmla="*/ 42 w 75"/>
                <a:gd name="T41" fmla="*/ 48 h 65"/>
                <a:gd name="T42" fmla="*/ 66 w 75"/>
                <a:gd name="T43" fmla="*/ 44 h 65"/>
                <a:gd name="T44" fmla="*/ 60 w 75"/>
                <a:gd name="T45" fmla="*/ 54 h 65"/>
                <a:gd name="T46" fmla="*/ 38 w 75"/>
                <a:gd name="T47" fmla="*/ 58 h 65"/>
                <a:gd name="T48" fmla="*/ 20 w 75"/>
                <a:gd name="T49" fmla="*/ 58 h 65"/>
                <a:gd name="T50" fmla="*/ 8 w 75"/>
                <a:gd name="T51" fmla="*/ 64 h 65"/>
                <a:gd name="T52" fmla="*/ 12 w 75"/>
                <a:gd name="T53" fmla="*/ 56 h 65"/>
                <a:gd name="T54" fmla="*/ 28 w 75"/>
                <a:gd name="T55" fmla="*/ 48 h 65"/>
                <a:gd name="T56" fmla="*/ 50 w 75"/>
                <a:gd name="T57" fmla="*/ 44 h 65"/>
                <a:gd name="T58" fmla="*/ 34 w 75"/>
                <a:gd name="T59" fmla="*/ 44 h 65"/>
                <a:gd name="T60" fmla="*/ 38 w 75"/>
                <a:gd name="T61" fmla="*/ 54 h 65"/>
                <a:gd name="T62" fmla="*/ 38 w 75"/>
                <a:gd name="T63" fmla="*/ 12 h 65"/>
                <a:gd name="T64" fmla="*/ 28 w 75"/>
                <a:gd name="T65" fmla="*/ 18 h 65"/>
                <a:gd name="T66" fmla="*/ 48 w 75"/>
                <a:gd name="T67" fmla="*/ 18 h 65"/>
                <a:gd name="T68" fmla="*/ 38 w 75"/>
                <a:gd name="T69" fmla="*/ 38 h 65"/>
                <a:gd name="T70" fmla="*/ 50 w 75"/>
                <a:gd name="T71" fmla="*/ 50 h 65"/>
                <a:gd name="T72" fmla="*/ 52 w 75"/>
                <a:gd name="T73" fmla="*/ 42 h 65"/>
                <a:gd name="T74" fmla="*/ 40 w 75"/>
                <a:gd name="T75" fmla="*/ 42 h 65"/>
                <a:gd name="T76" fmla="*/ 44 w 75"/>
                <a:gd name="T77" fmla="*/ 28 h 65"/>
                <a:gd name="T78" fmla="*/ 28 w 75"/>
                <a:gd name="T79" fmla="*/ 24 h 65"/>
                <a:gd name="T80" fmla="*/ 34 w 75"/>
                <a:gd name="T81" fmla="*/ 16 h 65"/>
                <a:gd name="T82" fmla="*/ 56 w 75"/>
                <a:gd name="T83" fmla="*/ 8 h 65"/>
                <a:gd name="T84" fmla="*/ 66 w 75"/>
                <a:gd name="T85" fmla="*/ 4 h 65"/>
                <a:gd name="T86" fmla="*/ 50 w 75"/>
                <a:gd name="T87" fmla="*/ 8 h 65"/>
                <a:gd name="T88" fmla="*/ 58 w 75"/>
                <a:gd name="T89" fmla="*/ 8 h 65"/>
                <a:gd name="T90" fmla="*/ 58 w 75"/>
                <a:gd name="T91" fmla="*/ 2 h 65"/>
                <a:gd name="T92" fmla="*/ 34 w 75"/>
                <a:gd name="T93" fmla="*/ 12 h 65"/>
                <a:gd name="T94" fmla="*/ 42 w 75"/>
                <a:gd name="T95" fmla="*/ 12 h 65"/>
                <a:gd name="T96" fmla="*/ 62 w 75"/>
                <a:gd name="T97" fmla="*/ 18 h 65"/>
                <a:gd name="T98" fmla="*/ 50 w 75"/>
                <a:gd name="T99" fmla="*/ 12 h 65"/>
                <a:gd name="T100" fmla="*/ 50 w 75"/>
                <a:gd name="T101" fmla="*/ 20 h 65"/>
                <a:gd name="T102" fmla="*/ 46 w 75"/>
                <a:gd name="T103" fmla="*/ 24 h 65"/>
                <a:gd name="T104" fmla="*/ 50 w 75"/>
                <a:gd name="T105" fmla="*/ 3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"/>
                <a:gd name="T160" fmla="*/ 0 h 65"/>
                <a:gd name="T161" fmla="*/ 75 w 75"/>
                <a:gd name="T162" fmla="*/ 65 h 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" h="65">
                  <a:moveTo>
                    <a:pt x="58" y="32"/>
                  </a:moveTo>
                  <a:lnTo>
                    <a:pt x="52" y="32"/>
                  </a:lnTo>
                  <a:lnTo>
                    <a:pt x="48" y="3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24" y="40"/>
                  </a:lnTo>
                  <a:lnTo>
                    <a:pt x="34" y="40"/>
                  </a:lnTo>
                  <a:lnTo>
                    <a:pt x="42" y="40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62" y="32"/>
                  </a:lnTo>
                  <a:lnTo>
                    <a:pt x="58" y="32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8" y="48"/>
                  </a:lnTo>
                  <a:lnTo>
                    <a:pt x="24" y="48"/>
                  </a:lnTo>
                  <a:lnTo>
                    <a:pt x="24" y="52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4" y="32"/>
                  </a:lnTo>
                  <a:lnTo>
                    <a:pt x="62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42" y="42"/>
                  </a:lnTo>
                  <a:lnTo>
                    <a:pt x="32" y="42"/>
                  </a:lnTo>
                  <a:lnTo>
                    <a:pt x="28" y="4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50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2" y="42"/>
                  </a:lnTo>
                  <a:lnTo>
                    <a:pt x="56" y="46"/>
                  </a:lnTo>
                  <a:lnTo>
                    <a:pt x="44" y="46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4" y="54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8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0" y="44"/>
                  </a:lnTo>
                  <a:lnTo>
                    <a:pt x="74" y="44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4" y="54"/>
                  </a:lnTo>
                  <a:lnTo>
                    <a:pt x="38" y="58"/>
                  </a:lnTo>
                  <a:lnTo>
                    <a:pt x="34" y="58"/>
                  </a:lnTo>
                  <a:lnTo>
                    <a:pt x="30" y="58"/>
                  </a:lnTo>
                  <a:lnTo>
                    <a:pt x="26" y="58"/>
                  </a:lnTo>
                  <a:lnTo>
                    <a:pt x="20" y="58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32" y="48"/>
                  </a:lnTo>
                  <a:lnTo>
                    <a:pt x="42" y="48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4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46" y="2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0" y="28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72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50" y="20"/>
                  </a:lnTo>
                  <a:lnTo>
                    <a:pt x="50" y="24"/>
                  </a:lnTo>
                  <a:lnTo>
                    <a:pt x="46" y="2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4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8" y="3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109"/>
            <p:cNvSpPr>
              <a:spLocks/>
            </p:cNvSpPr>
            <p:nvPr/>
          </p:nvSpPr>
          <p:spPr bwMode="auto">
            <a:xfrm>
              <a:off x="4440" y="2988"/>
              <a:ext cx="77" cy="149"/>
            </a:xfrm>
            <a:custGeom>
              <a:avLst/>
              <a:gdLst>
                <a:gd name="T0" fmla="*/ 16 w 77"/>
                <a:gd name="T1" fmla="*/ 0 h 149"/>
                <a:gd name="T2" fmla="*/ 16 w 77"/>
                <a:gd name="T3" fmla="*/ 14 h 149"/>
                <a:gd name="T4" fmla="*/ 22 w 77"/>
                <a:gd name="T5" fmla="*/ 22 h 149"/>
                <a:gd name="T6" fmla="*/ 26 w 77"/>
                <a:gd name="T7" fmla="*/ 32 h 149"/>
                <a:gd name="T8" fmla="*/ 26 w 77"/>
                <a:gd name="T9" fmla="*/ 44 h 149"/>
                <a:gd name="T10" fmla="*/ 30 w 77"/>
                <a:gd name="T11" fmla="*/ 58 h 149"/>
                <a:gd name="T12" fmla="*/ 38 w 77"/>
                <a:gd name="T13" fmla="*/ 66 h 149"/>
                <a:gd name="T14" fmla="*/ 42 w 77"/>
                <a:gd name="T15" fmla="*/ 78 h 149"/>
                <a:gd name="T16" fmla="*/ 46 w 77"/>
                <a:gd name="T17" fmla="*/ 92 h 149"/>
                <a:gd name="T18" fmla="*/ 50 w 77"/>
                <a:gd name="T19" fmla="*/ 102 h 149"/>
                <a:gd name="T20" fmla="*/ 60 w 77"/>
                <a:gd name="T21" fmla="*/ 110 h 149"/>
                <a:gd name="T22" fmla="*/ 56 w 77"/>
                <a:gd name="T23" fmla="*/ 110 h 149"/>
                <a:gd name="T24" fmla="*/ 50 w 77"/>
                <a:gd name="T25" fmla="*/ 100 h 149"/>
                <a:gd name="T26" fmla="*/ 50 w 77"/>
                <a:gd name="T27" fmla="*/ 88 h 149"/>
                <a:gd name="T28" fmla="*/ 42 w 77"/>
                <a:gd name="T29" fmla="*/ 78 h 149"/>
                <a:gd name="T30" fmla="*/ 38 w 77"/>
                <a:gd name="T31" fmla="*/ 70 h 149"/>
                <a:gd name="T32" fmla="*/ 34 w 77"/>
                <a:gd name="T33" fmla="*/ 62 h 149"/>
                <a:gd name="T34" fmla="*/ 32 w 77"/>
                <a:gd name="T35" fmla="*/ 48 h 149"/>
                <a:gd name="T36" fmla="*/ 24 w 77"/>
                <a:gd name="T37" fmla="*/ 36 h 149"/>
                <a:gd name="T38" fmla="*/ 12 w 77"/>
                <a:gd name="T39" fmla="*/ 26 h 149"/>
                <a:gd name="T40" fmla="*/ 4 w 77"/>
                <a:gd name="T41" fmla="*/ 22 h 149"/>
                <a:gd name="T42" fmla="*/ 0 w 77"/>
                <a:gd name="T43" fmla="*/ 14 h 149"/>
                <a:gd name="T44" fmla="*/ 8 w 77"/>
                <a:gd name="T45" fmla="*/ 10 h 149"/>
                <a:gd name="T46" fmla="*/ 24 w 77"/>
                <a:gd name="T47" fmla="*/ 36 h 149"/>
                <a:gd name="T48" fmla="*/ 30 w 77"/>
                <a:gd name="T49" fmla="*/ 48 h 149"/>
                <a:gd name="T50" fmla="*/ 34 w 77"/>
                <a:gd name="T51" fmla="*/ 56 h 149"/>
                <a:gd name="T52" fmla="*/ 38 w 77"/>
                <a:gd name="T53" fmla="*/ 70 h 149"/>
                <a:gd name="T54" fmla="*/ 42 w 77"/>
                <a:gd name="T55" fmla="*/ 82 h 149"/>
                <a:gd name="T56" fmla="*/ 50 w 77"/>
                <a:gd name="T57" fmla="*/ 100 h 149"/>
                <a:gd name="T58" fmla="*/ 54 w 77"/>
                <a:gd name="T59" fmla="*/ 108 h 149"/>
                <a:gd name="T60" fmla="*/ 62 w 77"/>
                <a:gd name="T61" fmla="*/ 114 h 149"/>
                <a:gd name="T62" fmla="*/ 66 w 77"/>
                <a:gd name="T63" fmla="*/ 122 h 149"/>
                <a:gd name="T64" fmla="*/ 72 w 77"/>
                <a:gd name="T65" fmla="*/ 134 h 149"/>
                <a:gd name="T66" fmla="*/ 76 w 77"/>
                <a:gd name="T67" fmla="*/ 148 h 149"/>
                <a:gd name="T68" fmla="*/ 46 w 77"/>
                <a:gd name="T69" fmla="*/ 140 h 149"/>
                <a:gd name="T70" fmla="*/ 36 w 77"/>
                <a:gd name="T71" fmla="*/ 126 h 149"/>
                <a:gd name="T72" fmla="*/ 36 w 77"/>
                <a:gd name="T73" fmla="*/ 114 h 149"/>
                <a:gd name="T74" fmla="*/ 28 w 77"/>
                <a:gd name="T75" fmla="*/ 104 h 149"/>
                <a:gd name="T76" fmla="*/ 24 w 77"/>
                <a:gd name="T77" fmla="*/ 96 h 149"/>
                <a:gd name="T78" fmla="*/ 24 w 77"/>
                <a:gd name="T79" fmla="*/ 82 h 149"/>
                <a:gd name="T80" fmla="*/ 24 w 77"/>
                <a:gd name="T81" fmla="*/ 70 h 149"/>
                <a:gd name="T82" fmla="*/ 20 w 77"/>
                <a:gd name="T83" fmla="*/ 56 h 149"/>
                <a:gd name="T84" fmla="*/ 16 w 77"/>
                <a:gd name="T85" fmla="*/ 48 h 149"/>
                <a:gd name="T86" fmla="*/ 10 w 77"/>
                <a:gd name="T87" fmla="*/ 54 h 149"/>
                <a:gd name="T88" fmla="*/ 22 w 77"/>
                <a:gd name="T89" fmla="*/ 62 h 149"/>
                <a:gd name="T90" fmla="*/ 26 w 77"/>
                <a:gd name="T91" fmla="*/ 72 h 149"/>
                <a:gd name="T92" fmla="*/ 30 w 77"/>
                <a:gd name="T93" fmla="*/ 88 h 149"/>
                <a:gd name="T94" fmla="*/ 32 w 77"/>
                <a:gd name="T95" fmla="*/ 102 h 149"/>
                <a:gd name="T96" fmla="*/ 40 w 77"/>
                <a:gd name="T97" fmla="*/ 106 h 149"/>
                <a:gd name="T98" fmla="*/ 48 w 77"/>
                <a:gd name="T99" fmla="*/ 110 h 149"/>
                <a:gd name="T100" fmla="*/ 36 w 77"/>
                <a:gd name="T101" fmla="*/ 106 h 149"/>
                <a:gd name="T102" fmla="*/ 32 w 77"/>
                <a:gd name="T103" fmla="*/ 94 h 149"/>
                <a:gd name="T104" fmla="*/ 28 w 77"/>
                <a:gd name="T105" fmla="*/ 84 h 149"/>
                <a:gd name="T106" fmla="*/ 26 w 77"/>
                <a:gd name="T107" fmla="*/ 70 h 149"/>
                <a:gd name="T108" fmla="*/ 26 w 77"/>
                <a:gd name="T109" fmla="*/ 58 h 149"/>
                <a:gd name="T110" fmla="*/ 18 w 77"/>
                <a:gd name="T111" fmla="*/ 52 h 149"/>
                <a:gd name="T112" fmla="*/ 10 w 77"/>
                <a:gd name="T113" fmla="*/ 48 h 149"/>
                <a:gd name="T114" fmla="*/ 4 w 77"/>
                <a:gd name="T115" fmla="*/ 40 h 149"/>
                <a:gd name="T116" fmla="*/ 8 w 77"/>
                <a:gd name="T117" fmla="*/ 40 h 149"/>
                <a:gd name="T118" fmla="*/ 60 w 77"/>
                <a:gd name="T119" fmla="*/ 142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"/>
                <a:gd name="T181" fmla="*/ 0 h 149"/>
                <a:gd name="T182" fmla="*/ 77 w 77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" h="149">
                  <a:moveTo>
                    <a:pt x="16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4" y="62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2" y="88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6" y="106"/>
                  </a:lnTo>
                  <a:lnTo>
                    <a:pt x="56" y="110"/>
                  </a:lnTo>
                  <a:lnTo>
                    <a:pt x="60" y="110"/>
                  </a:lnTo>
                  <a:lnTo>
                    <a:pt x="60" y="114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56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8"/>
                  </a:lnTo>
                  <a:lnTo>
                    <a:pt x="46" y="84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8" y="62"/>
                  </a:lnTo>
                  <a:lnTo>
                    <a:pt x="34" y="62"/>
                  </a:lnTo>
                  <a:lnTo>
                    <a:pt x="34" y="56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4" y="36"/>
                  </a:lnTo>
                  <a:lnTo>
                    <a:pt x="20" y="36"/>
                  </a:lnTo>
                  <a:lnTo>
                    <a:pt x="16" y="32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4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8" y="60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6" y="90"/>
                  </a:lnTo>
                  <a:lnTo>
                    <a:pt x="46" y="96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4" y="104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58" y="112"/>
                  </a:lnTo>
                  <a:lnTo>
                    <a:pt x="62" y="114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40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50" y="148"/>
                  </a:lnTo>
                  <a:lnTo>
                    <a:pt x="50" y="144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38" y="132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2" y="112"/>
                  </a:lnTo>
                  <a:lnTo>
                    <a:pt x="28" y="108"/>
                  </a:lnTo>
                  <a:lnTo>
                    <a:pt x="28" y="104"/>
                  </a:lnTo>
                  <a:lnTo>
                    <a:pt x="28" y="100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4" y="92"/>
                  </a:lnTo>
                  <a:lnTo>
                    <a:pt x="24" y="88"/>
                  </a:lnTo>
                  <a:lnTo>
                    <a:pt x="24" y="82"/>
                  </a:lnTo>
                  <a:lnTo>
                    <a:pt x="24" y="78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0" y="66"/>
                  </a:lnTo>
                  <a:lnTo>
                    <a:pt x="20" y="60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10" y="54"/>
                  </a:lnTo>
                  <a:lnTo>
                    <a:pt x="14" y="58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8" y="110"/>
                  </a:lnTo>
                  <a:lnTo>
                    <a:pt x="44" y="112"/>
                  </a:lnTo>
                  <a:lnTo>
                    <a:pt x="40" y="112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42" y="120"/>
                  </a:lnTo>
                  <a:lnTo>
                    <a:pt x="60" y="14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110"/>
            <p:cNvSpPr>
              <a:spLocks/>
            </p:cNvSpPr>
            <p:nvPr/>
          </p:nvSpPr>
          <p:spPr bwMode="auto">
            <a:xfrm>
              <a:off x="4104" y="3306"/>
              <a:ext cx="45" cy="39"/>
            </a:xfrm>
            <a:custGeom>
              <a:avLst/>
              <a:gdLst>
                <a:gd name="T0" fmla="*/ 24 w 45"/>
                <a:gd name="T1" fmla="*/ 25 h 39"/>
                <a:gd name="T2" fmla="*/ 12 w 45"/>
                <a:gd name="T3" fmla="*/ 34 h 39"/>
                <a:gd name="T4" fmla="*/ 8 w 45"/>
                <a:gd name="T5" fmla="*/ 34 h 39"/>
                <a:gd name="T6" fmla="*/ 5 w 45"/>
                <a:gd name="T7" fmla="*/ 34 h 39"/>
                <a:gd name="T8" fmla="*/ 0 w 45"/>
                <a:gd name="T9" fmla="*/ 34 h 39"/>
                <a:gd name="T10" fmla="*/ 3 w 45"/>
                <a:gd name="T11" fmla="*/ 34 h 39"/>
                <a:gd name="T12" fmla="*/ 8 w 45"/>
                <a:gd name="T13" fmla="*/ 34 h 39"/>
                <a:gd name="T14" fmla="*/ 8 w 45"/>
                <a:gd name="T15" fmla="*/ 25 h 39"/>
                <a:gd name="T16" fmla="*/ 14 w 45"/>
                <a:gd name="T17" fmla="*/ 25 h 39"/>
                <a:gd name="T18" fmla="*/ 14 w 45"/>
                <a:gd name="T19" fmla="*/ 17 h 39"/>
                <a:gd name="T20" fmla="*/ 19 w 45"/>
                <a:gd name="T21" fmla="*/ 17 h 39"/>
                <a:gd name="T22" fmla="*/ 27 w 45"/>
                <a:gd name="T23" fmla="*/ 4 h 39"/>
                <a:gd name="T24" fmla="*/ 30 w 45"/>
                <a:gd name="T25" fmla="*/ 4 h 39"/>
                <a:gd name="T26" fmla="*/ 36 w 45"/>
                <a:gd name="T27" fmla="*/ 4 h 39"/>
                <a:gd name="T28" fmla="*/ 39 w 45"/>
                <a:gd name="T29" fmla="*/ 0 h 39"/>
                <a:gd name="T30" fmla="*/ 36 w 45"/>
                <a:gd name="T31" fmla="*/ 0 h 39"/>
                <a:gd name="T32" fmla="*/ 24 w 45"/>
                <a:gd name="T33" fmla="*/ 21 h 39"/>
                <a:gd name="T34" fmla="*/ 19 w 45"/>
                <a:gd name="T35" fmla="*/ 25 h 39"/>
                <a:gd name="T36" fmla="*/ 14 w 45"/>
                <a:gd name="T37" fmla="*/ 34 h 39"/>
                <a:gd name="T38" fmla="*/ 7 w 45"/>
                <a:gd name="T39" fmla="*/ 38 h 39"/>
                <a:gd name="T40" fmla="*/ 3 w 45"/>
                <a:gd name="T41" fmla="*/ 38 h 39"/>
                <a:gd name="T42" fmla="*/ 7 w 45"/>
                <a:gd name="T43" fmla="*/ 38 h 39"/>
                <a:gd name="T44" fmla="*/ 10 w 45"/>
                <a:gd name="T45" fmla="*/ 38 h 39"/>
                <a:gd name="T46" fmla="*/ 15 w 45"/>
                <a:gd name="T47" fmla="*/ 38 h 39"/>
                <a:gd name="T48" fmla="*/ 19 w 45"/>
                <a:gd name="T49" fmla="*/ 38 h 39"/>
                <a:gd name="T50" fmla="*/ 22 w 45"/>
                <a:gd name="T51" fmla="*/ 30 h 39"/>
                <a:gd name="T52" fmla="*/ 25 w 45"/>
                <a:gd name="T53" fmla="*/ 30 h 39"/>
                <a:gd name="T54" fmla="*/ 29 w 45"/>
                <a:gd name="T55" fmla="*/ 30 h 39"/>
                <a:gd name="T56" fmla="*/ 32 w 45"/>
                <a:gd name="T57" fmla="*/ 30 h 39"/>
                <a:gd name="T58" fmla="*/ 36 w 45"/>
                <a:gd name="T59" fmla="*/ 25 h 39"/>
                <a:gd name="T60" fmla="*/ 39 w 45"/>
                <a:gd name="T61" fmla="*/ 25 h 39"/>
                <a:gd name="T62" fmla="*/ 42 w 45"/>
                <a:gd name="T63" fmla="*/ 25 h 39"/>
                <a:gd name="T64" fmla="*/ 39 w 45"/>
                <a:gd name="T65" fmla="*/ 25 h 39"/>
                <a:gd name="T66" fmla="*/ 36 w 45"/>
                <a:gd name="T67" fmla="*/ 25 h 39"/>
                <a:gd name="T68" fmla="*/ 32 w 45"/>
                <a:gd name="T69" fmla="*/ 34 h 39"/>
                <a:gd name="T70" fmla="*/ 29 w 45"/>
                <a:gd name="T71" fmla="*/ 34 h 39"/>
                <a:gd name="T72" fmla="*/ 22 w 45"/>
                <a:gd name="T73" fmla="*/ 34 h 39"/>
                <a:gd name="T74" fmla="*/ 14 w 45"/>
                <a:gd name="T75" fmla="*/ 34 h 39"/>
                <a:gd name="T76" fmla="*/ 17 w 45"/>
                <a:gd name="T77" fmla="*/ 34 h 39"/>
                <a:gd name="T78" fmla="*/ 20 w 45"/>
                <a:gd name="T79" fmla="*/ 25 h 39"/>
                <a:gd name="T80" fmla="*/ 24 w 45"/>
                <a:gd name="T81" fmla="*/ 25 h 39"/>
                <a:gd name="T82" fmla="*/ 27 w 45"/>
                <a:gd name="T83" fmla="*/ 25 h 39"/>
                <a:gd name="T84" fmla="*/ 30 w 45"/>
                <a:gd name="T85" fmla="*/ 25 h 39"/>
                <a:gd name="T86" fmla="*/ 34 w 45"/>
                <a:gd name="T87" fmla="*/ 25 h 39"/>
                <a:gd name="T88" fmla="*/ 44 w 45"/>
                <a:gd name="T89" fmla="*/ 13 h 39"/>
                <a:gd name="T90" fmla="*/ 24 w 45"/>
                <a:gd name="T91" fmla="*/ 25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39"/>
                <a:gd name="T140" fmla="*/ 45 w 45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39">
                  <a:moveTo>
                    <a:pt x="24" y="25"/>
                  </a:moveTo>
                  <a:lnTo>
                    <a:pt x="12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3" y="34"/>
                  </a:lnTo>
                  <a:lnTo>
                    <a:pt x="8" y="34"/>
                  </a:lnTo>
                  <a:lnTo>
                    <a:pt x="8" y="25"/>
                  </a:lnTo>
                  <a:lnTo>
                    <a:pt x="14" y="2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24" y="21"/>
                  </a:lnTo>
                  <a:lnTo>
                    <a:pt x="19" y="25"/>
                  </a:lnTo>
                  <a:lnTo>
                    <a:pt x="14" y="34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6" y="25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2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27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44" y="13"/>
                  </a:lnTo>
                  <a:lnTo>
                    <a:pt x="24" y="2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111"/>
            <p:cNvSpPr>
              <a:spLocks/>
            </p:cNvSpPr>
            <p:nvPr/>
          </p:nvSpPr>
          <p:spPr bwMode="auto">
            <a:xfrm>
              <a:off x="4232" y="304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8 w 35"/>
                <a:gd name="T3" fmla="*/ 16 h 25"/>
                <a:gd name="T4" fmla="*/ 12 w 35"/>
                <a:gd name="T5" fmla="*/ 16 h 25"/>
                <a:gd name="T6" fmla="*/ 12 w 35"/>
                <a:gd name="T7" fmla="*/ 20 h 25"/>
                <a:gd name="T8" fmla="*/ 8 w 35"/>
                <a:gd name="T9" fmla="*/ 20 h 25"/>
                <a:gd name="T10" fmla="*/ 4 w 35"/>
                <a:gd name="T11" fmla="*/ 20 h 25"/>
                <a:gd name="T12" fmla="*/ 4 w 35"/>
                <a:gd name="T13" fmla="*/ 16 h 25"/>
                <a:gd name="T14" fmla="*/ 4 w 35"/>
                <a:gd name="T15" fmla="*/ 12 h 25"/>
                <a:gd name="T16" fmla="*/ 8 w 35"/>
                <a:gd name="T17" fmla="*/ 12 h 25"/>
                <a:gd name="T18" fmla="*/ 12 w 35"/>
                <a:gd name="T19" fmla="*/ 8 h 25"/>
                <a:gd name="T20" fmla="*/ 16 w 35"/>
                <a:gd name="T21" fmla="*/ 8 h 25"/>
                <a:gd name="T22" fmla="*/ 16 w 35"/>
                <a:gd name="T23" fmla="*/ 12 h 25"/>
                <a:gd name="T24" fmla="*/ 12 w 35"/>
                <a:gd name="T25" fmla="*/ 16 h 25"/>
                <a:gd name="T26" fmla="*/ 8 w 35"/>
                <a:gd name="T27" fmla="*/ 16 h 25"/>
                <a:gd name="T28" fmla="*/ 4 w 35"/>
                <a:gd name="T29" fmla="*/ 16 h 25"/>
                <a:gd name="T30" fmla="*/ 4 w 35"/>
                <a:gd name="T31" fmla="*/ 20 h 25"/>
                <a:gd name="T32" fmla="*/ 0 w 35"/>
                <a:gd name="T33" fmla="*/ 20 h 25"/>
                <a:gd name="T34" fmla="*/ 0 w 35"/>
                <a:gd name="T35" fmla="*/ 16 h 25"/>
                <a:gd name="T36" fmla="*/ 4 w 35"/>
                <a:gd name="T37" fmla="*/ 12 h 25"/>
                <a:gd name="T38" fmla="*/ 8 w 35"/>
                <a:gd name="T39" fmla="*/ 12 h 25"/>
                <a:gd name="T40" fmla="*/ 8 w 35"/>
                <a:gd name="T41" fmla="*/ 16 h 25"/>
                <a:gd name="T42" fmla="*/ 4 w 35"/>
                <a:gd name="T43" fmla="*/ 16 h 25"/>
                <a:gd name="T44" fmla="*/ 6 w 35"/>
                <a:gd name="T45" fmla="*/ 12 h 25"/>
                <a:gd name="T46" fmla="*/ 12 w 35"/>
                <a:gd name="T47" fmla="*/ 12 h 25"/>
                <a:gd name="T48" fmla="*/ 16 w 35"/>
                <a:gd name="T49" fmla="*/ 12 h 25"/>
                <a:gd name="T50" fmla="*/ 12 w 35"/>
                <a:gd name="T51" fmla="*/ 16 h 25"/>
                <a:gd name="T52" fmla="*/ 8 w 35"/>
                <a:gd name="T53" fmla="*/ 20 h 25"/>
                <a:gd name="T54" fmla="*/ 8 w 35"/>
                <a:gd name="T55" fmla="*/ 16 h 25"/>
                <a:gd name="T56" fmla="*/ 12 w 35"/>
                <a:gd name="T57" fmla="*/ 12 h 25"/>
                <a:gd name="T58" fmla="*/ 16 w 35"/>
                <a:gd name="T59" fmla="*/ 8 h 25"/>
                <a:gd name="T60" fmla="*/ 20 w 35"/>
                <a:gd name="T61" fmla="*/ 8 h 25"/>
                <a:gd name="T62" fmla="*/ 24 w 35"/>
                <a:gd name="T63" fmla="*/ 8 h 25"/>
                <a:gd name="T64" fmla="*/ 30 w 35"/>
                <a:gd name="T65" fmla="*/ 8 h 25"/>
                <a:gd name="T66" fmla="*/ 34 w 35"/>
                <a:gd name="T67" fmla="*/ 8 h 25"/>
                <a:gd name="T68" fmla="*/ 30 w 35"/>
                <a:gd name="T69" fmla="*/ 8 h 25"/>
                <a:gd name="T70" fmla="*/ 26 w 35"/>
                <a:gd name="T71" fmla="*/ 12 h 25"/>
                <a:gd name="T72" fmla="*/ 22 w 35"/>
                <a:gd name="T73" fmla="*/ 12 h 25"/>
                <a:gd name="T74" fmla="*/ 18 w 35"/>
                <a:gd name="T75" fmla="*/ 12 h 25"/>
                <a:gd name="T76" fmla="*/ 18 w 35"/>
                <a:gd name="T77" fmla="*/ 16 h 25"/>
                <a:gd name="T78" fmla="*/ 14 w 35"/>
                <a:gd name="T79" fmla="*/ 16 h 25"/>
                <a:gd name="T80" fmla="*/ 12 w 35"/>
                <a:gd name="T81" fmla="*/ 12 h 25"/>
                <a:gd name="T82" fmla="*/ 16 w 35"/>
                <a:gd name="T83" fmla="*/ 12 h 25"/>
                <a:gd name="T84" fmla="*/ 20 w 35"/>
                <a:gd name="T85" fmla="*/ 8 h 25"/>
                <a:gd name="T86" fmla="*/ 24 w 35"/>
                <a:gd name="T87" fmla="*/ 8 h 25"/>
                <a:gd name="T88" fmla="*/ 26 w 35"/>
                <a:gd name="T89" fmla="*/ 4 h 25"/>
                <a:gd name="T90" fmla="*/ 20 w 35"/>
                <a:gd name="T91" fmla="*/ 8 h 25"/>
                <a:gd name="T92" fmla="*/ 16 w 35"/>
                <a:gd name="T93" fmla="*/ 8 h 25"/>
                <a:gd name="T94" fmla="*/ 12 w 35"/>
                <a:gd name="T95" fmla="*/ 8 h 25"/>
                <a:gd name="T96" fmla="*/ 16 w 35"/>
                <a:gd name="T97" fmla="*/ 8 h 25"/>
                <a:gd name="T98" fmla="*/ 20 w 35"/>
                <a:gd name="T99" fmla="*/ 6 h 25"/>
                <a:gd name="T100" fmla="*/ 24 w 35"/>
                <a:gd name="T101" fmla="*/ 0 h 25"/>
                <a:gd name="T102" fmla="*/ 24 w 35"/>
                <a:gd name="T103" fmla="*/ 4 h 25"/>
                <a:gd name="T104" fmla="*/ 26 w 35"/>
                <a:gd name="T105" fmla="*/ 0 h 25"/>
                <a:gd name="T106" fmla="*/ 20 w 35"/>
                <a:gd name="T107" fmla="*/ 6 h 25"/>
                <a:gd name="T108" fmla="*/ 16 w 35"/>
                <a:gd name="T109" fmla="*/ 8 h 25"/>
                <a:gd name="T110" fmla="*/ 16 w 35"/>
                <a:gd name="T111" fmla="*/ 12 h 25"/>
                <a:gd name="T112" fmla="*/ 12 w 35"/>
                <a:gd name="T113" fmla="*/ 16 h 25"/>
                <a:gd name="T114" fmla="*/ 8 w 35"/>
                <a:gd name="T115" fmla="*/ 16 h 25"/>
                <a:gd name="T116" fmla="*/ 12 w 35"/>
                <a:gd name="T117" fmla="*/ 16 h 25"/>
                <a:gd name="T118" fmla="*/ 0 w 35"/>
                <a:gd name="T119" fmla="*/ 24 h 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"/>
                <a:gd name="T181" fmla="*/ 0 h 25"/>
                <a:gd name="T182" fmla="*/ 35 w 35"/>
                <a:gd name="T183" fmla="*/ 25 h 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" h="25">
                  <a:moveTo>
                    <a:pt x="0" y="24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112"/>
            <p:cNvSpPr>
              <a:spLocks/>
            </p:cNvSpPr>
            <p:nvPr/>
          </p:nvSpPr>
          <p:spPr bwMode="auto">
            <a:xfrm>
              <a:off x="4154" y="3030"/>
              <a:ext cx="83" cy="49"/>
            </a:xfrm>
            <a:custGeom>
              <a:avLst/>
              <a:gdLst>
                <a:gd name="T0" fmla="*/ 48 w 83"/>
                <a:gd name="T1" fmla="*/ 30 h 49"/>
                <a:gd name="T2" fmla="*/ 60 w 83"/>
                <a:gd name="T3" fmla="*/ 26 h 49"/>
                <a:gd name="T4" fmla="*/ 60 w 83"/>
                <a:gd name="T5" fmla="*/ 30 h 49"/>
                <a:gd name="T6" fmla="*/ 48 w 83"/>
                <a:gd name="T7" fmla="*/ 30 h 49"/>
                <a:gd name="T8" fmla="*/ 58 w 83"/>
                <a:gd name="T9" fmla="*/ 22 h 49"/>
                <a:gd name="T10" fmla="*/ 64 w 83"/>
                <a:gd name="T11" fmla="*/ 22 h 49"/>
                <a:gd name="T12" fmla="*/ 52 w 83"/>
                <a:gd name="T13" fmla="*/ 30 h 49"/>
                <a:gd name="T14" fmla="*/ 54 w 83"/>
                <a:gd name="T15" fmla="*/ 22 h 49"/>
                <a:gd name="T16" fmla="*/ 68 w 83"/>
                <a:gd name="T17" fmla="*/ 18 h 49"/>
                <a:gd name="T18" fmla="*/ 56 w 83"/>
                <a:gd name="T19" fmla="*/ 26 h 49"/>
                <a:gd name="T20" fmla="*/ 44 w 83"/>
                <a:gd name="T21" fmla="*/ 22 h 49"/>
                <a:gd name="T22" fmla="*/ 56 w 83"/>
                <a:gd name="T23" fmla="*/ 14 h 49"/>
                <a:gd name="T24" fmla="*/ 66 w 83"/>
                <a:gd name="T25" fmla="*/ 10 h 49"/>
                <a:gd name="T26" fmla="*/ 58 w 83"/>
                <a:gd name="T27" fmla="*/ 20 h 49"/>
                <a:gd name="T28" fmla="*/ 48 w 83"/>
                <a:gd name="T29" fmla="*/ 12 h 49"/>
                <a:gd name="T30" fmla="*/ 60 w 83"/>
                <a:gd name="T31" fmla="*/ 0 h 49"/>
                <a:gd name="T32" fmla="*/ 64 w 83"/>
                <a:gd name="T33" fmla="*/ 8 h 49"/>
                <a:gd name="T34" fmla="*/ 52 w 83"/>
                <a:gd name="T35" fmla="*/ 14 h 49"/>
                <a:gd name="T36" fmla="*/ 56 w 83"/>
                <a:gd name="T37" fmla="*/ 14 h 49"/>
                <a:gd name="T38" fmla="*/ 68 w 83"/>
                <a:gd name="T39" fmla="*/ 10 h 49"/>
                <a:gd name="T40" fmla="*/ 56 w 83"/>
                <a:gd name="T41" fmla="*/ 18 h 49"/>
                <a:gd name="T42" fmla="*/ 68 w 83"/>
                <a:gd name="T43" fmla="*/ 18 h 49"/>
                <a:gd name="T44" fmla="*/ 56 w 83"/>
                <a:gd name="T45" fmla="*/ 24 h 49"/>
                <a:gd name="T46" fmla="*/ 52 w 83"/>
                <a:gd name="T47" fmla="*/ 28 h 49"/>
                <a:gd name="T48" fmla="*/ 48 w 83"/>
                <a:gd name="T49" fmla="*/ 30 h 49"/>
                <a:gd name="T50" fmla="*/ 56 w 83"/>
                <a:gd name="T51" fmla="*/ 34 h 49"/>
                <a:gd name="T52" fmla="*/ 56 w 83"/>
                <a:gd name="T53" fmla="*/ 38 h 49"/>
                <a:gd name="T54" fmla="*/ 56 w 83"/>
                <a:gd name="T55" fmla="*/ 38 h 49"/>
                <a:gd name="T56" fmla="*/ 48 w 83"/>
                <a:gd name="T57" fmla="*/ 40 h 49"/>
                <a:gd name="T58" fmla="*/ 36 w 83"/>
                <a:gd name="T59" fmla="*/ 40 h 49"/>
                <a:gd name="T60" fmla="*/ 18 w 83"/>
                <a:gd name="T61" fmla="*/ 40 h 49"/>
                <a:gd name="T62" fmla="*/ 0 w 83"/>
                <a:gd name="T63" fmla="*/ 44 h 49"/>
                <a:gd name="T64" fmla="*/ 12 w 83"/>
                <a:gd name="T65" fmla="*/ 44 h 49"/>
                <a:gd name="T66" fmla="*/ 20 w 83"/>
                <a:gd name="T67" fmla="*/ 44 h 49"/>
                <a:gd name="T68" fmla="*/ 22 w 83"/>
                <a:gd name="T69" fmla="*/ 46 h 49"/>
                <a:gd name="T70" fmla="*/ 12 w 83"/>
                <a:gd name="T71" fmla="*/ 48 h 49"/>
                <a:gd name="T72" fmla="*/ 20 w 83"/>
                <a:gd name="T73" fmla="*/ 44 h 49"/>
                <a:gd name="T74" fmla="*/ 30 w 83"/>
                <a:gd name="T75" fmla="*/ 36 h 49"/>
                <a:gd name="T76" fmla="*/ 20 w 83"/>
                <a:gd name="T77" fmla="*/ 38 h 49"/>
                <a:gd name="T78" fmla="*/ 24 w 83"/>
                <a:gd name="T79" fmla="*/ 30 h 49"/>
                <a:gd name="T80" fmla="*/ 20 w 83"/>
                <a:gd name="T81" fmla="*/ 38 h 49"/>
                <a:gd name="T82" fmla="*/ 26 w 83"/>
                <a:gd name="T83" fmla="*/ 38 h 49"/>
                <a:gd name="T84" fmla="*/ 44 w 83"/>
                <a:gd name="T85" fmla="*/ 36 h 49"/>
                <a:gd name="T86" fmla="*/ 58 w 83"/>
                <a:gd name="T87" fmla="*/ 34 h 49"/>
                <a:gd name="T88" fmla="*/ 72 w 83"/>
                <a:gd name="T89" fmla="*/ 34 h 49"/>
                <a:gd name="T90" fmla="*/ 82 w 83"/>
                <a:gd name="T91" fmla="*/ 30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3"/>
                <a:gd name="T139" fmla="*/ 0 h 49"/>
                <a:gd name="T140" fmla="*/ 83 w 83"/>
                <a:gd name="T141" fmla="*/ 49 h 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3" h="49">
                  <a:moveTo>
                    <a:pt x="36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8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4" y="22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58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12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0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52" y="28"/>
                  </a:lnTo>
                  <a:lnTo>
                    <a:pt x="56" y="2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4" y="34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6"/>
                  </a:lnTo>
                  <a:lnTo>
                    <a:pt x="44" y="36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2" y="30"/>
                  </a:lnTo>
                  <a:lnTo>
                    <a:pt x="82" y="26"/>
                  </a:lnTo>
                  <a:lnTo>
                    <a:pt x="80" y="3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113"/>
            <p:cNvSpPr>
              <a:spLocks/>
            </p:cNvSpPr>
            <p:nvPr/>
          </p:nvSpPr>
          <p:spPr bwMode="auto">
            <a:xfrm>
              <a:off x="1742" y="3364"/>
              <a:ext cx="167" cy="113"/>
            </a:xfrm>
            <a:custGeom>
              <a:avLst/>
              <a:gdLst>
                <a:gd name="T0" fmla="*/ 80 w 167"/>
                <a:gd name="T1" fmla="*/ 4 h 113"/>
                <a:gd name="T2" fmla="*/ 88 w 167"/>
                <a:gd name="T3" fmla="*/ 6 h 113"/>
                <a:gd name="T4" fmla="*/ 96 w 167"/>
                <a:gd name="T5" fmla="*/ 4 h 113"/>
                <a:gd name="T6" fmla="*/ 104 w 167"/>
                <a:gd name="T7" fmla="*/ 4 h 113"/>
                <a:gd name="T8" fmla="*/ 112 w 167"/>
                <a:gd name="T9" fmla="*/ 6 h 113"/>
                <a:gd name="T10" fmla="*/ 120 w 167"/>
                <a:gd name="T11" fmla="*/ 8 h 113"/>
                <a:gd name="T12" fmla="*/ 128 w 167"/>
                <a:gd name="T13" fmla="*/ 8 h 113"/>
                <a:gd name="T14" fmla="*/ 128 w 167"/>
                <a:gd name="T15" fmla="*/ 6 h 113"/>
                <a:gd name="T16" fmla="*/ 116 w 167"/>
                <a:gd name="T17" fmla="*/ 6 h 113"/>
                <a:gd name="T18" fmla="*/ 108 w 167"/>
                <a:gd name="T19" fmla="*/ 4 h 113"/>
                <a:gd name="T20" fmla="*/ 100 w 167"/>
                <a:gd name="T21" fmla="*/ 2 h 113"/>
                <a:gd name="T22" fmla="*/ 108 w 167"/>
                <a:gd name="T23" fmla="*/ 0 h 113"/>
                <a:gd name="T24" fmla="*/ 116 w 167"/>
                <a:gd name="T25" fmla="*/ 0 h 113"/>
                <a:gd name="T26" fmla="*/ 124 w 167"/>
                <a:gd name="T27" fmla="*/ 2 h 113"/>
                <a:gd name="T28" fmla="*/ 132 w 167"/>
                <a:gd name="T29" fmla="*/ 2 h 113"/>
                <a:gd name="T30" fmla="*/ 140 w 167"/>
                <a:gd name="T31" fmla="*/ 4 h 113"/>
                <a:gd name="T32" fmla="*/ 148 w 167"/>
                <a:gd name="T33" fmla="*/ 2 h 113"/>
                <a:gd name="T34" fmla="*/ 156 w 167"/>
                <a:gd name="T35" fmla="*/ 4 h 113"/>
                <a:gd name="T36" fmla="*/ 164 w 167"/>
                <a:gd name="T37" fmla="*/ 6 h 113"/>
                <a:gd name="T38" fmla="*/ 164 w 167"/>
                <a:gd name="T39" fmla="*/ 14 h 113"/>
                <a:gd name="T40" fmla="*/ 162 w 167"/>
                <a:gd name="T41" fmla="*/ 22 h 113"/>
                <a:gd name="T42" fmla="*/ 160 w 167"/>
                <a:gd name="T43" fmla="*/ 32 h 113"/>
                <a:gd name="T44" fmla="*/ 158 w 167"/>
                <a:gd name="T45" fmla="*/ 44 h 113"/>
                <a:gd name="T46" fmla="*/ 154 w 167"/>
                <a:gd name="T47" fmla="*/ 54 h 113"/>
                <a:gd name="T48" fmla="*/ 150 w 167"/>
                <a:gd name="T49" fmla="*/ 62 h 113"/>
                <a:gd name="T50" fmla="*/ 148 w 167"/>
                <a:gd name="T51" fmla="*/ 70 h 113"/>
                <a:gd name="T52" fmla="*/ 144 w 167"/>
                <a:gd name="T53" fmla="*/ 78 h 113"/>
                <a:gd name="T54" fmla="*/ 140 w 167"/>
                <a:gd name="T55" fmla="*/ 88 h 113"/>
                <a:gd name="T56" fmla="*/ 136 w 167"/>
                <a:gd name="T57" fmla="*/ 96 h 113"/>
                <a:gd name="T58" fmla="*/ 132 w 167"/>
                <a:gd name="T59" fmla="*/ 104 h 113"/>
                <a:gd name="T60" fmla="*/ 124 w 167"/>
                <a:gd name="T61" fmla="*/ 110 h 113"/>
                <a:gd name="T62" fmla="*/ 116 w 167"/>
                <a:gd name="T63" fmla="*/ 110 h 113"/>
                <a:gd name="T64" fmla="*/ 108 w 167"/>
                <a:gd name="T65" fmla="*/ 112 h 113"/>
                <a:gd name="T66" fmla="*/ 98 w 167"/>
                <a:gd name="T67" fmla="*/ 112 h 113"/>
                <a:gd name="T68" fmla="*/ 90 w 167"/>
                <a:gd name="T69" fmla="*/ 112 h 113"/>
                <a:gd name="T70" fmla="*/ 78 w 167"/>
                <a:gd name="T71" fmla="*/ 110 h 113"/>
                <a:gd name="T72" fmla="*/ 68 w 167"/>
                <a:gd name="T73" fmla="*/ 110 h 113"/>
                <a:gd name="T74" fmla="*/ 60 w 167"/>
                <a:gd name="T75" fmla="*/ 110 h 113"/>
                <a:gd name="T76" fmla="*/ 52 w 167"/>
                <a:gd name="T77" fmla="*/ 110 h 113"/>
                <a:gd name="T78" fmla="*/ 44 w 167"/>
                <a:gd name="T79" fmla="*/ 108 h 113"/>
                <a:gd name="T80" fmla="*/ 36 w 167"/>
                <a:gd name="T81" fmla="*/ 108 h 113"/>
                <a:gd name="T82" fmla="*/ 28 w 167"/>
                <a:gd name="T83" fmla="*/ 108 h 113"/>
                <a:gd name="T84" fmla="*/ 20 w 167"/>
                <a:gd name="T85" fmla="*/ 108 h 113"/>
                <a:gd name="T86" fmla="*/ 12 w 167"/>
                <a:gd name="T87" fmla="*/ 108 h 113"/>
                <a:gd name="T88" fmla="*/ 4 w 167"/>
                <a:gd name="T89" fmla="*/ 106 h 113"/>
                <a:gd name="T90" fmla="*/ 0 w 167"/>
                <a:gd name="T91" fmla="*/ 98 h 113"/>
                <a:gd name="T92" fmla="*/ 2 w 167"/>
                <a:gd name="T93" fmla="*/ 90 h 113"/>
                <a:gd name="T94" fmla="*/ 4 w 167"/>
                <a:gd name="T95" fmla="*/ 78 h 113"/>
                <a:gd name="T96" fmla="*/ 10 w 167"/>
                <a:gd name="T97" fmla="*/ 70 h 113"/>
                <a:gd name="T98" fmla="*/ 16 w 167"/>
                <a:gd name="T99" fmla="*/ 64 h 113"/>
                <a:gd name="T100" fmla="*/ 26 w 167"/>
                <a:gd name="T101" fmla="*/ 58 h 113"/>
                <a:gd name="T102" fmla="*/ 34 w 167"/>
                <a:gd name="T103" fmla="*/ 54 h 113"/>
                <a:gd name="T104" fmla="*/ 42 w 167"/>
                <a:gd name="T105" fmla="*/ 46 h 113"/>
                <a:gd name="T106" fmla="*/ 48 w 167"/>
                <a:gd name="T107" fmla="*/ 38 h 113"/>
                <a:gd name="T108" fmla="*/ 54 w 167"/>
                <a:gd name="T109" fmla="*/ 32 h 113"/>
                <a:gd name="T110" fmla="*/ 60 w 167"/>
                <a:gd name="T111" fmla="*/ 24 h 113"/>
                <a:gd name="T112" fmla="*/ 64 w 167"/>
                <a:gd name="T113" fmla="*/ 16 h 113"/>
                <a:gd name="T114" fmla="*/ 72 w 167"/>
                <a:gd name="T115" fmla="*/ 10 h 113"/>
                <a:gd name="T116" fmla="*/ 78 w 167"/>
                <a:gd name="T117" fmla="*/ 4 h 113"/>
                <a:gd name="T118" fmla="*/ 76 w 167"/>
                <a:gd name="T119" fmla="*/ 2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7"/>
                <a:gd name="T181" fmla="*/ 0 h 113"/>
                <a:gd name="T182" fmla="*/ 167 w 167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7" h="113">
                  <a:moveTo>
                    <a:pt x="76" y="2"/>
                  </a:move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92" y="6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6"/>
                  </a:lnTo>
                  <a:lnTo>
                    <a:pt x="128" y="6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2" y="4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24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2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4" y="6"/>
                  </a:lnTo>
                  <a:lnTo>
                    <a:pt x="166" y="10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0" y="28"/>
                  </a:lnTo>
                  <a:lnTo>
                    <a:pt x="160" y="32"/>
                  </a:lnTo>
                  <a:lnTo>
                    <a:pt x="158" y="36"/>
                  </a:lnTo>
                  <a:lnTo>
                    <a:pt x="158" y="44"/>
                  </a:lnTo>
                  <a:lnTo>
                    <a:pt x="156" y="50"/>
                  </a:lnTo>
                  <a:lnTo>
                    <a:pt x="154" y="54"/>
                  </a:lnTo>
                  <a:lnTo>
                    <a:pt x="152" y="58"/>
                  </a:lnTo>
                  <a:lnTo>
                    <a:pt x="150" y="62"/>
                  </a:lnTo>
                  <a:lnTo>
                    <a:pt x="150" y="66"/>
                  </a:lnTo>
                  <a:lnTo>
                    <a:pt x="148" y="70"/>
                  </a:lnTo>
                  <a:lnTo>
                    <a:pt x="146" y="74"/>
                  </a:lnTo>
                  <a:lnTo>
                    <a:pt x="144" y="78"/>
                  </a:lnTo>
                  <a:lnTo>
                    <a:pt x="142" y="84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4" y="100"/>
                  </a:lnTo>
                  <a:lnTo>
                    <a:pt x="132" y="104"/>
                  </a:lnTo>
                  <a:lnTo>
                    <a:pt x="128" y="106"/>
                  </a:lnTo>
                  <a:lnTo>
                    <a:pt x="124" y="110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98" y="112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84" y="110"/>
                  </a:lnTo>
                  <a:lnTo>
                    <a:pt x="78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0"/>
                  </a:lnTo>
                  <a:lnTo>
                    <a:pt x="60" y="110"/>
                  </a:lnTo>
                  <a:lnTo>
                    <a:pt x="56" y="110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36" y="108"/>
                  </a:lnTo>
                  <a:lnTo>
                    <a:pt x="32" y="108"/>
                  </a:lnTo>
                  <a:lnTo>
                    <a:pt x="28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78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60" y="24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2" y="10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7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114"/>
            <p:cNvSpPr>
              <a:spLocks/>
            </p:cNvSpPr>
            <p:nvPr/>
          </p:nvSpPr>
          <p:spPr bwMode="auto">
            <a:xfrm>
              <a:off x="1886" y="3222"/>
              <a:ext cx="73" cy="21"/>
            </a:xfrm>
            <a:custGeom>
              <a:avLst/>
              <a:gdLst>
                <a:gd name="T0" fmla="*/ 4 w 73"/>
                <a:gd name="T1" fmla="*/ 16 h 21"/>
                <a:gd name="T2" fmla="*/ 8 w 73"/>
                <a:gd name="T3" fmla="*/ 16 h 21"/>
                <a:gd name="T4" fmla="*/ 12 w 73"/>
                <a:gd name="T5" fmla="*/ 16 h 21"/>
                <a:gd name="T6" fmla="*/ 16 w 73"/>
                <a:gd name="T7" fmla="*/ 18 h 21"/>
                <a:gd name="T8" fmla="*/ 20 w 73"/>
                <a:gd name="T9" fmla="*/ 18 h 21"/>
                <a:gd name="T10" fmla="*/ 24 w 73"/>
                <a:gd name="T11" fmla="*/ 20 h 21"/>
                <a:gd name="T12" fmla="*/ 28 w 73"/>
                <a:gd name="T13" fmla="*/ 20 h 21"/>
                <a:gd name="T14" fmla="*/ 32 w 73"/>
                <a:gd name="T15" fmla="*/ 20 h 21"/>
                <a:gd name="T16" fmla="*/ 36 w 73"/>
                <a:gd name="T17" fmla="*/ 20 h 21"/>
                <a:gd name="T18" fmla="*/ 40 w 73"/>
                <a:gd name="T19" fmla="*/ 20 h 21"/>
                <a:gd name="T20" fmla="*/ 44 w 73"/>
                <a:gd name="T21" fmla="*/ 20 h 21"/>
                <a:gd name="T22" fmla="*/ 48 w 73"/>
                <a:gd name="T23" fmla="*/ 18 h 21"/>
                <a:gd name="T24" fmla="*/ 52 w 73"/>
                <a:gd name="T25" fmla="*/ 18 h 21"/>
                <a:gd name="T26" fmla="*/ 56 w 73"/>
                <a:gd name="T27" fmla="*/ 18 h 21"/>
                <a:gd name="T28" fmla="*/ 60 w 73"/>
                <a:gd name="T29" fmla="*/ 18 h 21"/>
                <a:gd name="T30" fmla="*/ 64 w 73"/>
                <a:gd name="T31" fmla="*/ 18 h 21"/>
                <a:gd name="T32" fmla="*/ 68 w 73"/>
                <a:gd name="T33" fmla="*/ 18 h 21"/>
                <a:gd name="T34" fmla="*/ 70 w 73"/>
                <a:gd name="T35" fmla="*/ 14 h 21"/>
                <a:gd name="T36" fmla="*/ 72 w 73"/>
                <a:gd name="T37" fmla="*/ 10 h 21"/>
                <a:gd name="T38" fmla="*/ 72 w 73"/>
                <a:gd name="T39" fmla="*/ 6 h 21"/>
                <a:gd name="T40" fmla="*/ 68 w 73"/>
                <a:gd name="T41" fmla="*/ 6 h 21"/>
                <a:gd name="T42" fmla="*/ 64 w 73"/>
                <a:gd name="T43" fmla="*/ 4 h 21"/>
                <a:gd name="T44" fmla="*/ 60 w 73"/>
                <a:gd name="T45" fmla="*/ 4 h 21"/>
                <a:gd name="T46" fmla="*/ 56 w 73"/>
                <a:gd name="T47" fmla="*/ 2 h 21"/>
                <a:gd name="T48" fmla="*/ 52 w 73"/>
                <a:gd name="T49" fmla="*/ 2 h 21"/>
                <a:gd name="T50" fmla="*/ 48 w 73"/>
                <a:gd name="T51" fmla="*/ 0 h 21"/>
                <a:gd name="T52" fmla="*/ 44 w 73"/>
                <a:gd name="T53" fmla="*/ 0 h 21"/>
                <a:gd name="T54" fmla="*/ 40 w 73"/>
                <a:gd name="T55" fmla="*/ 0 h 21"/>
                <a:gd name="T56" fmla="*/ 36 w 73"/>
                <a:gd name="T57" fmla="*/ 0 h 21"/>
                <a:gd name="T58" fmla="*/ 32 w 73"/>
                <a:gd name="T59" fmla="*/ 0 h 21"/>
                <a:gd name="T60" fmla="*/ 28 w 73"/>
                <a:gd name="T61" fmla="*/ 0 h 21"/>
                <a:gd name="T62" fmla="*/ 24 w 73"/>
                <a:gd name="T63" fmla="*/ 0 h 21"/>
                <a:gd name="T64" fmla="*/ 20 w 73"/>
                <a:gd name="T65" fmla="*/ 0 h 21"/>
                <a:gd name="T66" fmla="*/ 16 w 73"/>
                <a:gd name="T67" fmla="*/ 0 h 21"/>
                <a:gd name="T68" fmla="*/ 12 w 73"/>
                <a:gd name="T69" fmla="*/ 0 h 21"/>
                <a:gd name="T70" fmla="*/ 8 w 73"/>
                <a:gd name="T71" fmla="*/ 0 h 21"/>
                <a:gd name="T72" fmla="*/ 4 w 73"/>
                <a:gd name="T73" fmla="*/ 2 h 21"/>
                <a:gd name="T74" fmla="*/ 2 w 73"/>
                <a:gd name="T75" fmla="*/ 6 h 21"/>
                <a:gd name="T76" fmla="*/ 0 w 73"/>
                <a:gd name="T77" fmla="*/ 10 h 21"/>
                <a:gd name="T78" fmla="*/ 0 w 73"/>
                <a:gd name="T79" fmla="*/ 14 h 21"/>
                <a:gd name="T80" fmla="*/ 4 w 73"/>
                <a:gd name="T81" fmla="*/ 16 h 21"/>
                <a:gd name="T82" fmla="*/ 4 w 73"/>
                <a:gd name="T83" fmla="*/ 16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21"/>
                <a:gd name="T128" fmla="*/ 73 w 73"/>
                <a:gd name="T129" fmla="*/ 21 h 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21">
                  <a:moveTo>
                    <a:pt x="4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70" y="14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68" y="6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115"/>
            <p:cNvSpPr>
              <a:spLocks/>
            </p:cNvSpPr>
            <p:nvPr/>
          </p:nvSpPr>
          <p:spPr bwMode="auto">
            <a:xfrm>
              <a:off x="1904" y="3196"/>
              <a:ext cx="61" cy="15"/>
            </a:xfrm>
            <a:custGeom>
              <a:avLst/>
              <a:gdLst>
                <a:gd name="T0" fmla="*/ 16 w 61"/>
                <a:gd name="T1" fmla="*/ 8 h 15"/>
                <a:gd name="T2" fmla="*/ 16 w 61"/>
                <a:gd name="T3" fmla="*/ 10 h 15"/>
                <a:gd name="T4" fmla="*/ 16 w 61"/>
                <a:gd name="T5" fmla="*/ 12 h 15"/>
                <a:gd name="T6" fmla="*/ 24 w 61"/>
                <a:gd name="T7" fmla="*/ 12 h 15"/>
                <a:gd name="T8" fmla="*/ 32 w 61"/>
                <a:gd name="T9" fmla="*/ 12 h 15"/>
                <a:gd name="T10" fmla="*/ 40 w 61"/>
                <a:gd name="T11" fmla="*/ 10 h 15"/>
                <a:gd name="T12" fmla="*/ 40 w 61"/>
                <a:gd name="T13" fmla="*/ 10 h 15"/>
                <a:gd name="T14" fmla="*/ 32 w 61"/>
                <a:gd name="T15" fmla="*/ 10 h 15"/>
                <a:gd name="T16" fmla="*/ 24 w 61"/>
                <a:gd name="T17" fmla="*/ 8 h 15"/>
                <a:gd name="T18" fmla="*/ 32 w 61"/>
                <a:gd name="T19" fmla="*/ 8 h 15"/>
                <a:gd name="T20" fmla="*/ 30 w 61"/>
                <a:gd name="T21" fmla="*/ 2 h 15"/>
                <a:gd name="T22" fmla="*/ 38 w 61"/>
                <a:gd name="T23" fmla="*/ 2 h 15"/>
                <a:gd name="T24" fmla="*/ 28 w 61"/>
                <a:gd name="T25" fmla="*/ 4 h 15"/>
                <a:gd name="T26" fmla="*/ 18 w 61"/>
                <a:gd name="T27" fmla="*/ 4 h 15"/>
                <a:gd name="T28" fmla="*/ 26 w 61"/>
                <a:gd name="T29" fmla="*/ 6 h 15"/>
                <a:gd name="T30" fmla="*/ 18 w 61"/>
                <a:gd name="T31" fmla="*/ 6 h 15"/>
                <a:gd name="T32" fmla="*/ 26 w 61"/>
                <a:gd name="T33" fmla="*/ 8 h 15"/>
                <a:gd name="T34" fmla="*/ 26 w 61"/>
                <a:gd name="T35" fmla="*/ 10 h 15"/>
                <a:gd name="T36" fmla="*/ 18 w 61"/>
                <a:gd name="T37" fmla="*/ 12 h 15"/>
                <a:gd name="T38" fmla="*/ 10 w 61"/>
                <a:gd name="T39" fmla="*/ 12 h 15"/>
                <a:gd name="T40" fmla="*/ 18 w 61"/>
                <a:gd name="T41" fmla="*/ 8 h 15"/>
                <a:gd name="T42" fmla="*/ 8 w 61"/>
                <a:gd name="T43" fmla="*/ 8 h 15"/>
                <a:gd name="T44" fmla="*/ 0 w 61"/>
                <a:gd name="T45" fmla="*/ 8 h 15"/>
                <a:gd name="T46" fmla="*/ 10 w 61"/>
                <a:gd name="T47" fmla="*/ 8 h 15"/>
                <a:gd name="T48" fmla="*/ 18 w 61"/>
                <a:gd name="T49" fmla="*/ 10 h 15"/>
                <a:gd name="T50" fmla="*/ 26 w 61"/>
                <a:gd name="T51" fmla="*/ 10 h 15"/>
                <a:gd name="T52" fmla="*/ 34 w 61"/>
                <a:gd name="T53" fmla="*/ 12 h 15"/>
                <a:gd name="T54" fmla="*/ 42 w 61"/>
                <a:gd name="T55" fmla="*/ 14 h 15"/>
                <a:gd name="T56" fmla="*/ 48 w 61"/>
                <a:gd name="T57" fmla="*/ 10 h 15"/>
                <a:gd name="T58" fmla="*/ 40 w 61"/>
                <a:gd name="T59" fmla="*/ 10 h 15"/>
                <a:gd name="T60" fmla="*/ 32 w 61"/>
                <a:gd name="T61" fmla="*/ 8 h 15"/>
                <a:gd name="T62" fmla="*/ 20 w 61"/>
                <a:gd name="T63" fmla="*/ 6 h 15"/>
                <a:gd name="T64" fmla="*/ 12 w 61"/>
                <a:gd name="T65" fmla="*/ 4 h 15"/>
                <a:gd name="T66" fmla="*/ 4 w 61"/>
                <a:gd name="T67" fmla="*/ 4 h 15"/>
                <a:gd name="T68" fmla="*/ 4 w 61"/>
                <a:gd name="T69" fmla="*/ 8 h 15"/>
                <a:gd name="T70" fmla="*/ 12 w 61"/>
                <a:gd name="T71" fmla="*/ 8 h 15"/>
                <a:gd name="T72" fmla="*/ 20 w 61"/>
                <a:gd name="T73" fmla="*/ 8 h 15"/>
                <a:gd name="T74" fmla="*/ 28 w 61"/>
                <a:gd name="T75" fmla="*/ 8 h 15"/>
                <a:gd name="T76" fmla="*/ 36 w 61"/>
                <a:gd name="T77" fmla="*/ 8 h 15"/>
                <a:gd name="T78" fmla="*/ 44 w 61"/>
                <a:gd name="T79" fmla="*/ 6 h 15"/>
                <a:gd name="T80" fmla="*/ 52 w 61"/>
                <a:gd name="T81" fmla="*/ 6 h 15"/>
                <a:gd name="T82" fmla="*/ 60 w 61"/>
                <a:gd name="T83" fmla="*/ 6 h 15"/>
                <a:gd name="T84" fmla="*/ 50 w 61"/>
                <a:gd name="T85" fmla="*/ 8 h 15"/>
                <a:gd name="T86" fmla="*/ 42 w 61"/>
                <a:gd name="T87" fmla="*/ 8 h 15"/>
                <a:gd name="T88" fmla="*/ 38 w 61"/>
                <a:gd name="T89" fmla="*/ 2 h 15"/>
                <a:gd name="T90" fmla="*/ 30 w 61"/>
                <a:gd name="T91" fmla="*/ 2 h 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15"/>
                <a:gd name="T140" fmla="*/ 61 w 61"/>
                <a:gd name="T141" fmla="*/ 15 h 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15">
                  <a:moveTo>
                    <a:pt x="12" y="8"/>
                  </a:moveTo>
                  <a:lnTo>
                    <a:pt x="16" y="8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6" y="10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116"/>
            <p:cNvSpPr>
              <a:spLocks/>
            </p:cNvSpPr>
            <p:nvPr/>
          </p:nvSpPr>
          <p:spPr bwMode="auto">
            <a:xfrm>
              <a:off x="1802" y="3254"/>
              <a:ext cx="161" cy="73"/>
            </a:xfrm>
            <a:custGeom>
              <a:avLst/>
              <a:gdLst>
                <a:gd name="T0" fmla="*/ 78 w 161"/>
                <a:gd name="T1" fmla="*/ 4 h 73"/>
                <a:gd name="T2" fmla="*/ 86 w 161"/>
                <a:gd name="T3" fmla="*/ 6 h 73"/>
                <a:gd name="T4" fmla="*/ 86 w 161"/>
                <a:gd name="T5" fmla="*/ 4 h 73"/>
                <a:gd name="T6" fmla="*/ 78 w 161"/>
                <a:gd name="T7" fmla="*/ 4 h 73"/>
                <a:gd name="T8" fmla="*/ 84 w 161"/>
                <a:gd name="T9" fmla="*/ 0 h 73"/>
                <a:gd name="T10" fmla="*/ 92 w 161"/>
                <a:gd name="T11" fmla="*/ 2 h 73"/>
                <a:gd name="T12" fmla="*/ 100 w 161"/>
                <a:gd name="T13" fmla="*/ 0 h 73"/>
                <a:gd name="T14" fmla="*/ 108 w 161"/>
                <a:gd name="T15" fmla="*/ 0 h 73"/>
                <a:gd name="T16" fmla="*/ 116 w 161"/>
                <a:gd name="T17" fmla="*/ 0 h 73"/>
                <a:gd name="T18" fmla="*/ 124 w 161"/>
                <a:gd name="T19" fmla="*/ 0 h 73"/>
                <a:gd name="T20" fmla="*/ 132 w 161"/>
                <a:gd name="T21" fmla="*/ 2 h 73"/>
                <a:gd name="T22" fmla="*/ 140 w 161"/>
                <a:gd name="T23" fmla="*/ 2 h 73"/>
                <a:gd name="T24" fmla="*/ 148 w 161"/>
                <a:gd name="T25" fmla="*/ 0 h 73"/>
                <a:gd name="T26" fmla="*/ 156 w 161"/>
                <a:gd name="T27" fmla="*/ 2 h 73"/>
                <a:gd name="T28" fmla="*/ 160 w 161"/>
                <a:gd name="T29" fmla="*/ 6 h 73"/>
                <a:gd name="T30" fmla="*/ 158 w 161"/>
                <a:gd name="T31" fmla="*/ 14 h 73"/>
                <a:gd name="T32" fmla="*/ 156 w 161"/>
                <a:gd name="T33" fmla="*/ 22 h 73"/>
                <a:gd name="T34" fmla="*/ 152 w 161"/>
                <a:gd name="T35" fmla="*/ 30 h 73"/>
                <a:gd name="T36" fmla="*/ 148 w 161"/>
                <a:gd name="T37" fmla="*/ 38 h 73"/>
                <a:gd name="T38" fmla="*/ 146 w 161"/>
                <a:gd name="T39" fmla="*/ 48 h 73"/>
                <a:gd name="T40" fmla="*/ 144 w 161"/>
                <a:gd name="T41" fmla="*/ 56 h 73"/>
                <a:gd name="T42" fmla="*/ 142 w 161"/>
                <a:gd name="T43" fmla="*/ 64 h 73"/>
                <a:gd name="T44" fmla="*/ 140 w 161"/>
                <a:gd name="T45" fmla="*/ 72 h 73"/>
                <a:gd name="T46" fmla="*/ 132 w 161"/>
                <a:gd name="T47" fmla="*/ 70 h 73"/>
                <a:gd name="T48" fmla="*/ 124 w 161"/>
                <a:gd name="T49" fmla="*/ 70 h 73"/>
                <a:gd name="T50" fmla="*/ 116 w 161"/>
                <a:gd name="T51" fmla="*/ 70 h 73"/>
                <a:gd name="T52" fmla="*/ 108 w 161"/>
                <a:gd name="T53" fmla="*/ 70 h 73"/>
                <a:gd name="T54" fmla="*/ 100 w 161"/>
                <a:gd name="T55" fmla="*/ 72 h 73"/>
                <a:gd name="T56" fmla="*/ 92 w 161"/>
                <a:gd name="T57" fmla="*/ 72 h 73"/>
                <a:gd name="T58" fmla="*/ 84 w 161"/>
                <a:gd name="T59" fmla="*/ 72 h 73"/>
                <a:gd name="T60" fmla="*/ 76 w 161"/>
                <a:gd name="T61" fmla="*/ 72 h 73"/>
                <a:gd name="T62" fmla="*/ 68 w 161"/>
                <a:gd name="T63" fmla="*/ 72 h 73"/>
                <a:gd name="T64" fmla="*/ 60 w 161"/>
                <a:gd name="T65" fmla="*/ 72 h 73"/>
                <a:gd name="T66" fmla="*/ 52 w 161"/>
                <a:gd name="T67" fmla="*/ 72 h 73"/>
                <a:gd name="T68" fmla="*/ 44 w 161"/>
                <a:gd name="T69" fmla="*/ 72 h 73"/>
                <a:gd name="T70" fmla="*/ 36 w 161"/>
                <a:gd name="T71" fmla="*/ 72 h 73"/>
                <a:gd name="T72" fmla="*/ 28 w 161"/>
                <a:gd name="T73" fmla="*/ 70 h 73"/>
                <a:gd name="T74" fmla="*/ 20 w 161"/>
                <a:gd name="T75" fmla="*/ 70 h 73"/>
                <a:gd name="T76" fmla="*/ 12 w 161"/>
                <a:gd name="T77" fmla="*/ 70 h 73"/>
                <a:gd name="T78" fmla="*/ 4 w 161"/>
                <a:gd name="T79" fmla="*/ 70 h 73"/>
                <a:gd name="T80" fmla="*/ 4 w 161"/>
                <a:gd name="T81" fmla="*/ 66 h 73"/>
                <a:gd name="T82" fmla="*/ 12 w 161"/>
                <a:gd name="T83" fmla="*/ 64 h 73"/>
                <a:gd name="T84" fmla="*/ 18 w 161"/>
                <a:gd name="T85" fmla="*/ 58 h 73"/>
                <a:gd name="T86" fmla="*/ 26 w 161"/>
                <a:gd name="T87" fmla="*/ 52 h 73"/>
                <a:gd name="T88" fmla="*/ 32 w 161"/>
                <a:gd name="T89" fmla="*/ 46 h 73"/>
                <a:gd name="T90" fmla="*/ 36 w 161"/>
                <a:gd name="T91" fmla="*/ 40 h 73"/>
                <a:gd name="T92" fmla="*/ 44 w 161"/>
                <a:gd name="T93" fmla="*/ 34 h 73"/>
                <a:gd name="T94" fmla="*/ 50 w 161"/>
                <a:gd name="T95" fmla="*/ 28 h 73"/>
                <a:gd name="T96" fmla="*/ 56 w 161"/>
                <a:gd name="T97" fmla="*/ 22 h 73"/>
                <a:gd name="T98" fmla="*/ 60 w 161"/>
                <a:gd name="T99" fmla="*/ 16 h 73"/>
                <a:gd name="T100" fmla="*/ 66 w 161"/>
                <a:gd name="T101" fmla="*/ 12 h 73"/>
                <a:gd name="T102" fmla="*/ 72 w 161"/>
                <a:gd name="T103" fmla="*/ 8 h 73"/>
                <a:gd name="T104" fmla="*/ 80 w 161"/>
                <a:gd name="T105" fmla="*/ 4 h 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"/>
                <a:gd name="T160" fmla="*/ 0 h 73"/>
                <a:gd name="T161" fmla="*/ 161 w 161"/>
                <a:gd name="T162" fmla="*/ 73 h 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" h="73">
                  <a:moveTo>
                    <a:pt x="74" y="4"/>
                  </a:moveTo>
                  <a:lnTo>
                    <a:pt x="78" y="4"/>
                  </a:lnTo>
                  <a:lnTo>
                    <a:pt x="82" y="4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60" y="6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4" y="26"/>
                  </a:lnTo>
                  <a:lnTo>
                    <a:pt x="152" y="30"/>
                  </a:lnTo>
                  <a:lnTo>
                    <a:pt x="150" y="34"/>
                  </a:lnTo>
                  <a:lnTo>
                    <a:pt x="148" y="38"/>
                  </a:lnTo>
                  <a:lnTo>
                    <a:pt x="148" y="44"/>
                  </a:lnTo>
                  <a:lnTo>
                    <a:pt x="146" y="48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4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0" y="72"/>
                  </a:lnTo>
                  <a:lnTo>
                    <a:pt x="136" y="72"/>
                  </a:lnTo>
                  <a:lnTo>
                    <a:pt x="132" y="70"/>
                  </a:lnTo>
                  <a:lnTo>
                    <a:pt x="128" y="70"/>
                  </a:lnTo>
                  <a:lnTo>
                    <a:pt x="124" y="70"/>
                  </a:lnTo>
                  <a:lnTo>
                    <a:pt x="120" y="70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8" y="72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6" y="72"/>
                  </a:lnTo>
                  <a:lnTo>
                    <a:pt x="72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8" y="70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2" y="54"/>
                  </a:lnTo>
                  <a:lnTo>
                    <a:pt x="26" y="52"/>
                  </a:lnTo>
                  <a:lnTo>
                    <a:pt x="28" y="48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6" y="6"/>
                  </a:lnTo>
                  <a:lnTo>
                    <a:pt x="80" y="4"/>
                  </a:lnTo>
                  <a:lnTo>
                    <a:pt x="74" y="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117"/>
            <p:cNvSpPr>
              <a:spLocks/>
            </p:cNvSpPr>
            <p:nvPr/>
          </p:nvSpPr>
          <p:spPr bwMode="auto">
            <a:xfrm>
              <a:off x="1860" y="3260"/>
              <a:ext cx="29" cy="61"/>
            </a:xfrm>
            <a:custGeom>
              <a:avLst/>
              <a:gdLst>
                <a:gd name="T0" fmla="*/ 20 w 29"/>
                <a:gd name="T1" fmla="*/ 2 h 61"/>
                <a:gd name="T2" fmla="*/ 18 w 29"/>
                <a:gd name="T3" fmla="*/ 6 h 61"/>
                <a:gd name="T4" fmla="*/ 16 w 29"/>
                <a:gd name="T5" fmla="*/ 10 h 61"/>
                <a:gd name="T6" fmla="*/ 16 w 29"/>
                <a:gd name="T7" fmla="*/ 14 h 61"/>
                <a:gd name="T8" fmla="*/ 14 w 29"/>
                <a:gd name="T9" fmla="*/ 18 h 61"/>
                <a:gd name="T10" fmla="*/ 12 w 29"/>
                <a:gd name="T11" fmla="*/ 22 h 61"/>
                <a:gd name="T12" fmla="*/ 12 w 29"/>
                <a:gd name="T13" fmla="*/ 26 h 61"/>
                <a:gd name="T14" fmla="*/ 10 w 29"/>
                <a:gd name="T15" fmla="*/ 30 h 61"/>
                <a:gd name="T16" fmla="*/ 8 w 29"/>
                <a:gd name="T17" fmla="*/ 34 h 61"/>
                <a:gd name="T18" fmla="*/ 6 w 29"/>
                <a:gd name="T19" fmla="*/ 38 h 61"/>
                <a:gd name="T20" fmla="*/ 6 w 29"/>
                <a:gd name="T21" fmla="*/ 42 h 61"/>
                <a:gd name="T22" fmla="*/ 4 w 29"/>
                <a:gd name="T23" fmla="*/ 46 h 61"/>
                <a:gd name="T24" fmla="*/ 2 w 29"/>
                <a:gd name="T25" fmla="*/ 50 h 61"/>
                <a:gd name="T26" fmla="*/ 0 w 29"/>
                <a:gd name="T27" fmla="*/ 54 h 61"/>
                <a:gd name="T28" fmla="*/ 0 w 29"/>
                <a:gd name="T29" fmla="*/ 58 h 61"/>
                <a:gd name="T30" fmla="*/ 4 w 29"/>
                <a:gd name="T31" fmla="*/ 60 h 61"/>
                <a:gd name="T32" fmla="*/ 8 w 29"/>
                <a:gd name="T33" fmla="*/ 60 h 61"/>
                <a:gd name="T34" fmla="*/ 10 w 29"/>
                <a:gd name="T35" fmla="*/ 56 h 61"/>
                <a:gd name="T36" fmla="*/ 10 w 29"/>
                <a:gd name="T37" fmla="*/ 52 h 61"/>
                <a:gd name="T38" fmla="*/ 12 w 29"/>
                <a:gd name="T39" fmla="*/ 48 h 61"/>
                <a:gd name="T40" fmla="*/ 14 w 29"/>
                <a:gd name="T41" fmla="*/ 44 h 61"/>
                <a:gd name="T42" fmla="*/ 16 w 29"/>
                <a:gd name="T43" fmla="*/ 40 h 61"/>
                <a:gd name="T44" fmla="*/ 18 w 29"/>
                <a:gd name="T45" fmla="*/ 36 h 61"/>
                <a:gd name="T46" fmla="*/ 20 w 29"/>
                <a:gd name="T47" fmla="*/ 32 h 61"/>
                <a:gd name="T48" fmla="*/ 20 w 29"/>
                <a:gd name="T49" fmla="*/ 28 h 61"/>
                <a:gd name="T50" fmla="*/ 20 w 29"/>
                <a:gd name="T51" fmla="*/ 24 h 61"/>
                <a:gd name="T52" fmla="*/ 22 w 29"/>
                <a:gd name="T53" fmla="*/ 20 h 61"/>
                <a:gd name="T54" fmla="*/ 24 w 29"/>
                <a:gd name="T55" fmla="*/ 16 h 61"/>
                <a:gd name="T56" fmla="*/ 28 w 29"/>
                <a:gd name="T57" fmla="*/ 14 h 61"/>
                <a:gd name="T58" fmla="*/ 28 w 29"/>
                <a:gd name="T59" fmla="*/ 10 h 61"/>
                <a:gd name="T60" fmla="*/ 28 w 29"/>
                <a:gd name="T61" fmla="*/ 6 h 61"/>
                <a:gd name="T62" fmla="*/ 28 w 29"/>
                <a:gd name="T63" fmla="*/ 2 h 61"/>
                <a:gd name="T64" fmla="*/ 24 w 29"/>
                <a:gd name="T65" fmla="*/ 2 h 61"/>
                <a:gd name="T66" fmla="*/ 20 w 29"/>
                <a:gd name="T67" fmla="*/ 0 h 61"/>
                <a:gd name="T68" fmla="*/ 16 w 29"/>
                <a:gd name="T69" fmla="*/ 0 h 61"/>
                <a:gd name="T70" fmla="*/ 20 w 29"/>
                <a:gd name="T71" fmla="*/ 2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61"/>
                <a:gd name="T110" fmla="*/ 29 w 29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61">
                  <a:moveTo>
                    <a:pt x="20" y="2"/>
                  </a:moveTo>
                  <a:lnTo>
                    <a:pt x="18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6" y="40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118"/>
            <p:cNvSpPr>
              <a:spLocks/>
            </p:cNvSpPr>
            <p:nvPr/>
          </p:nvSpPr>
          <p:spPr bwMode="auto">
            <a:xfrm>
              <a:off x="1916" y="3262"/>
              <a:ext cx="27" cy="59"/>
            </a:xfrm>
            <a:custGeom>
              <a:avLst/>
              <a:gdLst>
                <a:gd name="T0" fmla="*/ 26 w 27"/>
                <a:gd name="T1" fmla="*/ 2 h 59"/>
                <a:gd name="T2" fmla="*/ 24 w 27"/>
                <a:gd name="T3" fmla="*/ 6 h 59"/>
                <a:gd name="T4" fmla="*/ 22 w 27"/>
                <a:gd name="T5" fmla="*/ 10 h 59"/>
                <a:gd name="T6" fmla="*/ 20 w 27"/>
                <a:gd name="T7" fmla="*/ 14 h 59"/>
                <a:gd name="T8" fmla="*/ 20 w 27"/>
                <a:gd name="T9" fmla="*/ 18 h 59"/>
                <a:gd name="T10" fmla="*/ 18 w 27"/>
                <a:gd name="T11" fmla="*/ 22 h 59"/>
                <a:gd name="T12" fmla="*/ 18 w 27"/>
                <a:gd name="T13" fmla="*/ 26 h 59"/>
                <a:gd name="T14" fmla="*/ 16 w 27"/>
                <a:gd name="T15" fmla="*/ 30 h 59"/>
                <a:gd name="T16" fmla="*/ 16 w 27"/>
                <a:gd name="T17" fmla="*/ 34 h 59"/>
                <a:gd name="T18" fmla="*/ 16 w 27"/>
                <a:gd name="T19" fmla="*/ 38 h 59"/>
                <a:gd name="T20" fmla="*/ 16 w 27"/>
                <a:gd name="T21" fmla="*/ 42 h 59"/>
                <a:gd name="T22" fmla="*/ 14 w 27"/>
                <a:gd name="T23" fmla="*/ 46 h 59"/>
                <a:gd name="T24" fmla="*/ 12 w 27"/>
                <a:gd name="T25" fmla="*/ 50 h 59"/>
                <a:gd name="T26" fmla="*/ 12 w 27"/>
                <a:gd name="T27" fmla="*/ 54 h 59"/>
                <a:gd name="T28" fmla="*/ 8 w 27"/>
                <a:gd name="T29" fmla="*/ 56 h 59"/>
                <a:gd name="T30" fmla="*/ 4 w 27"/>
                <a:gd name="T31" fmla="*/ 58 h 59"/>
                <a:gd name="T32" fmla="*/ 0 w 27"/>
                <a:gd name="T33" fmla="*/ 58 h 59"/>
                <a:gd name="T34" fmla="*/ 0 w 27"/>
                <a:gd name="T35" fmla="*/ 54 h 59"/>
                <a:gd name="T36" fmla="*/ 4 w 27"/>
                <a:gd name="T37" fmla="*/ 52 h 59"/>
                <a:gd name="T38" fmla="*/ 6 w 27"/>
                <a:gd name="T39" fmla="*/ 48 h 59"/>
                <a:gd name="T40" fmla="*/ 6 w 27"/>
                <a:gd name="T41" fmla="*/ 44 h 59"/>
                <a:gd name="T42" fmla="*/ 6 w 27"/>
                <a:gd name="T43" fmla="*/ 40 h 59"/>
                <a:gd name="T44" fmla="*/ 10 w 27"/>
                <a:gd name="T45" fmla="*/ 36 h 59"/>
                <a:gd name="T46" fmla="*/ 12 w 27"/>
                <a:gd name="T47" fmla="*/ 32 h 59"/>
                <a:gd name="T48" fmla="*/ 14 w 27"/>
                <a:gd name="T49" fmla="*/ 28 h 59"/>
                <a:gd name="T50" fmla="*/ 14 w 27"/>
                <a:gd name="T51" fmla="*/ 24 h 59"/>
                <a:gd name="T52" fmla="*/ 16 w 27"/>
                <a:gd name="T53" fmla="*/ 20 h 59"/>
                <a:gd name="T54" fmla="*/ 18 w 27"/>
                <a:gd name="T55" fmla="*/ 16 h 59"/>
                <a:gd name="T56" fmla="*/ 20 w 27"/>
                <a:gd name="T57" fmla="*/ 12 h 59"/>
                <a:gd name="T58" fmla="*/ 20 w 27"/>
                <a:gd name="T59" fmla="*/ 8 h 59"/>
                <a:gd name="T60" fmla="*/ 22 w 27"/>
                <a:gd name="T61" fmla="*/ 4 h 59"/>
                <a:gd name="T62" fmla="*/ 22 w 27"/>
                <a:gd name="T63" fmla="*/ 0 h 59"/>
                <a:gd name="T64" fmla="*/ 26 w 27"/>
                <a:gd name="T65" fmla="*/ 0 h 59"/>
                <a:gd name="T66" fmla="*/ 26 w 27"/>
                <a:gd name="T67" fmla="*/ 2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9"/>
                <a:gd name="T104" fmla="*/ 27 w 27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9">
                  <a:moveTo>
                    <a:pt x="26" y="2"/>
                  </a:moveTo>
                  <a:lnTo>
                    <a:pt x="24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4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119"/>
            <p:cNvSpPr>
              <a:spLocks/>
            </p:cNvSpPr>
            <p:nvPr/>
          </p:nvSpPr>
          <p:spPr bwMode="auto">
            <a:xfrm>
              <a:off x="1890" y="3264"/>
              <a:ext cx="25" cy="61"/>
            </a:xfrm>
            <a:custGeom>
              <a:avLst/>
              <a:gdLst>
                <a:gd name="T0" fmla="*/ 24 w 25"/>
                <a:gd name="T1" fmla="*/ 0 h 61"/>
                <a:gd name="T2" fmla="*/ 24 w 25"/>
                <a:gd name="T3" fmla="*/ 4 h 61"/>
                <a:gd name="T4" fmla="*/ 24 w 25"/>
                <a:gd name="T5" fmla="*/ 8 h 61"/>
                <a:gd name="T6" fmla="*/ 22 w 25"/>
                <a:gd name="T7" fmla="*/ 12 h 61"/>
                <a:gd name="T8" fmla="*/ 20 w 25"/>
                <a:gd name="T9" fmla="*/ 16 h 61"/>
                <a:gd name="T10" fmla="*/ 20 w 25"/>
                <a:gd name="T11" fmla="*/ 20 h 61"/>
                <a:gd name="T12" fmla="*/ 18 w 25"/>
                <a:gd name="T13" fmla="*/ 24 h 61"/>
                <a:gd name="T14" fmla="*/ 18 w 25"/>
                <a:gd name="T15" fmla="*/ 28 h 61"/>
                <a:gd name="T16" fmla="*/ 18 w 25"/>
                <a:gd name="T17" fmla="*/ 32 h 61"/>
                <a:gd name="T18" fmla="*/ 14 w 25"/>
                <a:gd name="T19" fmla="*/ 36 h 61"/>
                <a:gd name="T20" fmla="*/ 12 w 25"/>
                <a:gd name="T21" fmla="*/ 40 h 61"/>
                <a:gd name="T22" fmla="*/ 12 w 25"/>
                <a:gd name="T23" fmla="*/ 44 h 61"/>
                <a:gd name="T24" fmla="*/ 12 w 25"/>
                <a:gd name="T25" fmla="*/ 48 h 61"/>
                <a:gd name="T26" fmla="*/ 10 w 25"/>
                <a:gd name="T27" fmla="*/ 52 h 61"/>
                <a:gd name="T28" fmla="*/ 6 w 25"/>
                <a:gd name="T29" fmla="*/ 54 h 61"/>
                <a:gd name="T30" fmla="*/ 6 w 25"/>
                <a:gd name="T31" fmla="*/ 58 h 61"/>
                <a:gd name="T32" fmla="*/ 2 w 25"/>
                <a:gd name="T33" fmla="*/ 60 h 61"/>
                <a:gd name="T34" fmla="*/ 0 w 25"/>
                <a:gd name="T35" fmla="*/ 56 h 61"/>
                <a:gd name="T36" fmla="*/ 2 w 25"/>
                <a:gd name="T37" fmla="*/ 52 h 61"/>
                <a:gd name="T38" fmla="*/ 4 w 25"/>
                <a:gd name="T39" fmla="*/ 48 h 61"/>
                <a:gd name="T40" fmla="*/ 6 w 25"/>
                <a:gd name="T41" fmla="*/ 44 h 61"/>
                <a:gd name="T42" fmla="*/ 6 w 25"/>
                <a:gd name="T43" fmla="*/ 40 h 61"/>
                <a:gd name="T44" fmla="*/ 8 w 25"/>
                <a:gd name="T45" fmla="*/ 36 h 61"/>
                <a:gd name="T46" fmla="*/ 10 w 25"/>
                <a:gd name="T47" fmla="*/ 32 h 61"/>
                <a:gd name="T48" fmla="*/ 10 w 25"/>
                <a:gd name="T49" fmla="*/ 28 h 61"/>
                <a:gd name="T50" fmla="*/ 14 w 25"/>
                <a:gd name="T51" fmla="*/ 24 h 61"/>
                <a:gd name="T52" fmla="*/ 14 w 25"/>
                <a:gd name="T53" fmla="*/ 20 h 61"/>
                <a:gd name="T54" fmla="*/ 16 w 25"/>
                <a:gd name="T55" fmla="*/ 16 h 61"/>
                <a:gd name="T56" fmla="*/ 18 w 25"/>
                <a:gd name="T57" fmla="*/ 12 h 61"/>
                <a:gd name="T58" fmla="*/ 18 w 25"/>
                <a:gd name="T59" fmla="*/ 8 h 61"/>
                <a:gd name="T60" fmla="*/ 20 w 25"/>
                <a:gd name="T61" fmla="*/ 4 h 61"/>
                <a:gd name="T62" fmla="*/ 22 w 25"/>
                <a:gd name="T63" fmla="*/ 0 h 61"/>
                <a:gd name="T64" fmla="*/ 24 w 25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"/>
                <a:gd name="T100" fmla="*/ 0 h 61"/>
                <a:gd name="T101" fmla="*/ 25 w 25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" h="61">
                  <a:moveTo>
                    <a:pt x="24" y="0"/>
                  </a:moveTo>
                  <a:lnTo>
                    <a:pt x="24" y="4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4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120"/>
            <p:cNvSpPr>
              <a:spLocks/>
            </p:cNvSpPr>
            <p:nvPr/>
          </p:nvSpPr>
          <p:spPr bwMode="auto">
            <a:xfrm>
              <a:off x="816" y="2884"/>
              <a:ext cx="373" cy="287"/>
            </a:xfrm>
            <a:custGeom>
              <a:avLst/>
              <a:gdLst>
                <a:gd name="T0" fmla="*/ 210 w 373"/>
                <a:gd name="T1" fmla="*/ 10 h 287"/>
                <a:gd name="T2" fmla="*/ 228 w 373"/>
                <a:gd name="T3" fmla="*/ 14 h 287"/>
                <a:gd name="T4" fmla="*/ 254 w 373"/>
                <a:gd name="T5" fmla="*/ 22 h 287"/>
                <a:gd name="T6" fmla="*/ 272 w 373"/>
                <a:gd name="T7" fmla="*/ 32 h 287"/>
                <a:gd name="T8" fmla="*/ 284 w 373"/>
                <a:gd name="T9" fmla="*/ 48 h 287"/>
                <a:gd name="T10" fmla="*/ 294 w 373"/>
                <a:gd name="T11" fmla="*/ 62 h 287"/>
                <a:gd name="T12" fmla="*/ 300 w 373"/>
                <a:gd name="T13" fmla="*/ 80 h 287"/>
                <a:gd name="T14" fmla="*/ 312 w 373"/>
                <a:gd name="T15" fmla="*/ 94 h 287"/>
                <a:gd name="T16" fmla="*/ 328 w 373"/>
                <a:gd name="T17" fmla="*/ 106 h 287"/>
                <a:gd name="T18" fmla="*/ 344 w 373"/>
                <a:gd name="T19" fmla="*/ 120 h 287"/>
                <a:gd name="T20" fmla="*/ 354 w 373"/>
                <a:gd name="T21" fmla="*/ 136 h 287"/>
                <a:gd name="T22" fmla="*/ 368 w 373"/>
                <a:gd name="T23" fmla="*/ 148 h 287"/>
                <a:gd name="T24" fmla="*/ 372 w 373"/>
                <a:gd name="T25" fmla="*/ 162 h 287"/>
                <a:gd name="T26" fmla="*/ 370 w 373"/>
                <a:gd name="T27" fmla="*/ 178 h 287"/>
                <a:gd name="T28" fmla="*/ 366 w 373"/>
                <a:gd name="T29" fmla="*/ 194 h 287"/>
                <a:gd name="T30" fmla="*/ 362 w 373"/>
                <a:gd name="T31" fmla="*/ 210 h 287"/>
                <a:gd name="T32" fmla="*/ 358 w 373"/>
                <a:gd name="T33" fmla="*/ 226 h 287"/>
                <a:gd name="T34" fmla="*/ 356 w 373"/>
                <a:gd name="T35" fmla="*/ 242 h 287"/>
                <a:gd name="T36" fmla="*/ 352 w 373"/>
                <a:gd name="T37" fmla="*/ 258 h 287"/>
                <a:gd name="T38" fmla="*/ 346 w 373"/>
                <a:gd name="T39" fmla="*/ 274 h 287"/>
                <a:gd name="T40" fmla="*/ 334 w 373"/>
                <a:gd name="T41" fmla="*/ 286 h 287"/>
                <a:gd name="T42" fmla="*/ 318 w 373"/>
                <a:gd name="T43" fmla="*/ 282 h 287"/>
                <a:gd name="T44" fmla="*/ 300 w 373"/>
                <a:gd name="T45" fmla="*/ 278 h 287"/>
                <a:gd name="T46" fmla="*/ 280 w 373"/>
                <a:gd name="T47" fmla="*/ 268 h 287"/>
                <a:gd name="T48" fmla="*/ 258 w 373"/>
                <a:gd name="T49" fmla="*/ 246 h 287"/>
                <a:gd name="T50" fmla="*/ 236 w 373"/>
                <a:gd name="T51" fmla="*/ 230 h 287"/>
                <a:gd name="T52" fmla="*/ 204 w 373"/>
                <a:gd name="T53" fmla="*/ 216 h 287"/>
                <a:gd name="T54" fmla="*/ 168 w 373"/>
                <a:gd name="T55" fmla="*/ 206 h 287"/>
                <a:gd name="T56" fmla="*/ 150 w 373"/>
                <a:gd name="T57" fmla="*/ 202 h 287"/>
                <a:gd name="T58" fmla="*/ 98 w 373"/>
                <a:gd name="T59" fmla="*/ 190 h 287"/>
                <a:gd name="T60" fmla="*/ 74 w 373"/>
                <a:gd name="T61" fmla="*/ 184 h 287"/>
                <a:gd name="T62" fmla="*/ 50 w 373"/>
                <a:gd name="T63" fmla="*/ 168 h 287"/>
                <a:gd name="T64" fmla="*/ 22 w 373"/>
                <a:gd name="T65" fmla="*/ 148 h 287"/>
                <a:gd name="T66" fmla="*/ 10 w 373"/>
                <a:gd name="T67" fmla="*/ 128 h 287"/>
                <a:gd name="T68" fmla="*/ 2 w 373"/>
                <a:gd name="T69" fmla="*/ 100 h 287"/>
                <a:gd name="T70" fmla="*/ 0 w 373"/>
                <a:gd name="T71" fmla="*/ 80 h 287"/>
                <a:gd name="T72" fmla="*/ 2 w 373"/>
                <a:gd name="T73" fmla="*/ 56 h 287"/>
                <a:gd name="T74" fmla="*/ 10 w 373"/>
                <a:gd name="T75" fmla="*/ 38 h 287"/>
                <a:gd name="T76" fmla="*/ 28 w 373"/>
                <a:gd name="T77" fmla="*/ 30 h 287"/>
                <a:gd name="T78" fmla="*/ 48 w 373"/>
                <a:gd name="T79" fmla="*/ 30 h 287"/>
                <a:gd name="T80" fmla="*/ 72 w 373"/>
                <a:gd name="T81" fmla="*/ 32 h 287"/>
                <a:gd name="T82" fmla="*/ 92 w 373"/>
                <a:gd name="T83" fmla="*/ 32 h 287"/>
                <a:gd name="T84" fmla="*/ 108 w 373"/>
                <a:gd name="T85" fmla="*/ 28 h 287"/>
                <a:gd name="T86" fmla="*/ 120 w 373"/>
                <a:gd name="T87" fmla="*/ 16 h 287"/>
                <a:gd name="T88" fmla="*/ 136 w 373"/>
                <a:gd name="T89" fmla="*/ 4 h 287"/>
                <a:gd name="T90" fmla="*/ 154 w 373"/>
                <a:gd name="T91" fmla="*/ 2 h 287"/>
                <a:gd name="T92" fmla="*/ 172 w 373"/>
                <a:gd name="T93" fmla="*/ 2 h 287"/>
                <a:gd name="T94" fmla="*/ 190 w 373"/>
                <a:gd name="T95" fmla="*/ 4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287"/>
                <a:gd name="T146" fmla="*/ 373 w 373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287">
                  <a:moveTo>
                    <a:pt x="196" y="6"/>
                  </a:moveTo>
                  <a:lnTo>
                    <a:pt x="202" y="8"/>
                  </a:lnTo>
                  <a:lnTo>
                    <a:pt x="206" y="8"/>
                  </a:lnTo>
                  <a:lnTo>
                    <a:pt x="210" y="10"/>
                  </a:lnTo>
                  <a:lnTo>
                    <a:pt x="214" y="10"/>
                  </a:lnTo>
                  <a:lnTo>
                    <a:pt x="220" y="12"/>
                  </a:lnTo>
                  <a:lnTo>
                    <a:pt x="224" y="12"/>
                  </a:lnTo>
                  <a:lnTo>
                    <a:pt x="228" y="14"/>
                  </a:lnTo>
                  <a:lnTo>
                    <a:pt x="234" y="14"/>
                  </a:lnTo>
                  <a:lnTo>
                    <a:pt x="242" y="1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60" y="26"/>
                  </a:lnTo>
                  <a:lnTo>
                    <a:pt x="264" y="28"/>
                  </a:lnTo>
                  <a:lnTo>
                    <a:pt x="268" y="30"/>
                  </a:lnTo>
                  <a:lnTo>
                    <a:pt x="272" y="32"/>
                  </a:lnTo>
                  <a:lnTo>
                    <a:pt x="276" y="34"/>
                  </a:lnTo>
                  <a:lnTo>
                    <a:pt x="280" y="38"/>
                  </a:lnTo>
                  <a:lnTo>
                    <a:pt x="282" y="44"/>
                  </a:lnTo>
                  <a:lnTo>
                    <a:pt x="284" y="48"/>
                  </a:lnTo>
                  <a:lnTo>
                    <a:pt x="286" y="52"/>
                  </a:lnTo>
                  <a:lnTo>
                    <a:pt x="286" y="56"/>
                  </a:lnTo>
                  <a:lnTo>
                    <a:pt x="290" y="58"/>
                  </a:lnTo>
                  <a:lnTo>
                    <a:pt x="294" y="62"/>
                  </a:lnTo>
                  <a:lnTo>
                    <a:pt x="296" y="66"/>
                  </a:lnTo>
                  <a:lnTo>
                    <a:pt x="296" y="70"/>
                  </a:lnTo>
                  <a:lnTo>
                    <a:pt x="300" y="76"/>
                  </a:lnTo>
                  <a:lnTo>
                    <a:pt x="300" y="80"/>
                  </a:lnTo>
                  <a:lnTo>
                    <a:pt x="304" y="86"/>
                  </a:lnTo>
                  <a:lnTo>
                    <a:pt x="306" y="90"/>
                  </a:lnTo>
                  <a:lnTo>
                    <a:pt x="308" y="94"/>
                  </a:lnTo>
                  <a:lnTo>
                    <a:pt x="312" y="94"/>
                  </a:lnTo>
                  <a:lnTo>
                    <a:pt x="316" y="98"/>
                  </a:lnTo>
                  <a:lnTo>
                    <a:pt x="320" y="100"/>
                  </a:lnTo>
                  <a:lnTo>
                    <a:pt x="324" y="104"/>
                  </a:lnTo>
                  <a:lnTo>
                    <a:pt x="328" y="106"/>
                  </a:lnTo>
                  <a:lnTo>
                    <a:pt x="332" y="110"/>
                  </a:lnTo>
                  <a:lnTo>
                    <a:pt x="336" y="114"/>
                  </a:lnTo>
                  <a:lnTo>
                    <a:pt x="340" y="118"/>
                  </a:lnTo>
                  <a:lnTo>
                    <a:pt x="344" y="120"/>
                  </a:lnTo>
                  <a:lnTo>
                    <a:pt x="346" y="124"/>
                  </a:lnTo>
                  <a:lnTo>
                    <a:pt x="348" y="128"/>
                  </a:lnTo>
                  <a:lnTo>
                    <a:pt x="350" y="132"/>
                  </a:lnTo>
                  <a:lnTo>
                    <a:pt x="354" y="136"/>
                  </a:lnTo>
                  <a:lnTo>
                    <a:pt x="358" y="138"/>
                  </a:lnTo>
                  <a:lnTo>
                    <a:pt x="362" y="142"/>
                  </a:lnTo>
                  <a:lnTo>
                    <a:pt x="364" y="146"/>
                  </a:lnTo>
                  <a:lnTo>
                    <a:pt x="368" y="148"/>
                  </a:lnTo>
                  <a:lnTo>
                    <a:pt x="372" y="150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2" y="162"/>
                  </a:lnTo>
                  <a:lnTo>
                    <a:pt x="372" y="166"/>
                  </a:lnTo>
                  <a:lnTo>
                    <a:pt x="372" y="170"/>
                  </a:lnTo>
                  <a:lnTo>
                    <a:pt x="370" y="174"/>
                  </a:lnTo>
                  <a:lnTo>
                    <a:pt x="370" y="178"/>
                  </a:lnTo>
                  <a:lnTo>
                    <a:pt x="368" y="182"/>
                  </a:lnTo>
                  <a:lnTo>
                    <a:pt x="366" y="186"/>
                  </a:lnTo>
                  <a:lnTo>
                    <a:pt x="366" y="190"/>
                  </a:lnTo>
                  <a:lnTo>
                    <a:pt x="366" y="194"/>
                  </a:lnTo>
                  <a:lnTo>
                    <a:pt x="366" y="198"/>
                  </a:lnTo>
                  <a:lnTo>
                    <a:pt x="364" y="202"/>
                  </a:lnTo>
                  <a:lnTo>
                    <a:pt x="364" y="206"/>
                  </a:lnTo>
                  <a:lnTo>
                    <a:pt x="362" y="210"/>
                  </a:lnTo>
                  <a:lnTo>
                    <a:pt x="362" y="214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58" y="226"/>
                  </a:lnTo>
                  <a:lnTo>
                    <a:pt x="358" y="230"/>
                  </a:lnTo>
                  <a:lnTo>
                    <a:pt x="358" y="234"/>
                  </a:lnTo>
                  <a:lnTo>
                    <a:pt x="356" y="238"/>
                  </a:lnTo>
                  <a:lnTo>
                    <a:pt x="356" y="242"/>
                  </a:lnTo>
                  <a:lnTo>
                    <a:pt x="354" y="246"/>
                  </a:lnTo>
                  <a:lnTo>
                    <a:pt x="354" y="250"/>
                  </a:lnTo>
                  <a:lnTo>
                    <a:pt x="352" y="254"/>
                  </a:lnTo>
                  <a:lnTo>
                    <a:pt x="352" y="258"/>
                  </a:lnTo>
                  <a:lnTo>
                    <a:pt x="350" y="262"/>
                  </a:lnTo>
                  <a:lnTo>
                    <a:pt x="348" y="266"/>
                  </a:lnTo>
                  <a:lnTo>
                    <a:pt x="348" y="270"/>
                  </a:lnTo>
                  <a:lnTo>
                    <a:pt x="346" y="274"/>
                  </a:lnTo>
                  <a:lnTo>
                    <a:pt x="344" y="278"/>
                  </a:lnTo>
                  <a:lnTo>
                    <a:pt x="340" y="280"/>
                  </a:lnTo>
                  <a:lnTo>
                    <a:pt x="338" y="284"/>
                  </a:lnTo>
                  <a:lnTo>
                    <a:pt x="334" y="286"/>
                  </a:lnTo>
                  <a:lnTo>
                    <a:pt x="330" y="284"/>
                  </a:lnTo>
                  <a:lnTo>
                    <a:pt x="326" y="284"/>
                  </a:lnTo>
                  <a:lnTo>
                    <a:pt x="322" y="282"/>
                  </a:lnTo>
                  <a:lnTo>
                    <a:pt x="318" y="282"/>
                  </a:lnTo>
                  <a:lnTo>
                    <a:pt x="314" y="282"/>
                  </a:lnTo>
                  <a:lnTo>
                    <a:pt x="310" y="280"/>
                  </a:lnTo>
                  <a:lnTo>
                    <a:pt x="304" y="280"/>
                  </a:lnTo>
                  <a:lnTo>
                    <a:pt x="300" y="278"/>
                  </a:lnTo>
                  <a:lnTo>
                    <a:pt x="296" y="276"/>
                  </a:lnTo>
                  <a:lnTo>
                    <a:pt x="290" y="274"/>
                  </a:lnTo>
                  <a:lnTo>
                    <a:pt x="284" y="270"/>
                  </a:lnTo>
                  <a:lnTo>
                    <a:pt x="280" y="268"/>
                  </a:lnTo>
                  <a:lnTo>
                    <a:pt x="276" y="264"/>
                  </a:lnTo>
                  <a:lnTo>
                    <a:pt x="270" y="258"/>
                  </a:lnTo>
                  <a:lnTo>
                    <a:pt x="262" y="252"/>
                  </a:lnTo>
                  <a:lnTo>
                    <a:pt x="258" y="246"/>
                  </a:lnTo>
                  <a:lnTo>
                    <a:pt x="250" y="244"/>
                  </a:lnTo>
                  <a:lnTo>
                    <a:pt x="246" y="238"/>
                  </a:lnTo>
                  <a:lnTo>
                    <a:pt x="240" y="234"/>
                  </a:lnTo>
                  <a:lnTo>
                    <a:pt x="236" y="230"/>
                  </a:lnTo>
                  <a:lnTo>
                    <a:pt x="230" y="226"/>
                  </a:lnTo>
                  <a:lnTo>
                    <a:pt x="224" y="224"/>
                  </a:lnTo>
                  <a:lnTo>
                    <a:pt x="216" y="220"/>
                  </a:lnTo>
                  <a:lnTo>
                    <a:pt x="204" y="216"/>
                  </a:lnTo>
                  <a:lnTo>
                    <a:pt x="194" y="214"/>
                  </a:lnTo>
                  <a:lnTo>
                    <a:pt x="184" y="210"/>
                  </a:lnTo>
                  <a:lnTo>
                    <a:pt x="176" y="208"/>
                  </a:lnTo>
                  <a:lnTo>
                    <a:pt x="168" y="206"/>
                  </a:lnTo>
                  <a:lnTo>
                    <a:pt x="162" y="204"/>
                  </a:lnTo>
                  <a:lnTo>
                    <a:pt x="158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34" y="196"/>
                  </a:lnTo>
                  <a:lnTo>
                    <a:pt x="122" y="194"/>
                  </a:lnTo>
                  <a:lnTo>
                    <a:pt x="110" y="192"/>
                  </a:lnTo>
                  <a:lnTo>
                    <a:pt x="98" y="190"/>
                  </a:lnTo>
                  <a:lnTo>
                    <a:pt x="88" y="188"/>
                  </a:lnTo>
                  <a:lnTo>
                    <a:pt x="82" y="188"/>
                  </a:lnTo>
                  <a:lnTo>
                    <a:pt x="78" y="186"/>
                  </a:lnTo>
                  <a:lnTo>
                    <a:pt x="74" y="184"/>
                  </a:lnTo>
                  <a:lnTo>
                    <a:pt x="66" y="180"/>
                  </a:lnTo>
                  <a:lnTo>
                    <a:pt x="62" y="176"/>
                  </a:lnTo>
                  <a:lnTo>
                    <a:pt x="56" y="174"/>
                  </a:lnTo>
                  <a:lnTo>
                    <a:pt x="50" y="168"/>
                  </a:lnTo>
                  <a:lnTo>
                    <a:pt x="42" y="162"/>
                  </a:lnTo>
                  <a:lnTo>
                    <a:pt x="34" y="158"/>
                  </a:lnTo>
                  <a:lnTo>
                    <a:pt x="28" y="152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10" y="128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2" y="108"/>
                  </a:lnTo>
                  <a:lnTo>
                    <a:pt x="2" y="100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0" y="38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2"/>
                  </a:lnTo>
                  <a:lnTo>
                    <a:pt x="76" y="32"/>
                  </a:lnTo>
                  <a:lnTo>
                    <a:pt x="82" y="32"/>
                  </a:lnTo>
                  <a:lnTo>
                    <a:pt x="88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8" y="28"/>
                  </a:lnTo>
                  <a:lnTo>
                    <a:pt x="112" y="26"/>
                  </a:lnTo>
                  <a:lnTo>
                    <a:pt x="114" y="22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24" y="14"/>
                  </a:lnTo>
                  <a:lnTo>
                    <a:pt x="126" y="10"/>
                  </a:lnTo>
                  <a:lnTo>
                    <a:pt x="130" y="8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6" y="2"/>
                  </a:lnTo>
                  <a:lnTo>
                    <a:pt x="172" y="2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196" y="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121"/>
            <p:cNvSpPr>
              <a:spLocks/>
            </p:cNvSpPr>
            <p:nvPr/>
          </p:nvSpPr>
          <p:spPr bwMode="auto">
            <a:xfrm>
              <a:off x="1244" y="3064"/>
              <a:ext cx="91" cy="133"/>
            </a:xfrm>
            <a:custGeom>
              <a:avLst/>
              <a:gdLst>
                <a:gd name="T0" fmla="*/ 86 w 91"/>
                <a:gd name="T1" fmla="*/ 128 h 133"/>
                <a:gd name="T2" fmla="*/ 78 w 91"/>
                <a:gd name="T3" fmla="*/ 130 h 133"/>
                <a:gd name="T4" fmla="*/ 70 w 91"/>
                <a:gd name="T5" fmla="*/ 132 h 133"/>
                <a:gd name="T6" fmla="*/ 62 w 91"/>
                <a:gd name="T7" fmla="*/ 132 h 133"/>
                <a:gd name="T8" fmla="*/ 54 w 91"/>
                <a:gd name="T9" fmla="*/ 132 h 133"/>
                <a:gd name="T10" fmla="*/ 46 w 91"/>
                <a:gd name="T11" fmla="*/ 130 h 133"/>
                <a:gd name="T12" fmla="*/ 38 w 91"/>
                <a:gd name="T13" fmla="*/ 130 h 133"/>
                <a:gd name="T14" fmla="*/ 30 w 91"/>
                <a:gd name="T15" fmla="*/ 130 h 133"/>
                <a:gd name="T16" fmla="*/ 22 w 91"/>
                <a:gd name="T17" fmla="*/ 130 h 133"/>
                <a:gd name="T18" fmla="*/ 14 w 91"/>
                <a:gd name="T19" fmla="*/ 128 h 133"/>
                <a:gd name="T20" fmla="*/ 6 w 91"/>
                <a:gd name="T21" fmla="*/ 128 h 133"/>
                <a:gd name="T22" fmla="*/ 0 w 91"/>
                <a:gd name="T23" fmla="*/ 124 h 133"/>
                <a:gd name="T24" fmla="*/ 0 w 91"/>
                <a:gd name="T25" fmla="*/ 116 h 133"/>
                <a:gd name="T26" fmla="*/ 0 w 91"/>
                <a:gd name="T27" fmla="*/ 108 h 133"/>
                <a:gd name="T28" fmla="*/ 2 w 91"/>
                <a:gd name="T29" fmla="*/ 100 h 133"/>
                <a:gd name="T30" fmla="*/ 4 w 91"/>
                <a:gd name="T31" fmla="*/ 92 h 133"/>
                <a:gd name="T32" fmla="*/ 6 w 91"/>
                <a:gd name="T33" fmla="*/ 84 h 133"/>
                <a:gd name="T34" fmla="*/ 6 w 91"/>
                <a:gd name="T35" fmla="*/ 76 h 133"/>
                <a:gd name="T36" fmla="*/ 8 w 91"/>
                <a:gd name="T37" fmla="*/ 68 h 133"/>
                <a:gd name="T38" fmla="*/ 8 w 91"/>
                <a:gd name="T39" fmla="*/ 60 h 133"/>
                <a:gd name="T40" fmla="*/ 8 w 91"/>
                <a:gd name="T41" fmla="*/ 52 h 133"/>
                <a:gd name="T42" fmla="*/ 10 w 91"/>
                <a:gd name="T43" fmla="*/ 44 h 133"/>
                <a:gd name="T44" fmla="*/ 10 w 91"/>
                <a:gd name="T45" fmla="*/ 36 h 133"/>
                <a:gd name="T46" fmla="*/ 12 w 91"/>
                <a:gd name="T47" fmla="*/ 28 h 133"/>
                <a:gd name="T48" fmla="*/ 12 w 91"/>
                <a:gd name="T49" fmla="*/ 20 h 133"/>
                <a:gd name="T50" fmla="*/ 14 w 91"/>
                <a:gd name="T51" fmla="*/ 12 h 133"/>
                <a:gd name="T52" fmla="*/ 16 w 91"/>
                <a:gd name="T53" fmla="*/ 4 h 133"/>
                <a:gd name="T54" fmla="*/ 20 w 91"/>
                <a:gd name="T55" fmla="*/ 0 h 133"/>
                <a:gd name="T56" fmla="*/ 28 w 91"/>
                <a:gd name="T57" fmla="*/ 2 h 133"/>
                <a:gd name="T58" fmla="*/ 36 w 91"/>
                <a:gd name="T59" fmla="*/ 6 h 133"/>
                <a:gd name="T60" fmla="*/ 40 w 91"/>
                <a:gd name="T61" fmla="*/ 14 h 133"/>
                <a:gd name="T62" fmla="*/ 42 w 91"/>
                <a:gd name="T63" fmla="*/ 22 h 133"/>
                <a:gd name="T64" fmla="*/ 44 w 91"/>
                <a:gd name="T65" fmla="*/ 30 h 133"/>
                <a:gd name="T66" fmla="*/ 46 w 91"/>
                <a:gd name="T67" fmla="*/ 38 h 133"/>
                <a:gd name="T68" fmla="*/ 50 w 91"/>
                <a:gd name="T69" fmla="*/ 46 h 133"/>
                <a:gd name="T70" fmla="*/ 52 w 91"/>
                <a:gd name="T71" fmla="*/ 54 h 133"/>
                <a:gd name="T72" fmla="*/ 56 w 91"/>
                <a:gd name="T73" fmla="*/ 62 h 133"/>
                <a:gd name="T74" fmla="*/ 58 w 91"/>
                <a:gd name="T75" fmla="*/ 70 h 133"/>
                <a:gd name="T76" fmla="*/ 62 w 91"/>
                <a:gd name="T77" fmla="*/ 78 h 133"/>
                <a:gd name="T78" fmla="*/ 66 w 91"/>
                <a:gd name="T79" fmla="*/ 86 h 133"/>
                <a:gd name="T80" fmla="*/ 72 w 91"/>
                <a:gd name="T81" fmla="*/ 94 h 133"/>
                <a:gd name="T82" fmla="*/ 76 w 91"/>
                <a:gd name="T83" fmla="*/ 102 h 133"/>
                <a:gd name="T84" fmla="*/ 80 w 91"/>
                <a:gd name="T85" fmla="*/ 110 h 133"/>
                <a:gd name="T86" fmla="*/ 82 w 91"/>
                <a:gd name="T87" fmla="*/ 118 h 133"/>
                <a:gd name="T88" fmla="*/ 82 w 91"/>
                <a:gd name="T89" fmla="*/ 126 h 133"/>
                <a:gd name="T90" fmla="*/ 78 w 91"/>
                <a:gd name="T91" fmla="*/ 132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133"/>
                <a:gd name="T140" fmla="*/ 91 w 91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133">
                  <a:moveTo>
                    <a:pt x="90" y="128"/>
                  </a:moveTo>
                  <a:lnTo>
                    <a:pt x="86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2"/>
                  </a:lnTo>
                  <a:lnTo>
                    <a:pt x="70" y="132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18" y="13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2" y="104"/>
                  </a:lnTo>
                  <a:lnTo>
                    <a:pt x="2" y="100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4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2" y="54"/>
                  </a:lnTo>
                  <a:lnTo>
                    <a:pt x="52" y="58"/>
                  </a:lnTo>
                  <a:lnTo>
                    <a:pt x="56" y="62"/>
                  </a:lnTo>
                  <a:lnTo>
                    <a:pt x="58" y="66"/>
                  </a:lnTo>
                  <a:lnTo>
                    <a:pt x="58" y="70"/>
                  </a:lnTo>
                  <a:lnTo>
                    <a:pt x="60" y="74"/>
                  </a:lnTo>
                  <a:lnTo>
                    <a:pt x="62" y="78"/>
                  </a:lnTo>
                  <a:lnTo>
                    <a:pt x="64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72" y="94"/>
                  </a:lnTo>
                  <a:lnTo>
                    <a:pt x="74" y="98"/>
                  </a:lnTo>
                  <a:lnTo>
                    <a:pt x="76" y="102"/>
                  </a:lnTo>
                  <a:lnTo>
                    <a:pt x="78" y="106"/>
                  </a:lnTo>
                  <a:lnTo>
                    <a:pt x="80" y="110"/>
                  </a:lnTo>
                  <a:lnTo>
                    <a:pt x="82" y="114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78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122"/>
            <p:cNvSpPr>
              <a:spLocks/>
            </p:cNvSpPr>
            <p:nvPr/>
          </p:nvSpPr>
          <p:spPr bwMode="auto">
            <a:xfrm>
              <a:off x="1214" y="3084"/>
              <a:ext cx="33" cy="113"/>
            </a:xfrm>
            <a:custGeom>
              <a:avLst/>
              <a:gdLst>
                <a:gd name="T0" fmla="*/ 16 w 33"/>
                <a:gd name="T1" fmla="*/ 102 h 113"/>
                <a:gd name="T2" fmla="*/ 16 w 33"/>
                <a:gd name="T3" fmla="*/ 94 h 113"/>
                <a:gd name="T4" fmla="*/ 18 w 33"/>
                <a:gd name="T5" fmla="*/ 86 h 113"/>
                <a:gd name="T6" fmla="*/ 20 w 33"/>
                <a:gd name="T7" fmla="*/ 78 h 113"/>
                <a:gd name="T8" fmla="*/ 22 w 33"/>
                <a:gd name="T9" fmla="*/ 70 h 113"/>
                <a:gd name="T10" fmla="*/ 22 w 33"/>
                <a:gd name="T11" fmla="*/ 62 h 113"/>
                <a:gd name="T12" fmla="*/ 24 w 33"/>
                <a:gd name="T13" fmla="*/ 54 h 113"/>
                <a:gd name="T14" fmla="*/ 24 w 33"/>
                <a:gd name="T15" fmla="*/ 46 h 113"/>
                <a:gd name="T16" fmla="*/ 28 w 33"/>
                <a:gd name="T17" fmla="*/ 38 h 113"/>
                <a:gd name="T18" fmla="*/ 28 w 33"/>
                <a:gd name="T19" fmla="*/ 30 h 113"/>
                <a:gd name="T20" fmla="*/ 28 w 33"/>
                <a:gd name="T21" fmla="*/ 22 h 113"/>
                <a:gd name="T22" fmla="*/ 28 w 33"/>
                <a:gd name="T23" fmla="*/ 14 h 113"/>
                <a:gd name="T24" fmla="*/ 30 w 33"/>
                <a:gd name="T25" fmla="*/ 6 h 113"/>
                <a:gd name="T26" fmla="*/ 28 w 33"/>
                <a:gd name="T27" fmla="*/ 0 h 113"/>
                <a:gd name="T28" fmla="*/ 22 w 33"/>
                <a:gd name="T29" fmla="*/ 4 h 113"/>
                <a:gd name="T30" fmla="*/ 14 w 33"/>
                <a:gd name="T31" fmla="*/ 4 h 113"/>
                <a:gd name="T32" fmla="*/ 8 w 33"/>
                <a:gd name="T33" fmla="*/ 8 h 113"/>
                <a:gd name="T34" fmla="*/ 6 w 33"/>
                <a:gd name="T35" fmla="*/ 16 h 113"/>
                <a:gd name="T36" fmla="*/ 4 w 33"/>
                <a:gd name="T37" fmla="*/ 24 h 113"/>
                <a:gd name="T38" fmla="*/ 4 w 33"/>
                <a:gd name="T39" fmla="*/ 32 h 113"/>
                <a:gd name="T40" fmla="*/ 4 w 33"/>
                <a:gd name="T41" fmla="*/ 40 h 113"/>
                <a:gd name="T42" fmla="*/ 2 w 33"/>
                <a:gd name="T43" fmla="*/ 48 h 113"/>
                <a:gd name="T44" fmla="*/ 0 w 33"/>
                <a:gd name="T45" fmla="*/ 56 h 113"/>
                <a:gd name="T46" fmla="*/ 0 w 33"/>
                <a:gd name="T47" fmla="*/ 64 h 113"/>
                <a:gd name="T48" fmla="*/ 0 w 33"/>
                <a:gd name="T49" fmla="*/ 72 h 113"/>
                <a:gd name="T50" fmla="*/ 2 w 33"/>
                <a:gd name="T51" fmla="*/ 80 h 113"/>
                <a:gd name="T52" fmla="*/ 6 w 33"/>
                <a:gd name="T53" fmla="*/ 88 h 113"/>
                <a:gd name="T54" fmla="*/ 6 w 33"/>
                <a:gd name="T55" fmla="*/ 96 h 113"/>
                <a:gd name="T56" fmla="*/ 4 w 33"/>
                <a:gd name="T57" fmla="*/ 104 h 113"/>
                <a:gd name="T58" fmla="*/ 8 w 33"/>
                <a:gd name="T59" fmla="*/ 112 h 113"/>
                <a:gd name="T60" fmla="*/ 16 w 33"/>
                <a:gd name="T61" fmla="*/ 108 h 113"/>
                <a:gd name="T62" fmla="*/ 12 w 33"/>
                <a:gd name="T63" fmla="*/ 102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"/>
                <a:gd name="T97" fmla="*/ 0 h 113"/>
                <a:gd name="T98" fmla="*/ 33 w 33"/>
                <a:gd name="T99" fmla="*/ 113 h 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" h="113">
                  <a:moveTo>
                    <a:pt x="12" y="102"/>
                  </a:moveTo>
                  <a:lnTo>
                    <a:pt x="16" y="102"/>
                  </a:lnTo>
                  <a:lnTo>
                    <a:pt x="18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20" y="78"/>
                  </a:lnTo>
                  <a:lnTo>
                    <a:pt x="20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8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0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4" y="84"/>
                  </a:lnTo>
                  <a:lnTo>
                    <a:pt x="6" y="88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4" y="100"/>
                  </a:lnTo>
                  <a:lnTo>
                    <a:pt x="4" y="104"/>
                  </a:lnTo>
                  <a:lnTo>
                    <a:pt x="6" y="108"/>
                  </a:lnTo>
                  <a:lnTo>
                    <a:pt x="8" y="112"/>
                  </a:lnTo>
                  <a:lnTo>
                    <a:pt x="12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2" y="10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123"/>
            <p:cNvSpPr>
              <a:spLocks/>
            </p:cNvSpPr>
            <p:nvPr/>
          </p:nvSpPr>
          <p:spPr bwMode="auto">
            <a:xfrm>
              <a:off x="412" y="3890"/>
              <a:ext cx="171" cy="103"/>
            </a:xfrm>
            <a:custGeom>
              <a:avLst/>
              <a:gdLst>
                <a:gd name="T0" fmla="*/ 12 w 171"/>
                <a:gd name="T1" fmla="*/ 18 h 103"/>
                <a:gd name="T2" fmla="*/ 20 w 171"/>
                <a:gd name="T3" fmla="*/ 14 h 103"/>
                <a:gd name="T4" fmla="*/ 30 w 171"/>
                <a:gd name="T5" fmla="*/ 12 h 103"/>
                <a:gd name="T6" fmla="*/ 42 w 171"/>
                <a:gd name="T7" fmla="*/ 6 h 103"/>
                <a:gd name="T8" fmla="*/ 60 w 171"/>
                <a:gd name="T9" fmla="*/ 4 h 103"/>
                <a:gd name="T10" fmla="*/ 84 w 171"/>
                <a:gd name="T11" fmla="*/ 0 h 103"/>
                <a:gd name="T12" fmla="*/ 104 w 171"/>
                <a:gd name="T13" fmla="*/ 0 h 103"/>
                <a:gd name="T14" fmla="*/ 120 w 171"/>
                <a:gd name="T15" fmla="*/ 0 h 103"/>
                <a:gd name="T16" fmla="*/ 132 w 171"/>
                <a:gd name="T17" fmla="*/ 4 h 103"/>
                <a:gd name="T18" fmla="*/ 142 w 171"/>
                <a:gd name="T19" fmla="*/ 10 h 103"/>
                <a:gd name="T20" fmla="*/ 154 w 171"/>
                <a:gd name="T21" fmla="*/ 18 h 103"/>
                <a:gd name="T22" fmla="*/ 164 w 171"/>
                <a:gd name="T23" fmla="*/ 26 h 103"/>
                <a:gd name="T24" fmla="*/ 170 w 171"/>
                <a:gd name="T25" fmla="*/ 34 h 103"/>
                <a:gd name="T26" fmla="*/ 170 w 171"/>
                <a:gd name="T27" fmla="*/ 42 h 103"/>
                <a:gd name="T28" fmla="*/ 170 w 171"/>
                <a:gd name="T29" fmla="*/ 58 h 103"/>
                <a:gd name="T30" fmla="*/ 168 w 171"/>
                <a:gd name="T31" fmla="*/ 72 h 103"/>
                <a:gd name="T32" fmla="*/ 164 w 171"/>
                <a:gd name="T33" fmla="*/ 82 h 103"/>
                <a:gd name="T34" fmla="*/ 162 w 171"/>
                <a:gd name="T35" fmla="*/ 90 h 103"/>
                <a:gd name="T36" fmla="*/ 154 w 171"/>
                <a:gd name="T37" fmla="*/ 98 h 103"/>
                <a:gd name="T38" fmla="*/ 142 w 171"/>
                <a:gd name="T39" fmla="*/ 102 h 103"/>
                <a:gd name="T40" fmla="*/ 130 w 171"/>
                <a:gd name="T41" fmla="*/ 102 h 103"/>
                <a:gd name="T42" fmla="*/ 120 w 171"/>
                <a:gd name="T43" fmla="*/ 102 h 103"/>
                <a:gd name="T44" fmla="*/ 104 w 171"/>
                <a:gd name="T45" fmla="*/ 100 h 103"/>
                <a:gd name="T46" fmla="*/ 94 w 171"/>
                <a:gd name="T47" fmla="*/ 96 h 103"/>
                <a:gd name="T48" fmla="*/ 80 w 171"/>
                <a:gd name="T49" fmla="*/ 90 h 103"/>
                <a:gd name="T50" fmla="*/ 72 w 171"/>
                <a:gd name="T51" fmla="*/ 84 h 103"/>
                <a:gd name="T52" fmla="*/ 62 w 171"/>
                <a:gd name="T53" fmla="*/ 78 h 103"/>
                <a:gd name="T54" fmla="*/ 50 w 171"/>
                <a:gd name="T55" fmla="*/ 72 h 103"/>
                <a:gd name="T56" fmla="*/ 38 w 171"/>
                <a:gd name="T57" fmla="*/ 66 h 103"/>
                <a:gd name="T58" fmla="*/ 30 w 171"/>
                <a:gd name="T59" fmla="*/ 60 h 103"/>
                <a:gd name="T60" fmla="*/ 22 w 171"/>
                <a:gd name="T61" fmla="*/ 52 h 103"/>
                <a:gd name="T62" fmla="*/ 10 w 171"/>
                <a:gd name="T63" fmla="*/ 46 h 103"/>
                <a:gd name="T64" fmla="*/ 2 w 171"/>
                <a:gd name="T65" fmla="*/ 44 h 103"/>
                <a:gd name="T66" fmla="*/ 0 w 171"/>
                <a:gd name="T67" fmla="*/ 36 h 103"/>
                <a:gd name="T68" fmla="*/ 6 w 171"/>
                <a:gd name="T69" fmla="*/ 30 h 103"/>
                <a:gd name="T70" fmla="*/ 14 w 171"/>
                <a:gd name="T71" fmla="*/ 24 h 103"/>
                <a:gd name="T72" fmla="*/ 22 w 171"/>
                <a:gd name="T73" fmla="*/ 18 h 103"/>
                <a:gd name="T74" fmla="*/ 28 w 171"/>
                <a:gd name="T75" fmla="*/ 12 h 103"/>
                <a:gd name="T76" fmla="*/ 28 w 171"/>
                <a:gd name="T77" fmla="*/ 4 h 103"/>
                <a:gd name="T78" fmla="*/ 36 w 171"/>
                <a:gd name="T79" fmla="*/ 14 h 103"/>
                <a:gd name="T80" fmla="*/ 26 w 171"/>
                <a:gd name="T81" fmla="*/ 2 h 1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"/>
                <a:gd name="T124" fmla="*/ 0 h 103"/>
                <a:gd name="T125" fmla="*/ 171 w 171"/>
                <a:gd name="T126" fmla="*/ 103 h 1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" h="103">
                  <a:moveTo>
                    <a:pt x="4" y="20"/>
                  </a:moveTo>
                  <a:lnTo>
                    <a:pt x="12" y="18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52" y="6"/>
                  </a:lnTo>
                  <a:lnTo>
                    <a:pt x="60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2"/>
                  </a:lnTo>
                  <a:lnTo>
                    <a:pt x="132" y="4"/>
                  </a:lnTo>
                  <a:lnTo>
                    <a:pt x="138" y="6"/>
                  </a:lnTo>
                  <a:lnTo>
                    <a:pt x="142" y="10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60" y="22"/>
                  </a:lnTo>
                  <a:lnTo>
                    <a:pt x="164" y="26"/>
                  </a:lnTo>
                  <a:lnTo>
                    <a:pt x="168" y="28"/>
                  </a:lnTo>
                  <a:lnTo>
                    <a:pt x="170" y="34"/>
                  </a:lnTo>
                  <a:lnTo>
                    <a:pt x="170" y="38"/>
                  </a:lnTo>
                  <a:lnTo>
                    <a:pt x="170" y="42"/>
                  </a:lnTo>
                  <a:lnTo>
                    <a:pt x="170" y="50"/>
                  </a:lnTo>
                  <a:lnTo>
                    <a:pt x="170" y="58"/>
                  </a:lnTo>
                  <a:lnTo>
                    <a:pt x="170" y="66"/>
                  </a:lnTo>
                  <a:lnTo>
                    <a:pt x="168" y="72"/>
                  </a:lnTo>
                  <a:lnTo>
                    <a:pt x="166" y="78"/>
                  </a:lnTo>
                  <a:lnTo>
                    <a:pt x="164" y="82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92"/>
                  </a:lnTo>
                  <a:lnTo>
                    <a:pt x="154" y="98"/>
                  </a:lnTo>
                  <a:lnTo>
                    <a:pt x="150" y="100"/>
                  </a:lnTo>
                  <a:lnTo>
                    <a:pt x="142" y="102"/>
                  </a:lnTo>
                  <a:lnTo>
                    <a:pt x="136" y="102"/>
                  </a:lnTo>
                  <a:lnTo>
                    <a:pt x="130" y="102"/>
                  </a:lnTo>
                  <a:lnTo>
                    <a:pt x="124" y="102"/>
                  </a:lnTo>
                  <a:lnTo>
                    <a:pt x="120" y="102"/>
                  </a:lnTo>
                  <a:lnTo>
                    <a:pt x="110" y="102"/>
                  </a:lnTo>
                  <a:lnTo>
                    <a:pt x="104" y="100"/>
                  </a:lnTo>
                  <a:lnTo>
                    <a:pt x="98" y="98"/>
                  </a:lnTo>
                  <a:lnTo>
                    <a:pt x="94" y="96"/>
                  </a:lnTo>
                  <a:lnTo>
                    <a:pt x="86" y="92"/>
                  </a:lnTo>
                  <a:lnTo>
                    <a:pt x="80" y="90"/>
                  </a:lnTo>
                  <a:lnTo>
                    <a:pt x="76" y="88"/>
                  </a:lnTo>
                  <a:lnTo>
                    <a:pt x="72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4" y="74"/>
                  </a:lnTo>
                  <a:lnTo>
                    <a:pt x="50" y="72"/>
                  </a:lnTo>
                  <a:lnTo>
                    <a:pt x="44" y="70"/>
                  </a:lnTo>
                  <a:lnTo>
                    <a:pt x="38" y="66"/>
                  </a:lnTo>
                  <a:lnTo>
                    <a:pt x="34" y="62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2" y="52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6" y="30"/>
                  </a:lnTo>
                  <a:lnTo>
                    <a:pt x="10" y="26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36" y="14"/>
                  </a:lnTo>
                  <a:lnTo>
                    <a:pt x="28" y="12"/>
                  </a:lnTo>
                  <a:lnTo>
                    <a:pt x="26" y="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124"/>
            <p:cNvSpPr>
              <a:spLocks/>
            </p:cNvSpPr>
            <p:nvPr/>
          </p:nvSpPr>
          <p:spPr bwMode="auto">
            <a:xfrm>
              <a:off x="1848" y="3310"/>
              <a:ext cx="21" cy="31"/>
            </a:xfrm>
            <a:custGeom>
              <a:avLst/>
              <a:gdLst>
                <a:gd name="T0" fmla="*/ 18 w 21"/>
                <a:gd name="T1" fmla="*/ 4 h 31"/>
                <a:gd name="T2" fmla="*/ 16 w 21"/>
                <a:gd name="T3" fmla="*/ 8 h 31"/>
                <a:gd name="T4" fmla="*/ 16 w 21"/>
                <a:gd name="T5" fmla="*/ 12 h 31"/>
                <a:gd name="T6" fmla="*/ 12 w 21"/>
                <a:gd name="T7" fmla="*/ 16 h 31"/>
                <a:gd name="T8" fmla="*/ 12 w 21"/>
                <a:gd name="T9" fmla="*/ 20 h 31"/>
                <a:gd name="T10" fmla="*/ 14 w 21"/>
                <a:gd name="T11" fmla="*/ 16 h 31"/>
                <a:gd name="T12" fmla="*/ 16 w 21"/>
                <a:gd name="T13" fmla="*/ 12 h 31"/>
                <a:gd name="T14" fmla="*/ 16 w 21"/>
                <a:gd name="T15" fmla="*/ 16 h 31"/>
                <a:gd name="T16" fmla="*/ 14 w 21"/>
                <a:gd name="T17" fmla="*/ 20 h 31"/>
                <a:gd name="T18" fmla="*/ 16 w 21"/>
                <a:gd name="T19" fmla="*/ 16 h 31"/>
                <a:gd name="T20" fmla="*/ 16 w 21"/>
                <a:gd name="T21" fmla="*/ 20 h 31"/>
                <a:gd name="T22" fmla="*/ 18 w 21"/>
                <a:gd name="T23" fmla="*/ 16 h 31"/>
                <a:gd name="T24" fmla="*/ 14 w 21"/>
                <a:gd name="T25" fmla="*/ 18 h 31"/>
                <a:gd name="T26" fmla="*/ 12 w 21"/>
                <a:gd name="T27" fmla="*/ 14 h 31"/>
                <a:gd name="T28" fmla="*/ 8 w 21"/>
                <a:gd name="T29" fmla="*/ 20 h 31"/>
                <a:gd name="T30" fmla="*/ 6 w 21"/>
                <a:gd name="T31" fmla="*/ 24 h 31"/>
                <a:gd name="T32" fmla="*/ 2 w 21"/>
                <a:gd name="T33" fmla="*/ 30 h 31"/>
                <a:gd name="T34" fmla="*/ 2 w 21"/>
                <a:gd name="T35" fmla="*/ 24 h 31"/>
                <a:gd name="T36" fmla="*/ 4 w 21"/>
                <a:gd name="T37" fmla="*/ 20 h 31"/>
                <a:gd name="T38" fmla="*/ 6 w 21"/>
                <a:gd name="T39" fmla="*/ 16 h 31"/>
                <a:gd name="T40" fmla="*/ 4 w 21"/>
                <a:gd name="T41" fmla="*/ 20 h 31"/>
                <a:gd name="T42" fmla="*/ 4 w 21"/>
                <a:gd name="T43" fmla="*/ 24 h 31"/>
                <a:gd name="T44" fmla="*/ 6 w 21"/>
                <a:gd name="T45" fmla="*/ 20 h 31"/>
                <a:gd name="T46" fmla="*/ 8 w 21"/>
                <a:gd name="T47" fmla="*/ 16 h 31"/>
                <a:gd name="T48" fmla="*/ 12 w 21"/>
                <a:gd name="T49" fmla="*/ 12 h 31"/>
                <a:gd name="T50" fmla="*/ 14 w 21"/>
                <a:gd name="T51" fmla="*/ 8 h 31"/>
                <a:gd name="T52" fmla="*/ 12 w 21"/>
                <a:gd name="T53" fmla="*/ 14 h 31"/>
                <a:gd name="T54" fmla="*/ 10 w 21"/>
                <a:gd name="T55" fmla="*/ 18 h 31"/>
                <a:gd name="T56" fmla="*/ 10 w 21"/>
                <a:gd name="T57" fmla="*/ 12 h 31"/>
                <a:gd name="T58" fmla="*/ 12 w 21"/>
                <a:gd name="T59" fmla="*/ 8 h 31"/>
                <a:gd name="T60" fmla="*/ 10 w 21"/>
                <a:gd name="T61" fmla="*/ 12 h 31"/>
                <a:gd name="T62" fmla="*/ 8 w 21"/>
                <a:gd name="T63" fmla="*/ 16 h 31"/>
                <a:gd name="T64" fmla="*/ 6 w 21"/>
                <a:gd name="T65" fmla="*/ 20 h 31"/>
                <a:gd name="T66" fmla="*/ 6 w 21"/>
                <a:gd name="T67" fmla="*/ 16 h 31"/>
                <a:gd name="T68" fmla="*/ 6 w 21"/>
                <a:gd name="T69" fmla="*/ 12 h 31"/>
                <a:gd name="T70" fmla="*/ 10 w 21"/>
                <a:gd name="T71" fmla="*/ 8 h 31"/>
                <a:gd name="T72" fmla="*/ 10 w 21"/>
                <a:gd name="T73" fmla="*/ 4 h 31"/>
                <a:gd name="T74" fmla="*/ 10 w 21"/>
                <a:gd name="T75" fmla="*/ 8 h 31"/>
                <a:gd name="T76" fmla="*/ 8 w 21"/>
                <a:gd name="T77" fmla="*/ 12 h 31"/>
                <a:gd name="T78" fmla="*/ 6 w 21"/>
                <a:gd name="T79" fmla="*/ 16 h 31"/>
                <a:gd name="T80" fmla="*/ 6 w 21"/>
                <a:gd name="T81" fmla="*/ 20 h 31"/>
                <a:gd name="T82" fmla="*/ 10 w 21"/>
                <a:gd name="T83" fmla="*/ 14 h 31"/>
                <a:gd name="T84" fmla="*/ 12 w 21"/>
                <a:gd name="T85" fmla="*/ 8 h 31"/>
                <a:gd name="T86" fmla="*/ 16 w 21"/>
                <a:gd name="T87" fmla="*/ 6 h 31"/>
                <a:gd name="T88" fmla="*/ 16 w 21"/>
                <a:gd name="T89" fmla="*/ 2 h 31"/>
                <a:gd name="T90" fmla="*/ 20 w 21"/>
                <a:gd name="T91" fmla="*/ 0 h 31"/>
                <a:gd name="T92" fmla="*/ 20 w 21"/>
                <a:gd name="T93" fmla="*/ 4 h 31"/>
                <a:gd name="T94" fmla="*/ 20 w 21"/>
                <a:gd name="T95" fmla="*/ 8 h 31"/>
                <a:gd name="T96" fmla="*/ 18 w 21"/>
                <a:gd name="T97" fmla="*/ 12 h 31"/>
                <a:gd name="T98" fmla="*/ 16 w 21"/>
                <a:gd name="T99" fmla="*/ 16 h 31"/>
                <a:gd name="T100" fmla="*/ 14 w 21"/>
                <a:gd name="T101" fmla="*/ 20 h 31"/>
                <a:gd name="T102" fmla="*/ 12 w 21"/>
                <a:gd name="T103" fmla="*/ 24 h 31"/>
                <a:gd name="T104" fmla="*/ 10 w 21"/>
                <a:gd name="T105" fmla="*/ 20 h 31"/>
                <a:gd name="T106" fmla="*/ 10 w 21"/>
                <a:gd name="T107" fmla="*/ 16 h 31"/>
                <a:gd name="T108" fmla="*/ 12 w 21"/>
                <a:gd name="T109" fmla="*/ 12 h 31"/>
                <a:gd name="T110" fmla="*/ 12 w 21"/>
                <a:gd name="T111" fmla="*/ 8 h 31"/>
                <a:gd name="T112" fmla="*/ 8 w 21"/>
                <a:gd name="T113" fmla="*/ 10 h 31"/>
                <a:gd name="T114" fmla="*/ 6 w 21"/>
                <a:gd name="T115" fmla="*/ 14 h 31"/>
                <a:gd name="T116" fmla="*/ 4 w 21"/>
                <a:gd name="T117" fmla="*/ 18 h 31"/>
                <a:gd name="T118" fmla="*/ 2 w 21"/>
                <a:gd name="T119" fmla="*/ 22 h 31"/>
                <a:gd name="T120" fmla="*/ 0 w 21"/>
                <a:gd name="T121" fmla="*/ 26 h 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"/>
                <a:gd name="T184" fmla="*/ 0 h 31"/>
                <a:gd name="T185" fmla="*/ 21 w 21"/>
                <a:gd name="T186" fmla="*/ 31 h 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" h="31">
                  <a:moveTo>
                    <a:pt x="18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125"/>
            <p:cNvSpPr>
              <a:spLocks/>
            </p:cNvSpPr>
            <p:nvPr/>
          </p:nvSpPr>
          <p:spPr bwMode="auto">
            <a:xfrm>
              <a:off x="1822" y="3286"/>
              <a:ext cx="23" cy="39"/>
            </a:xfrm>
            <a:custGeom>
              <a:avLst/>
              <a:gdLst>
                <a:gd name="T0" fmla="*/ 20 w 23"/>
                <a:gd name="T1" fmla="*/ 0 h 39"/>
                <a:gd name="T2" fmla="*/ 20 w 23"/>
                <a:gd name="T3" fmla="*/ 4 h 39"/>
                <a:gd name="T4" fmla="*/ 20 w 23"/>
                <a:gd name="T5" fmla="*/ 8 h 39"/>
                <a:gd name="T6" fmla="*/ 18 w 23"/>
                <a:gd name="T7" fmla="*/ 12 h 39"/>
                <a:gd name="T8" fmla="*/ 16 w 23"/>
                <a:gd name="T9" fmla="*/ 16 h 39"/>
                <a:gd name="T10" fmla="*/ 14 w 23"/>
                <a:gd name="T11" fmla="*/ 20 h 39"/>
                <a:gd name="T12" fmla="*/ 12 w 23"/>
                <a:gd name="T13" fmla="*/ 24 h 39"/>
                <a:gd name="T14" fmla="*/ 10 w 23"/>
                <a:gd name="T15" fmla="*/ 28 h 39"/>
                <a:gd name="T16" fmla="*/ 10 w 23"/>
                <a:gd name="T17" fmla="*/ 32 h 39"/>
                <a:gd name="T18" fmla="*/ 8 w 23"/>
                <a:gd name="T19" fmla="*/ 36 h 39"/>
                <a:gd name="T20" fmla="*/ 4 w 23"/>
                <a:gd name="T21" fmla="*/ 38 h 39"/>
                <a:gd name="T22" fmla="*/ 2 w 23"/>
                <a:gd name="T23" fmla="*/ 34 h 39"/>
                <a:gd name="T24" fmla="*/ 0 w 23"/>
                <a:gd name="T25" fmla="*/ 30 h 39"/>
                <a:gd name="T26" fmla="*/ 0 w 23"/>
                <a:gd name="T27" fmla="*/ 26 h 39"/>
                <a:gd name="T28" fmla="*/ 4 w 23"/>
                <a:gd name="T29" fmla="*/ 24 h 39"/>
                <a:gd name="T30" fmla="*/ 8 w 23"/>
                <a:gd name="T31" fmla="*/ 20 h 39"/>
                <a:gd name="T32" fmla="*/ 12 w 23"/>
                <a:gd name="T33" fmla="*/ 18 h 39"/>
                <a:gd name="T34" fmla="*/ 12 w 23"/>
                <a:gd name="T35" fmla="*/ 14 h 39"/>
                <a:gd name="T36" fmla="*/ 12 w 23"/>
                <a:gd name="T37" fmla="*/ 10 h 39"/>
                <a:gd name="T38" fmla="*/ 12 w 23"/>
                <a:gd name="T39" fmla="*/ 6 h 39"/>
                <a:gd name="T40" fmla="*/ 12 w 23"/>
                <a:gd name="T41" fmla="*/ 10 h 39"/>
                <a:gd name="T42" fmla="*/ 12 w 23"/>
                <a:gd name="T43" fmla="*/ 14 h 39"/>
                <a:gd name="T44" fmla="*/ 10 w 23"/>
                <a:gd name="T45" fmla="*/ 18 h 39"/>
                <a:gd name="T46" fmla="*/ 8 w 23"/>
                <a:gd name="T47" fmla="*/ 22 h 39"/>
                <a:gd name="T48" fmla="*/ 8 w 23"/>
                <a:gd name="T49" fmla="*/ 26 h 39"/>
                <a:gd name="T50" fmla="*/ 8 w 23"/>
                <a:gd name="T51" fmla="*/ 30 h 39"/>
                <a:gd name="T52" fmla="*/ 8 w 23"/>
                <a:gd name="T53" fmla="*/ 34 h 39"/>
                <a:gd name="T54" fmla="*/ 4 w 23"/>
                <a:gd name="T55" fmla="*/ 32 h 39"/>
                <a:gd name="T56" fmla="*/ 6 w 23"/>
                <a:gd name="T57" fmla="*/ 28 h 39"/>
                <a:gd name="T58" fmla="*/ 10 w 23"/>
                <a:gd name="T59" fmla="*/ 24 h 39"/>
                <a:gd name="T60" fmla="*/ 14 w 23"/>
                <a:gd name="T61" fmla="*/ 22 h 39"/>
                <a:gd name="T62" fmla="*/ 16 w 23"/>
                <a:gd name="T63" fmla="*/ 18 h 39"/>
                <a:gd name="T64" fmla="*/ 20 w 23"/>
                <a:gd name="T65" fmla="*/ 14 h 39"/>
                <a:gd name="T66" fmla="*/ 22 w 23"/>
                <a:gd name="T67" fmla="*/ 10 h 39"/>
                <a:gd name="T68" fmla="*/ 18 w 23"/>
                <a:gd name="T69" fmla="*/ 8 h 39"/>
                <a:gd name="T70" fmla="*/ 18 w 23"/>
                <a:gd name="T71" fmla="*/ 12 h 39"/>
                <a:gd name="T72" fmla="*/ 16 w 23"/>
                <a:gd name="T73" fmla="*/ 16 h 39"/>
                <a:gd name="T74" fmla="*/ 14 w 23"/>
                <a:gd name="T75" fmla="*/ 2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"/>
                <a:gd name="T115" fmla="*/ 0 h 39"/>
                <a:gd name="T116" fmla="*/ 23 w 23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" h="39">
                  <a:moveTo>
                    <a:pt x="20" y="0"/>
                  </a:moveTo>
                  <a:lnTo>
                    <a:pt x="20" y="4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2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66" name="Group 126"/>
            <p:cNvGrpSpPr>
              <a:grpSpLocks/>
            </p:cNvGrpSpPr>
            <p:nvPr/>
          </p:nvGrpSpPr>
          <p:grpSpPr bwMode="auto">
            <a:xfrm>
              <a:off x="2372" y="3451"/>
              <a:ext cx="295" cy="409"/>
              <a:chOff x="2372" y="3451"/>
              <a:chExt cx="295" cy="409"/>
            </a:xfrm>
          </p:grpSpPr>
          <p:sp>
            <p:nvSpPr>
              <p:cNvPr id="23680" name="Rectangle 127"/>
              <p:cNvSpPr>
                <a:spLocks noChangeArrowheads="1"/>
              </p:cNvSpPr>
              <p:nvPr/>
            </p:nvSpPr>
            <p:spPr bwMode="auto">
              <a:xfrm rot="1260000">
                <a:off x="2561" y="3489"/>
                <a:ext cx="52" cy="244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100000">
                    <a:srgbClr val="618FFD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1" name="Rectangle 128"/>
              <p:cNvSpPr>
                <a:spLocks noChangeArrowheads="1"/>
              </p:cNvSpPr>
              <p:nvPr/>
            </p:nvSpPr>
            <p:spPr bwMode="auto">
              <a:xfrm>
                <a:off x="2372" y="3834"/>
                <a:ext cx="292" cy="2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2" name="Rectangle 129"/>
              <p:cNvSpPr>
                <a:spLocks noChangeArrowheads="1"/>
              </p:cNvSpPr>
              <p:nvPr/>
            </p:nvSpPr>
            <p:spPr bwMode="auto">
              <a:xfrm>
                <a:off x="2632" y="3650"/>
                <a:ext cx="32" cy="1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3" name="Oval 130"/>
              <p:cNvSpPr>
                <a:spLocks noChangeArrowheads="1"/>
              </p:cNvSpPr>
              <p:nvPr/>
            </p:nvSpPr>
            <p:spPr bwMode="auto">
              <a:xfrm>
                <a:off x="2572" y="3616"/>
                <a:ext cx="72" cy="59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Rectangle 131"/>
              <p:cNvSpPr>
                <a:spLocks noChangeArrowheads="1"/>
              </p:cNvSpPr>
              <p:nvPr/>
            </p:nvSpPr>
            <p:spPr bwMode="auto">
              <a:xfrm rot="1080000">
                <a:off x="2452" y="3753"/>
                <a:ext cx="132" cy="9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5" name="Rectangle 132"/>
              <p:cNvSpPr>
                <a:spLocks noChangeArrowheads="1"/>
              </p:cNvSpPr>
              <p:nvPr/>
            </p:nvSpPr>
            <p:spPr bwMode="auto">
              <a:xfrm>
                <a:off x="2512" y="3767"/>
                <a:ext cx="12" cy="76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6" name="Rectangle 133"/>
              <p:cNvSpPr>
                <a:spLocks noChangeArrowheads="1"/>
              </p:cNvSpPr>
              <p:nvPr/>
            </p:nvSpPr>
            <p:spPr bwMode="auto">
              <a:xfrm rot="1200000">
                <a:off x="2635" y="3451"/>
                <a:ext cx="32" cy="42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100000" t="10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67" name="Rectangle 134"/>
            <p:cNvSpPr>
              <a:spLocks noChangeArrowheads="1"/>
            </p:cNvSpPr>
            <p:nvPr/>
          </p:nvSpPr>
          <p:spPr bwMode="auto">
            <a:xfrm>
              <a:off x="671" y="1870"/>
              <a:ext cx="1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 baseline="0">
                  <a:latin typeface="Times" charset="0"/>
                </a:rPr>
                <a:t>/</a:t>
              </a:r>
            </a:p>
          </p:txBody>
        </p:sp>
        <p:sp>
          <p:nvSpPr>
            <p:cNvPr id="23668" name="Line 135"/>
            <p:cNvSpPr>
              <a:spLocks noChangeShapeType="1"/>
            </p:cNvSpPr>
            <p:nvPr/>
          </p:nvSpPr>
          <p:spPr bwMode="auto">
            <a:xfrm>
              <a:off x="103" y="3785"/>
              <a:ext cx="1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9" name="Line 136"/>
            <p:cNvSpPr>
              <a:spLocks noChangeShapeType="1"/>
            </p:cNvSpPr>
            <p:nvPr/>
          </p:nvSpPr>
          <p:spPr bwMode="auto">
            <a:xfrm>
              <a:off x="4393" y="385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Rectangle 137"/>
            <p:cNvSpPr>
              <a:spLocks noChangeArrowheads="1"/>
            </p:cNvSpPr>
            <p:nvPr/>
          </p:nvSpPr>
          <p:spPr bwMode="auto">
            <a:xfrm>
              <a:off x="4673" y="4081"/>
              <a:ext cx="88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aseline="0">
                  <a:latin typeface="Times" charset="0"/>
                </a:rPr>
                <a:t>©TBBBI</a:t>
              </a:r>
            </a:p>
          </p:txBody>
        </p:sp>
        <p:sp>
          <p:nvSpPr>
            <p:cNvPr id="23671" name="Line 138"/>
            <p:cNvSpPr>
              <a:spLocks noChangeShapeType="1"/>
            </p:cNvSpPr>
            <p:nvPr/>
          </p:nvSpPr>
          <p:spPr bwMode="auto">
            <a:xfrm>
              <a:off x="3183" y="367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2" name="Line 139"/>
            <p:cNvSpPr>
              <a:spLocks noChangeShapeType="1"/>
            </p:cNvSpPr>
            <p:nvPr/>
          </p:nvSpPr>
          <p:spPr bwMode="auto">
            <a:xfrm>
              <a:off x="3183" y="383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" name="Rectangle 140"/>
            <p:cNvSpPr>
              <a:spLocks noChangeArrowheads="1"/>
            </p:cNvSpPr>
            <p:nvPr/>
          </p:nvSpPr>
          <p:spPr bwMode="auto">
            <a:xfrm>
              <a:off x="3007" y="3524"/>
              <a:ext cx="1288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 b="1" baseline="0">
                  <a:latin typeface="Lucida Handwriting" charset="0"/>
                </a:rPr>
                <a:t>2 </a:t>
              </a:r>
              <a:endParaRPr lang="en-US" sz="1600" b="1" u="sng" baseline="0">
                <a:latin typeface="Lucida Handwriting" charset="0"/>
              </a:endParaRPr>
            </a:p>
            <a:p>
              <a:r>
                <a:rPr lang="en-US" sz="1600" b="1" baseline="0">
                  <a:latin typeface="Lucida Handwriting" charset="0"/>
                </a:rPr>
                <a:t>1</a:t>
              </a:r>
            </a:p>
          </p:txBody>
        </p:sp>
        <p:sp>
          <p:nvSpPr>
            <p:cNvPr id="23674" name="Rectangle 141"/>
            <p:cNvSpPr>
              <a:spLocks noChangeArrowheads="1"/>
            </p:cNvSpPr>
            <p:nvPr/>
          </p:nvSpPr>
          <p:spPr bwMode="auto">
            <a:xfrm>
              <a:off x="66" y="3793"/>
              <a:ext cx="34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aseline="0">
                <a:latin typeface="Times" charset="0"/>
              </a:endParaRPr>
            </a:p>
          </p:txBody>
        </p:sp>
        <p:sp>
          <p:nvSpPr>
            <p:cNvPr id="23675" name="Rectangle 142"/>
            <p:cNvSpPr>
              <a:spLocks noChangeArrowheads="1"/>
            </p:cNvSpPr>
            <p:nvPr/>
          </p:nvSpPr>
          <p:spPr bwMode="auto">
            <a:xfrm>
              <a:off x="2832" y="1000"/>
              <a:ext cx="49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6" name="Rectangle 143"/>
            <p:cNvSpPr>
              <a:spLocks noChangeArrowheads="1"/>
            </p:cNvSpPr>
            <p:nvPr/>
          </p:nvSpPr>
          <p:spPr bwMode="auto">
            <a:xfrm>
              <a:off x="4549" y="795"/>
              <a:ext cx="400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7" name="Line 144"/>
            <p:cNvSpPr>
              <a:spLocks noChangeShapeType="1"/>
            </p:cNvSpPr>
            <p:nvPr/>
          </p:nvSpPr>
          <p:spPr bwMode="auto">
            <a:xfrm>
              <a:off x="2169" y="329"/>
              <a:ext cx="11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8" name="Text Box 145"/>
            <p:cNvSpPr txBox="1">
              <a:spLocks noChangeArrowheads="1"/>
            </p:cNvSpPr>
            <p:nvPr/>
          </p:nvSpPr>
          <p:spPr bwMode="auto">
            <a:xfrm>
              <a:off x="5104" y="3792"/>
              <a:ext cx="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000" b="1" baseline="0">
                <a:solidFill>
                  <a:srgbClr val="5B5B5B"/>
                </a:solidFill>
              </a:endParaRPr>
            </a:p>
          </p:txBody>
        </p:sp>
        <p:sp>
          <p:nvSpPr>
            <p:cNvPr id="23679" name="Text Box 146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 baseline="-25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 baseline="0"/>
                <a:t>06-06</a:t>
              </a:r>
            </a:p>
          </p:txBody>
        </p:sp>
      </p:grpSp>
      <p:sp>
        <p:nvSpPr>
          <p:cNvPr id="23555" name="Rectangle 151"/>
          <p:cNvSpPr>
            <a:spLocks noChangeArrowheads="1"/>
          </p:cNvSpPr>
          <p:nvPr/>
        </p:nvSpPr>
        <p:spPr bwMode="auto">
          <a:xfrm>
            <a:off x="6940550" y="6289675"/>
            <a:ext cx="2203450" cy="56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152"/>
          <p:cNvSpPr txBox="1">
            <a:spLocks noChangeArrowheads="1"/>
          </p:cNvSpPr>
          <p:nvPr/>
        </p:nvSpPr>
        <p:spPr bwMode="auto">
          <a:xfrm>
            <a:off x="155575" y="643731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baseline="0">
                <a:solidFill>
                  <a:srgbClr val="FFFFFF"/>
                </a:solidFill>
                <a:latin typeface="Arial" charset="0"/>
              </a:rPr>
              <a:t>©2012 TBBMI</a:t>
            </a:r>
          </a:p>
        </p:txBody>
      </p:sp>
      <p:sp>
        <p:nvSpPr>
          <p:cNvPr id="23557" name="Text Box 153"/>
          <p:cNvSpPr txBox="1">
            <a:spLocks noChangeArrowheads="1"/>
          </p:cNvSpPr>
          <p:nvPr/>
        </p:nvSpPr>
        <p:spPr bwMode="auto">
          <a:xfrm>
            <a:off x="8066088" y="6438900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baseline="0">
                <a:solidFill>
                  <a:srgbClr val="FFFFFF"/>
                </a:solidFill>
                <a:latin typeface="Arial" charset="0"/>
              </a:rPr>
              <a:t>06-</a:t>
            </a:r>
          </a:p>
        </p:txBody>
      </p:sp>
      <p:sp>
        <p:nvSpPr>
          <p:cNvPr id="23558" name="Text Box 160"/>
          <p:cNvSpPr txBox="1">
            <a:spLocks noChangeArrowheads="1"/>
          </p:cNvSpPr>
          <p:nvPr/>
        </p:nvSpPr>
        <p:spPr bwMode="auto">
          <a:xfrm>
            <a:off x="463550" y="6411913"/>
            <a:ext cx="9477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 baseline="0">
                <a:latin typeface="Arial" charset="0"/>
              </a:rPr>
              <a:t>© 2012 TBBMI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620000" y="6440488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effectLst>
                  <a:outerShdw blurRad="38100" dist="38100" dir="2700000" algn="tl">
                    <a:srgbClr val="DDDDDD"/>
                  </a:outerShdw>
                </a:effectLst>
              </a:rPr>
              <a:t>9.6.06.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1488" y="644207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effectLst>
                  <a:outerShdw blurRad="38100" dist="38100" dir="2700000" algn="tl">
                    <a:srgbClr val="DDDDDD"/>
                  </a:outerShdw>
                </a:effectLst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271463" y="3771900"/>
            <a:ext cx="3271837" cy="87947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Comic Sans MS" pitchFamily="1" charset="0"/>
                <a:ea typeface="+mn-ea"/>
                <a:cs typeface="+mn-cs"/>
              </a:rPr>
              <a:t>Ayuda para el estudio #18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0" name="Oval 10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55750" y="3711575"/>
            <a:ext cx="5578475" cy="1624013"/>
            <a:chOff x="980" y="2338"/>
            <a:chExt cx="3514" cy="1023"/>
          </a:xfrm>
        </p:grpSpPr>
        <p:grpSp>
          <p:nvGrpSpPr>
            <p:cNvPr id="25614" name="Group 12"/>
            <p:cNvGrpSpPr>
              <a:grpSpLocks/>
            </p:cNvGrpSpPr>
            <p:nvPr/>
          </p:nvGrpSpPr>
          <p:grpSpPr bwMode="auto">
            <a:xfrm>
              <a:off x="980" y="2338"/>
              <a:ext cx="3514" cy="799"/>
              <a:chOff x="980" y="2338"/>
              <a:chExt cx="3514" cy="799"/>
            </a:xfrm>
          </p:grpSpPr>
          <p:grpSp>
            <p:nvGrpSpPr>
              <p:cNvPr id="25616" name="Group 13"/>
              <p:cNvGrpSpPr>
                <a:grpSpLocks/>
              </p:cNvGrpSpPr>
              <p:nvPr/>
            </p:nvGrpSpPr>
            <p:grpSpPr bwMode="auto">
              <a:xfrm>
                <a:off x="980" y="2552"/>
                <a:ext cx="3514" cy="585"/>
                <a:chOff x="980" y="2552"/>
                <a:chExt cx="3514" cy="585"/>
              </a:xfrm>
            </p:grpSpPr>
            <p:sp>
              <p:nvSpPr>
                <p:cNvPr id="327694" name="AutoShape 14"/>
                <p:cNvSpPr>
                  <a:spLocks noChangeArrowheads="1"/>
                </p:cNvSpPr>
                <p:nvPr/>
              </p:nvSpPr>
              <p:spPr bwMode="auto">
                <a:xfrm>
                  <a:off x="3056" y="2867"/>
                  <a:ext cx="1438" cy="270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6600" dir="4521689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695" name="AutoShape 15"/>
                <p:cNvSpPr>
                  <a:spLocks noChangeArrowheads="1"/>
                </p:cNvSpPr>
                <p:nvPr/>
              </p:nvSpPr>
              <p:spPr bwMode="auto">
                <a:xfrm>
                  <a:off x="980" y="2552"/>
                  <a:ext cx="1915" cy="314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6600" dir="4521689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7696" name="Rectangle 16"/>
              <p:cNvSpPr>
                <a:spLocks noChangeArrowheads="1"/>
              </p:cNvSpPr>
              <p:nvPr/>
            </p:nvSpPr>
            <p:spPr bwMode="auto">
              <a:xfrm>
                <a:off x="2103" y="2338"/>
                <a:ext cx="515" cy="7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109952" dir="4183544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7200" b="1" baseline="0">
                    <a:solidFill>
                      <a:srgbClr val="FFFF00"/>
                    </a:solidFill>
                    <a:latin typeface="Times" pitchFamily="1" charset="0"/>
                    <a:ea typeface="+mn-ea"/>
                    <a:cs typeface="+mn-cs"/>
                  </a:rPr>
                  <a:t>4</a:t>
                </a:r>
              </a:p>
            </p:txBody>
          </p:sp>
        </p:grpSp>
        <p:sp>
          <p:nvSpPr>
            <p:cNvPr id="327697" name="Rectangle 17"/>
            <p:cNvSpPr>
              <a:spLocks noChangeArrowheads="1"/>
            </p:cNvSpPr>
            <p:nvPr/>
          </p:nvSpPr>
          <p:spPr bwMode="auto">
            <a:xfrm>
              <a:off x="3449" y="2614"/>
              <a:ext cx="515" cy="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952" dir="4183544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200" b="1" baseline="0">
                  <a:solidFill>
                    <a:srgbClr val="FFFF00"/>
                  </a:solidFill>
                  <a:latin typeface="Times" pitchFamily="1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27698" name="Rectangle 18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526088" y="595313"/>
            <a:ext cx="687387" cy="958850"/>
            <a:chOff x="3446" y="371"/>
            <a:chExt cx="433" cy="604"/>
          </a:xfrm>
        </p:grpSpPr>
        <p:sp>
          <p:nvSpPr>
            <p:cNvPr id="25611" name="Rectangle 20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21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22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27704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27705" name="Text Box 25"/>
          <p:cNvSpPr txBox="1">
            <a:spLocks noChangeArrowheads="1"/>
          </p:cNvSpPr>
          <p:nvPr/>
        </p:nvSpPr>
        <p:spPr bwMode="auto">
          <a:xfrm>
            <a:off x="5875338" y="7127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5609" name="Text Box 26"/>
          <p:cNvSpPr txBox="1">
            <a:spLocks noChangeArrowheads="1"/>
          </p:cNvSpPr>
          <p:nvPr/>
        </p:nvSpPr>
        <p:spPr bwMode="auto">
          <a:xfrm>
            <a:off x="8534400" y="63928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27707" name="Rectangle 27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06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0" grpId="0" animBg="1"/>
      <p:bldP spid="327698" grpId="0" animBg="1"/>
      <p:bldP spid="327704" grpId="0" autoUpdateAnimBg="0"/>
      <p:bldP spid="3277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32000" y="2632075"/>
            <a:ext cx="5981700" cy="2703513"/>
            <a:chOff x="1280" y="1658"/>
            <a:chExt cx="3768" cy="1703"/>
          </a:xfrm>
        </p:grpSpPr>
        <p:sp>
          <p:nvSpPr>
            <p:cNvPr id="27663" name="Rectangle 2"/>
            <p:cNvSpPr>
              <a:spLocks noChangeArrowheads="1"/>
            </p:cNvSpPr>
            <p:nvPr/>
          </p:nvSpPr>
          <p:spPr bwMode="auto">
            <a:xfrm>
              <a:off x="1280" y="2884"/>
              <a:ext cx="5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baseline="0">
                  <a:solidFill>
                    <a:srgbClr val="FFFF00"/>
                  </a:solidFill>
                  <a:latin typeface="Times" charset="0"/>
                </a:rPr>
                <a:t>1</a:t>
              </a:r>
            </a:p>
          </p:txBody>
        </p:sp>
        <p:sp>
          <p:nvSpPr>
            <p:cNvPr id="27664" name="Rectangle 3"/>
            <p:cNvSpPr>
              <a:spLocks noChangeArrowheads="1"/>
            </p:cNvSpPr>
            <p:nvPr/>
          </p:nvSpPr>
          <p:spPr bwMode="auto">
            <a:xfrm>
              <a:off x="1504" y="2301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2</a:t>
              </a:r>
            </a:p>
          </p:txBody>
        </p:sp>
        <p:sp>
          <p:nvSpPr>
            <p:cNvPr id="27665" name="Rectangle 4"/>
            <p:cNvSpPr>
              <a:spLocks noChangeArrowheads="1"/>
            </p:cNvSpPr>
            <p:nvPr/>
          </p:nvSpPr>
          <p:spPr bwMode="auto">
            <a:xfrm>
              <a:off x="2053" y="1825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3</a:t>
              </a:r>
            </a:p>
          </p:txBody>
        </p:sp>
        <p:sp>
          <p:nvSpPr>
            <p:cNvPr id="27666" name="Rectangle 5"/>
            <p:cNvSpPr>
              <a:spLocks noChangeArrowheads="1"/>
            </p:cNvSpPr>
            <p:nvPr/>
          </p:nvSpPr>
          <p:spPr bwMode="auto">
            <a:xfrm>
              <a:off x="2896" y="1658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4</a:t>
              </a:r>
            </a:p>
          </p:txBody>
        </p:sp>
        <p:sp>
          <p:nvSpPr>
            <p:cNvPr id="27667" name="Rectangle 6"/>
            <p:cNvSpPr>
              <a:spLocks noChangeArrowheads="1"/>
            </p:cNvSpPr>
            <p:nvPr/>
          </p:nvSpPr>
          <p:spPr bwMode="auto">
            <a:xfrm>
              <a:off x="3501" y="1850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5</a:t>
              </a:r>
            </a:p>
          </p:txBody>
        </p:sp>
        <p:sp>
          <p:nvSpPr>
            <p:cNvPr id="27668" name="Rectangle 7"/>
            <p:cNvSpPr>
              <a:spLocks noChangeArrowheads="1"/>
            </p:cNvSpPr>
            <p:nvPr/>
          </p:nvSpPr>
          <p:spPr bwMode="auto">
            <a:xfrm>
              <a:off x="3834" y="2132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6</a:t>
              </a:r>
            </a:p>
          </p:txBody>
        </p:sp>
        <p:sp>
          <p:nvSpPr>
            <p:cNvPr id="27669" name="Rectangle 8"/>
            <p:cNvSpPr>
              <a:spLocks noChangeArrowheads="1"/>
            </p:cNvSpPr>
            <p:nvPr/>
          </p:nvSpPr>
          <p:spPr bwMode="auto">
            <a:xfrm>
              <a:off x="4109" y="2576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7</a:t>
              </a:r>
            </a:p>
          </p:txBody>
        </p:sp>
        <p:sp>
          <p:nvSpPr>
            <p:cNvPr id="27670" name="Rectangle 9"/>
            <p:cNvSpPr>
              <a:spLocks noChangeArrowheads="1"/>
            </p:cNvSpPr>
            <p:nvPr/>
          </p:nvSpPr>
          <p:spPr bwMode="auto">
            <a:xfrm>
              <a:off x="4533" y="3036"/>
              <a:ext cx="515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latin typeface="Times" charset="0"/>
                </a:rPr>
                <a:t>8</a:t>
              </a:r>
            </a:p>
          </p:txBody>
        </p:sp>
      </p:grpSp>
      <p:sp>
        <p:nvSpPr>
          <p:cNvPr id="27651" name="Text Box 14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30450" name="Rectangle 18"/>
          <p:cNvSpPr>
            <a:spLocks noChangeArrowheads="1"/>
          </p:cNvSpPr>
          <p:nvPr/>
        </p:nvSpPr>
        <p:spPr bwMode="auto">
          <a:xfrm>
            <a:off x="8093075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07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0451" name="Oval 19"/>
          <p:cNvSpPr>
            <a:spLocks noChangeArrowheads="1"/>
          </p:cNvSpPr>
          <p:nvPr/>
        </p:nvSpPr>
        <p:spPr bwMode="auto">
          <a:xfrm rot="308684">
            <a:off x="1852613" y="4529138"/>
            <a:ext cx="661987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3" name="Oval 21"/>
          <p:cNvSpPr>
            <a:spLocks noChangeArrowheads="1"/>
          </p:cNvSpPr>
          <p:nvPr/>
        </p:nvSpPr>
        <p:spPr bwMode="auto">
          <a:xfrm rot="308684">
            <a:off x="2192338" y="3641725"/>
            <a:ext cx="661987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4" name="Oval 22"/>
          <p:cNvSpPr>
            <a:spLocks noChangeArrowheads="1"/>
          </p:cNvSpPr>
          <p:nvPr/>
        </p:nvSpPr>
        <p:spPr bwMode="auto">
          <a:xfrm rot="308684">
            <a:off x="3084513" y="2895600"/>
            <a:ext cx="661987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5" name="Oval 23"/>
          <p:cNvSpPr>
            <a:spLocks noChangeArrowheads="1"/>
          </p:cNvSpPr>
          <p:nvPr/>
        </p:nvSpPr>
        <p:spPr bwMode="auto">
          <a:xfrm rot="308684">
            <a:off x="4429125" y="2633663"/>
            <a:ext cx="661988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6" name="Oval 24"/>
          <p:cNvSpPr>
            <a:spLocks noChangeArrowheads="1"/>
          </p:cNvSpPr>
          <p:nvPr/>
        </p:nvSpPr>
        <p:spPr bwMode="auto">
          <a:xfrm rot="308684">
            <a:off x="5356225" y="2930525"/>
            <a:ext cx="661988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7" name="Oval 25"/>
          <p:cNvSpPr>
            <a:spLocks noChangeArrowheads="1"/>
          </p:cNvSpPr>
          <p:nvPr/>
        </p:nvSpPr>
        <p:spPr bwMode="auto">
          <a:xfrm rot="308684">
            <a:off x="5937250" y="3386138"/>
            <a:ext cx="661988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8" name="Oval 26"/>
          <p:cNvSpPr>
            <a:spLocks noChangeArrowheads="1"/>
          </p:cNvSpPr>
          <p:nvPr/>
        </p:nvSpPr>
        <p:spPr bwMode="auto">
          <a:xfrm rot="308684">
            <a:off x="6324600" y="4067175"/>
            <a:ext cx="661988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0459" name="Oval 27"/>
          <p:cNvSpPr>
            <a:spLocks noChangeArrowheads="1"/>
          </p:cNvSpPr>
          <p:nvPr/>
        </p:nvSpPr>
        <p:spPr bwMode="auto">
          <a:xfrm rot="308684">
            <a:off x="7004050" y="4792663"/>
            <a:ext cx="661988" cy="5302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7662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51" grpId="0" animBg="1"/>
      <p:bldP spid="530453" grpId="0" animBg="1"/>
      <p:bldP spid="530454" grpId="0" animBg="1"/>
      <p:bldP spid="530455" grpId="0" animBg="1"/>
      <p:bldP spid="530456" grpId="0" animBg="1"/>
      <p:bldP spid="530457" grpId="0" animBg="1"/>
      <p:bldP spid="530458" grpId="0" animBg="1"/>
      <p:bldP spid="5304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2212975" y="3271838"/>
            <a:ext cx="3417888" cy="15763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2595563" y="3632200"/>
            <a:ext cx="3556000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481388" y="3155950"/>
            <a:ext cx="3097212" cy="1125538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4835525" y="2909888"/>
            <a:ext cx="2416175" cy="207803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1" charset="0"/>
              <a:ea typeface="+mn-ea"/>
              <a:cs typeface="+mn-cs"/>
            </a:endParaRPr>
          </a:p>
        </p:txBody>
      </p:sp>
      <p:sp>
        <p:nvSpPr>
          <p:cNvPr id="29710" name="Text Box 23"/>
          <p:cNvSpPr txBox="1">
            <a:spLocks noChangeArrowheads="1"/>
          </p:cNvSpPr>
          <p:nvPr/>
        </p:nvSpPr>
        <p:spPr bwMode="auto">
          <a:xfrm>
            <a:off x="8720138" y="104775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aseline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8091488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08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12" name="Text Box 34"/>
          <p:cNvSpPr txBox="1">
            <a:spLocks noChangeArrowheads="1"/>
          </p:cNvSpPr>
          <p:nvPr/>
        </p:nvSpPr>
        <p:spPr bwMode="auto">
          <a:xfrm>
            <a:off x="8532813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9713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3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Line 7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48" name="Rectangle 16"/>
          <p:cNvSpPr>
            <a:spLocks noChangeArrowheads="1"/>
          </p:cNvSpPr>
          <p:nvPr/>
        </p:nvSpPr>
        <p:spPr bwMode="auto">
          <a:xfrm rot="240000">
            <a:off x="2187575" y="4841875"/>
            <a:ext cx="1254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rgbClr val="21ED11"/>
                </a:solidFill>
                <a:latin typeface="Helvetica BlackOblique" charset="0"/>
              </a:rPr>
              <a:t>La ley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428049" name="Rectangle 17"/>
          <p:cNvSpPr>
            <a:spLocks noChangeArrowheads="1"/>
          </p:cNvSpPr>
          <p:nvPr/>
        </p:nvSpPr>
        <p:spPr bwMode="auto">
          <a:xfrm rot="18254599">
            <a:off x="4615656" y="3239294"/>
            <a:ext cx="1939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baseline="0">
                <a:solidFill>
                  <a:schemeClr val="hlink"/>
                </a:solidFill>
                <a:latin typeface="Helvetica BlackOblique" charset="0"/>
              </a:rPr>
              <a:t>Evangelios</a:t>
            </a:r>
            <a:endParaRPr lang="en-US" sz="1800" b="1" baseline="0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428054" name="Rectangle 22"/>
          <p:cNvSpPr>
            <a:spLocks noChangeArrowheads="1"/>
          </p:cNvSpPr>
          <p:nvPr/>
        </p:nvSpPr>
        <p:spPr bwMode="auto">
          <a:xfrm>
            <a:off x="8094663" y="64389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</a:t>
            </a:r>
            <a:endParaRPr lang="en-US" sz="1000" b="1" baseline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8058" name="Rectangle 26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1</a:t>
            </a:r>
          </a:p>
        </p:txBody>
      </p:sp>
      <p:sp>
        <p:nvSpPr>
          <p:cNvPr id="428059" name="Rectangle 27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2</a:t>
            </a:r>
          </a:p>
        </p:txBody>
      </p:sp>
      <p:sp>
        <p:nvSpPr>
          <p:cNvPr id="428060" name="Rectangle 28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3</a:t>
            </a:r>
          </a:p>
        </p:txBody>
      </p:sp>
      <p:sp>
        <p:nvSpPr>
          <p:cNvPr id="428061" name="Rectangle 29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4</a:t>
            </a:r>
          </a:p>
        </p:txBody>
      </p:sp>
      <p:sp>
        <p:nvSpPr>
          <p:cNvPr id="428062" name="Rectangle 30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5</a:t>
            </a:r>
          </a:p>
        </p:txBody>
      </p:sp>
      <p:sp>
        <p:nvSpPr>
          <p:cNvPr id="428063" name="Rectangle 31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6</a:t>
            </a:r>
          </a:p>
        </p:txBody>
      </p:sp>
      <p:sp>
        <p:nvSpPr>
          <p:cNvPr id="428064" name="Rectangle 32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7</a:t>
            </a:r>
          </a:p>
        </p:txBody>
      </p:sp>
      <p:sp>
        <p:nvSpPr>
          <p:cNvPr id="428065" name="Rectangle 33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>
                <a:solidFill>
                  <a:srgbClr val="FFFF00"/>
                </a:solidFill>
                <a:latin typeface="Times" pitchFamily="1" charset="0"/>
                <a:ea typeface="+mn-ea"/>
                <a:cs typeface="+mn-cs"/>
              </a:rPr>
              <a:t>8</a:t>
            </a:r>
          </a:p>
        </p:txBody>
      </p:sp>
      <p:sp>
        <p:nvSpPr>
          <p:cNvPr id="428070" name="Oval 38"/>
          <p:cNvSpPr>
            <a:spLocks noChangeArrowheads="1"/>
          </p:cNvSpPr>
          <p:nvPr/>
        </p:nvSpPr>
        <p:spPr bwMode="auto">
          <a:xfrm>
            <a:off x="2039938" y="4730750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40"/>
          <p:cNvSpPr txBox="1">
            <a:spLocks noChangeArrowheads="1"/>
          </p:cNvSpPr>
          <p:nvPr/>
        </p:nvSpPr>
        <p:spPr bwMode="auto">
          <a:xfrm>
            <a:off x="8529638" y="63992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baseline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8073" name="Oval 41"/>
          <p:cNvSpPr>
            <a:spLocks noChangeArrowheads="1"/>
          </p:cNvSpPr>
          <p:nvPr/>
        </p:nvSpPr>
        <p:spPr bwMode="auto">
          <a:xfrm rot="-3081029">
            <a:off x="4691063" y="3473450"/>
            <a:ext cx="129381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428067" name="Oval 35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68" name="Oval 36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69" name="Line 37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1" charset="0"/>
                <a:ea typeface="+mn-ea"/>
                <a:cs typeface="+mn-cs"/>
              </a:endParaRPr>
            </a:p>
          </p:txBody>
        </p:sp>
      </p:grpSp>
      <p:sp>
        <p:nvSpPr>
          <p:cNvPr id="428071" name="AutoShape 39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G0" fmla="+- 3723 0 0"/>
              <a:gd name="G1" fmla="+- -11796480 0 0"/>
              <a:gd name="G2" fmla="+- 3723 0 -11796480"/>
              <a:gd name="G3" fmla="+- 10800 0 0"/>
              <a:gd name="G4" fmla="+- 0 0 372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67 0 0"/>
              <a:gd name="G9" fmla="+- 0 0 -11796480"/>
              <a:gd name="G10" fmla="+- 8067 0 2700"/>
              <a:gd name="G11" fmla="cos G10 3723"/>
              <a:gd name="G12" fmla="sin G10 3723"/>
              <a:gd name="G13" fmla="cos 13500 3723"/>
              <a:gd name="G14" fmla="sin 13500 3723"/>
              <a:gd name="G15" fmla="+- G11 10800 0"/>
              <a:gd name="G16" fmla="+- G12 10800 0"/>
              <a:gd name="G17" fmla="+- G13 10800 0"/>
              <a:gd name="G18" fmla="+- G14 10800 0"/>
              <a:gd name="G19" fmla="*/ 8067 1 2"/>
              <a:gd name="G20" fmla="+- G19 5400 0"/>
              <a:gd name="G21" fmla="cos G20 3723"/>
              <a:gd name="G22" fmla="sin G20 3723"/>
              <a:gd name="G23" fmla="+- G21 10800 0"/>
              <a:gd name="G24" fmla="+- G12 G23 G22"/>
              <a:gd name="G25" fmla="+- G22 G23 G11"/>
              <a:gd name="G26" fmla="cos 10800 3723"/>
              <a:gd name="G27" fmla="sin 10800 3723"/>
              <a:gd name="G28" fmla="cos 8067 3723"/>
              <a:gd name="G29" fmla="sin 8067 372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372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67 G39"/>
              <a:gd name="G43" fmla="sin 80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5 w 21600"/>
              <a:gd name="T5" fmla="*/ 0 h 21600"/>
              <a:gd name="T6" fmla="*/ 1365 w 21600"/>
              <a:gd name="T7" fmla="*/ 10799 h 21600"/>
              <a:gd name="T8" fmla="*/ 10804 w 21600"/>
              <a:gd name="T9" fmla="*/ 2733 h 21600"/>
              <a:gd name="T10" fmla="*/ 24299 w 21600"/>
              <a:gd name="T11" fmla="*/ 10813 h 21600"/>
              <a:gd name="T12" fmla="*/ 20229 w 21600"/>
              <a:gd name="T13" fmla="*/ 14876 h 21600"/>
              <a:gd name="T14" fmla="*/ 16166 w 21600"/>
              <a:gd name="T15" fmla="*/ 10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FEF800">
                  <a:gamma/>
                  <a:shade val="0"/>
                  <a:invGamma/>
                </a:srgbClr>
              </a:gs>
              <a:gs pos="50000">
                <a:srgbClr val="FEF800"/>
              </a:gs>
              <a:gs pos="100000">
                <a:srgbClr val="FEF800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46"/>
          <p:cNvSpPr>
            <a:spLocks noChangeArrowheads="1"/>
          </p:cNvSpPr>
          <p:nvPr/>
        </p:nvSpPr>
        <p:spPr bwMode="auto">
          <a:xfrm>
            <a:off x="3308350" y="5559425"/>
            <a:ext cx="1760538" cy="768350"/>
          </a:xfrm>
          <a:prstGeom prst="rect">
            <a:avLst/>
          </a:prstGeom>
          <a:solidFill>
            <a:srgbClr val="00007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8076" name="Text Box 44"/>
          <p:cNvSpPr txBox="1">
            <a:spLocks noChangeArrowheads="1"/>
          </p:cNvSpPr>
          <p:nvPr/>
        </p:nvSpPr>
        <p:spPr bwMode="auto">
          <a:xfrm>
            <a:off x="830263" y="5613400"/>
            <a:ext cx="72532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7928" dir="3347959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 baseline="0">
                <a:solidFill>
                  <a:srgbClr val="FFFF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La</a:t>
            </a:r>
            <a:r>
              <a:rPr lang="es-ES" sz="4000" b="1" i="1" baseline="0">
                <a:solidFill>
                  <a:srgbClr val="FFFF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documentaci</a:t>
            </a:r>
            <a:r>
              <a:rPr lang="en-US" sz="4000" b="1" i="1" baseline="0">
                <a:solidFill>
                  <a:srgbClr val="FFFF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ó</a:t>
            </a:r>
            <a:r>
              <a:rPr lang="es-ES" sz="4000" b="1" i="1" baseline="0">
                <a:solidFill>
                  <a:srgbClr val="FFFF00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n inicial</a:t>
            </a:r>
            <a:endParaRPr lang="en-US" sz="4000" b="1" i="1" baseline="0">
              <a:solidFill>
                <a:srgbClr val="FFFF00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66" name="Text Box 24"/>
          <p:cNvSpPr txBox="1">
            <a:spLocks noChangeArrowheads="1"/>
          </p:cNvSpPr>
          <p:nvPr/>
        </p:nvSpPr>
        <p:spPr bwMode="auto">
          <a:xfrm>
            <a:off x="127000" y="731838"/>
            <a:ext cx="3330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antigua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31767" name="Text Box 25"/>
          <p:cNvSpPr txBox="1">
            <a:spLocks noChangeArrowheads="1"/>
          </p:cNvSpPr>
          <p:nvPr/>
        </p:nvSpPr>
        <p:spPr bwMode="auto">
          <a:xfrm>
            <a:off x="5875338" y="725488"/>
            <a:ext cx="3217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 baseline="-25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latin typeface="Helvetica" charset="0"/>
              </a:rPr>
              <a:t>     La historia               </a:t>
            </a:r>
            <a:r>
              <a:rPr lang="en-US" sz="3200" b="1" i="1" baseline="0">
                <a:solidFill>
                  <a:srgbClr val="62D6AC"/>
                </a:solidFill>
                <a:latin typeface="Helvetica" charset="0"/>
              </a:rPr>
              <a:t>más reciente</a:t>
            </a:r>
            <a:endParaRPr lang="en-US" sz="3200" b="1" baseline="0">
              <a:solidFill>
                <a:srgbClr val="FFFF00"/>
              </a:solidFill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8" grpId="0"/>
      <p:bldP spid="428049" grpId="0" autoUpdateAnimBg="0"/>
      <p:bldP spid="428070" grpId="0" animBg="1"/>
      <p:bldP spid="428073" grpId="0" animBg="1"/>
      <p:bldP spid="428071" grpId="0" animBg="1"/>
      <p:bldP spid="428076" grpId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1806</TotalTime>
  <Pages>20</Pages>
  <Words>2003</Words>
  <Application>Microsoft Macintosh PowerPoint</Application>
  <PresentationFormat>On-screen Show (4:3)</PresentationFormat>
  <Paragraphs>1004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Comic Sans MS</vt:lpstr>
      <vt:lpstr>ＭＳ Ｐゴシック</vt:lpstr>
      <vt:lpstr>Arial</vt:lpstr>
      <vt:lpstr>Times</vt:lpstr>
      <vt:lpstr>Arial Black</vt:lpstr>
      <vt:lpstr>Times New Roman</vt:lpstr>
      <vt:lpstr>Lucida Handwriting</vt:lpstr>
      <vt:lpstr>Helvetica</vt:lpstr>
      <vt:lpstr>Helvetica BlackOblique</vt:lpstr>
      <vt:lpstr>ヒラギノ角ゴ ProN W3</vt:lpstr>
      <vt:lpstr>Zapf Dingbats</vt:lpstr>
      <vt:lpstr>untitled 1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La Biblia…Básicamente • BibleStudyDownloads.org</vt:lpstr>
    </vt:vector>
  </TitlesOfParts>
  <Company>The Bible...Basically Ministries Intl.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E. Fryman</dc:creator>
  <cp:keywords/>
  <dc:description/>
  <cp:lastModifiedBy>Rick Griffith</cp:lastModifiedBy>
  <cp:revision>79</cp:revision>
  <cp:lastPrinted>1999-05-13T17:03:44Z</cp:lastPrinted>
  <dcterms:created xsi:type="dcterms:W3CDTF">2012-08-04T19:38:26Z</dcterms:created>
  <dcterms:modified xsi:type="dcterms:W3CDTF">2016-06-16T11:51:01Z</dcterms:modified>
</cp:coreProperties>
</file>