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23"/>
  </p:notesMasterIdLst>
  <p:handoutMasterIdLst>
    <p:handoutMasterId r:id="rId24"/>
  </p:handoutMasterIdLst>
  <p:sldIdLst>
    <p:sldId id="756" r:id="rId3"/>
    <p:sldId id="755" r:id="rId4"/>
    <p:sldId id="738" r:id="rId5"/>
    <p:sldId id="739" r:id="rId6"/>
    <p:sldId id="740" r:id="rId7"/>
    <p:sldId id="765" r:id="rId8"/>
    <p:sldId id="766" r:id="rId9"/>
    <p:sldId id="767" r:id="rId10"/>
    <p:sldId id="768" r:id="rId11"/>
    <p:sldId id="769" r:id="rId12"/>
    <p:sldId id="770" r:id="rId13"/>
    <p:sldId id="771" r:id="rId14"/>
    <p:sldId id="772" r:id="rId15"/>
    <p:sldId id="773" r:id="rId16"/>
    <p:sldId id="774" r:id="rId17"/>
    <p:sldId id="750" r:id="rId18"/>
    <p:sldId id="752" r:id="rId19"/>
    <p:sldId id="757" r:id="rId20"/>
    <p:sldId id="715" r:id="rId21"/>
    <p:sldId id="775" r:id="rId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b="1" kern="1200">
        <a:solidFill>
          <a:srgbClr val="00DFCA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b="1" kern="1200">
        <a:solidFill>
          <a:srgbClr val="00DFCA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b="1" kern="1200">
        <a:solidFill>
          <a:srgbClr val="00DFCA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b="1" kern="1200">
        <a:solidFill>
          <a:srgbClr val="00DFCA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4DEFE"/>
    <a:srgbClr val="7AFEEE"/>
    <a:srgbClr val="B0DDFE"/>
    <a:srgbClr val="1C1C1C"/>
    <a:srgbClr val="5F5F5F"/>
    <a:srgbClr val="0E0103"/>
    <a:srgbClr val="114FFB"/>
    <a:srgbClr val="FFD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25" d="100"/>
          <a:sy n="25" d="100"/>
        </p:scale>
        <p:origin x="-1688" y="-104"/>
      </p:cViewPr>
      <p:guideLst>
        <p:guide orient="horz" pos="2150"/>
        <p:guide orient="horz" pos="4223"/>
        <p:guide pos="2851"/>
        <p:guide pos="521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3704"/>
    </p:cViewPr>
  </p:sorterViewPr>
  <p:notesViewPr>
    <p:cSldViewPr snapToGrid="0"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D9BB0343-7B50-FF4E-AE03-B6AED13ABCFB}" type="slidenum">
              <a:rPr lang="en-US" sz="1400" b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3939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1C9A1A6D-A81D-8F4A-A94D-A36DBEE70845}" type="slidenum">
              <a:rPr lang="en-US" sz="1400" b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7983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1" charset="-128"/>
        <a:cs typeface="ＭＳ Ｐゴシック" pitchFamily="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ChangeArrowheads="1"/>
          </p:cNvSpPr>
          <p:nvPr>
            <p:ph type="sldImg"/>
          </p:nvPr>
        </p:nvSpPr>
        <p:spPr>
          <a:xfrm>
            <a:off x="838200" y="457200"/>
            <a:ext cx="5181600" cy="3886200"/>
          </a:xfrm>
          <a:solidFill>
            <a:srgbClr val="FFFFFF"/>
          </a:solidFill>
          <a:ln/>
        </p:spPr>
      </p:sp>
      <p:sp>
        <p:nvSpPr>
          <p:cNvPr id="512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6530" tIns="43265" rIns="86530" bIns="43265"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ChangeArrowheads="1"/>
          </p:cNvSpPr>
          <p:nvPr>
            <p:ph type="sldImg"/>
          </p:nvPr>
        </p:nvSpPr>
        <p:spPr>
          <a:xfrm>
            <a:off x="838200" y="457200"/>
            <a:ext cx="5181600" cy="3886200"/>
          </a:xfrm>
          <a:solidFill>
            <a:srgbClr val="FFFFFF"/>
          </a:solidFill>
          <a:ln/>
        </p:spPr>
      </p:sp>
      <p:sp>
        <p:nvSpPr>
          <p:cNvPr id="3993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6530" tIns="43265" rIns="86530" bIns="43265"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20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 smtClean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2" name="Rectangle 3"/>
          <p:cNvSpPr>
            <a:spLocks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0982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4786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166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13494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75209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535299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76175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81686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57302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656430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88111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3595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29486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93036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72445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922881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4776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9979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1984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91315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985716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8329443"/>
      </p:ext>
    </p:extLst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9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036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0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2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3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5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6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7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31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32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3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63" name="Text Box 39"/>
          <p:cNvSpPr txBox="1">
            <a:spLocks noChangeArrowheads="1"/>
          </p:cNvSpPr>
          <p:nvPr userDrawn="1"/>
        </p:nvSpPr>
        <p:spPr bwMode="auto">
          <a:xfrm>
            <a:off x="446088" y="6535738"/>
            <a:ext cx="985837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900" smtClean="0">
                <a:solidFill>
                  <a:srgbClr val="FFFFFF"/>
                </a:solidFill>
              </a:rPr>
              <a:t>© </a:t>
            </a:r>
            <a:r>
              <a:rPr lang="en-US" sz="1000" smtClean="0">
                <a:solidFill>
                  <a:srgbClr val="FFFFFF"/>
                </a:solidFill>
              </a:rPr>
              <a:t>2012</a:t>
            </a:r>
            <a:r>
              <a:rPr lang="en-US" sz="900" smtClean="0">
                <a:solidFill>
                  <a:srgbClr val="FFFFFF"/>
                </a:solidFill>
              </a:rPr>
              <a:t> TBBMI</a:t>
            </a:r>
          </a:p>
        </p:txBody>
      </p:sp>
      <p:sp>
        <p:nvSpPr>
          <p:cNvPr id="1064" name="Rectangle 40"/>
          <p:cNvSpPr>
            <a:spLocks noChangeArrowheads="1"/>
          </p:cNvSpPr>
          <p:nvPr userDrawn="1"/>
        </p:nvSpPr>
        <p:spPr bwMode="auto">
          <a:xfrm>
            <a:off x="7561263" y="6526213"/>
            <a:ext cx="81756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9.6.04SL.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1" charset="-128"/>
          <a:cs typeface="ＭＳ Ｐゴシック" pitchFamily="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" charset="0"/>
          <a:ea typeface="ＭＳ Ｐゴシック" pitchFamily="1" charset="-128"/>
          <a:cs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" charset="0"/>
          <a:ea typeface="ＭＳ Ｐゴシック" pitchFamily="1" charset="-128"/>
          <a:cs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" charset="0"/>
          <a:ea typeface="ＭＳ Ｐゴシック" pitchFamily="1" charset="-128"/>
          <a:cs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" charset="0"/>
          <a:ea typeface="ＭＳ Ｐゴシック" pitchFamily="1" charset="-128"/>
          <a:cs typeface="ＭＳ Ｐゴシック" pitchFamily="1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" charset="-128"/>
          <a:cs typeface="ＭＳ Ｐゴシック" pitchFamily="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b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b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b="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b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b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 b="0"/>
              <a:pPr eaLnBrk="1" hangingPunct="1"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7672885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7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4100" name="Picture 3" descr="BACKGR~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9524" name="Text Box 4"/>
            <p:cNvSpPr txBox="1">
              <a:spLocks noChangeArrowheads="1"/>
            </p:cNvSpPr>
            <p:nvPr/>
          </p:nvSpPr>
          <p:spPr bwMode="auto">
            <a:xfrm>
              <a:off x="351" y="825"/>
              <a:ext cx="4870" cy="180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92656" dir="3182310" algn="ctr" rotWithShape="0">
                <a:schemeClr val="bg2">
                  <a:alpha val="74998"/>
                </a:schemeClr>
              </a:outerShdw>
            </a:effectLst>
          </p:spPr>
          <p:txBody>
            <a:bodyPr lIns="73639" tIns="36819" rIns="73639" bIns="36819">
              <a:spAutoFit/>
            </a:bodyPr>
            <a:lstStyle/>
            <a:p>
              <a:pPr algn="ctr" defTabSz="820738">
                <a:lnSpc>
                  <a:spcPct val="40000"/>
                </a:lnSpc>
                <a:spcBef>
                  <a:spcPct val="50000"/>
                </a:spcBef>
                <a:defRPr/>
              </a:pPr>
              <a:endParaRPr lang="en-US" sz="8000" i="1">
                <a:solidFill>
                  <a:srgbClr val="FFFF00"/>
                </a:solidFill>
                <a:latin typeface="Arial Black" pitchFamily="1" charset="0"/>
                <a:ea typeface="+mn-ea"/>
                <a:cs typeface="+mn-cs"/>
              </a:endParaRPr>
            </a:p>
            <a:p>
              <a:pPr algn="ctr" defTabSz="820738">
                <a:lnSpc>
                  <a:spcPct val="40000"/>
                </a:lnSpc>
                <a:spcBef>
                  <a:spcPct val="50000"/>
                </a:spcBef>
                <a:defRPr/>
              </a:pPr>
              <a:r>
                <a:rPr lang="en-US" sz="8000" i="1">
                  <a:solidFill>
                    <a:srgbClr val="FFFF00"/>
                  </a:solidFill>
                  <a:latin typeface="Arial Black" pitchFamily="1" charset="0"/>
                  <a:ea typeface="+mn-ea"/>
                  <a:cs typeface="+mn-cs"/>
                </a:rPr>
                <a:t>La Biblia…</a:t>
              </a:r>
            </a:p>
            <a:p>
              <a:pPr algn="ctr" defTabSz="820738">
                <a:lnSpc>
                  <a:spcPct val="40000"/>
                </a:lnSpc>
                <a:spcBef>
                  <a:spcPct val="50000"/>
                </a:spcBef>
                <a:defRPr/>
              </a:pPr>
              <a:r>
                <a:rPr lang="en-US" sz="8000" i="1">
                  <a:solidFill>
                    <a:srgbClr val="FFFF00"/>
                  </a:solidFill>
                  <a:latin typeface="Arial Black" pitchFamily="1" charset="0"/>
                  <a:ea typeface="+mn-ea"/>
                  <a:cs typeface="+mn-cs"/>
                </a:rPr>
                <a:t>B</a:t>
              </a:r>
              <a:r>
                <a:rPr lang="es-ES" sz="8800" i="1">
                  <a:solidFill>
                    <a:srgbClr val="FFFC1E"/>
                  </a:solidFill>
                  <a:latin typeface="Arial Black" pitchFamily="1" charset="0"/>
                  <a:ea typeface="+mn-ea"/>
                  <a:cs typeface="+mn-cs"/>
                </a:rPr>
                <a:t>á</a:t>
              </a:r>
              <a:r>
                <a:rPr lang="en-US" sz="8000" i="1">
                  <a:solidFill>
                    <a:srgbClr val="FFFF00"/>
                  </a:solidFill>
                  <a:latin typeface="Arial Black" pitchFamily="1" charset="0"/>
                  <a:ea typeface="+mn-ea"/>
                  <a:cs typeface="+mn-cs"/>
                </a:rPr>
                <a:t>sicamente</a:t>
              </a:r>
            </a:p>
          </p:txBody>
        </p:sp>
        <p:sp>
          <p:nvSpPr>
            <p:cNvPr id="4102" name="Text Box 5"/>
            <p:cNvSpPr txBox="1">
              <a:spLocks noChangeArrowheads="1"/>
            </p:cNvSpPr>
            <p:nvPr/>
          </p:nvSpPr>
          <p:spPr bwMode="auto">
            <a:xfrm>
              <a:off x="5041" y="2188"/>
              <a:ext cx="381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3639" tIns="36819" rIns="73639" bIns="36819">
              <a:spAutoFit/>
            </a:bodyPr>
            <a:lstStyle>
              <a:lvl1pPr defTabSz="820738"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20738"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820738"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820738"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820738"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000" b="0" i="1">
                  <a:solidFill>
                    <a:srgbClr val="FFFF00"/>
                  </a:solidFill>
                  <a:latin typeface="Comic Sans MS" charset="0"/>
                </a:rPr>
                <a:t>®</a:t>
              </a:r>
            </a:p>
          </p:txBody>
        </p:sp>
        <p:sp>
          <p:nvSpPr>
            <p:cNvPr id="619526" name="Text Box 6"/>
            <p:cNvSpPr txBox="1">
              <a:spLocks noChangeArrowheads="1"/>
            </p:cNvSpPr>
            <p:nvPr/>
          </p:nvSpPr>
          <p:spPr bwMode="auto">
            <a:xfrm>
              <a:off x="429" y="3255"/>
              <a:ext cx="5331" cy="8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2pPr>
              <a:lvl3pPr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4pPr>
              <a:lvl5pPr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s-ES" sz="2000" i="1" smtClean="0">
                  <a:solidFill>
                    <a:srgbClr val="FAFD00"/>
                  </a:solidFill>
                  <a:latin typeface="Times New Roman" charset="0"/>
                </a:rPr>
                <a:t>Una presentación de los Ministerios Internacionales 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s-ES" sz="2000" i="1" smtClean="0">
                  <a:solidFill>
                    <a:srgbClr val="FAFD00"/>
                  </a:solidFill>
                  <a:latin typeface="Times New Roman" charset="0"/>
                </a:rPr>
                <a:t>La Biblia…Básicamente Inc.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s-ES" sz="2000" i="1" smtClean="0">
                  <a:solidFill>
                    <a:srgbClr val="FAFD00"/>
                  </a:solidFill>
                  <a:latin typeface="Times New Roman" charset="0"/>
                </a:rPr>
                <a:t>Fort Worth, Texas</a:t>
              </a:r>
              <a:endParaRPr lang="es-ES" sz="1800" smtClean="0">
                <a:solidFill>
                  <a:srgbClr val="FAFD00"/>
                </a:solidFill>
                <a:latin typeface="Times New Roman" charset="0"/>
              </a:endParaRPr>
            </a:p>
          </p:txBody>
        </p:sp>
        <p:sp>
          <p:nvSpPr>
            <p:cNvPr id="4104" name="Text Box 7"/>
            <p:cNvSpPr txBox="1">
              <a:spLocks noChangeArrowheads="1"/>
            </p:cNvSpPr>
            <p:nvPr/>
          </p:nvSpPr>
          <p:spPr bwMode="auto">
            <a:xfrm>
              <a:off x="292" y="4123"/>
              <a:ext cx="59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" sz="900">
                  <a:solidFill>
                    <a:srgbClr val="FFFFFF"/>
                  </a:solidFill>
                </a:rPr>
                <a:t>©</a:t>
              </a:r>
              <a:r>
                <a:rPr lang="en-US" sz="900">
                  <a:solidFill>
                    <a:srgbClr val="FFFFFF"/>
                  </a:solidFill>
                </a:rPr>
                <a:t>2012</a:t>
              </a:r>
              <a:r>
                <a:rPr lang="es-ES" sz="900">
                  <a:solidFill>
                    <a:srgbClr val="FFFFFF"/>
                  </a:solidFill>
                </a:rPr>
                <a:t> TBBMI </a:t>
              </a:r>
            </a:p>
          </p:txBody>
        </p:sp>
      </p:grpSp>
      <p:sp>
        <p:nvSpPr>
          <p:cNvPr id="4098" name="Text Box 8"/>
          <p:cNvSpPr txBox="1">
            <a:spLocks noChangeArrowheads="1"/>
          </p:cNvSpPr>
          <p:nvPr/>
        </p:nvSpPr>
        <p:spPr bwMode="auto">
          <a:xfrm>
            <a:off x="8197850" y="6530975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</a:rPr>
              <a:t>01</a:t>
            </a:r>
            <a:endParaRPr lang="en-US" sz="1400" b="0">
              <a:solidFill>
                <a:srgbClr val="FFFFFF"/>
              </a:solidFill>
            </a:endParaRPr>
          </a:p>
        </p:txBody>
      </p:sp>
      <p:sp>
        <p:nvSpPr>
          <p:cNvPr id="619529" name="Rectangle 9"/>
          <p:cNvSpPr>
            <a:spLocks noChangeArrowheads="1"/>
          </p:cNvSpPr>
          <p:nvPr/>
        </p:nvSpPr>
        <p:spPr bwMode="auto">
          <a:xfrm>
            <a:off x="7561263" y="6526213"/>
            <a:ext cx="81756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9.6.04SL.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2"/>
          <a:stretch>
            <a:fillRect/>
          </a:stretch>
        </p:blipFill>
        <p:spPr bwMode="auto">
          <a:xfrm>
            <a:off x="625475" y="569913"/>
            <a:ext cx="7918450" cy="565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2051" name="AutoShape 3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1" charset="0"/>
              <a:ea typeface="+mn-ea"/>
              <a:cs typeface="+mn-cs"/>
            </a:endParaRPr>
          </a:p>
        </p:txBody>
      </p:sp>
      <p:sp>
        <p:nvSpPr>
          <p:cNvPr id="642052" name="Rectangle 4"/>
          <p:cNvSpPr>
            <a:spLocks noChangeArrowheads="1"/>
          </p:cNvSpPr>
          <p:nvPr/>
        </p:nvSpPr>
        <p:spPr bwMode="auto">
          <a:xfrm>
            <a:off x="3149600" y="1384300"/>
            <a:ext cx="2901950" cy="1420813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1" charset="0"/>
              <a:ea typeface="+mn-ea"/>
              <a:cs typeface="+mn-cs"/>
            </a:endParaRPr>
          </a:p>
        </p:txBody>
      </p:sp>
      <p:sp>
        <p:nvSpPr>
          <p:cNvPr id="22532" name="Rectangle 5"/>
          <p:cNvSpPr>
            <a:spLocks noChangeArrowheads="1"/>
          </p:cNvSpPr>
          <p:nvPr/>
        </p:nvSpPr>
        <p:spPr bwMode="auto">
          <a:xfrm>
            <a:off x="3179763" y="1022350"/>
            <a:ext cx="131603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Helvetica" charset="0"/>
              </a:rPr>
              <a:t>   Josué</a:t>
            </a:r>
          </a:p>
        </p:txBody>
      </p:sp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4" name="Rectangle 7"/>
          <p:cNvSpPr>
            <a:spLocks noChangeArrowheads="1"/>
          </p:cNvSpPr>
          <p:nvPr/>
        </p:nvSpPr>
        <p:spPr bwMode="auto">
          <a:xfrm>
            <a:off x="3468688" y="23510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2056" name="Text Box 8"/>
          <p:cNvSpPr txBox="1">
            <a:spLocks noChangeArrowheads="1"/>
          </p:cNvSpPr>
          <p:nvPr/>
        </p:nvSpPr>
        <p:spPr bwMode="auto">
          <a:xfrm>
            <a:off x="1778000" y="0"/>
            <a:ext cx="38608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200" smtClean="0">
                <a:solidFill>
                  <a:srgbClr val="FFFF00"/>
                </a:solidFill>
                <a:latin typeface="Comic Sans MS" charset="0"/>
              </a:rPr>
              <a:t>Josué</a:t>
            </a:r>
            <a:endParaRPr lang="en-US" sz="1200" b="0" smtClean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642057" name="Rectangle 9"/>
          <p:cNvSpPr>
            <a:spLocks noChangeArrowheads="1"/>
          </p:cNvSpPr>
          <p:nvPr/>
        </p:nvSpPr>
        <p:spPr bwMode="auto">
          <a:xfrm>
            <a:off x="3562350" y="1574800"/>
            <a:ext cx="1881188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  <a:latin typeface="Helvetica" charset="0"/>
              </a:rPr>
              <a:t>Jericó/Hai</a:t>
            </a:r>
          </a:p>
        </p:txBody>
      </p:sp>
      <p:sp>
        <p:nvSpPr>
          <p:cNvPr id="22537" name="Line 10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8" name="Line 11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2060" name="Rectangle 12"/>
          <p:cNvSpPr>
            <a:spLocks noChangeArrowheads="1"/>
          </p:cNvSpPr>
          <p:nvPr/>
        </p:nvSpPr>
        <p:spPr bwMode="auto">
          <a:xfrm>
            <a:off x="3141663" y="2109788"/>
            <a:ext cx="278923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Helvetica" charset="0"/>
              </a:rPr>
              <a:t>Territorio dividido</a:t>
            </a:r>
          </a:p>
        </p:txBody>
      </p:sp>
      <p:sp>
        <p:nvSpPr>
          <p:cNvPr id="22540" name="Text Box 13"/>
          <p:cNvSpPr txBox="1">
            <a:spLocks noChangeArrowheads="1"/>
          </p:cNvSpPr>
          <p:nvPr/>
        </p:nvSpPr>
        <p:spPr bwMode="auto">
          <a:xfrm>
            <a:off x="8718550" y="104775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642062" name="Rectangle 14"/>
          <p:cNvSpPr>
            <a:spLocks noChangeArrowheads="1"/>
          </p:cNvSpPr>
          <p:nvPr/>
        </p:nvSpPr>
        <p:spPr bwMode="auto">
          <a:xfrm>
            <a:off x="8170863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10</a:t>
            </a:r>
          </a:p>
        </p:txBody>
      </p:sp>
      <p:sp>
        <p:nvSpPr>
          <p:cNvPr id="642063" name="Rectangle 15"/>
          <p:cNvSpPr>
            <a:spLocks noChangeArrowheads="1"/>
          </p:cNvSpPr>
          <p:nvPr/>
        </p:nvSpPr>
        <p:spPr bwMode="auto">
          <a:xfrm>
            <a:off x="4875213" y="1027113"/>
            <a:ext cx="1706562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folHlink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bg2"/>
                </a:solidFill>
                <a:latin typeface="Arial" pitchFamily="1" charset="0"/>
                <a:ea typeface="+mn-ea"/>
                <a:cs typeface="+mn-cs"/>
              </a:rPr>
              <a:t>ca. 1500 a.C.</a:t>
            </a:r>
          </a:p>
        </p:txBody>
      </p:sp>
      <p:sp>
        <p:nvSpPr>
          <p:cNvPr id="22543" name="Text Box 16"/>
          <p:cNvSpPr txBox="1">
            <a:spLocks noChangeArrowheads="1"/>
          </p:cNvSpPr>
          <p:nvPr/>
        </p:nvSpPr>
        <p:spPr bwMode="auto">
          <a:xfrm>
            <a:off x="8589963" y="6429375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  <p:sp>
        <p:nvSpPr>
          <p:cNvPr id="642065" name="Rectangle 17"/>
          <p:cNvSpPr>
            <a:spLocks noChangeArrowheads="1"/>
          </p:cNvSpPr>
          <p:nvPr/>
        </p:nvSpPr>
        <p:spPr bwMode="auto">
          <a:xfrm>
            <a:off x="614363" y="561975"/>
            <a:ext cx="7916862" cy="5670550"/>
          </a:xfrm>
          <a:prstGeom prst="rect">
            <a:avLst/>
          </a:prstGeom>
          <a:noFill/>
          <a:ln w="165100">
            <a:solidFill>
              <a:schemeClr val="accent2"/>
            </a:solidFill>
            <a:miter lim="800000"/>
            <a:headEnd/>
            <a:tailEnd/>
          </a:ln>
          <a:effectLst>
            <a:outerShdw blurRad="63500" dist="121935" dir="193413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1" charset="0"/>
              <a:ea typeface="+mn-ea"/>
              <a:cs typeface="+mn-cs"/>
            </a:endParaRPr>
          </a:p>
        </p:txBody>
      </p:sp>
      <p:grpSp>
        <p:nvGrpSpPr>
          <p:cNvPr id="22545" name="Group 238"/>
          <p:cNvGrpSpPr>
            <a:grpSpLocks/>
          </p:cNvGrpSpPr>
          <p:nvPr/>
        </p:nvGrpSpPr>
        <p:grpSpPr bwMode="auto">
          <a:xfrm>
            <a:off x="87313" y="922338"/>
            <a:ext cx="2346325" cy="2330450"/>
            <a:chOff x="55" y="581"/>
            <a:chExt cx="1478" cy="1468"/>
          </a:xfrm>
        </p:grpSpPr>
        <p:grpSp>
          <p:nvGrpSpPr>
            <p:cNvPr id="22554" name="Group 167"/>
            <p:cNvGrpSpPr>
              <a:grpSpLocks/>
            </p:cNvGrpSpPr>
            <p:nvPr/>
          </p:nvGrpSpPr>
          <p:grpSpPr bwMode="auto">
            <a:xfrm>
              <a:off x="55" y="581"/>
              <a:ext cx="994" cy="636"/>
              <a:chOff x="283" y="1374"/>
              <a:chExt cx="994" cy="636"/>
            </a:xfrm>
          </p:grpSpPr>
          <p:sp>
            <p:nvSpPr>
              <p:cNvPr id="22577" name="Line 168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78" name="AutoShape 169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79" name="Rectangle 170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80" name="Line 171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81" name="Line 172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2555" name="Group 173"/>
            <p:cNvGrpSpPr>
              <a:grpSpLocks/>
            </p:cNvGrpSpPr>
            <p:nvPr/>
          </p:nvGrpSpPr>
          <p:grpSpPr bwMode="auto">
            <a:xfrm>
              <a:off x="206" y="854"/>
              <a:ext cx="994" cy="636"/>
              <a:chOff x="283" y="1374"/>
              <a:chExt cx="994" cy="636"/>
            </a:xfrm>
          </p:grpSpPr>
          <p:sp>
            <p:nvSpPr>
              <p:cNvPr id="22572" name="Line 174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73" name="AutoShape 175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74" name="Rectangle 176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75" name="Line 177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76" name="Line 178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2556" name="Group 179"/>
            <p:cNvGrpSpPr>
              <a:grpSpLocks/>
            </p:cNvGrpSpPr>
            <p:nvPr/>
          </p:nvGrpSpPr>
          <p:grpSpPr bwMode="auto">
            <a:xfrm>
              <a:off x="365" y="1130"/>
              <a:ext cx="994" cy="636"/>
              <a:chOff x="283" y="1374"/>
              <a:chExt cx="994" cy="636"/>
            </a:xfrm>
          </p:grpSpPr>
          <p:sp>
            <p:nvSpPr>
              <p:cNvPr id="22567" name="Line 180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68" name="AutoShape 181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9" name="Rectangle 182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70" name="Line 183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71" name="Line 184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2557" name="Group 185"/>
            <p:cNvGrpSpPr>
              <a:grpSpLocks/>
            </p:cNvGrpSpPr>
            <p:nvPr/>
          </p:nvGrpSpPr>
          <p:grpSpPr bwMode="auto">
            <a:xfrm>
              <a:off x="539" y="1413"/>
              <a:ext cx="994" cy="636"/>
              <a:chOff x="283" y="1374"/>
              <a:chExt cx="994" cy="636"/>
            </a:xfrm>
          </p:grpSpPr>
          <p:sp>
            <p:nvSpPr>
              <p:cNvPr id="22562" name="Line 186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63" name="AutoShape 187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4" name="Rectangle 188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65" name="Line 189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66" name="Line 190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2275" name="Rectangle 227"/>
            <p:cNvSpPr>
              <a:spLocks noChangeArrowheads="1"/>
            </p:cNvSpPr>
            <p:nvPr/>
          </p:nvSpPr>
          <p:spPr bwMode="auto">
            <a:xfrm>
              <a:off x="89" y="611"/>
              <a:ext cx="54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Creación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42276" name="Rectangle 228"/>
            <p:cNvSpPr>
              <a:spLocks noChangeArrowheads="1"/>
            </p:cNvSpPr>
            <p:nvPr/>
          </p:nvSpPr>
          <p:spPr bwMode="auto">
            <a:xfrm>
              <a:off x="254" y="862"/>
              <a:ext cx="548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Abraham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42277" name="Rectangle 229"/>
            <p:cNvSpPr>
              <a:spLocks noChangeArrowheads="1"/>
            </p:cNvSpPr>
            <p:nvPr/>
          </p:nvSpPr>
          <p:spPr bwMode="auto">
            <a:xfrm>
              <a:off x="490" y="1155"/>
              <a:ext cx="349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José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42278" name="Rectangle 230"/>
            <p:cNvSpPr>
              <a:spLocks noChangeArrowheads="1"/>
            </p:cNvSpPr>
            <p:nvPr/>
          </p:nvSpPr>
          <p:spPr bwMode="auto">
            <a:xfrm>
              <a:off x="613" y="1431"/>
              <a:ext cx="473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Moisés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</p:grpSp>
      <p:grpSp>
        <p:nvGrpSpPr>
          <p:cNvPr id="7" name="Group 237"/>
          <p:cNvGrpSpPr>
            <a:grpSpLocks/>
          </p:cNvGrpSpPr>
          <p:nvPr/>
        </p:nvGrpSpPr>
        <p:grpSpPr bwMode="auto">
          <a:xfrm>
            <a:off x="1095375" y="2697163"/>
            <a:ext cx="1577975" cy="1009650"/>
            <a:chOff x="690" y="1699"/>
            <a:chExt cx="994" cy="636"/>
          </a:xfrm>
        </p:grpSpPr>
        <p:grpSp>
          <p:nvGrpSpPr>
            <p:cNvPr id="22547" name="Group 191"/>
            <p:cNvGrpSpPr>
              <a:grpSpLocks/>
            </p:cNvGrpSpPr>
            <p:nvPr/>
          </p:nvGrpSpPr>
          <p:grpSpPr bwMode="auto">
            <a:xfrm>
              <a:off x="690" y="1699"/>
              <a:ext cx="994" cy="636"/>
              <a:chOff x="283" y="1374"/>
              <a:chExt cx="994" cy="636"/>
            </a:xfrm>
          </p:grpSpPr>
          <p:sp>
            <p:nvSpPr>
              <p:cNvPr id="22549" name="Line 192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50" name="AutoShape 193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51" name="Rectangle 194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52" name="Line 195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53" name="Line 196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2279" name="Rectangle 231"/>
            <p:cNvSpPr>
              <a:spLocks noChangeArrowheads="1"/>
            </p:cNvSpPr>
            <p:nvPr/>
          </p:nvSpPr>
          <p:spPr bwMode="auto">
            <a:xfrm>
              <a:off x="800" y="1714"/>
              <a:ext cx="417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Josué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2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2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4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4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4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2057" grpId="0" autoUpdateAnimBg="0"/>
      <p:bldP spid="642060" grpId="0" autoUpdateAnimBg="0"/>
      <p:bldP spid="642063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" t="3784" r="6250" b="3760"/>
          <a:stretch>
            <a:fillRect/>
          </a:stretch>
        </p:blipFill>
        <p:spPr bwMode="auto">
          <a:xfrm>
            <a:off x="622300" y="569913"/>
            <a:ext cx="7891463" cy="566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4099" name="AutoShape 3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1" charset="0"/>
              <a:ea typeface="+mn-ea"/>
              <a:cs typeface="+mn-cs"/>
            </a:endParaRPr>
          </a:p>
        </p:txBody>
      </p:sp>
      <p:sp>
        <p:nvSpPr>
          <p:cNvPr id="644100" name="Rectangle 4"/>
          <p:cNvSpPr>
            <a:spLocks noChangeArrowheads="1"/>
          </p:cNvSpPr>
          <p:nvPr/>
        </p:nvSpPr>
        <p:spPr bwMode="auto">
          <a:xfrm>
            <a:off x="3149600" y="1384300"/>
            <a:ext cx="2901950" cy="14351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1" charset="0"/>
              <a:ea typeface="+mn-ea"/>
              <a:cs typeface="+mn-cs"/>
            </a:endParaRPr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3240088" y="1028700"/>
            <a:ext cx="15017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Anarquía</a:t>
            </a:r>
          </a:p>
        </p:txBody>
      </p:sp>
      <p:sp>
        <p:nvSpPr>
          <p:cNvPr id="24581" name="Rectangle 6"/>
          <p:cNvSpPr>
            <a:spLocks noChangeArrowheads="1"/>
          </p:cNvSpPr>
          <p:nvPr/>
        </p:nvSpPr>
        <p:spPr bwMode="auto">
          <a:xfrm>
            <a:off x="3455988" y="485933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4103" name="Rectangle 7"/>
          <p:cNvSpPr>
            <a:spLocks noChangeArrowheads="1"/>
          </p:cNvSpPr>
          <p:nvPr/>
        </p:nvSpPr>
        <p:spPr bwMode="auto">
          <a:xfrm>
            <a:off x="3784600" y="1574800"/>
            <a:ext cx="13874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Jueces</a:t>
            </a:r>
          </a:p>
        </p:txBody>
      </p:sp>
      <p:sp>
        <p:nvSpPr>
          <p:cNvPr id="644104" name="Rectangle 8"/>
          <p:cNvSpPr>
            <a:spLocks noChangeArrowheads="1"/>
          </p:cNvSpPr>
          <p:nvPr/>
        </p:nvSpPr>
        <p:spPr bwMode="auto">
          <a:xfrm>
            <a:off x="4152900" y="2066925"/>
            <a:ext cx="7747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350</a:t>
            </a:r>
          </a:p>
        </p:txBody>
      </p:sp>
      <p:sp>
        <p:nvSpPr>
          <p:cNvPr id="24584" name="Rectangle 9"/>
          <p:cNvSpPr>
            <a:spLocks noChangeArrowheads="1"/>
          </p:cNvSpPr>
          <p:nvPr/>
        </p:nvSpPr>
        <p:spPr bwMode="auto">
          <a:xfrm>
            <a:off x="3525838" y="2208213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4106" name="Text Box 10"/>
          <p:cNvSpPr txBox="1">
            <a:spLocks noChangeArrowheads="1"/>
          </p:cNvSpPr>
          <p:nvPr/>
        </p:nvSpPr>
        <p:spPr bwMode="auto">
          <a:xfrm>
            <a:off x="1778000" y="0"/>
            <a:ext cx="38608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Jueces, Rut</a:t>
            </a:r>
          </a:p>
        </p:txBody>
      </p:sp>
      <p:sp>
        <p:nvSpPr>
          <p:cNvPr id="24586" name="Line 11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7" name="Line 12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8" name="Text Box 13"/>
          <p:cNvSpPr txBox="1">
            <a:spLocks noChangeArrowheads="1"/>
          </p:cNvSpPr>
          <p:nvPr/>
        </p:nvSpPr>
        <p:spPr bwMode="auto">
          <a:xfrm>
            <a:off x="8718550" y="104775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24589" name="Text Box 14"/>
          <p:cNvSpPr txBox="1">
            <a:spLocks noChangeArrowheads="1"/>
          </p:cNvSpPr>
          <p:nvPr/>
        </p:nvSpPr>
        <p:spPr bwMode="auto">
          <a:xfrm>
            <a:off x="8589963" y="643255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  <p:sp>
        <p:nvSpPr>
          <p:cNvPr id="644111" name="Rectangle 15"/>
          <p:cNvSpPr>
            <a:spLocks noChangeArrowheads="1"/>
          </p:cNvSpPr>
          <p:nvPr/>
        </p:nvSpPr>
        <p:spPr bwMode="auto">
          <a:xfrm>
            <a:off x="817403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11</a:t>
            </a:r>
          </a:p>
        </p:txBody>
      </p:sp>
      <p:sp>
        <p:nvSpPr>
          <p:cNvPr id="644112" name="Rectangle 16"/>
          <p:cNvSpPr>
            <a:spLocks noChangeArrowheads="1"/>
          </p:cNvSpPr>
          <p:nvPr/>
        </p:nvSpPr>
        <p:spPr bwMode="auto">
          <a:xfrm>
            <a:off x="4852988" y="1017588"/>
            <a:ext cx="1706562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7501" dir="1676261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tx1"/>
                </a:solidFill>
                <a:latin typeface="Arial" pitchFamily="1" charset="0"/>
                <a:ea typeface="+mn-ea"/>
                <a:cs typeface="+mn-cs"/>
              </a:rPr>
              <a:t>ca. 1000 a.C.</a:t>
            </a:r>
          </a:p>
        </p:txBody>
      </p:sp>
      <p:sp>
        <p:nvSpPr>
          <p:cNvPr id="644113" name="Rectangle 17"/>
          <p:cNvSpPr>
            <a:spLocks noChangeArrowheads="1"/>
          </p:cNvSpPr>
          <p:nvPr/>
        </p:nvSpPr>
        <p:spPr bwMode="auto">
          <a:xfrm>
            <a:off x="614363" y="561975"/>
            <a:ext cx="7916862" cy="5670550"/>
          </a:xfrm>
          <a:prstGeom prst="rect">
            <a:avLst/>
          </a:prstGeom>
          <a:noFill/>
          <a:ln w="165100">
            <a:solidFill>
              <a:schemeClr val="accent2"/>
            </a:solidFill>
            <a:miter lim="800000"/>
            <a:headEnd/>
            <a:tailEnd/>
          </a:ln>
          <a:effectLst>
            <a:outerShdw blurRad="63500" dist="121935" dir="193413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1" charset="0"/>
              <a:ea typeface="+mn-ea"/>
              <a:cs typeface="+mn-cs"/>
            </a:endParaRPr>
          </a:p>
        </p:txBody>
      </p:sp>
      <p:grpSp>
        <p:nvGrpSpPr>
          <p:cNvPr id="24593" name="Group 241"/>
          <p:cNvGrpSpPr>
            <a:grpSpLocks/>
          </p:cNvGrpSpPr>
          <p:nvPr/>
        </p:nvGrpSpPr>
        <p:grpSpPr bwMode="auto">
          <a:xfrm>
            <a:off x="87313" y="922338"/>
            <a:ext cx="2586037" cy="2784475"/>
            <a:chOff x="55" y="581"/>
            <a:chExt cx="1629" cy="1754"/>
          </a:xfrm>
        </p:grpSpPr>
        <p:grpSp>
          <p:nvGrpSpPr>
            <p:cNvPr id="24602" name="Group 170"/>
            <p:cNvGrpSpPr>
              <a:grpSpLocks/>
            </p:cNvGrpSpPr>
            <p:nvPr/>
          </p:nvGrpSpPr>
          <p:grpSpPr bwMode="auto">
            <a:xfrm>
              <a:off x="55" y="581"/>
              <a:ext cx="994" cy="636"/>
              <a:chOff x="283" y="1374"/>
              <a:chExt cx="994" cy="636"/>
            </a:xfrm>
          </p:grpSpPr>
          <p:sp>
            <p:nvSpPr>
              <p:cNvPr id="24632" name="Line 171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33" name="AutoShape 172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34" name="Rectangle 173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35" name="Line 174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36" name="Line 175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603" name="Group 176"/>
            <p:cNvGrpSpPr>
              <a:grpSpLocks/>
            </p:cNvGrpSpPr>
            <p:nvPr/>
          </p:nvGrpSpPr>
          <p:grpSpPr bwMode="auto">
            <a:xfrm>
              <a:off x="206" y="854"/>
              <a:ext cx="994" cy="636"/>
              <a:chOff x="283" y="1374"/>
              <a:chExt cx="994" cy="636"/>
            </a:xfrm>
          </p:grpSpPr>
          <p:sp>
            <p:nvSpPr>
              <p:cNvPr id="24627" name="Line 177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28" name="AutoShape 178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9" name="Rectangle 179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30" name="Line 180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31" name="Line 181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604" name="Group 182"/>
            <p:cNvGrpSpPr>
              <a:grpSpLocks/>
            </p:cNvGrpSpPr>
            <p:nvPr/>
          </p:nvGrpSpPr>
          <p:grpSpPr bwMode="auto">
            <a:xfrm>
              <a:off x="365" y="1130"/>
              <a:ext cx="994" cy="636"/>
              <a:chOff x="283" y="1374"/>
              <a:chExt cx="994" cy="636"/>
            </a:xfrm>
          </p:grpSpPr>
          <p:sp>
            <p:nvSpPr>
              <p:cNvPr id="24622" name="Line 183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23" name="AutoShape 184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4" name="Rectangle 185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25" name="Line 186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26" name="Line 187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605" name="Group 188"/>
            <p:cNvGrpSpPr>
              <a:grpSpLocks/>
            </p:cNvGrpSpPr>
            <p:nvPr/>
          </p:nvGrpSpPr>
          <p:grpSpPr bwMode="auto">
            <a:xfrm>
              <a:off x="539" y="1413"/>
              <a:ext cx="994" cy="636"/>
              <a:chOff x="283" y="1374"/>
              <a:chExt cx="994" cy="636"/>
            </a:xfrm>
          </p:grpSpPr>
          <p:sp>
            <p:nvSpPr>
              <p:cNvPr id="24617" name="Line 189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8" name="AutoShape 190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9" name="Rectangle 191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20" name="Line 192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21" name="Line 193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606" name="Group 194"/>
            <p:cNvGrpSpPr>
              <a:grpSpLocks/>
            </p:cNvGrpSpPr>
            <p:nvPr/>
          </p:nvGrpSpPr>
          <p:grpSpPr bwMode="auto">
            <a:xfrm>
              <a:off x="690" y="1699"/>
              <a:ext cx="994" cy="636"/>
              <a:chOff x="283" y="1374"/>
              <a:chExt cx="994" cy="636"/>
            </a:xfrm>
          </p:grpSpPr>
          <p:sp>
            <p:nvSpPr>
              <p:cNvPr id="24612" name="Line 195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3" name="AutoShape 196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4" name="Rectangle 197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5" name="Line 198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6" name="Line 199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4326" name="Rectangle 230"/>
            <p:cNvSpPr>
              <a:spLocks noChangeArrowheads="1"/>
            </p:cNvSpPr>
            <p:nvPr/>
          </p:nvSpPr>
          <p:spPr bwMode="auto">
            <a:xfrm>
              <a:off x="89" y="611"/>
              <a:ext cx="54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Creación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44327" name="Rectangle 231"/>
            <p:cNvSpPr>
              <a:spLocks noChangeArrowheads="1"/>
            </p:cNvSpPr>
            <p:nvPr/>
          </p:nvSpPr>
          <p:spPr bwMode="auto">
            <a:xfrm>
              <a:off x="254" y="862"/>
              <a:ext cx="548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Abraham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44328" name="Rectangle 232"/>
            <p:cNvSpPr>
              <a:spLocks noChangeArrowheads="1"/>
            </p:cNvSpPr>
            <p:nvPr/>
          </p:nvSpPr>
          <p:spPr bwMode="auto">
            <a:xfrm>
              <a:off x="490" y="1155"/>
              <a:ext cx="349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José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44329" name="Rectangle 233"/>
            <p:cNvSpPr>
              <a:spLocks noChangeArrowheads="1"/>
            </p:cNvSpPr>
            <p:nvPr/>
          </p:nvSpPr>
          <p:spPr bwMode="auto">
            <a:xfrm>
              <a:off x="613" y="1431"/>
              <a:ext cx="473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Moisés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44330" name="Rectangle 234"/>
            <p:cNvSpPr>
              <a:spLocks noChangeArrowheads="1"/>
            </p:cNvSpPr>
            <p:nvPr/>
          </p:nvSpPr>
          <p:spPr bwMode="auto">
            <a:xfrm>
              <a:off x="800" y="1714"/>
              <a:ext cx="417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Josué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</p:grpSp>
      <p:grpSp>
        <p:nvGrpSpPr>
          <p:cNvPr id="8" name="Group 240"/>
          <p:cNvGrpSpPr>
            <a:grpSpLocks/>
          </p:cNvGrpSpPr>
          <p:nvPr/>
        </p:nvGrpSpPr>
        <p:grpSpPr bwMode="auto">
          <a:xfrm>
            <a:off x="1335088" y="3133725"/>
            <a:ext cx="1577975" cy="1009650"/>
            <a:chOff x="841" y="1974"/>
            <a:chExt cx="994" cy="636"/>
          </a:xfrm>
        </p:grpSpPr>
        <p:grpSp>
          <p:nvGrpSpPr>
            <p:cNvPr id="24595" name="Group 200"/>
            <p:cNvGrpSpPr>
              <a:grpSpLocks/>
            </p:cNvGrpSpPr>
            <p:nvPr/>
          </p:nvGrpSpPr>
          <p:grpSpPr bwMode="auto">
            <a:xfrm>
              <a:off x="841" y="1974"/>
              <a:ext cx="994" cy="636"/>
              <a:chOff x="283" y="1374"/>
              <a:chExt cx="994" cy="636"/>
            </a:xfrm>
          </p:grpSpPr>
          <p:sp>
            <p:nvSpPr>
              <p:cNvPr id="24597" name="Line 201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598" name="AutoShape 202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9" name="Rectangle 203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00" name="Line 204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01" name="Line 205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4331" name="Rectangle 235"/>
            <p:cNvSpPr>
              <a:spLocks noChangeArrowheads="1"/>
            </p:cNvSpPr>
            <p:nvPr/>
          </p:nvSpPr>
          <p:spPr bwMode="auto">
            <a:xfrm>
              <a:off x="849" y="1992"/>
              <a:ext cx="579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Anarquía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4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4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4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4103" grpId="0" autoUpdateAnimBg="0"/>
      <p:bldP spid="644104" grpId="0" autoUpdateAnimBg="0"/>
      <p:bldP spid="644112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" r="-116"/>
          <a:stretch>
            <a:fillRect/>
          </a:stretch>
        </p:blipFill>
        <p:spPr bwMode="auto">
          <a:xfrm>
            <a:off x="623888" y="569913"/>
            <a:ext cx="7905750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6147" name="AutoShape 3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1" charset="0"/>
              <a:ea typeface="+mn-ea"/>
              <a:cs typeface="+mn-cs"/>
            </a:endParaRPr>
          </a:p>
        </p:txBody>
      </p:sp>
      <p:sp>
        <p:nvSpPr>
          <p:cNvPr id="646148" name="Rectangle 4"/>
          <p:cNvSpPr>
            <a:spLocks noChangeArrowheads="1"/>
          </p:cNvSpPr>
          <p:nvPr/>
        </p:nvSpPr>
        <p:spPr bwMode="auto">
          <a:xfrm>
            <a:off x="3149600" y="1384300"/>
            <a:ext cx="2901950" cy="4657725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1" charset="0"/>
              <a:ea typeface="+mn-ea"/>
              <a:cs typeface="+mn-cs"/>
            </a:endParaRPr>
          </a:p>
        </p:txBody>
      </p:sp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150" name="Rectangle 6"/>
          <p:cNvSpPr>
            <a:spLocks noChangeArrowheads="1"/>
          </p:cNvSpPr>
          <p:nvPr/>
        </p:nvSpPr>
        <p:spPr bwMode="auto">
          <a:xfrm>
            <a:off x="4783138" y="1017588"/>
            <a:ext cx="1706562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7501" dir="1676261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rgbClr val="FAFD00"/>
                </a:solidFill>
                <a:latin typeface="Arial" pitchFamily="1" charset="0"/>
                <a:ea typeface="+mn-ea"/>
                <a:cs typeface="+mn-cs"/>
              </a:rPr>
              <a:t>ca. 1000 a.C.</a:t>
            </a:r>
          </a:p>
        </p:txBody>
      </p:sp>
      <p:sp>
        <p:nvSpPr>
          <p:cNvPr id="646151" name="Rectangle 7"/>
          <p:cNvSpPr>
            <a:spLocks noChangeArrowheads="1"/>
          </p:cNvSpPr>
          <p:nvPr/>
        </p:nvSpPr>
        <p:spPr bwMode="auto">
          <a:xfrm>
            <a:off x="3856038" y="1577975"/>
            <a:ext cx="154463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S - D - S</a:t>
            </a:r>
          </a:p>
        </p:txBody>
      </p:sp>
      <p:sp>
        <p:nvSpPr>
          <p:cNvPr id="646152" name="Rectangle 8"/>
          <p:cNvSpPr>
            <a:spLocks noChangeArrowheads="1"/>
          </p:cNvSpPr>
          <p:nvPr/>
        </p:nvSpPr>
        <p:spPr bwMode="auto">
          <a:xfrm>
            <a:off x="3379788" y="4349750"/>
            <a:ext cx="235426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   20-J    20-R</a:t>
            </a:r>
          </a:p>
        </p:txBody>
      </p:sp>
      <p:sp>
        <p:nvSpPr>
          <p:cNvPr id="26632" name="Rectangle 9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3" name="Rectangle 10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4" name="Rectangle 11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156" name="Rectangle 12"/>
          <p:cNvSpPr>
            <a:spLocks noChangeArrowheads="1"/>
          </p:cNvSpPr>
          <p:nvPr/>
        </p:nvSpPr>
        <p:spPr bwMode="auto">
          <a:xfrm>
            <a:off x="3095625" y="2055813"/>
            <a:ext cx="290830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&lt;&lt;&lt; División&gt;&gt;&gt;</a:t>
            </a:r>
          </a:p>
        </p:txBody>
      </p:sp>
      <p:sp>
        <p:nvSpPr>
          <p:cNvPr id="26636" name="Line 13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405188" y="4883150"/>
            <a:ext cx="1793875" cy="960438"/>
            <a:chOff x="2073" y="3092"/>
            <a:chExt cx="1130" cy="605"/>
          </a:xfrm>
        </p:grpSpPr>
        <p:sp>
          <p:nvSpPr>
            <p:cNvPr id="26727" name="Rectangle 15"/>
            <p:cNvSpPr>
              <a:spLocks noChangeArrowheads="1"/>
            </p:cNvSpPr>
            <p:nvPr/>
          </p:nvSpPr>
          <p:spPr bwMode="auto">
            <a:xfrm>
              <a:off x="2093" y="3092"/>
              <a:ext cx="1110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800">
                  <a:solidFill>
                    <a:schemeClr val="accent2"/>
                  </a:solidFill>
                </a:rPr>
                <a:t>  200        </a:t>
              </a:r>
            </a:p>
          </p:txBody>
        </p:sp>
        <p:sp>
          <p:nvSpPr>
            <p:cNvPr id="26728" name="Rectangle 16"/>
            <p:cNvSpPr>
              <a:spLocks noChangeArrowheads="1"/>
            </p:cNvSpPr>
            <p:nvPr/>
          </p:nvSpPr>
          <p:spPr bwMode="auto">
            <a:xfrm>
              <a:off x="2073" y="3449"/>
              <a:ext cx="648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000">
                  <a:solidFill>
                    <a:schemeClr val="accent2"/>
                  </a:solidFill>
                </a:rPr>
                <a:t>  Asiria</a:t>
              </a: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4651375" y="4878388"/>
            <a:ext cx="1754188" cy="974725"/>
            <a:chOff x="2902" y="3089"/>
            <a:chExt cx="1105" cy="614"/>
          </a:xfrm>
        </p:grpSpPr>
        <p:sp>
          <p:nvSpPr>
            <p:cNvPr id="26725" name="Rectangle 18"/>
            <p:cNvSpPr>
              <a:spLocks noChangeArrowheads="1"/>
            </p:cNvSpPr>
            <p:nvPr/>
          </p:nvSpPr>
          <p:spPr bwMode="auto">
            <a:xfrm>
              <a:off x="3021" y="3089"/>
              <a:ext cx="986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800">
                  <a:solidFill>
                    <a:schemeClr val="accent2"/>
                  </a:solidFill>
                </a:rPr>
                <a:t>350        </a:t>
              </a:r>
            </a:p>
          </p:txBody>
        </p:sp>
        <p:sp>
          <p:nvSpPr>
            <p:cNvPr id="26726" name="Rectangle 19"/>
            <p:cNvSpPr>
              <a:spLocks noChangeArrowheads="1"/>
            </p:cNvSpPr>
            <p:nvPr/>
          </p:nvSpPr>
          <p:spPr bwMode="auto">
            <a:xfrm>
              <a:off x="2902" y="3455"/>
              <a:ext cx="834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000">
                  <a:solidFill>
                    <a:schemeClr val="accent2"/>
                  </a:solidFill>
                </a:rPr>
                <a:t>Babilonia</a:t>
              </a:r>
            </a:p>
          </p:txBody>
        </p:sp>
      </p:grpSp>
      <p:sp>
        <p:nvSpPr>
          <p:cNvPr id="646164" name="Rectangle 20"/>
          <p:cNvSpPr>
            <a:spLocks noChangeArrowheads="1"/>
          </p:cNvSpPr>
          <p:nvPr/>
        </p:nvSpPr>
        <p:spPr bwMode="auto">
          <a:xfrm>
            <a:off x="3640138" y="3448050"/>
            <a:ext cx="18605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10           2</a:t>
            </a:r>
          </a:p>
        </p:txBody>
      </p:sp>
      <p:sp>
        <p:nvSpPr>
          <p:cNvPr id="646165" name="Rectangle 21"/>
          <p:cNvSpPr>
            <a:spLocks noChangeArrowheads="1"/>
          </p:cNvSpPr>
          <p:nvPr/>
        </p:nvSpPr>
        <p:spPr bwMode="auto">
          <a:xfrm>
            <a:off x="3235325" y="2530475"/>
            <a:ext cx="38989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 Norte      Sur</a:t>
            </a:r>
          </a:p>
        </p:txBody>
      </p:sp>
      <p:sp>
        <p:nvSpPr>
          <p:cNvPr id="646166" name="Rectangle 22"/>
          <p:cNvSpPr>
            <a:spLocks noChangeArrowheads="1"/>
          </p:cNvSpPr>
          <p:nvPr/>
        </p:nvSpPr>
        <p:spPr bwMode="auto">
          <a:xfrm>
            <a:off x="3308350" y="2978150"/>
            <a:ext cx="2433638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Israel     Judá</a:t>
            </a:r>
          </a:p>
        </p:txBody>
      </p:sp>
      <p:sp>
        <p:nvSpPr>
          <p:cNvPr id="646167" name="Text Box 23"/>
          <p:cNvSpPr txBox="1">
            <a:spLocks noChangeArrowheads="1"/>
          </p:cNvSpPr>
          <p:nvPr/>
        </p:nvSpPr>
        <p:spPr bwMode="auto">
          <a:xfrm>
            <a:off x="1790700" y="0"/>
            <a:ext cx="38608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I Samuel - 2 Crónicas</a:t>
            </a:r>
          </a:p>
        </p:txBody>
      </p:sp>
      <p:sp>
        <p:nvSpPr>
          <p:cNvPr id="26643" name="Line 24"/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4" name="Line 25"/>
          <p:cNvSpPr>
            <a:spLocks noChangeShapeType="1"/>
          </p:cNvSpPr>
          <p:nvPr/>
        </p:nvSpPr>
        <p:spPr bwMode="auto">
          <a:xfrm>
            <a:off x="3376613" y="43418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5" name="Line 26"/>
          <p:cNvSpPr>
            <a:spLocks noChangeShapeType="1"/>
          </p:cNvSpPr>
          <p:nvPr/>
        </p:nvSpPr>
        <p:spPr bwMode="auto">
          <a:xfrm>
            <a:off x="3376613" y="48101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6" name="Line 27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7" name="Line 28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8" name="Line 29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9" name="Line 30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50" name="Line 31"/>
          <p:cNvSpPr>
            <a:spLocks noChangeShapeType="1"/>
          </p:cNvSpPr>
          <p:nvPr/>
        </p:nvSpPr>
        <p:spPr bwMode="auto">
          <a:xfrm>
            <a:off x="3351213" y="53181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51" name="Line 32"/>
          <p:cNvSpPr>
            <a:spLocks noChangeShapeType="1"/>
          </p:cNvSpPr>
          <p:nvPr/>
        </p:nvSpPr>
        <p:spPr bwMode="auto">
          <a:xfrm>
            <a:off x="3351213" y="58134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6652" name="Group 33"/>
          <p:cNvGrpSpPr>
            <a:grpSpLocks/>
          </p:cNvGrpSpPr>
          <p:nvPr/>
        </p:nvGrpSpPr>
        <p:grpSpPr bwMode="auto">
          <a:xfrm>
            <a:off x="4635500" y="2622550"/>
            <a:ext cx="63500" cy="3365500"/>
            <a:chOff x="2920" y="1652"/>
            <a:chExt cx="40" cy="2120"/>
          </a:xfrm>
        </p:grpSpPr>
        <p:sp>
          <p:nvSpPr>
            <p:cNvPr id="26723" name="Line 34"/>
            <p:cNvSpPr>
              <a:spLocks noChangeShapeType="1"/>
            </p:cNvSpPr>
            <p:nvPr/>
          </p:nvSpPr>
          <p:spPr bwMode="auto">
            <a:xfrm>
              <a:off x="2920" y="1652"/>
              <a:ext cx="0" cy="2096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24" name="Line 35"/>
            <p:cNvSpPr>
              <a:spLocks noChangeShapeType="1"/>
            </p:cNvSpPr>
            <p:nvPr/>
          </p:nvSpPr>
          <p:spPr bwMode="auto">
            <a:xfrm>
              <a:off x="2960" y="1676"/>
              <a:ext cx="0" cy="2096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653" name="Line 36"/>
          <p:cNvSpPr>
            <a:spLocks noChangeShapeType="1"/>
          </p:cNvSpPr>
          <p:nvPr/>
        </p:nvSpPr>
        <p:spPr bwMode="auto">
          <a:xfrm flipH="1">
            <a:off x="4660900" y="2635250"/>
            <a:ext cx="0" cy="33401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181" name="Rectangle 37"/>
          <p:cNvSpPr>
            <a:spLocks noChangeArrowheads="1"/>
          </p:cNvSpPr>
          <p:nvPr/>
        </p:nvSpPr>
        <p:spPr bwMode="auto">
          <a:xfrm>
            <a:off x="3406775" y="3890963"/>
            <a:ext cx="2589213" cy="52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Los Profetas</a:t>
            </a:r>
          </a:p>
        </p:txBody>
      </p:sp>
      <p:sp>
        <p:nvSpPr>
          <p:cNvPr id="26655" name="Rectangle 38"/>
          <p:cNvSpPr>
            <a:spLocks noChangeArrowheads="1"/>
          </p:cNvSpPr>
          <p:nvPr/>
        </p:nvSpPr>
        <p:spPr bwMode="auto">
          <a:xfrm>
            <a:off x="3071813" y="917575"/>
            <a:ext cx="141446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 </a:t>
            </a:r>
            <a:r>
              <a:rPr lang="en-US" sz="2400">
                <a:solidFill>
                  <a:schemeClr val="accent2"/>
                </a:solidFill>
              </a:rPr>
              <a:t>Realeza</a:t>
            </a:r>
          </a:p>
        </p:txBody>
      </p:sp>
      <p:sp>
        <p:nvSpPr>
          <p:cNvPr id="26656" name="Text Box 39"/>
          <p:cNvSpPr txBox="1">
            <a:spLocks noChangeArrowheads="1"/>
          </p:cNvSpPr>
          <p:nvPr/>
        </p:nvSpPr>
        <p:spPr bwMode="auto">
          <a:xfrm>
            <a:off x="8720138" y="104775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26657" name="Text Box 40"/>
          <p:cNvSpPr txBox="1">
            <a:spLocks noChangeArrowheads="1"/>
          </p:cNvSpPr>
          <p:nvPr/>
        </p:nvSpPr>
        <p:spPr bwMode="auto">
          <a:xfrm>
            <a:off x="8593138" y="641985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9</a:t>
            </a:r>
          </a:p>
        </p:txBody>
      </p:sp>
      <p:sp>
        <p:nvSpPr>
          <p:cNvPr id="646185" name="Rectangle 41"/>
          <p:cNvSpPr>
            <a:spLocks noChangeArrowheads="1"/>
          </p:cNvSpPr>
          <p:nvPr/>
        </p:nvSpPr>
        <p:spPr bwMode="auto">
          <a:xfrm>
            <a:off x="8177213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12</a:t>
            </a:r>
          </a:p>
        </p:txBody>
      </p:sp>
      <p:sp>
        <p:nvSpPr>
          <p:cNvPr id="646216" name="Rectangle 72"/>
          <p:cNvSpPr>
            <a:spLocks noChangeArrowheads="1"/>
          </p:cNvSpPr>
          <p:nvPr/>
        </p:nvSpPr>
        <p:spPr bwMode="auto">
          <a:xfrm>
            <a:off x="614363" y="561975"/>
            <a:ext cx="7916862" cy="5670550"/>
          </a:xfrm>
          <a:prstGeom prst="rect">
            <a:avLst/>
          </a:prstGeom>
          <a:noFill/>
          <a:ln w="165100">
            <a:solidFill>
              <a:schemeClr val="accent2"/>
            </a:solidFill>
            <a:miter lim="800000"/>
            <a:headEnd/>
            <a:tailEnd/>
          </a:ln>
          <a:effectLst>
            <a:outerShdw blurRad="63500" dist="121935" dir="193413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1" charset="0"/>
              <a:ea typeface="+mn-ea"/>
              <a:cs typeface="+mn-cs"/>
            </a:endParaRPr>
          </a:p>
        </p:txBody>
      </p:sp>
      <p:grpSp>
        <p:nvGrpSpPr>
          <p:cNvPr id="26660" name="Group 306"/>
          <p:cNvGrpSpPr>
            <a:grpSpLocks/>
          </p:cNvGrpSpPr>
          <p:nvPr/>
        </p:nvGrpSpPr>
        <p:grpSpPr bwMode="auto">
          <a:xfrm>
            <a:off x="87313" y="922338"/>
            <a:ext cx="2825750" cy="3221037"/>
            <a:chOff x="55" y="581"/>
            <a:chExt cx="1780" cy="2029"/>
          </a:xfrm>
        </p:grpSpPr>
        <p:grpSp>
          <p:nvGrpSpPr>
            <p:cNvPr id="26681" name="Group 235"/>
            <p:cNvGrpSpPr>
              <a:grpSpLocks/>
            </p:cNvGrpSpPr>
            <p:nvPr/>
          </p:nvGrpSpPr>
          <p:grpSpPr bwMode="auto">
            <a:xfrm>
              <a:off x="55" y="581"/>
              <a:ext cx="994" cy="636"/>
              <a:chOff x="283" y="1374"/>
              <a:chExt cx="994" cy="636"/>
            </a:xfrm>
          </p:grpSpPr>
          <p:sp>
            <p:nvSpPr>
              <p:cNvPr id="26718" name="Line 236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19" name="AutoShape 237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20" name="Rectangle 238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21" name="Line 239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22" name="Line 240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6682" name="Group 241"/>
            <p:cNvGrpSpPr>
              <a:grpSpLocks/>
            </p:cNvGrpSpPr>
            <p:nvPr/>
          </p:nvGrpSpPr>
          <p:grpSpPr bwMode="auto">
            <a:xfrm>
              <a:off x="206" y="854"/>
              <a:ext cx="994" cy="636"/>
              <a:chOff x="283" y="1374"/>
              <a:chExt cx="994" cy="636"/>
            </a:xfrm>
          </p:grpSpPr>
          <p:sp>
            <p:nvSpPr>
              <p:cNvPr id="26713" name="Line 242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14" name="AutoShape 243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15" name="Rectangle 244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16" name="Line 245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17" name="Line 246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6683" name="Group 247"/>
            <p:cNvGrpSpPr>
              <a:grpSpLocks/>
            </p:cNvGrpSpPr>
            <p:nvPr/>
          </p:nvGrpSpPr>
          <p:grpSpPr bwMode="auto">
            <a:xfrm>
              <a:off x="365" y="1130"/>
              <a:ext cx="994" cy="636"/>
              <a:chOff x="283" y="1374"/>
              <a:chExt cx="994" cy="636"/>
            </a:xfrm>
          </p:grpSpPr>
          <p:sp>
            <p:nvSpPr>
              <p:cNvPr id="26708" name="Line 248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09" name="AutoShape 249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10" name="Rectangle 250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11" name="Line 251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12" name="Line 252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6684" name="Group 253"/>
            <p:cNvGrpSpPr>
              <a:grpSpLocks/>
            </p:cNvGrpSpPr>
            <p:nvPr/>
          </p:nvGrpSpPr>
          <p:grpSpPr bwMode="auto">
            <a:xfrm>
              <a:off x="539" y="1413"/>
              <a:ext cx="994" cy="636"/>
              <a:chOff x="283" y="1374"/>
              <a:chExt cx="994" cy="636"/>
            </a:xfrm>
          </p:grpSpPr>
          <p:sp>
            <p:nvSpPr>
              <p:cNvPr id="26703" name="Line 254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04" name="AutoShape 255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5" name="Rectangle 256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06" name="Line 257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07" name="Line 258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6685" name="Group 259"/>
            <p:cNvGrpSpPr>
              <a:grpSpLocks/>
            </p:cNvGrpSpPr>
            <p:nvPr/>
          </p:nvGrpSpPr>
          <p:grpSpPr bwMode="auto">
            <a:xfrm>
              <a:off x="690" y="1699"/>
              <a:ext cx="994" cy="636"/>
              <a:chOff x="283" y="1374"/>
              <a:chExt cx="994" cy="636"/>
            </a:xfrm>
          </p:grpSpPr>
          <p:sp>
            <p:nvSpPr>
              <p:cNvPr id="26698" name="Line 260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99" name="AutoShape 261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0" name="Rectangle 262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01" name="Line 263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02" name="Line 264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6686" name="Group 265"/>
            <p:cNvGrpSpPr>
              <a:grpSpLocks/>
            </p:cNvGrpSpPr>
            <p:nvPr/>
          </p:nvGrpSpPr>
          <p:grpSpPr bwMode="auto">
            <a:xfrm>
              <a:off x="841" y="1974"/>
              <a:ext cx="994" cy="636"/>
              <a:chOff x="283" y="1374"/>
              <a:chExt cx="994" cy="636"/>
            </a:xfrm>
          </p:grpSpPr>
          <p:sp>
            <p:nvSpPr>
              <p:cNvPr id="26693" name="Line 266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94" name="AutoShape 267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95" name="Rectangle 268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96" name="Line 269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97" name="Line 270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6439" name="Rectangle 295"/>
            <p:cNvSpPr>
              <a:spLocks noChangeArrowheads="1"/>
            </p:cNvSpPr>
            <p:nvPr/>
          </p:nvSpPr>
          <p:spPr bwMode="auto">
            <a:xfrm>
              <a:off x="89" y="611"/>
              <a:ext cx="54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Creación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46440" name="Rectangle 296"/>
            <p:cNvSpPr>
              <a:spLocks noChangeArrowheads="1"/>
            </p:cNvSpPr>
            <p:nvPr/>
          </p:nvSpPr>
          <p:spPr bwMode="auto">
            <a:xfrm>
              <a:off x="254" y="862"/>
              <a:ext cx="548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Abraham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46441" name="Rectangle 297"/>
            <p:cNvSpPr>
              <a:spLocks noChangeArrowheads="1"/>
            </p:cNvSpPr>
            <p:nvPr/>
          </p:nvSpPr>
          <p:spPr bwMode="auto">
            <a:xfrm>
              <a:off x="490" y="1155"/>
              <a:ext cx="349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José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46442" name="Rectangle 298"/>
            <p:cNvSpPr>
              <a:spLocks noChangeArrowheads="1"/>
            </p:cNvSpPr>
            <p:nvPr/>
          </p:nvSpPr>
          <p:spPr bwMode="auto">
            <a:xfrm>
              <a:off x="613" y="1431"/>
              <a:ext cx="473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Moisés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46443" name="Rectangle 299"/>
            <p:cNvSpPr>
              <a:spLocks noChangeArrowheads="1"/>
            </p:cNvSpPr>
            <p:nvPr/>
          </p:nvSpPr>
          <p:spPr bwMode="auto">
            <a:xfrm>
              <a:off x="800" y="1714"/>
              <a:ext cx="417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Josué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46444" name="Rectangle 300"/>
            <p:cNvSpPr>
              <a:spLocks noChangeArrowheads="1"/>
            </p:cNvSpPr>
            <p:nvPr/>
          </p:nvSpPr>
          <p:spPr bwMode="auto">
            <a:xfrm>
              <a:off x="849" y="1992"/>
              <a:ext cx="579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Anarquía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</p:grpSp>
      <p:grpSp>
        <p:nvGrpSpPr>
          <p:cNvPr id="12" name="Group 305"/>
          <p:cNvGrpSpPr>
            <a:grpSpLocks/>
          </p:cNvGrpSpPr>
          <p:nvPr/>
        </p:nvGrpSpPr>
        <p:grpSpPr bwMode="auto">
          <a:xfrm>
            <a:off x="1587500" y="3581400"/>
            <a:ext cx="1577975" cy="1009650"/>
            <a:chOff x="1000" y="2256"/>
            <a:chExt cx="994" cy="636"/>
          </a:xfrm>
        </p:grpSpPr>
        <p:grpSp>
          <p:nvGrpSpPr>
            <p:cNvPr id="26674" name="Group 271"/>
            <p:cNvGrpSpPr>
              <a:grpSpLocks/>
            </p:cNvGrpSpPr>
            <p:nvPr/>
          </p:nvGrpSpPr>
          <p:grpSpPr bwMode="auto">
            <a:xfrm>
              <a:off x="1000" y="2256"/>
              <a:ext cx="994" cy="636"/>
              <a:chOff x="283" y="1374"/>
              <a:chExt cx="994" cy="636"/>
            </a:xfrm>
          </p:grpSpPr>
          <p:sp>
            <p:nvSpPr>
              <p:cNvPr id="26676" name="Line 272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77" name="AutoShape 273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8" name="Rectangle 274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79" name="Line 275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80" name="Line 276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6445" name="Rectangle 301"/>
            <p:cNvSpPr>
              <a:spLocks noChangeArrowheads="1"/>
            </p:cNvSpPr>
            <p:nvPr/>
          </p:nvSpPr>
          <p:spPr bwMode="auto">
            <a:xfrm>
              <a:off x="1057" y="2283"/>
              <a:ext cx="51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Realeza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</p:grpSp>
      <p:grpSp>
        <p:nvGrpSpPr>
          <p:cNvPr id="14" name="Group 147"/>
          <p:cNvGrpSpPr>
            <a:grpSpLocks/>
          </p:cNvGrpSpPr>
          <p:nvPr/>
        </p:nvGrpSpPr>
        <p:grpSpPr bwMode="auto">
          <a:xfrm>
            <a:off x="5751513" y="1636713"/>
            <a:ext cx="1495425" cy="1158875"/>
            <a:chOff x="5800869" y="1636061"/>
            <a:chExt cx="1494239" cy="1159758"/>
          </a:xfrm>
        </p:grpSpPr>
        <p:grpSp>
          <p:nvGrpSpPr>
            <p:cNvPr id="26668" name="Group 333"/>
            <p:cNvGrpSpPr>
              <a:grpSpLocks/>
            </p:cNvGrpSpPr>
            <p:nvPr/>
          </p:nvGrpSpPr>
          <p:grpSpPr bwMode="auto">
            <a:xfrm>
              <a:off x="6153222" y="1636093"/>
              <a:ext cx="1141886" cy="1159726"/>
              <a:chOff x="4784" y="864"/>
              <a:chExt cx="345" cy="388"/>
            </a:xfrm>
          </p:grpSpPr>
          <p:sp>
            <p:nvSpPr>
              <p:cNvPr id="26670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26671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672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PD</a:t>
                </a:r>
              </a:p>
            </p:txBody>
          </p:sp>
          <p:sp>
            <p:nvSpPr>
              <p:cNvPr id="128" name="Rectangle 330"/>
              <p:cNvSpPr>
                <a:spLocks noChangeArrowheads="1"/>
              </p:cNvSpPr>
              <p:nvPr/>
            </p:nvSpPr>
            <p:spPr bwMode="auto">
              <a:xfrm>
                <a:off x="4795" y="868"/>
                <a:ext cx="334" cy="384"/>
              </a:xfrm>
              <a:prstGeom prst="rect">
                <a:avLst/>
              </a:prstGeom>
              <a:noFill/>
              <a:ln w="76200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6669" name="AutoShape 337"/>
            <p:cNvSpPr>
              <a:spLocks noChangeArrowheads="1"/>
            </p:cNvSpPr>
            <p:nvPr/>
          </p:nvSpPr>
          <p:spPr bwMode="auto">
            <a:xfrm>
              <a:off x="5800869" y="1636061"/>
              <a:ext cx="767875" cy="382587"/>
            </a:xfrm>
            <a:prstGeom prst="leftArrow">
              <a:avLst>
                <a:gd name="adj1" fmla="val 50000"/>
                <a:gd name="adj2" fmla="val 45317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" name="Group 146"/>
          <p:cNvGrpSpPr>
            <a:grpSpLocks/>
          </p:cNvGrpSpPr>
          <p:nvPr/>
        </p:nvGrpSpPr>
        <p:grpSpPr bwMode="auto">
          <a:xfrm>
            <a:off x="5743575" y="3884613"/>
            <a:ext cx="1535113" cy="1146175"/>
            <a:chOff x="6635224" y="3896874"/>
            <a:chExt cx="1534855" cy="1146269"/>
          </a:xfrm>
        </p:grpSpPr>
        <p:pic>
          <p:nvPicPr>
            <p:cNvPr id="26664" name="Picture 30" descr="Screen shot 2012-07-25 at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1" t="15617" r="46666" b="7747"/>
            <a:stretch>
              <a:fillRect/>
            </a:stretch>
          </p:blipFill>
          <p:spPr bwMode="auto">
            <a:xfrm>
              <a:off x="7066416" y="3896874"/>
              <a:ext cx="1103663" cy="111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65" name="WordArt 34"/>
            <p:cNvSpPr>
              <a:spLocks noChangeArrowheads="1" noChangeShapeType="1" noTextEdit="1"/>
            </p:cNvSpPr>
            <p:nvPr/>
          </p:nvSpPr>
          <p:spPr bwMode="auto">
            <a:xfrm>
              <a:off x="7231293" y="4246728"/>
              <a:ext cx="612398" cy="46261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blurRad="38100" dist="38100" dir="2700000" algn="tl" rotWithShape="0">
                      <a:srgbClr val="000000">
                        <a:alpha val="43137"/>
                      </a:srgbClr>
                    </a:outerShdw>
                  </a:effectLst>
                  <a:latin typeface="Arial Black"/>
                  <a:ea typeface="Arial Black"/>
                  <a:cs typeface="Arial Black"/>
                </a:rPr>
                <a:t>NP</a:t>
              </a:r>
            </a:p>
          </p:txBody>
        </p:sp>
        <p:sp>
          <p:nvSpPr>
            <p:cNvPr id="134" name="Rectangle 331"/>
            <p:cNvSpPr>
              <a:spLocks noChangeArrowheads="1"/>
            </p:cNvSpPr>
            <p:nvPr/>
          </p:nvSpPr>
          <p:spPr bwMode="auto">
            <a:xfrm>
              <a:off x="7032032" y="3933389"/>
              <a:ext cx="1125349" cy="1109754"/>
            </a:xfrm>
            <a:prstGeom prst="rect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algn="ctr" rotWithShape="0">
                <a:srgbClr val="868686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1" charset="0"/>
                <a:ea typeface="+mn-ea"/>
                <a:cs typeface="+mn-cs"/>
              </a:endParaRPr>
            </a:p>
          </p:txBody>
        </p:sp>
        <p:sp>
          <p:nvSpPr>
            <p:cNvPr id="26667" name="AutoShape 338"/>
            <p:cNvSpPr>
              <a:spLocks noChangeArrowheads="1"/>
            </p:cNvSpPr>
            <p:nvPr/>
          </p:nvSpPr>
          <p:spPr bwMode="auto">
            <a:xfrm>
              <a:off x="6635224" y="3956637"/>
              <a:ext cx="780640" cy="370094"/>
            </a:xfrm>
            <a:prstGeom prst="leftArrow">
              <a:avLst>
                <a:gd name="adj1" fmla="val 50000"/>
                <a:gd name="adj2" fmla="val 45311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4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4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4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4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4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46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46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46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46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46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46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46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46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46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46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46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46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46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46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4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4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4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4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4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4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150" grpId="0" autoUpdateAnimBg="0"/>
      <p:bldP spid="646151" grpId="0" autoUpdateAnimBg="0"/>
      <p:bldP spid="646152" grpId="0" autoUpdateAnimBg="0"/>
      <p:bldP spid="646156" grpId="0" autoUpdateAnimBg="0"/>
      <p:bldP spid="646164" grpId="0" autoUpdateAnimBg="0"/>
      <p:bldP spid="646165" grpId="0" autoUpdateAnimBg="0"/>
      <p:bldP spid="646166" grpId="0" autoUpdateAnimBg="0"/>
      <p:bldP spid="646181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561975"/>
            <a:ext cx="791845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8195" name="AutoShape 3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1" charset="0"/>
              <a:ea typeface="+mn-ea"/>
              <a:cs typeface="+mn-cs"/>
            </a:endParaRPr>
          </a:p>
        </p:txBody>
      </p:sp>
      <p:sp>
        <p:nvSpPr>
          <p:cNvPr id="648196" name="Rectangle 4"/>
          <p:cNvSpPr>
            <a:spLocks noChangeArrowheads="1"/>
          </p:cNvSpPr>
          <p:nvPr/>
        </p:nvSpPr>
        <p:spPr bwMode="auto">
          <a:xfrm>
            <a:off x="3149600" y="1384300"/>
            <a:ext cx="2901950" cy="2357438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1" charset="0"/>
              <a:ea typeface="+mn-ea"/>
              <a:cs typeface="+mn-cs"/>
            </a:endParaRPr>
          </a:p>
        </p:txBody>
      </p:sp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3090863" y="1039813"/>
            <a:ext cx="17383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Cautividad</a:t>
            </a:r>
          </a:p>
        </p:txBody>
      </p:sp>
      <p:sp>
        <p:nvSpPr>
          <p:cNvPr id="648198" name="Rectangle 6"/>
          <p:cNvSpPr>
            <a:spLocks noChangeArrowheads="1"/>
          </p:cNvSpPr>
          <p:nvPr/>
        </p:nvSpPr>
        <p:spPr bwMode="auto">
          <a:xfrm>
            <a:off x="3694113" y="1571625"/>
            <a:ext cx="15049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70 años</a:t>
            </a:r>
          </a:p>
        </p:txBody>
      </p:sp>
      <p:sp>
        <p:nvSpPr>
          <p:cNvPr id="648199" name="Rectangle 7"/>
          <p:cNvSpPr>
            <a:spLocks noChangeArrowheads="1"/>
          </p:cNvSpPr>
          <p:nvPr/>
        </p:nvSpPr>
        <p:spPr bwMode="auto">
          <a:xfrm>
            <a:off x="3244850" y="2066925"/>
            <a:ext cx="2671763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3 Viajes largos</a:t>
            </a:r>
          </a:p>
        </p:txBody>
      </p:sp>
      <p:sp>
        <p:nvSpPr>
          <p:cNvPr id="648200" name="Rectangle 8"/>
          <p:cNvSpPr>
            <a:spLocks noChangeArrowheads="1"/>
          </p:cNvSpPr>
          <p:nvPr/>
        </p:nvSpPr>
        <p:spPr bwMode="auto">
          <a:xfrm>
            <a:off x="3311525" y="2565400"/>
            <a:ext cx="25019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100 años/50,000</a:t>
            </a:r>
          </a:p>
        </p:txBody>
      </p:sp>
      <p:sp>
        <p:nvSpPr>
          <p:cNvPr id="648201" name="Rectangle 9"/>
          <p:cNvSpPr>
            <a:spLocks noChangeArrowheads="1"/>
          </p:cNvSpPr>
          <p:nvPr/>
        </p:nvSpPr>
        <p:spPr bwMode="auto">
          <a:xfrm>
            <a:off x="3821113" y="2981325"/>
            <a:ext cx="15240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Z - E - N</a:t>
            </a:r>
          </a:p>
        </p:txBody>
      </p:sp>
      <p:sp>
        <p:nvSpPr>
          <p:cNvPr id="28681" name="Rectangle 10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8203" name="Text Box 11"/>
          <p:cNvSpPr txBox="1">
            <a:spLocks noChangeArrowheads="1"/>
          </p:cNvSpPr>
          <p:nvPr/>
        </p:nvSpPr>
        <p:spPr bwMode="auto">
          <a:xfrm>
            <a:off x="1790700" y="0"/>
            <a:ext cx="30226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Esdras - Ester</a:t>
            </a:r>
          </a:p>
        </p:txBody>
      </p:sp>
      <p:sp>
        <p:nvSpPr>
          <p:cNvPr id="28683" name="Line 12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4" name="Line 13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Line 14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6" name="Line 15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7" name="Text Box 16"/>
          <p:cNvSpPr txBox="1">
            <a:spLocks noChangeArrowheads="1"/>
          </p:cNvSpPr>
          <p:nvPr/>
        </p:nvSpPr>
        <p:spPr bwMode="auto">
          <a:xfrm>
            <a:off x="8718550" y="104775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28688" name="Text Box 17"/>
          <p:cNvSpPr txBox="1">
            <a:spLocks noChangeArrowheads="1"/>
          </p:cNvSpPr>
          <p:nvPr/>
        </p:nvSpPr>
        <p:spPr bwMode="auto">
          <a:xfrm>
            <a:off x="8589963" y="6429375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4</a:t>
            </a:r>
          </a:p>
        </p:txBody>
      </p:sp>
      <p:sp>
        <p:nvSpPr>
          <p:cNvPr id="648210" name="Rectangle 18"/>
          <p:cNvSpPr>
            <a:spLocks noChangeArrowheads="1"/>
          </p:cNvSpPr>
          <p:nvPr/>
        </p:nvSpPr>
        <p:spPr bwMode="auto">
          <a:xfrm>
            <a:off x="8177213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13</a:t>
            </a:r>
          </a:p>
        </p:txBody>
      </p:sp>
      <p:sp>
        <p:nvSpPr>
          <p:cNvPr id="648211" name="Rectangle 19"/>
          <p:cNvSpPr>
            <a:spLocks noChangeArrowheads="1"/>
          </p:cNvSpPr>
          <p:nvPr/>
        </p:nvSpPr>
        <p:spPr bwMode="auto">
          <a:xfrm>
            <a:off x="4875213" y="976313"/>
            <a:ext cx="184150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1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Arial" pitchFamily="1" charset="0"/>
                <a:ea typeface="+mn-ea"/>
                <a:cs typeface="+mn-cs"/>
              </a:rPr>
              <a:t>ca. 500 a.C.</a:t>
            </a:r>
          </a:p>
        </p:txBody>
      </p:sp>
      <p:sp>
        <p:nvSpPr>
          <p:cNvPr id="648212" name="Rectangle 20"/>
          <p:cNvSpPr>
            <a:spLocks noChangeArrowheads="1"/>
          </p:cNvSpPr>
          <p:nvPr/>
        </p:nvSpPr>
        <p:spPr bwMode="auto">
          <a:xfrm>
            <a:off x="614363" y="561975"/>
            <a:ext cx="7916862" cy="5670550"/>
          </a:xfrm>
          <a:prstGeom prst="rect">
            <a:avLst/>
          </a:prstGeom>
          <a:noFill/>
          <a:ln w="165100">
            <a:solidFill>
              <a:schemeClr val="accent2"/>
            </a:solidFill>
            <a:miter lim="800000"/>
            <a:headEnd/>
            <a:tailEnd/>
          </a:ln>
          <a:effectLst>
            <a:outerShdw blurRad="63500" dist="121935" dir="193413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1" charset="0"/>
              <a:ea typeface="+mn-ea"/>
              <a:cs typeface="+mn-cs"/>
            </a:endParaRPr>
          </a:p>
        </p:txBody>
      </p:sp>
      <p:grpSp>
        <p:nvGrpSpPr>
          <p:cNvPr id="28692" name="Group 245"/>
          <p:cNvGrpSpPr>
            <a:grpSpLocks/>
          </p:cNvGrpSpPr>
          <p:nvPr/>
        </p:nvGrpSpPr>
        <p:grpSpPr bwMode="auto">
          <a:xfrm>
            <a:off x="87313" y="922338"/>
            <a:ext cx="3078162" cy="3668712"/>
            <a:chOff x="55" y="581"/>
            <a:chExt cx="1939" cy="2311"/>
          </a:xfrm>
        </p:grpSpPr>
        <p:grpSp>
          <p:nvGrpSpPr>
            <p:cNvPr id="28701" name="Group 174"/>
            <p:cNvGrpSpPr>
              <a:grpSpLocks/>
            </p:cNvGrpSpPr>
            <p:nvPr/>
          </p:nvGrpSpPr>
          <p:grpSpPr bwMode="auto">
            <a:xfrm>
              <a:off x="55" y="581"/>
              <a:ext cx="994" cy="636"/>
              <a:chOff x="283" y="1374"/>
              <a:chExt cx="994" cy="636"/>
            </a:xfrm>
          </p:grpSpPr>
          <p:sp>
            <p:nvSpPr>
              <p:cNvPr id="28745" name="Line 175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46" name="AutoShape 176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47" name="Rectangle 177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48" name="Line 178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49" name="Line 179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8702" name="Group 180"/>
            <p:cNvGrpSpPr>
              <a:grpSpLocks/>
            </p:cNvGrpSpPr>
            <p:nvPr/>
          </p:nvGrpSpPr>
          <p:grpSpPr bwMode="auto">
            <a:xfrm>
              <a:off x="206" y="854"/>
              <a:ext cx="994" cy="636"/>
              <a:chOff x="283" y="1374"/>
              <a:chExt cx="994" cy="636"/>
            </a:xfrm>
          </p:grpSpPr>
          <p:sp>
            <p:nvSpPr>
              <p:cNvPr id="28740" name="Line 181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41" name="AutoShape 182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42" name="Rectangle 183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43" name="Line 184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44" name="Line 185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8703" name="Group 186"/>
            <p:cNvGrpSpPr>
              <a:grpSpLocks/>
            </p:cNvGrpSpPr>
            <p:nvPr/>
          </p:nvGrpSpPr>
          <p:grpSpPr bwMode="auto">
            <a:xfrm>
              <a:off x="365" y="1130"/>
              <a:ext cx="994" cy="636"/>
              <a:chOff x="283" y="1374"/>
              <a:chExt cx="994" cy="636"/>
            </a:xfrm>
          </p:grpSpPr>
          <p:sp>
            <p:nvSpPr>
              <p:cNvPr id="28735" name="Line 187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36" name="AutoShape 188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37" name="Rectangle 189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38" name="Line 190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39" name="Line 191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8704" name="Group 192"/>
            <p:cNvGrpSpPr>
              <a:grpSpLocks/>
            </p:cNvGrpSpPr>
            <p:nvPr/>
          </p:nvGrpSpPr>
          <p:grpSpPr bwMode="auto">
            <a:xfrm>
              <a:off x="539" y="1413"/>
              <a:ext cx="994" cy="636"/>
              <a:chOff x="283" y="1374"/>
              <a:chExt cx="994" cy="636"/>
            </a:xfrm>
          </p:grpSpPr>
          <p:sp>
            <p:nvSpPr>
              <p:cNvPr id="28730" name="Line 193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31" name="AutoShape 194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32" name="Rectangle 195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33" name="Line 196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34" name="Line 197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8705" name="Group 198"/>
            <p:cNvGrpSpPr>
              <a:grpSpLocks/>
            </p:cNvGrpSpPr>
            <p:nvPr/>
          </p:nvGrpSpPr>
          <p:grpSpPr bwMode="auto">
            <a:xfrm>
              <a:off x="690" y="1699"/>
              <a:ext cx="994" cy="636"/>
              <a:chOff x="283" y="1374"/>
              <a:chExt cx="994" cy="636"/>
            </a:xfrm>
          </p:grpSpPr>
          <p:sp>
            <p:nvSpPr>
              <p:cNvPr id="28725" name="Line 199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26" name="AutoShape 200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27" name="Rectangle 201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28" name="Line 202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29" name="Line 203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8706" name="Group 204"/>
            <p:cNvGrpSpPr>
              <a:grpSpLocks/>
            </p:cNvGrpSpPr>
            <p:nvPr/>
          </p:nvGrpSpPr>
          <p:grpSpPr bwMode="auto">
            <a:xfrm>
              <a:off x="841" y="1974"/>
              <a:ext cx="994" cy="636"/>
              <a:chOff x="283" y="1374"/>
              <a:chExt cx="994" cy="636"/>
            </a:xfrm>
          </p:grpSpPr>
          <p:sp>
            <p:nvSpPr>
              <p:cNvPr id="28720" name="Line 205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21" name="AutoShape 206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22" name="Rectangle 207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23" name="Line 208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24" name="Line 209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8707" name="Group 210"/>
            <p:cNvGrpSpPr>
              <a:grpSpLocks/>
            </p:cNvGrpSpPr>
            <p:nvPr/>
          </p:nvGrpSpPr>
          <p:grpSpPr bwMode="auto">
            <a:xfrm>
              <a:off x="1000" y="2256"/>
              <a:ext cx="994" cy="636"/>
              <a:chOff x="283" y="1374"/>
              <a:chExt cx="994" cy="636"/>
            </a:xfrm>
          </p:grpSpPr>
          <p:sp>
            <p:nvSpPr>
              <p:cNvPr id="28715" name="Line 211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16" name="AutoShape 212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17" name="Rectangle 213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18" name="Line 214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19" name="Line 215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8426" name="Rectangle 234"/>
            <p:cNvSpPr>
              <a:spLocks noChangeArrowheads="1"/>
            </p:cNvSpPr>
            <p:nvPr/>
          </p:nvSpPr>
          <p:spPr bwMode="auto">
            <a:xfrm>
              <a:off x="89" y="611"/>
              <a:ext cx="54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Creación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48427" name="Rectangle 235"/>
            <p:cNvSpPr>
              <a:spLocks noChangeArrowheads="1"/>
            </p:cNvSpPr>
            <p:nvPr/>
          </p:nvSpPr>
          <p:spPr bwMode="auto">
            <a:xfrm>
              <a:off x="254" y="862"/>
              <a:ext cx="548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Abraham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48428" name="Rectangle 236"/>
            <p:cNvSpPr>
              <a:spLocks noChangeArrowheads="1"/>
            </p:cNvSpPr>
            <p:nvPr/>
          </p:nvSpPr>
          <p:spPr bwMode="auto">
            <a:xfrm>
              <a:off x="490" y="1155"/>
              <a:ext cx="349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José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48429" name="Rectangle 237"/>
            <p:cNvSpPr>
              <a:spLocks noChangeArrowheads="1"/>
            </p:cNvSpPr>
            <p:nvPr/>
          </p:nvSpPr>
          <p:spPr bwMode="auto">
            <a:xfrm>
              <a:off x="613" y="1431"/>
              <a:ext cx="473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Moisés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48430" name="Rectangle 238"/>
            <p:cNvSpPr>
              <a:spLocks noChangeArrowheads="1"/>
            </p:cNvSpPr>
            <p:nvPr/>
          </p:nvSpPr>
          <p:spPr bwMode="auto">
            <a:xfrm>
              <a:off x="800" y="1714"/>
              <a:ext cx="417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Josué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48431" name="Rectangle 239"/>
            <p:cNvSpPr>
              <a:spLocks noChangeArrowheads="1"/>
            </p:cNvSpPr>
            <p:nvPr/>
          </p:nvSpPr>
          <p:spPr bwMode="auto">
            <a:xfrm>
              <a:off x="849" y="1992"/>
              <a:ext cx="579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Anarquía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48432" name="Rectangle 240"/>
            <p:cNvSpPr>
              <a:spLocks noChangeArrowheads="1"/>
            </p:cNvSpPr>
            <p:nvPr/>
          </p:nvSpPr>
          <p:spPr bwMode="auto">
            <a:xfrm>
              <a:off x="1057" y="2283"/>
              <a:ext cx="51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Realeza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</p:grpSp>
      <p:grpSp>
        <p:nvGrpSpPr>
          <p:cNvPr id="10" name="Group 244"/>
          <p:cNvGrpSpPr>
            <a:grpSpLocks/>
          </p:cNvGrpSpPr>
          <p:nvPr/>
        </p:nvGrpSpPr>
        <p:grpSpPr bwMode="auto">
          <a:xfrm>
            <a:off x="1779588" y="4017963"/>
            <a:ext cx="1651000" cy="1009650"/>
            <a:chOff x="1121" y="2531"/>
            <a:chExt cx="1040" cy="636"/>
          </a:xfrm>
        </p:grpSpPr>
        <p:grpSp>
          <p:nvGrpSpPr>
            <p:cNvPr id="28694" name="Group 216"/>
            <p:cNvGrpSpPr>
              <a:grpSpLocks/>
            </p:cNvGrpSpPr>
            <p:nvPr/>
          </p:nvGrpSpPr>
          <p:grpSpPr bwMode="auto">
            <a:xfrm>
              <a:off x="1167" y="2531"/>
              <a:ext cx="994" cy="636"/>
              <a:chOff x="283" y="1374"/>
              <a:chExt cx="994" cy="636"/>
            </a:xfrm>
          </p:grpSpPr>
          <p:sp>
            <p:nvSpPr>
              <p:cNvPr id="28696" name="Line 217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7" name="AutoShape 218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8" name="Rectangle 219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9" name="Line 220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00" name="Line 221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8433" name="Rectangle 241"/>
            <p:cNvSpPr>
              <a:spLocks noChangeArrowheads="1"/>
            </p:cNvSpPr>
            <p:nvPr/>
          </p:nvSpPr>
          <p:spPr bwMode="auto">
            <a:xfrm>
              <a:off x="1121" y="2558"/>
              <a:ext cx="666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Cautividad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8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8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8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8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4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4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4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4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4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4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4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4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4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4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4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8198" grpId="0" autoUpdateAnimBg="0"/>
      <p:bldP spid="648199" grpId="0" autoUpdateAnimBg="0"/>
      <p:bldP spid="648200" grpId="0" autoUpdateAnimBg="0"/>
      <p:bldP spid="648201" grpId="0" autoUpdateAnimBg="0"/>
      <p:bldP spid="648211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21"/>
          <a:stretch>
            <a:fillRect/>
          </a:stretch>
        </p:blipFill>
        <p:spPr bwMode="auto">
          <a:xfrm>
            <a:off x="596900" y="561975"/>
            <a:ext cx="7907338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0243" name="AutoShape 3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1" charset="0"/>
              <a:ea typeface="+mn-ea"/>
              <a:cs typeface="+mn-cs"/>
            </a:endParaRPr>
          </a:p>
        </p:txBody>
      </p:sp>
      <p:sp>
        <p:nvSpPr>
          <p:cNvPr id="650244" name="Rectangle 4"/>
          <p:cNvSpPr>
            <a:spLocks noChangeArrowheads="1"/>
          </p:cNvSpPr>
          <p:nvPr/>
        </p:nvSpPr>
        <p:spPr bwMode="auto">
          <a:xfrm>
            <a:off x="3149600" y="1384300"/>
            <a:ext cx="2901950" cy="14478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1" charset="0"/>
              <a:ea typeface="+mn-ea"/>
              <a:cs typeface="+mn-cs"/>
            </a:endParaRPr>
          </a:p>
        </p:txBody>
      </p:sp>
      <p:sp>
        <p:nvSpPr>
          <p:cNvPr id="30724" name="Rectangle 5"/>
          <p:cNvSpPr>
            <a:spLocks noChangeArrowheads="1"/>
          </p:cNvSpPr>
          <p:nvPr/>
        </p:nvSpPr>
        <p:spPr bwMode="auto">
          <a:xfrm>
            <a:off x="3071813" y="1055688"/>
            <a:ext cx="16033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Helvetica" charset="0"/>
              </a:rPr>
              <a:t>   Silencio</a:t>
            </a:r>
          </a:p>
        </p:txBody>
      </p:sp>
      <p:sp>
        <p:nvSpPr>
          <p:cNvPr id="30725" name="Rectangle 6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Rectangle 7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0248" name="Rectangle 8"/>
          <p:cNvSpPr>
            <a:spLocks noChangeArrowheads="1"/>
          </p:cNvSpPr>
          <p:nvPr/>
        </p:nvSpPr>
        <p:spPr bwMode="auto">
          <a:xfrm>
            <a:off x="4875213" y="976313"/>
            <a:ext cx="184150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5F5F5F">
                <a:alpha val="74998"/>
              </a:srgb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bg2"/>
                </a:solidFill>
                <a:latin typeface="Arial" pitchFamily="1" charset="0"/>
                <a:ea typeface="+mn-ea"/>
                <a:cs typeface="+mn-cs"/>
              </a:rPr>
              <a:t>ca. 500 a.C.</a:t>
            </a:r>
          </a:p>
        </p:txBody>
      </p:sp>
      <p:sp>
        <p:nvSpPr>
          <p:cNvPr id="30728" name="Text Box 9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650250" name="Text Box 10"/>
          <p:cNvSpPr txBox="1">
            <a:spLocks noChangeArrowheads="1"/>
          </p:cNvSpPr>
          <p:nvPr/>
        </p:nvSpPr>
        <p:spPr bwMode="auto">
          <a:xfrm>
            <a:off x="1778000" y="0"/>
            <a:ext cx="67056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Entre Malaquías y Mateo (Antiguo y Nuevo testamentos)</a:t>
            </a:r>
          </a:p>
        </p:txBody>
      </p:sp>
      <p:sp>
        <p:nvSpPr>
          <p:cNvPr id="650251" name="Rectangle 11"/>
          <p:cNvSpPr>
            <a:spLocks noChangeArrowheads="1"/>
          </p:cNvSpPr>
          <p:nvPr/>
        </p:nvSpPr>
        <p:spPr bwMode="auto">
          <a:xfrm>
            <a:off x="3259138" y="1628775"/>
            <a:ext cx="26527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Alejandro Magno</a:t>
            </a:r>
          </a:p>
        </p:txBody>
      </p:sp>
      <p:sp>
        <p:nvSpPr>
          <p:cNvPr id="650252" name="Rectangle 12"/>
          <p:cNvSpPr>
            <a:spLocks noChangeArrowheads="1"/>
          </p:cNvSpPr>
          <p:nvPr/>
        </p:nvSpPr>
        <p:spPr bwMode="auto">
          <a:xfrm>
            <a:off x="3151188" y="2116138"/>
            <a:ext cx="289083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Sistemas romanos</a:t>
            </a:r>
          </a:p>
        </p:txBody>
      </p:sp>
      <p:sp>
        <p:nvSpPr>
          <p:cNvPr id="30732" name="Line 13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3" name="Line 14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4" name="Text Box 15"/>
          <p:cNvSpPr txBox="1">
            <a:spLocks noChangeArrowheads="1"/>
          </p:cNvSpPr>
          <p:nvPr/>
        </p:nvSpPr>
        <p:spPr bwMode="auto">
          <a:xfrm>
            <a:off x="8718550" y="104775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30735" name="Text Box 16"/>
          <p:cNvSpPr txBox="1">
            <a:spLocks noChangeArrowheads="1"/>
          </p:cNvSpPr>
          <p:nvPr/>
        </p:nvSpPr>
        <p:spPr bwMode="auto">
          <a:xfrm>
            <a:off x="8593138" y="6429375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  <p:sp>
        <p:nvSpPr>
          <p:cNvPr id="650257" name="Rectangle 17"/>
          <p:cNvSpPr>
            <a:spLocks noChangeArrowheads="1"/>
          </p:cNvSpPr>
          <p:nvPr/>
        </p:nvSpPr>
        <p:spPr bwMode="auto">
          <a:xfrm>
            <a:off x="8177213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14</a:t>
            </a:r>
          </a:p>
        </p:txBody>
      </p:sp>
      <p:sp>
        <p:nvSpPr>
          <p:cNvPr id="650258" name="Rectangle 18"/>
          <p:cNvSpPr>
            <a:spLocks noChangeArrowheads="1"/>
          </p:cNvSpPr>
          <p:nvPr/>
        </p:nvSpPr>
        <p:spPr bwMode="auto">
          <a:xfrm>
            <a:off x="614363" y="561975"/>
            <a:ext cx="7916862" cy="5670550"/>
          </a:xfrm>
          <a:prstGeom prst="rect">
            <a:avLst/>
          </a:prstGeom>
          <a:noFill/>
          <a:ln w="165100">
            <a:solidFill>
              <a:schemeClr val="accent2"/>
            </a:solidFill>
            <a:miter lim="800000"/>
            <a:headEnd/>
            <a:tailEnd/>
          </a:ln>
          <a:effectLst>
            <a:outerShdw blurRad="63500" dist="121935" dir="193413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1" charset="0"/>
              <a:ea typeface="+mn-ea"/>
              <a:cs typeface="+mn-cs"/>
            </a:endParaRPr>
          </a:p>
        </p:txBody>
      </p:sp>
      <p:grpSp>
        <p:nvGrpSpPr>
          <p:cNvPr id="30738" name="Group 250"/>
          <p:cNvGrpSpPr>
            <a:grpSpLocks/>
          </p:cNvGrpSpPr>
          <p:nvPr/>
        </p:nvGrpSpPr>
        <p:grpSpPr bwMode="auto">
          <a:xfrm>
            <a:off x="87313" y="922338"/>
            <a:ext cx="3343275" cy="4105275"/>
            <a:chOff x="55" y="581"/>
            <a:chExt cx="2106" cy="2586"/>
          </a:xfrm>
        </p:grpSpPr>
        <p:grpSp>
          <p:nvGrpSpPr>
            <p:cNvPr id="30747" name="Group 179"/>
            <p:cNvGrpSpPr>
              <a:grpSpLocks/>
            </p:cNvGrpSpPr>
            <p:nvPr/>
          </p:nvGrpSpPr>
          <p:grpSpPr bwMode="auto">
            <a:xfrm>
              <a:off x="55" y="581"/>
              <a:ext cx="994" cy="636"/>
              <a:chOff x="283" y="1374"/>
              <a:chExt cx="994" cy="636"/>
            </a:xfrm>
          </p:grpSpPr>
          <p:sp>
            <p:nvSpPr>
              <p:cNvPr id="30798" name="Line 180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99" name="AutoShape 181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00" name="Rectangle 182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01" name="Line 183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02" name="Line 184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0748" name="Group 185"/>
            <p:cNvGrpSpPr>
              <a:grpSpLocks/>
            </p:cNvGrpSpPr>
            <p:nvPr/>
          </p:nvGrpSpPr>
          <p:grpSpPr bwMode="auto">
            <a:xfrm>
              <a:off x="206" y="854"/>
              <a:ext cx="994" cy="636"/>
              <a:chOff x="283" y="1374"/>
              <a:chExt cx="994" cy="636"/>
            </a:xfrm>
          </p:grpSpPr>
          <p:sp>
            <p:nvSpPr>
              <p:cNvPr id="30793" name="Line 186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94" name="AutoShape 187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95" name="Rectangle 188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96" name="Line 189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97" name="Line 190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0749" name="Group 191"/>
            <p:cNvGrpSpPr>
              <a:grpSpLocks/>
            </p:cNvGrpSpPr>
            <p:nvPr/>
          </p:nvGrpSpPr>
          <p:grpSpPr bwMode="auto">
            <a:xfrm>
              <a:off x="365" y="1130"/>
              <a:ext cx="994" cy="636"/>
              <a:chOff x="283" y="1374"/>
              <a:chExt cx="994" cy="636"/>
            </a:xfrm>
          </p:grpSpPr>
          <p:sp>
            <p:nvSpPr>
              <p:cNvPr id="30788" name="Line 192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89" name="AutoShape 193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90" name="Rectangle 194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91" name="Line 195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92" name="Line 196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0750" name="Group 197"/>
            <p:cNvGrpSpPr>
              <a:grpSpLocks/>
            </p:cNvGrpSpPr>
            <p:nvPr/>
          </p:nvGrpSpPr>
          <p:grpSpPr bwMode="auto">
            <a:xfrm>
              <a:off x="539" y="1413"/>
              <a:ext cx="994" cy="636"/>
              <a:chOff x="283" y="1374"/>
              <a:chExt cx="994" cy="636"/>
            </a:xfrm>
          </p:grpSpPr>
          <p:sp>
            <p:nvSpPr>
              <p:cNvPr id="30783" name="Line 198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84" name="AutoShape 199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85" name="Rectangle 200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86" name="Line 201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87" name="Line 202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0751" name="Group 203"/>
            <p:cNvGrpSpPr>
              <a:grpSpLocks/>
            </p:cNvGrpSpPr>
            <p:nvPr/>
          </p:nvGrpSpPr>
          <p:grpSpPr bwMode="auto">
            <a:xfrm>
              <a:off x="690" y="1699"/>
              <a:ext cx="994" cy="636"/>
              <a:chOff x="283" y="1374"/>
              <a:chExt cx="994" cy="636"/>
            </a:xfrm>
          </p:grpSpPr>
          <p:sp>
            <p:nvSpPr>
              <p:cNvPr id="30778" name="Line 204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79" name="AutoShape 205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80" name="Rectangle 206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81" name="Line 207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82" name="Line 208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0752" name="Group 209"/>
            <p:cNvGrpSpPr>
              <a:grpSpLocks/>
            </p:cNvGrpSpPr>
            <p:nvPr/>
          </p:nvGrpSpPr>
          <p:grpSpPr bwMode="auto">
            <a:xfrm>
              <a:off x="841" y="1974"/>
              <a:ext cx="994" cy="636"/>
              <a:chOff x="283" y="1374"/>
              <a:chExt cx="994" cy="636"/>
            </a:xfrm>
          </p:grpSpPr>
          <p:sp>
            <p:nvSpPr>
              <p:cNvPr id="30773" name="Line 210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74" name="AutoShape 211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75" name="Rectangle 212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76" name="Line 213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77" name="Line 214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0753" name="Group 215"/>
            <p:cNvGrpSpPr>
              <a:grpSpLocks/>
            </p:cNvGrpSpPr>
            <p:nvPr/>
          </p:nvGrpSpPr>
          <p:grpSpPr bwMode="auto">
            <a:xfrm>
              <a:off x="1000" y="2256"/>
              <a:ext cx="994" cy="636"/>
              <a:chOff x="283" y="1374"/>
              <a:chExt cx="994" cy="636"/>
            </a:xfrm>
          </p:grpSpPr>
          <p:sp>
            <p:nvSpPr>
              <p:cNvPr id="30768" name="Line 216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69" name="AutoShape 217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70" name="Rectangle 218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71" name="Line 219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72" name="Line 220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0754" name="Group 221"/>
            <p:cNvGrpSpPr>
              <a:grpSpLocks/>
            </p:cNvGrpSpPr>
            <p:nvPr/>
          </p:nvGrpSpPr>
          <p:grpSpPr bwMode="auto">
            <a:xfrm>
              <a:off x="1167" y="2531"/>
              <a:ext cx="994" cy="636"/>
              <a:chOff x="283" y="1374"/>
              <a:chExt cx="994" cy="636"/>
            </a:xfrm>
          </p:grpSpPr>
          <p:sp>
            <p:nvSpPr>
              <p:cNvPr id="30763" name="Line 222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64" name="AutoShape 223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65" name="Rectangle 224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66" name="Line 225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67" name="Line 226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50479" name="Rectangle 239"/>
            <p:cNvSpPr>
              <a:spLocks noChangeArrowheads="1"/>
            </p:cNvSpPr>
            <p:nvPr/>
          </p:nvSpPr>
          <p:spPr bwMode="auto">
            <a:xfrm>
              <a:off x="89" y="611"/>
              <a:ext cx="54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Creación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50480" name="Rectangle 240"/>
            <p:cNvSpPr>
              <a:spLocks noChangeArrowheads="1"/>
            </p:cNvSpPr>
            <p:nvPr/>
          </p:nvSpPr>
          <p:spPr bwMode="auto">
            <a:xfrm>
              <a:off x="254" y="862"/>
              <a:ext cx="548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Abraham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50481" name="Rectangle 241"/>
            <p:cNvSpPr>
              <a:spLocks noChangeArrowheads="1"/>
            </p:cNvSpPr>
            <p:nvPr/>
          </p:nvSpPr>
          <p:spPr bwMode="auto">
            <a:xfrm>
              <a:off x="490" y="1155"/>
              <a:ext cx="349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José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50482" name="Rectangle 242"/>
            <p:cNvSpPr>
              <a:spLocks noChangeArrowheads="1"/>
            </p:cNvSpPr>
            <p:nvPr/>
          </p:nvSpPr>
          <p:spPr bwMode="auto">
            <a:xfrm>
              <a:off x="613" y="1431"/>
              <a:ext cx="473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Moisés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50483" name="Rectangle 243"/>
            <p:cNvSpPr>
              <a:spLocks noChangeArrowheads="1"/>
            </p:cNvSpPr>
            <p:nvPr/>
          </p:nvSpPr>
          <p:spPr bwMode="auto">
            <a:xfrm>
              <a:off x="800" y="1714"/>
              <a:ext cx="417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Josué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50484" name="Rectangle 244"/>
            <p:cNvSpPr>
              <a:spLocks noChangeArrowheads="1"/>
            </p:cNvSpPr>
            <p:nvPr/>
          </p:nvSpPr>
          <p:spPr bwMode="auto">
            <a:xfrm>
              <a:off x="849" y="1992"/>
              <a:ext cx="579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Anarquía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50485" name="Rectangle 245"/>
            <p:cNvSpPr>
              <a:spLocks noChangeArrowheads="1"/>
            </p:cNvSpPr>
            <p:nvPr/>
          </p:nvSpPr>
          <p:spPr bwMode="auto">
            <a:xfrm>
              <a:off x="1057" y="2283"/>
              <a:ext cx="51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Realeza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50486" name="Rectangle 246"/>
            <p:cNvSpPr>
              <a:spLocks noChangeArrowheads="1"/>
            </p:cNvSpPr>
            <p:nvPr/>
          </p:nvSpPr>
          <p:spPr bwMode="auto">
            <a:xfrm>
              <a:off x="1121" y="2558"/>
              <a:ext cx="666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Cautividad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</p:grpSp>
      <p:grpSp>
        <p:nvGrpSpPr>
          <p:cNvPr id="11" name="Group 249"/>
          <p:cNvGrpSpPr>
            <a:grpSpLocks/>
          </p:cNvGrpSpPr>
          <p:nvPr/>
        </p:nvGrpSpPr>
        <p:grpSpPr bwMode="auto">
          <a:xfrm>
            <a:off x="2178050" y="4462463"/>
            <a:ext cx="1577975" cy="1009650"/>
            <a:chOff x="1364" y="2811"/>
            <a:chExt cx="994" cy="636"/>
          </a:xfrm>
        </p:grpSpPr>
        <p:grpSp>
          <p:nvGrpSpPr>
            <p:cNvPr id="30740" name="Group 227"/>
            <p:cNvGrpSpPr>
              <a:grpSpLocks/>
            </p:cNvGrpSpPr>
            <p:nvPr/>
          </p:nvGrpSpPr>
          <p:grpSpPr bwMode="auto">
            <a:xfrm>
              <a:off x="1364" y="2811"/>
              <a:ext cx="994" cy="636"/>
              <a:chOff x="283" y="1374"/>
              <a:chExt cx="994" cy="636"/>
            </a:xfrm>
          </p:grpSpPr>
          <p:sp>
            <p:nvSpPr>
              <p:cNvPr id="30742" name="Line 228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43" name="AutoShape 229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4" name="Rectangle 230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45" name="Line 231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46" name="Line 232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50487" name="Rectangle 247"/>
            <p:cNvSpPr>
              <a:spLocks noChangeArrowheads="1"/>
            </p:cNvSpPr>
            <p:nvPr/>
          </p:nvSpPr>
          <p:spPr bwMode="auto">
            <a:xfrm>
              <a:off x="1452" y="2835"/>
              <a:ext cx="523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Silencio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0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0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0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0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50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50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0248" grpId="0" autoUpdateAnimBg="0"/>
      <p:bldP spid="650251" grpId="0" autoUpdateAnimBg="0"/>
      <p:bldP spid="650252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1"/>
          <a:stretch>
            <a:fillRect/>
          </a:stretch>
        </p:blipFill>
        <p:spPr bwMode="auto">
          <a:xfrm>
            <a:off x="633413" y="563563"/>
            <a:ext cx="7883525" cy="567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7697788" y="5862638"/>
            <a:ext cx="11763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2292" name="Rectangle 4"/>
          <p:cNvSpPr>
            <a:spLocks noChangeArrowheads="1"/>
          </p:cNvSpPr>
          <p:nvPr/>
        </p:nvSpPr>
        <p:spPr bwMode="auto">
          <a:xfrm>
            <a:off x="6473825" y="244475"/>
            <a:ext cx="1844675" cy="10493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1" charset="0"/>
              <a:ea typeface="+mn-ea"/>
              <a:cs typeface="+mn-cs"/>
            </a:endParaRPr>
          </a:p>
        </p:txBody>
      </p:sp>
      <p:sp>
        <p:nvSpPr>
          <p:cNvPr id="652293" name="Text Box 5"/>
          <p:cNvSpPr txBox="1">
            <a:spLocks noChangeArrowheads="1"/>
          </p:cNvSpPr>
          <p:nvPr/>
        </p:nvSpPr>
        <p:spPr bwMode="auto">
          <a:xfrm>
            <a:off x="1778000" y="0"/>
            <a:ext cx="48260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Mateo - Apocalipsis</a:t>
            </a:r>
          </a:p>
        </p:txBody>
      </p:sp>
      <p:sp>
        <p:nvSpPr>
          <p:cNvPr id="32773" name="Text Box 6"/>
          <p:cNvSpPr txBox="1">
            <a:spLocks noChangeArrowheads="1"/>
          </p:cNvSpPr>
          <p:nvPr/>
        </p:nvSpPr>
        <p:spPr bwMode="auto">
          <a:xfrm>
            <a:off x="8718550" y="104775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652295" name="Rectangle 7"/>
          <p:cNvSpPr>
            <a:spLocks noChangeArrowheads="1"/>
          </p:cNvSpPr>
          <p:nvPr/>
        </p:nvSpPr>
        <p:spPr bwMode="auto">
          <a:xfrm>
            <a:off x="817403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15</a:t>
            </a:r>
          </a:p>
        </p:txBody>
      </p:sp>
      <p:sp>
        <p:nvSpPr>
          <p:cNvPr id="652297" name="Rectangle 9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1" charset="0"/>
              <a:ea typeface="+mn-ea"/>
              <a:cs typeface="+mn-cs"/>
            </a:endParaRPr>
          </a:p>
        </p:txBody>
      </p:sp>
      <p:sp>
        <p:nvSpPr>
          <p:cNvPr id="32776" name="AutoShape 10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7" name="Rectangle 11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8" name="Rectangle 12"/>
          <p:cNvSpPr>
            <a:spLocks noChangeArrowheads="1"/>
          </p:cNvSpPr>
          <p:nvPr/>
        </p:nvSpPr>
        <p:spPr bwMode="auto">
          <a:xfrm>
            <a:off x="3071813" y="939800"/>
            <a:ext cx="14890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800" b="0">
                <a:solidFill>
                  <a:schemeClr val="accent1"/>
                </a:solidFill>
                <a:latin typeface="Times" charset="0"/>
              </a:rPr>
              <a:t>   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Jesús</a:t>
            </a:r>
          </a:p>
        </p:txBody>
      </p:sp>
      <p:sp>
        <p:nvSpPr>
          <p:cNvPr id="652305" name="Rectangle 17"/>
          <p:cNvSpPr>
            <a:spLocks noChangeArrowheads="1"/>
          </p:cNvSpPr>
          <p:nvPr/>
        </p:nvSpPr>
        <p:spPr bwMode="auto">
          <a:xfrm>
            <a:off x="4151313" y="1765300"/>
            <a:ext cx="10699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Vida</a:t>
            </a:r>
          </a:p>
        </p:txBody>
      </p:sp>
      <p:sp>
        <p:nvSpPr>
          <p:cNvPr id="652306" name="Rectangle 18"/>
          <p:cNvSpPr>
            <a:spLocks noChangeArrowheads="1"/>
          </p:cNvSpPr>
          <p:nvPr/>
        </p:nvSpPr>
        <p:spPr bwMode="auto">
          <a:xfrm>
            <a:off x="4151313" y="2197100"/>
            <a:ext cx="10953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Cruz</a:t>
            </a:r>
          </a:p>
        </p:txBody>
      </p:sp>
      <p:sp>
        <p:nvSpPr>
          <p:cNvPr id="652307" name="Rectangle 19"/>
          <p:cNvSpPr>
            <a:spLocks noChangeArrowheads="1"/>
          </p:cNvSpPr>
          <p:nvPr/>
        </p:nvSpPr>
        <p:spPr bwMode="auto">
          <a:xfrm>
            <a:off x="3922713" y="2654300"/>
            <a:ext cx="14509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Iglesia</a:t>
            </a:r>
          </a:p>
        </p:txBody>
      </p:sp>
      <p:sp>
        <p:nvSpPr>
          <p:cNvPr id="32782" name="Line 20"/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3" name="Line 21"/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4" name="Line 22"/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5" name="Line 23"/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6" name="Line 24"/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7" name="Line 25"/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8" name="Line 26"/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50"/>
          <p:cNvGrpSpPr>
            <a:grpSpLocks/>
          </p:cNvGrpSpPr>
          <p:nvPr/>
        </p:nvGrpSpPr>
        <p:grpSpPr bwMode="auto">
          <a:xfrm>
            <a:off x="3694113" y="4587875"/>
            <a:ext cx="4152900" cy="1392238"/>
            <a:chOff x="2327" y="2890"/>
            <a:chExt cx="2616" cy="877"/>
          </a:xfrm>
        </p:grpSpPr>
        <p:sp>
          <p:nvSpPr>
            <p:cNvPr id="32878" name="Rectangle 16"/>
            <p:cNvSpPr>
              <a:spLocks noChangeArrowheads="1"/>
            </p:cNvSpPr>
            <p:nvPr/>
          </p:nvSpPr>
          <p:spPr bwMode="auto">
            <a:xfrm>
              <a:off x="2327" y="2890"/>
              <a:ext cx="1209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800">
                  <a:solidFill>
                    <a:schemeClr val="bg2"/>
                  </a:solidFill>
                  <a:latin typeface="Times" charset="0"/>
                </a:rPr>
                <a:t>Apocalipsis</a:t>
              </a:r>
            </a:p>
          </p:txBody>
        </p:sp>
        <p:sp>
          <p:nvSpPr>
            <p:cNvPr id="652315" name="Rectangle 27"/>
            <p:cNvSpPr>
              <a:spLocks noChangeArrowheads="1"/>
            </p:cNvSpPr>
            <p:nvPr/>
          </p:nvSpPr>
          <p:spPr bwMode="auto">
            <a:xfrm>
              <a:off x="4240" y="3245"/>
              <a:ext cx="703" cy="52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lnSpc>
                  <a:spcPct val="85000"/>
                </a:lnSpc>
                <a:defRPr/>
              </a:pPr>
              <a:endParaRPr lang="en-US">
                <a:solidFill>
                  <a:srgbClr val="FFFF00"/>
                </a:solidFill>
                <a:latin typeface="Comic Sans MS" charset="0"/>
              </a:endParaRPr>
            </a:p>
            <a:p>
              <a:pPr algn="ctr">
                <a:lnSpc>
                  <a:spcPct val="85000"/>
                </a:lnSpc>
                <a:defRPr/>
              </a:pPr>
              <a:r>
                <a:rPr lang="en-US">
                  <a:solidFill>
                    <a:srgbClr val="FFFF00"/>
                  </a:solidFill>
                  <a:latin typeface="Comic Sans MS" charset="0"/>
                </a:rPr>
                <a:t>Futuro y </a:t>
              </a:r>
            </a:p>
            <a:p>
              <a:pPr algn="ctr">
                <a:lnSpc>
                  <a:spcPct val="85000"/>
                </a:lnSpc>
                <a:defRPr/>
              </a:pPr>
              <a:r>
                <a:rPr lang="en-US">
                  <a:solidFill>
                    <a:srgbClr val="FFFF00"/>
                  </a:solidFill>
                  <a:latin typeface="Comic Sans MS" charset="0"/>
                </a:rPr>
                <a:t>eternidad</a:t>
              </a:r>
              <a:endParaRPr lang="en-US" sz="900">
                <a:solidFill>
                  <a:srgbClr val="FFFF00"/>
                </a:solidFill>
                <a:latin typeface="Comic Sans MS" charset="0"/>
              </a:endParaRPr>
            </a:p>
            <a:p>
              <a:pPr algn="ctr">
                <a:lnSpc>
                  <a:spcPct val="85000"/>
                </a:lnSpc>
                <a:defRPr/>
              </a:pPr>
              <a:endParaRPr lang="en-US" sz="900">
                <a:solidFill>
                  <a:srgbClr val="FFFF00"/>
                </a:solidFill>
                <a:latin typeface="Comic Sans MS" charset="0"/>
              </a:endParaRPr>
            </a:p>
          </p:txBody>
        </p:sp>
        <p:sp>
          <p:nvSpPr>
            <p:cNvPr id="652316" name="Line 28"/>
            <p:cNvSpPr>
              <a:spLocks noChangeShapeType="1"/>
            </p:cNvSpPr>
            <p:nvPr/>
          </p:nvSpPr>
          <p:spPr bwMode="auto">
            <a:xfrm>
              <a:off x="3558" y="3001"/>
              <a:ext cx="698" cy="54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1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149"/>
          <p:cNvGrpSpPr>
            <a:grpSpLocks/>
          </p:cNvGrpSpPr>
          <p:nvPr/>
        </p:nvGrpSpPr>
        <p:grpSpPr bwMode="auto">
          <a:xfrm>
            <a:off x="3884613" y="3541713"/>
            <a:ext cx="4127500" cy="1135062"/>
            <a:chOff x="2447" y="2231"/>
            <a:chExt cx="2600" cy="715"/>
          </a:xfrm>
        </p:grpSpPr>
        <p:sp>
          <p:nvSpPr>
            <p:cNvPr id="32875" name="Rectangle 15"/>
            <p:cNvSpPr>
              <a:spLocks noChangeArrowheads="1"/>
            </p:cNvSpPr>
            <p:nvPr/>
          </p:nvSpPr>
          <p:spPr bwMode="auto">
            <a:xfrm>
              <a:off x="2447" y="2602"/>
              <a:ext cx="985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800">
                  <a:solidFill>
                    <a:schemeClr val="bg2"/>
                  </a:solidFill>
                  <a:latin typeface="Times" charset="0"/>
                </a:rPr>
                <a:t>Epístolas</a:t>
              </a:r>
            </a:p>
          </p:txBody>
        </p:sp>
        <p:sp>
          <p:nvSpPr>
            <p:cNvPr id="652317" name="Rectangle 29"/>
            <p:cNvSpPr>
              <a:spLocks noChangeArrowheads="1"/>
            </p:cNvSpPr>
            <p:nvPr/>
          </p:nvSpPr>
          <p:spPr bwMode="auto">
            <a:xfrm>
              <a:off x="4126" y="2231"/>
              <a:ext cx="921" cy="7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lnSpc>
                  <a:spcPct val="75000"/>
                </a:lnSpc>
                <a:defRPr/>
              </a:pPr>
              <a:r>
                <a:rPr lang="es-ES">
                  <a:solidFill>
                    <a:srgbClr val="FFFF00"/>
                  </a:solidFill>
                  <a:latin typeface="Comic Sans MS" charset="0"/>
                </a:rPr>
                <a:t>Asuntos </a:t>
              </a:r>
            </a:p>
            <a:p>
              <a:pPr algn="ctr">
                <a:lnSpc>
                  <a:spcPct val="75000"/>
                </a:lnSpc>
                <a:defRPr/>
              </a:pPr>
              <a:r>
                <a:rPr lang="es-ES">
                  <a:solidFill>
                    <a:srgbClr val="FFFF00"/>
                  </a:solidFill>
                  <a:latin typeface="Comic Sans MS" charset="0"/>
                </a:rPr>
                <a:t>relacionados </a:t>
              </a:r>
            </a:p>
            <a:p>
              <a:pPr algn="ctr">
                <a:lnSpc>
                  <a:spcPct val="75000"/>
                </a:lnSpc>
                <a:defRPr/>
              </a:pPr>
              <a:r>
                <a:rPr lang="es-ES">
                  <a:solidFill>
                    <a:srgbClr val="FFFF00"/>
                  </a:solidFill>
                  <a:latin typeface="Comic Sans MS" charset="0"/>
                </a:rPr>
                <a:t>con </a:t>
              </a:r>
            </a:p>
            <a:p>
              <a:pPr algn="ctr">
                <a:lnSpc>
                  <a:spcPct val="75000"/>
                </a:lnSpc>
                <a:defRPr/>
              </a:pPr>
              <a:r>
                <a:rPr lang="es-ES">
                  <a:solidFill>
                    <a:srgbClr val="FFFF00"/>
                  </a:solidFill>
                  <a:latin typeface="Comic Sans MS" charset="0"/>
                </a:rPr>
                <a:t>la iglesia</a:t>
              </a:r>
            </a:p>
            <a:p>
              <a:pPr algn="ctr">
                <a:lnSpc>
                  <a:spcPct val="75000"/>
                </a:lnSpc>
                <a:defRPr/>
              </a:pPr>
              <a:endParaRPr lang="en-US" sz="900">
                <a:solidFill>
                  <a:srgbClr val="FFFF00"/>
                </a:solidFill>
                <a:latin typeface="Comic Sans MS" charset="0"/>
              </a:endParaRPr>
            </a:p>
            <a:p>
              <a:pPr algn="ctr">
                <a:lnSpc>
                  <a:spcPct val="75000"/>
                </a:lnSpc>
                <a:defRPr/>
              </a:pPr>
              <a:endParaRPr lang="en-US" sz="900">
                <a:solidFill>
                  <a:srgbClr val="FFFF00"/>
                </a:solidFill>
                <a:latin typeface="Comic Sans MS" charset="0"/>
              </a:endParaRPr>
            </a:p>
            <a:p>
              <a:pPr algn="ctr">
                <a:lnSpc>
                  <a:spcPct val="75000"/>
                </a:lnSpc>
                <a:defRPr/>
              </a:pPr>
              <a:endParaRPr lang="en-US" sz="900">
                <a:solidFill>
                  <a:srgbClr val="FFFF00"/>
                </a:solidFill>
                <a:latin typeface="Comic Sans MS" charset="0"/>
              </a:endParaRPr>
            </a:p>
          </p:txBody>
        </p:sp>
        <p:sp>
          <p:nvSpPr>
            <p:cNvPr id="652318" name="Line 30"/>
            <p:cNvSpPr>
              <a:spLocks noChangeShapeType="1"/>
            </p:cNvSpPr>
            <p:nvPr/>
          </p:nvSpPr>
          <p:spPr bwMode="auto">
            <a:xfrm flipV="1">
              <a:off x="3552" y="2544"/>
              <a:ext cx="704" cy="16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1" charset="0"/>
                <a:ea typeface="+mn-ea"/>
                <a:cs typeface="+mn-cs"/>
              </a:endParaRPr>
            </a:p>
          </p:txBody>
        </p:sp>
      </p:grpSp>
      <p:sp>
        <p:nvSpPr>
          <p:cNvPr id="652319" name="Rectangle 31"/>
          <p:cNvSpPr>
            <a:spLocks noChangeArrowheads="1"/>
          </p:cNvSpPr>
          <p:nvPr/>
        </p:nvSpPr>
        <p:spPr bwMode="auto">
          <a:xfrm>
            <a:off x="7037388" y="1693863"/>
            <a:ext cx="1844675" cy="10493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1" charset="0"/>
              <a:ea typeface="+mn-ea"/>
              <a:cs typeface="+mn-cs"/>
            </a:endParaRPr>
          </a:p>
        </p:txBody>
      </p:sp>
      <p:grpSp>
        <p:nvGrpSpPr>
          <p:cNvPr id="4" name="Group 148"/>
          <p:cNvGrpSpPr>
            <a:grpSpLocks/>
          </p:cNvGrpSpPr>
          <p:nvPr/>
        </p:nvGrpSpPr>
        <p:grpSpPr bwMode="auto">
          <a:xfrm>
            <a:off x="4011613" y="2120900"/>
            <a:ext cx="3938587" cy="2068513"/>
            <a:chOff x="2527" y="1336"/>
            <a:chExt cx="2481" cy="1303"/>
          </a:xfrm>
        </p:grpSpPr>
        <p:sp>
          <p:nvSpPr>
            <p:cNvPr id="32872" name="Rectangle 14"/>
            <p:cNvSpPr>
              <a:spLocks noChangeArrowheads="1"/>
            </p:cNvSpPr>
            <p:nvPr/>
          </p:nvSpPr>
          <p:spPr bwMode="auto">
            <a:xfrm>
              <a:off x="2527" y="2314"/>
              <a:ext cx="811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800">
                  <a:solidFill>
                    <a:schemeClr val="bg2"/>
                  </a:solidFill>
                  <a:latin typeface="Times" charset="0"/>
                </a:rPr>
                <a:t>Hechos</a:t>
              </a:r>
            </a:p>
          </p:txBody>
        </p:sp>
        <p:sp>
          <p:nvSpPr>
            <p:cNvPr id="652320" name="Rectangle 32"/>
            <p:cNvSpPr>
              <a:spLocks noChangeArrowheads="1"/>
            </p:cNvSpPr>
            <p:nvPr/>
          </p:nvSpPr>
          <p:spPr bwMode="auto">
            <a:xfrm>
              <a:off x="4021" y="1336"/>
              <a:ext cx="987" cy="5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75000"/>
                </a:lnSpc>
                <a:defRPr/>
              </a:pPr>
              <a:r>
                <a:rPr lang="en-US" sz="1800">
                  <a:solidFill>
                    <a:srgbClr val="FFFF00"/>
                  </a:solidFill>
                  <a:latin typeface="Comic Sans MS" pitchFamily="1" charset="0"/>
                  <a:ea typeface="+mn-ea"/>
                  <a:cs typeface="+mn-cs"/>
                </a:rPr>
                <a:t>         Historia </a:t>
              </a:r>
            </a:p>
            <a:p>
              <a:pPr algn="ctr">
                <a:lnSpc>
                  <a:spcPct val="75000"/>
                </a:lnSpc>
                <a:defRPr/>
              </a:pPr>
              <a:r>
                <a:rPr lang="en-US" sz="1800">
                  <a:solidFill>
                    <a:srgbClr val="FFFF00"/>
                  </a:solidFill>
                  <a:latin typeface="Comic Sans MS" pitchFamily="1" charset="0"/>
                  <a:ea typeface="+mn-ea"/>
                  <a:cs typeface="+mn-cs"/>
                </a:rPr>
                <a:t>de la </a:t>
              </a:r>
            </a:p>
            <a:p>
              <a:pPr algn="ctr">
                <a:lnSpc>
                  <a:spcPct val="75000"/>
                </a:lnSpc>
                <a:defRPr/>
              </a:pPr>
              <a:r>
                <a:rPr lang="en-US" sz="1800">
                  <a:solidFill>
                    <a:srgbClr val="FFFF00"/>
                  </a:solidFill>
                  <a:latin typeface="Comic Sans MS" pitchFamily="1" charset="0"/>
                  <a:ea typeface="+mn-ea"/>
                  <a:cs typeface="+mn-cs"/>
                </a:rPr>
                <a:t>iglesia</a:t>
              </a:r>
            </a:p>
          </p:txBody>
        </p:sp>
        <p:sp>
          <p:nvSpPr>
            <p:cNvPr id="652321" name="Line 33"/>
            <p:cNvSpPr>
              <a:spLocks noChangeShapeType="1"/>
            </p:cNvSpPr>
            <p:nvPr/>
          </p:nvSpPr>
          <p:spPr bwMode="auto">
            <a:xfrm flipV="1">
              <a:off x="3550" y="1724"/>
              <a:ext cx="706" cy="723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1" charset="0"/>
                <a:ea typeface="+mn-ea"/>
                <a:cs typeface="+mn-cs"/>
              </a:endParaRPr>
            </a:p>
          </p:txBody>
        </p:sp>
      </p:grpSp>
      <p:sp>
        <p:nvSpPr>
          <p:cNvPr id="652322" name="Rectangle 34"/>
          <p:cNvSpPr>
            <a:spLocks noChangeArrowheads="1"/>
          </p:cNvSpPr>
          <p:nvPr/>
        </p:nvSpPr>
        <p:spPr bwMode="auto">
          <a:xfrm>
            <a:off x="6756400" y="998538"/>
            <a:ext cx="1844675" cy="10493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1" charset="0"/>
              <a:ea typeface="+mn-ea"/>
              <a:cs typeface="+mn-cs"/>
            </a:endParaRPr>
          </a:p>
        </p:txBody>
      </p:sp>
      <p:grpSp>
        <p:nvGrpSpPr>
          <p:cNvPr id="5" name="Group 147"/>
          <p:cNvGrpSpPr>
            <a:grpSpLocks/>
          </p:cNvGrpSpPr>
          <p:nvPr/>
        </p:nvGrpSpPr>
        <p:grpSpPr bwMode="auto">
          <a:xfrm>
            <a:off x="3783013" y="1103313"/>
            <a:ext cx="4213225" cy="2628900"/>
            <a:chOff x="2383" y="695"/>
            <a:chExt cx="2654" cy="1656"/>
          </a:xfrm>
        </p:grpSpPr>
        <p:sp>
          <p:nvSpPr>
            <p:cNvPr id="32869" name="Rectangle 13"/>
            <p:cNvSpPr>
              <a:spLocks noChangeArrowheads="1"/>
            </p:cNvSpPr>
            <p:nvPr/>
          </p:nvSpPr>
          <p:spPr bwMode="auto">
            <a:xfrm>
              <a:off x="2383" y="2026"/>
              <a:ext cx="1147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800">
                  <a:solidFill>
                    <a:schemeClr val="bg2"/>
                  </a:solidFill>
                  <a:latin typeface="Times" charset="0"/>
                </a:rPr>
                <a:t>Evangelios</a:t>
              </a:r>
            </a:p>
          </p:txBody>
        </p:sp>
        <p:sp>
          <p:nvSpPr>
            <p:cNvPr id="652323" name="Rectangle 35"/>
            <p:cNvSpPr>
              <a:spLocks noChangeArrowheads="1"/>
            </p:cNvSpPr>
            <p:nvPr/>
          </p:nvSpPr>
          <p:spPr bwMode="auto">
            <a:xfrm>
              <a:off x="4044" y="695"/>
              <a:ext cx="993" cy="40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FFFF00"/>
                  </a:solidFill>
                  <a:latin typeface="Comic Sans MS" charset="0"/>
                </a:rPr>
                <a:t>Datos y</a:t>
              </a:r>
            </a:p>
            <a:p>
              <a:pPr algn="ctr">
                <a:defRPr/>
              </a:pPr>
              <a:r>
                <a:rPr lang="en-US" sz="1800">
                  <a:solidFill>
                    <a:srgbClr val="FFFF00"/>
                  </a:solidFill>
                  <a:latin typeface="Comic Sans MS" charset="0"/>
                </a:rPr>
                <a:t>Teología</a:t>
              </a:r>
              <a:endParaRPr lang="en-US" sz="1400">
                <a:solidFill>
                  <a:srgbClr val="FFFF00"/>
                </a:solidFill>
                <a:latin typeface="Comic Sans MS" charset="0"/>
              </a:endParaRPr>
            </a:p>
          </p:txBody>
        </p:sp>
        <p:sp>
          <p:nvSpPr>
            <p:cNvPr id="652324" name="Line 36"/>
            <p:cNvSpPr>
              <a:spLocks noChangeShapeType="1"/>
            </p:cNvSpPr>
            <p:nvPr/>
          </p:nvSpPr>
          <p:spPr bwMode="auto">
            <a:xfrm flipV="1">
              <a:off x="3551" y="895"/>
              <a:ext cx="705" cy="1241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1" charset="0"/>
                <a:ea typeface="+mn-ea"/>
                <a:cs typeface="+mn-cs"/>
              </a:endParaRPr>
            </a:p>
          </p:txBody>
        </p:sp>
      </p:grpSp>
      <p:sp>
        <p:nvSpPr>
          <p:cNvPr id="32795" name="Text Box 37"/>
          <p:cNvSpPr txBox="1">
            <a:spLocks noChangeArrowheads="1"/>
          </p:cNvSpPr>
          <p:nvPr/>
        </p:nvSpPr>
        <p:spPr bwMode="auto">
          <a:xfrm>
            <a:off x="8593138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7</a:t>
            </a:r>
          </a:p>
        </p:txBody>
      </p:sp>
      <p:sp>
        <p:nvSpPr>
          <p:cNvPr id="652326" name="Rectangle 38"/>
          <p:cNvSpPr>
            <a:spLocks noChangeArrowheads="1"/>
          </p:cNvSpPr>
          <p:nvPr/>
        </p:nvSpPr>
        <p:spPr bwMode="auto">
          <a:xfrm>
            <a:off x="614363" y="561975"/>
            <a:ext cx="7916862" cy="5670550"/>
          </a:xfrm>
          <a:prstGeom prst="rect">
            <a:avLst/>
          </a:prstGeom>
          <a:noFill/>
          <a:ln w="165100">
            <a:solidFill>
              <a:schemeClr val="accent2"/>
            </a:solidFill>
            <a:miter lim="800000"/>
            <a:headEnd/>
            <a:tailEnd/>
          </a:ln>
          <a:effectLst>
            <a:outerShdw blurRad="63500" dist="121935" dir="193413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1" charset="0"/>
              <a:ea typeface="+mn-ea"/>
              <a:cs typeface="+mn-cs"/>
            </a:endParaRPr>
          </a:p>
        </p:txBody>
      </p:sp>
      <p:grpSp>
        <p:nvGrpSpPr>
          <p:cNvPr id="32797" name="Group 222"/>
          <p:cNvGrpSpPr>
            <a:grpSpLocks/>
          </p:cNvGrpSpPr>
          <p:nvPr/>
        </p:nvGrpSpPr>
        <p:grpSpPr bwMode="auto">
          <a:xfrm>
            <a:off x="87313" y="922338"/>
            <a:ext cx="3668712" cy="4549775"/>
            <a:chOff x="55" y="581"/>
            <a:chExt cx="2311" cy="2866"/>
          </a:xfrm>
        </p:grpSpPr>
        <p:grpSp>
          <p:nvGrpSpPr>
            <p:cNvPr id="32806" name="Group 152"/>
            <p:cNvGrpSpPr>
              <a:grpSpLocks/>
            </p:cNvGrpSpPr>
            <p:nvPr/>
          </p:nvGrpSpPr>
          <p:grpSpPr bwMode="auto">
            <a:xfrm>
              <a:off x="55" y="581"/>
              <a:ext cx="994" cy="636"/>
              <a:chOff x="283" y="1374"/>
              <a:chExt cx="994" cy="636"/>
            </a:xfrm>
          </p:grpSpPr>
          <p:sp>
            <p:nvSpPr>
              <p:cNvPr id="32864" name="Line 153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65" name="AutoShape 154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66" name="Rectangle 155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67" name="Line 156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68" name="Line 157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2807" name="Group 158"/>
            <p:cNvGrpSpPr>
              <a:grpSpLocks/>
            </p:cNvGrpSpPr>
            <p:nvPr/>
          </p:nvGrpSpPr>
          <p:grpSpPr bwMode="auto">
            <a:xfrm>
              <a:off x="206" y="854"/>
              <a:ext cx="994" cy="636"/>
              <a:chOff x="283" y="1374"/>
              <a:chExt cx="994" cy="636"/>
            </a:xfrm>
          </p:grpSpPr>
          <p:sp>
            <p:nvSpPr>
              <p:cNvPr id="32859" name="Line 159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60" name="AutoShape 160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61" name="Rectangle 161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62" name="Line 162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63" name="Line 163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2808" name="Group 164"/>
            <p:cNvGrpSpPr>
              <a:grpSpLocks/>
            </p:cNvGrpSpPr>
            <p:nvPr/>
          </p:nvGrpSpPr>
          <p:grpSpPr bwMode="auto">
            <a:xfrm>
              <a:off x="365" y="1130"/>
              <a:ext cx="994" cy="636"/>
              <a:chOff x="283" y="1374"/>
              <a:chExt cx="994" cy="636"/>
            </a:xfrm>
          </p:grpSpPr>
          <p:sp>
            <p:nvSpPr>
              <p:cNvPr id="32854" name="Line 165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55" name="AutoShape 166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6" name="Rectangle 167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57" name="Line 168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58" name="Line 169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2809" name="Group 170"/>
            <p:cNvGrpSpPr>
              <a:grpSpLocks/>
            </p:cNvGrpSpPr>
            <p:nvPr/>
          </p:nvGrpSpPr>
          <p:grpSpPr bwMode="auto">
            <a:xfrm>
              <a:off x="539" y="1413"/>
              <a:ext cx="994" cy="636"/>
              <a:chOff x="283" y="1374"/>
              <a:chExt cx="994" cy="636"/>
            </a:xfrm>
          </p:grpSpPr>
          <p:sp>
            <p:nvSpPr>
              <p:cNvPr id="32849" name="Line 171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50" name="AutoShape 172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1" name="Rectangle 173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52" name="Line 174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53" name="Line 175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2810" name="Group 176"/>
            <p:cNvGrpSpPr>
              <a:grpSpLocks/>
            </p:cNvGrpSpPr>
            <p:nvPr/>
          </p:nvGrpSpPr>
          <p:grpSpPr bwMode="auto">
            <a:xfrm>
              <a:off x="690" y="1699"/>
              <a:ext cx="994" cy="636"/>
              <a:chOff x="283" y="1374"/>
              <a:chExt cx="994" cy="636"/>
            </a:xfrm>
          </p:grpSpPr>
          <p:sp>
            <p:nvSpPr>
              <p:cNvPr id="32844" name="Line 177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45" name="AutoShape 178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6" name="Rectangle 179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47" name="Line 180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48" name="Line 181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2811" name="Group 182"/>
            <p:cNvGrpSpPr>
              <a:grpSpLocks/>
            </p:cNvGrpSpPr>
            <p:nvPr/>
          </p:nvGrpSpPr>
          <p:grpSpPr bwMode="auto">
            <a:xfrm>
              <a:off x="841" y="1974"/>
              <a:ext cx="994" cy="636"/>
              <a:chOff x="283" y="1374"/>
              <a:chExt cx="994" cy="636"/>
            </a:xfrm>
          </p:grpSpPr>
          <p:sp>
            <p:nvSpPr>
              <p:cNvPr id="32839" name="Line 183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40" name="AutoShape 184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1" name="Rectangle 185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42" name="Line 186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43" name="Line 187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2812" name="Group 188"/>
            <p:cNvGrpSpPr>
              <a:grpSpLocks/>
            </p:cNvGrpSpPr>
            <p:nvPr/>
          </p:nvGrpSpPr>
          <p:grpSpPr bwMode="auto">
            <a:xfrm>
              <a:off x="1000" y="2256"/>
              <a:ext cx="994" cy="636"/>
              <a:chOff x="283" y="1374"/>
              <a:chExt cx="994" cy="636"/>
            </a:xfrm>
          </p:grpSpPr>
          <p:sp>
            <p:nvSpPr>
              <p:cNvPr id="32834" name="Line 189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35" name="AutoShape 190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6" name="Rectangle 191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37" name="Line 192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38" name="Line 193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2813" name="Group 194"/>
            <p:cNvGrpSpPr>
              <a:grpSpLocks/>
            </p:cNvGrpSpPr>
            <p:nvPr/>
          </p:nvGrpSpPr>
          <p:grpSpPr bwMode="auto">
            <a:xfrm>
              <a:off x="1167" y="2531"/>
              <a:ext cx="994" cy="636"/>
              <a:chOff x="283" y="1374"/>
              <a:chExt cx="994" cy="636"/>
            </a:xfrm>
          </p:grpSpPr>
          <p:sp>
            <p:nvSpPr>
              <p:cNvPr id="32829" name="Line 195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30" name="AutoShape 196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1" name="Rectangle 197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32" name="Line 198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33" name="Line 199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2814" name="Group 200"/>
            <p:cNvGrpSpPr>
              <a:grpSpLocks/>
            </p:cNvGrpSpPr>
            <p:nvPr/>
          </p:nvGrpSpPr>
          <p:grpSpPr bwMode="auto">
            <a:xfrm>
              <a:off x="1372" y="2811"/>
              <a:ext cx="994" cy="636"/>
              <a:chOff x="283" y="1374"/>
              <a:chExt cx="994" cy="636"/>
            </a:xfrm>
          </p:grpSpPr>
          <p:sp>
            <p:nvSpPr>
              <p:cNvPr id="32824" name="Line 201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25" name="AutoShape 202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6" name="Rectangle 203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27" name="Line 204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28" name="Line 205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52500" name="Rectangle 212"/>
            <p:cNvSpPr>
              <a:spLocks noChangeArrowheads="1"/>
            </p:cNvSpPr>
            <p:nvPr/>
          </p:nvSpPr>
          <p:spPr bwMode="auto">
            <a:xfrm>
              <a:off x="89" y="611"/>
              <a:ext cx="54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Creación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52501" name="Rectangle 213"/>
            <p:cNvSpPr>
              <a:spLocks noChangeArrowheads="1"/>
            </p:cNvSpPr>
            <p:nvPr/>
          </p:nvSpPr>
          <p:spPr bwMode="auto">
            <a:xfrm>
              <a:off x="254" y="862"/>
              <a:ext cx="548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Abraham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52502" name="Rectangle 214"/>
            <p:cNvSpPr>
              <a:spLocks noChangeArrowheads="1"/>
            </p:cNvSpPr>
            <p:nvPr/>
          </p:nvSpPr>
          <p:spPr bwMode="auto">
            <a:xfrm>
              <a:off x="490" y="1155"/>
              <a:ext cx="349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José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52503" name="Rectangle 215"/>
            <p:cNvSpPr>
              <a:spLocks noChangeArrowheads="1"/>
            </p:cNvSpPr>
            <p:nvPr/>
          </p:nvSpPr>
          <p:spPr bwMode="auto">
            <a:xfrm>
              <a:off x="613" y="1431"/>
              <a:ext cx="473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Moisés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52504" name="Rectangle 216"/>
            <p:cNvSpPr>
              <a:spLocks noChangeArrowheads="1"/>
            </p:cNvSpPr>
            <p:nvPr/>
          </p:nvSpPr>
          <p:spPr bwMode="auto">
            <a:xfrm>
              <a:off x="800" y="1714"/>
              <a:ext cx="417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Josué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52505" name="Rectangle 217"/>
            <p:cNvSpPr>
              <a:spLocks noChangeArrowheads="1"/>
            </p:cNvSpPr>
            <p:nvPr/>
          </p:nvSpPr>
          <p:spPr bwMode="auto">
            <a:xfrm>
              <a:off x="849" y="1992"/>
              <a:ext cx="579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Anarquía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52506" name="Rectangle 218"/>
            <p:cNvSpPr>
              <a:spLocks noChangeArrowheads="1"/>
            </p:cNvSpPr>
            <p:nvPr/>
          </p:nvSpPr>
          <p:spPr bwMode="auto">
            <a:xfrm>
              <a:off x="1057" y="2283"/>
              <a:ext cx="51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Realeza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52507" name="Rectangle 219"/>
            <p:cNvSpPr>
              <a:spLocks noChangeArrowheads="1"/>
            </p:cNvSpPr>
            <p:nvPr/>
          </p:nvSpPr>
          <p:spPr bwMode="auto">
            <a:xfrm>
              <a:off x="1121" y="2558"/>
              <a:ext cx="666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Cautividad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52508" name="Rectangle 220"/>
            <p:cNvSpPr>
              <a:spLocks noChangeArrowheads="1"/>
            </p:cNvSpPr>
            <p:nvPr/>
          </p:nvSpPr>
          <p:spPr bwMode="auto">
            <a:xfrm>
              <a:off x="1460" y="2835"/>
              <a:ext cx="523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Silencio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</p:grpSp>
      <p:grpSp>
        <p:nvGrpSpPr>
          <p:cNvPr id="16" name="Group 221"/>
          <p:cNvGrpSpPr>
            <a:grpSpLocks/>
          </p:cNvGrpSpPr>
          <p:nvPr/>
        </p:nvGrpSpPr>
        <p:grpSpPr bwMode="auto">
          <a:xfrm>
            <a:off x="2411413" y="4881563"/>
            <a:ext cx="1577975" cy="1030287"/>
            <a:chOff x="1519" y="3075"/>
            <a:chExt cx="994" cy="649"/>
          </a:xfrm>
        </p:grpSpPr>
        <p:grpSp>
          <p:nvGrpSpPr>
            <p:cNvPr id="32799" name="Group 206"/>
            <p:cNvGrpSpPr>
              <a:grpSpLocks/>
            </p:cNvGrpSpPr>
            <p:nvPr/>
          </p:nvGrpSpPr>
          <p:grpSpPr bwMode="auto">
            <a:xfrm>
              <a:off x="1519" y="3088"/>
              <a:ext cx="994" cy="636"/>
              <a:chOff x="283" y="1374"/>
              <a:chExt cx="994" cy="636"/>
            </a:xfrm>
          </p:grpSpPr>
          <p:sp>
            <p:nvSpPr>
              <p:cNvPr id="32801" name="Line 207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02" name="AutoShape 208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3" name="Rectangle 209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04" name="Line 210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05" name="Line 211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52433" name="Rectangle 145"/>
            <p:cNvSpPr>
              <a:spLocks noChangeArrowheads="1"/>
            </p:cNvSpPr>
            <p:nvPr/>
          </p:nvSpPr>
          <p:spPr bwMode="auto">
            <a:xfrm>
              <a:off x="1626" y="3075"/>
              <a:ext cx="476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2100">
                  <a:solidFill>
                    <a:srgbClr val="790015"/>
                  </a:solidFill>
                  <a:latin typeface="Helvetica" charset="0"/>
                </a:rPr>
                <a:t>Jesús</a:t>
              </a:r>
              <a:endParaRPr lang="en-US" sz="32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2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2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52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2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52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2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52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52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52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2305" grpId="0"/>
      <p:bldP spid="652306" grpId="0"/>
      <p:bldP spid="65230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24" name="Picture 4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25" name="Picture 5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26" name="Picture 6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1" name="Text Box 7"/>
          <p:cNvSpPr txBox="1">
            <a:spLocks noChangeArrowheads="1"/>
          </p:cNvSpPr>
          <p:nvPr/>
        </p:nvSpPr>
        <p:spPr bwMode="auto">
          <a:xfrm>
            <a:off x="8756650" y="10477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593928" name="Picture 8"/>
          <p:cNvPicPr>
            <a:picLocks noChangeAspect="1" noChangeArrowheads="1"/>
          </p:cNvPicPr>
          <p:nvPr/>
        </p:nvPicPr>
        <p:blipFill>
          <a:blip r:embed="rId7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3" name="Text Box 9"/>
          <p:cNvSpPr txBox="1">
            <a:spLocks noChangeArrowheads="1"/>
          </p:cNvSpPr>
          <p:nvPr/>
        </p:nvSpPr>
        <p:spPr bwMode="auto">
          <a:xfrm>
            <a:off x="355600" y="6072188"/>
            <a:ext cx="1533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0">
                <a:solidFill>
                  <a:srgbClr val="333333"/>
                </a:solidFill>
                <a:latin typeface="Webdings" charset="0"/>
              </a:rPr>
              <a:t>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846138" y="1954213"/>
            <a:ext cx="7513637" cy="2713037"/>
            <a:chOff x="533" y="1231"/>
            <a:chExt cx="4733" cy="1709"/>
          </a:xfrm>
        </p:grpSpPr>
        <p:sp>
          <p:nvSpPr>
            <p:cNvPr id="593934" name="Text Box 14"/>
            <p:cNvSpPr txBox="1">
              <a:spLocks noChangeArrowheads="1"/>
            </p:cNvSpPr>
            <p:nvPr/>
          </p:nvSpPr>
          <p:spPr bwMode="auto">
            <a:xfrm>
              <a:off x="533" y="1231"/>
              <a:ext cx="4733" cy="17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7200">
                  <a:solidFill>
                    <a:srgbClr val="7AFEEE"/>
                  </a:solidFill>
                  <a:latin typeface="Arial" pitchFamily="1" charset="0"/>
                  <a:ea typeface="+mn-ea"/>
                  <a:cs typeface="+mn-cs"/>
                </a:rPr>
                <a:t>C 7 S J</a:t>
              </a:r>
            </a:p>
          </p:txBody>
        </p:sp>
        <p:sp>
          <p:nvSpPr>
            <p:cNvPr id="593935" name="Rectangle 15"/>
            <p:cNvSpPr>
              <a:spLocks noChangeArrowheads="1"/>
            </p:cNvSpPr>
            <p:nvPr/>
          </p:nvSpPr>
          <p:spPr bwMode="auto">
            <a:xfrm>
              <a:off x="2081" y="2028"/>
              <a:ext cx="516" cy="105"/>
            </a:xfrm>
            <a:prstGeom prst="rect">
              <a:avLst/>
            </a:prstGeom>
            <a:solidFill>
              <a:srgbClr val="7AFEEE"/>
            </a:solidFill>
            <a:ln w="12700">
              <a:noFill/>
              <a:miter lim="800000"/>
              <a:headEnd/>
              <a:tailEnd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1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241550" y="1200150"/>
            <a:ext cx="2763838" cy="1343025"/>
            <a:chOff x="2412" y="2052"/>
            <a:chExt cx="1741" cy="846"/>
          </a:xfrm>
        </p:grpSpPr>
        <p:sp>
          <p:nvSpPr>
            <p:cNvPr id="34884" name="Rectangle 1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85" name="AutoShape 1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86" name="Rectangle 1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40" name="Rectangle 20"/>
            <p:cNvSpPr>
              <a:spLocks noChangeArrowheads="1"/>
            </p:cNvSpPr>
            <p:nvPr/>
          </p:nvSpPr>
          <p:spPr bwMode="auto">
            <a:xfrm>
              <a:off x="2498" y="2078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Creación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34888" name="Line 2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2482850" y="1555750"/>
            <a:ext cx="2763838" cy="1343025"/>
            <a:chOff x="2412" y="2052"/>
            <a:chExt cx="1741" cy="846"/>
          </a:xfrm>
        </p:grpSpPr>
        <p:sp>
          <p:nvSpPr>
            <p:cNvPr id="34879" name="Rectangle 2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80" name="AutoShape 2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81" name="Rectangle 2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46" name="Rectangle 26"/>
            <p:cNvSpPr>
              <a:spLocks noChangeArrowheads="1"/>
            </p:cNvSpPr>
            <p:nvPr/>
          </p:nvSpPr>
          <p:spPr bwMode="auto">
            <a:xfrm>
              <a:off x="2494" y="2078"/>
              <a:ext cx="74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34883" name="Line 2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2762250" y="1898650"/>
            <a:ext cx="2763838" cy="1343025"/>
            <a:chOff x="2412" y="2052"/>
            <a:chExt cx="1741" cy="846"/>
          </a:xfrm>
        </p:grpSpPr>
        <p:sp>
          <p:nvSpPr>
            <p:cNvPr id="34874" name="Rectangle 2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75" name="AutoShape 3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76" name="Rectangle 3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52" name="Rectangle 32"/>
            <p:cNvSpPr>
              <a:spLocks noChangeArrowheads="1"/>
            </p:cNvSpPr>
            <p:nvPr/>
          </p:nvSpPr>
          <p:spPr bwMode="auto">
            <a:xfrm>
              <a:off x="2642" y="2078"/>
              <a:ext cx="44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José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34878" name="Line 33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3054350" y="2216150"/>
            <a:ext cx="2763838" cy="1343025"/>
            <a:chOff x="2412" y="2052"/>
            <a:chExt cx="1741" cy="846"/>
          </a:xfrm>
        </p:grpSpPr>
        <p:sp>
          <p:nvSpPr>
            <p:cNvPr id="34869" name="Rectangle 35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70" name="AutoShape 36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71" name="Rectangle 37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58" name="Rectangle 38"/>
            <p:cNvSpPr>
              <a:spLocks noChangeArrowheads="1"/>
            </p:cNvSpPr>
            <p:nvPr/>
          </p:nvSpPr>
          <p:spPr bwMode="auto">
            <a:xfrm>
              <a:off x="2562" y="2078"/>
              <a:ext cx="60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Moisés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34873" name="Line 39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40"/>
          <p:cNvGrpSpPr>
            <a:grpSpLocks/>
          </p:cNvGrpSpPr>
          <p:nvPr/>
        </p:nvGrpSpPr>
        <p:grpSpPr bwMode="auto">
          <a:xfrm>
            <a:off x="3321050" y="2520950"/>
            <a:ext cx="2763838" cy="1343025"/>
            <a:chOff x="2412" y="2052"/>
            <a:chExt cx="1741" cy="846"/>
          </a:xfrm>
        </p:grpSpPr>
        <p:sp>
          <p:nvSpPr>
            <p:cNvPr id="34864" name="Rectangle 4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65" name="AutoShape 4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66" name="Rectangle 4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64" name="Rectangle 44"/>
            <p:cNvSpPr>
              <a:spLocks noChangeArrowheads="1"/>
            </p:cNvSpPr>
            <p:nvPr/>
          </p:nvSpPr>
          <p:spPr bwMode="auto">
            <a:xfrm>
              <a:off x="2598" y="2078"/>
              <a:ext cx="5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Josué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34868" name="Line 4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3600450" y="2825750"/>
            <a:ext cx="2763838" cy="1343025"/>
            <a:chOff x="2412" y="2052"/>
            <a:chExt cx="1741" cy="846"/>
          </a:xfrm>
        </p:grpSpPr>
        <p:sp>
          <p:nvSpPr>
            <p:cNvPr id="34859" name="Rectangle 4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60" name="AutoShape 4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61" name="Rectangle 4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70" name="Rectangle 50"/>
            <p:cNvSpPr>
              <a:spLocks noChangeArrowheads="1"/>
            </p:cNvSpPr>
            <p:nvPr/>
          </p:nvSpPr>
          <p:spPr bwMode="auto">
            <a:xfrm>
              <a:off x="2494" y="2078"/>
              <a:ext cx="74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Anarquía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34863" name="Line 5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52"/>
          <p:cNvGrpSpPr>
            <a:grpSpLocks/>
          </p:cNvGrpSpPr>
          <p:nvPr/>
        </p:nvGrpSpPr>
        <p:grpSpPr bwMode="auto">
          <a:xfrm>
            <a:off x="3892550" y="3143250"/>
            <a:ext cx="2763838" cy="1343025"/>
            <a:chOff x="2412" y="2052"/>
            <a:chExt cx="1741" cy="846"/>
          </a:xfrm>
        </p:grpSpPr>
        <p:sp>
          <p:nvSpPr>
            <p:cNvPr id="34854" name="Rectangle 5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55" name="AutoShape 5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56" name="Rectangle 5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76" name="Rectangle 56"/>
            <p:cNvSpPr>
              <a:spLocks noChangeArrowheads="1"/>
            </p:cNvSpPr>
            <p:nvPr/>
          </p:nvSpPr>
          <p:spPr bwMode="auto">
            <a:xfrm>
              <a:off x="2538" y="2078"/>
              <a:ext cx="65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Realeza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34858" name="Line 5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58"/>
          <p:cNvGrpSpPr>
            <a:grpSpLocks/>
          </p:cNvGrpSpPr>
          <p:nvPr/>
        </p:nvGrpSpPr>
        <p:grpSpPr bwMode="auto">
          <a:xfrm>
            <a:off x="4133850" y="3498850"/>
            <a:ext cx="2763838" cy="1343025"/>
            <a:chOff x="2412" y="2052"/>
            <a:chExt cx="1741" cy="846"/>
          </a:xfrm>
        </p:grpSpPr>
        <p:sp>
          <p:nvSpPr>
            <p:cNvPr id="34849" name="Rectangle 5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50" name="AutoShape 6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51" name="Rectangle 6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82" name="Rectangle 62"/>
            <p:cNvSpPr>
              <a:spLocks noChangeArrowheads="1"/>
            </p:cNvSpPr>
            <p:nvPr/>
          </p:nvSpPr>
          <p:spPr bwMode="auto">
            <a:xfrm>
              <a:off x="2438" y="2078"/>
              <a:ext cx="85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Cautividad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34853" name="Line 63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64"/>
          <p:cNvGrpSpPr>
            <a:grpSpLocks/>
          </p:cNvGrpSpPr>
          <p:nvPr/>
        </p:nvGrpSpPr>
        <p:grpSpPr bwMode="auto">
          <a:xfrm>
            <a:off x="4438650" y="3833813"/>
            <a:ext cx="2760663" cy="1333500"/>
            <a:chOff x="2652" y="2271"/>
            <a:chExt cx="1739" cy="840"/>
          </a:xfrm>
        </p:grpSpPr>
        <p:sp>
          <p:nvSpPr>
            <p:cNvPr id="34845" name="Rectangle 65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46" name="AutoShape 66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47" name="Rectangle 67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88" name="Rectangle 68"/>
            <p:cNvSpPr>
              <a:spLocks noChangeArrowheads="1"/>
            </p:cNvSpPr>
            <p:nvPr/>
          </p:nvSpPr>
          <p:spPr bwMode="auto">
            <a:xfrm>
              <a:off x="2799" y="2298"/>
              <a:ext cx="67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Silencio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</p:grpSp>
      <p:grpSp>
        <p:nvGrpSpPr>
          <p:cNvPr id="12" name="Group 69"/>
          <p:cNvGrpSpPr>
            <a:grpSpLocks/>
          </p:cNvGrpSpPr>
          <p:nvPr/>
        </p:nvGrpSpPr>
        <p:grpSpPr bwMode="auto">
          <a:xfrm>
            <a:off x="4705350" y="4183063"/>
            <a:ext cx="2762250" cy="1479550"/>
            <a:chOff x="3948" y="107"/>
            <a:chExt cx="1740" cy="932"/>
          </a:xfrm>
        </p:grpSpPr>
        <p:sp>
          <p:nvSpPr>
            <p:cNvPr id="34837" name="Rectangle 70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38" name="AutoShape 71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39" name="Rectangle 72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4840" name="Group 73"/>
            <p:cNvGrpSpPr>
              <a:grpSpLocks/>
            </p:cNvGrpSpPr>
            <p:nvPr/>
          </p:nvGrpSpPr>
          <p:grpSpPr bwMode="auto">
            <a:xfrm>
              <a:off x="4059" y="130"/>
              <a:ext cx="704" cy="283"/>
              <a:chOff x="3083" y="3101"/>
              <a:chExt cx="551" cy="235"/>
            </a:xfrm>
          </p:grpSpPr>
          <p:sp>
            <p:nvSpPr>
              <p:cNvPr id="593994" name="Rectangle 74"/>
              <p:cNvSpPr>
                <a:spLocks noChangeArrowheads="1"/>
              </p:cNvSpPr>
              <p:nvPr/>
            </p:nvSpPr>
            <p:spPr bwMode="auto">
              <a:xfrm>
                <a:off x="3083" y="3113"/>
                <a:ext cx="146" cy="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800">
                    <a:solidFill>
                      <a:srgbClr val="790015"/>
                    </a:solidFill>
                    <a:latin typeface="Helvetica" charset="0"/>
                  </a:rPr>
                  <a:t>   </a:t>
                </a:r>
                <a:endParaRPr lang="en-US" sz="4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593995" name="Rectangle 75"/>
              <p:cNvSpPr>
                <a:spLocks noChangeArrowheads="1"/>
              </p:cNvSpPr>
              <p:nvPr/>
            </p:nvSpPr>
            <p:spPr bwMode="auto">
              <a:xfrm>
                <a:off x="3119" y="3101"/>
                <a:ext cx="51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900">
                    <a:solidFill>
                      <a:srgbClr val="790015"/>
                    </a:solidFill>
                    <a:latin typeface="Helvetica" charset="0"/>
                  </a:rPr>
                  <a:t>Jesús</a:t>
                </a:r>
                <a:endParaRPr lang="en-US" sz="4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</p:grpSp>
        <p:sp>
          <p:nvSpPr>
            <p:cNvPr id="34841" name="Line 76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42" name="Line 77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835" name="Text Box 78"/>
          <p:cNvSpPr txBox="1">
            <a:spLocks noChangeArrowheads="1"/>
          </p:cNvSpPr>
          <p:nvPr/>
        </p:nvSpPr>
        <p:spPr bwMode="auto">
          <a:xfrm>
            <a:off x="8593138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  <p:sp>
        <p:nvSpPr>
          <p:cNvPr id="593999" name="Rectangle 79"/>
          <p:cNvSpPr>
            <a:spLocks noChangeArrowheads="1"/>
          </p:cNvSpPr>
          <p:nvPr/>
        </p:nvSpPr>
        <p:spPr bwMode="auto">
          <a:xfrm>
            <a:off x="817403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16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3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3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3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3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8756650" y="10477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36870" name="Picture 7"/>
          <p:cNvPicPr>
            <a:picLocks noChangeAspect="1" noChangeArrowheads="1"/>
          </p:cNvPicPr>
          <p:nvPr/>
        </p:nvPicPr>
        <p:blipFill>
          <a:blip r:embed="rId7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1" name="Text Box 8"/>
          <p:cNvSpPr txBox="1">
            <a:spLocks noChangeArrowheads="1"/>
          </p:cNvSpPr>
          <p:nvPr/>
        </p:nvSpPr>
        <p:spPr bwMode="auto">
          <a:xfrm>
            <a:off x="355600" y="6072188"/>
            <a:ext cx="1533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0">
                <a:solidFill>
                  <a:srgbClr val="333333"/>
                </a:solidFill>
                <a:latin typeface="Webdings" charset="0"/>
              </a:rPr>
              <a:t></a:t>
            </a:r>
          </a:p>
        </p:txBody>
      </p:sp>
      <p:sp>
        <p:nvSpPr>
          <p:cNvPr id="36872" name="Rectangle 9"/>
          <p:cNvSpPr>
            <a:spLocks noChangeArrowheads="1"/>
          </p:cNvSpPr>
          <p:nvPr/>
        </p:nvSpPr>
        <p:spPr bwMode="auto">
          <a:xfrm>
            <a:off x="839788" y="909638"/>
            <a:ext cx="7437437" cy="4994275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5978" name="Text Box 10"/>
          <p:cNvSpPr txBox="1">
            <a:spLocks noChangeArrowheads="1"/>
          </p:cNvSpPr>
          <p:nvPr/>
        </p:nvSpPr>
        <p:spPr bwMode="auto">
          <a:xfrm>
            <a:off x="1439863" y="2120900"/>
            <a:ext cx="6197600" cy="22875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Y esa es su Biblia…¡a paso rápido!</a:t>
            </a:r>
          </a:p>
        </p:txBody>
      </p:sp>
      <p:sp>
        <p:nvSpPr>
          <p:cNvPr id="36874" name="Text Box 11"/>
          <p:cNvSpPr txBox="1">
            <a:spLocks noChangeArrowheads="1"/>
          </p:cNvSpPr>
          <p:nvPr/>
        </p:nvSpPr>
        <p:spPr bwMode="auto">
          <a:xfrm>
            <a:off x="8662988" y="6426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8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595980" name="Rectangle 12"/>
          <p:cNvSpPr>
            <a:spLocks noChangeArrowheads="1"/>
          </p:cNvSpPr>
          <p:nvPr/>
        </p:nvSpPr>
        <p:spPr bwMode="auto">
          <a:xfrm>
            <a:off x="817403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17</a:t>
            </a:r>
          </a:p>
        </p:txBody>
      </p:sp>
      <p:sp>
        <p:nvSpPr>
          <p:cNvPr id="36876" name="Text Box 15"/>
          <p:cNvSpPr txBox="1">
            <a:spLocks noChangeArrowheads="1"/>
          </p:cNvSpPr>
          <p:nvPr/>
        </p:nvSpPr>
        <p:spPr bwMode="auto">
          <a:xfrm>
            <a:off x="8593138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1</a:t>
            </a:r>
          </a:p>
        </p:txBody>
      </p:sp>
      <p:sp>
        <p:nvSpPr>
          <p:cNvPr id="595984" name="Text Box 16"/>
          <p:cNvSpPr txBox="1">
            <a:spLocks noChangeArrowheads="1"/>
          </p:cNvSpPr>
          <p:nvPr/>
        </p:nvSpPr>
        <p:spPr bwMode="auto">
          <a:xfrm>
            <a:off x="1463675" y="1844675"/>
            <a:ext cx="6297613" cy="3019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ja-JP" altLang="en-US" sz="4800" smtClean="0">
                <a:solidFill>
                  <a:srgbClr val="FFEA18"/>
                </a:solidFill>
              </a:rPr>
              <a:t>“</a:t>
            </a:r>
            <a:r>
              <a:rPr lang="es-ES" sz="4800" smtClean="0">
                <a:solidFill>
                  <a:srgbClr val="FFEA18"/>
                </a:solidFill>
              </a:rPr>
              <a:t>Por tanto, vayan y hagan discípulos de todas las naciones</a:t>
            </a:r>
            <a:r>
              <a:rPr lang="en-US" sz="4800" smtClean="0">
                <a:solidFill>
                  <a:srgbClr val="FFEA18"/>
                </a:solidFill>
              </a:rPr>
              <a:t>…</a:t>
            </a:r>
            <a:r>
              <a:rPr lang="ja-JP" altLang="en-US" sz="4800" smtClean="0">
                <a:solidFill>
                  <a:srgbClr val="FFEA18"/>
                </a:solidFill>
              </a:rPr>
              <a:t>”</a:t>
            </a:r>
            <a:endParaRPr lang="en-US" sz="4800" smtClean="0">
              <a:solidFill>
                <a:srgbClr val="FFEA18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959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95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5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5978" grpId="0" autoUpdateAnimBg="0"/>
      <p:bldP spid="595984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3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38916" name="Picture 3" descr="BACKGR~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1572" name="Text Box 4"/>
            <p:cNvSpPr txBox="1">
              <a:spLocks noChangeArrowheads="1"/>
            </p:cNvSpPr>
            <p:nvPr/>
          </p:nvSpPr>
          <p:spPr bwMode="auto">
            <a:xfrm>
              <a:off x="351" y="825"/>
              <a:ext cx="4870" cy="180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92656" dir="3182310" algn="ctr" rotWithShape="0">
                <a:schemeClr val="bg2">
                  <a:alpha val="74998"/>
                </a:schemeClr>
              </a:outerShdw>
            </a:effectLst>
          </p:spPr>
          <p:txBody>
            <a:bodyPr lIns="73639" tIns="36819" rIns="73639" bIns="36819">
              <a:spAutoFit/>
            </a:bodyPr>
            <a:lstStyle/>
            <a:p>
              <a:pPr algn="ctr" defTabSz="820738">
                <a:lnSpc>
                  <a:spcPct val="40000"/>
                </a:lnSpc>
                <a:spcBef>
                  <a:spcPct val="50000"/>
                </a:spcBef>
                <a:defRPr/>
              </a:pPr>
              <a:endParaRPr lang="en-US" sz="8000" i="1">
                <a:solidFill>
                  <a:srgbClr val="FFFF00"/>
                </a:solidFill>
                <a:latin typeface="Arial Black" pitchFamily="1" charset="0"/>
                <a:ea typeface="+mn-ea"/>
                <a:cs typeface="+mn-cs"/>
              </a:endParaRPr>
            </a:p>
            <a:p>
              <a:pPr algn="ctr" defTabSz="820738">
                <a:lnSpc>
                  <a:spcPct val="40000"/>
                </a:lnSpc>
                <a:spcBef>
                  <a:spcPct val="50000"/>
                </a:spcBef>
                <a:defRPr/>
              </a:pPr>
              <a:r>
                <a:rPr lang="en-US" sz="8000" i="1">
                  <a:solidFill>
                    <a:srgbClr val="FFFF00"/>
                  </a:solidFill>
                  <a:latin typeface="Arial Black" pitchFamily="1" charset="0"/>
                  <a:ea typeface="+mn-ea"/>
                  <a:cs typeface="+mn-cs"/>
                </a:rPr>
                <a:t>La Biblia…</a:t>
              </a:r>
            </a:p>
            <a:p>
              <a:pPr algn="ctr" defTabSz="820738">
                <a:lnSpc>
                  <a:spcPct val="40000"/>
                </a:lnSpc>
                <a:spcBef>
                  <a:spcPct val="50000"/>
                </a:spcBef>
                <a:defRPr/>
              </a:pPr>
              <a:r>
                <a:rPr lang="en-US" sz="8000" i="1">
                  <a:solidFill>
                    <a:srgbClr val="FFFF00"/>
                  </a:solidFill>
                  <a:latin typeface="Arial Black" pitchFamily="1" charset="0"/>
                  <a:ea typeface="+mn-ea"/>
                  <a:cs typeface="+mn-cs"/>
                </a:rPr>
                <a:t>B</a:t>
              </a:r>
              <a:r>
                <a:rPr lang="es-ES" sz="8800" i="1">
                  <a:solidFill>
                    <a:srgbClr val="FFFC1E"/>
                  </a:solidFill>
                  <a:latin typeface="Arial Black" pitchFamily="1" charset="0"/>
                  <a:ea typeface="+mn-ea"/>
                  <a:cs typeface="+mn-cs"/>
                </a:rPr>
                <a:t>á</a:t>
              </a:r>
              <a:r>
                <a:rPr lang="en-US" sz="8000" i="1">
                  <a:solidFill>
                    <a:srgbClr val="FFFF00"/>
                  </a:solidFill>
                  <a:latin typeface="Arial Black" pitchFamily="1" charset="0"/>
                  <a:ea typeface="+mn-ea"/>
                  <a:cs typeface="+mn-cs"/>
                </a:rPr>
                <a:t>sicamente</a:t>
              </a:r>
            </a:p>
          </p:txBody>
        </p:sp>
        <p:sp>
          <p:nvSpPr>
            <p:cNvPr id="38918" name="Text Box 5"/>
            <p:cNvSpPr txBox="1">
              <a:spLocks noChangeArrowheads="1"/>
            </p:cNvSpPr>
            <p:nvPr/>
          </p:nvSpPr>
          <p:spPr bwMode="auto">
            <a:xfrm>
              <a:off x="5040" y="2188"/>
              <a:ext cx="38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3639" tIns="36819" rIns="73639" bIns="36819">
              <a:spAutoFit/>
            </a:bodyPr>
            <a:lstStyle>
              <a:lvl1pPr defTabSz="820738"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20738"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820738"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820738"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820738"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000" b="0" i="1">
                  <a:solidFill>
                    <a:srgbClr val="FFFF00"/>
                  </a:solidFill>
                  <a:latin typeface="Comic Sans MS" charset="0"/>
                </a:rPr>
                <a:t>®</a:t>
              </a:r>
            </a:p>
          </p:txBody>
        </p:sp>
        <p:sp>
          <p:nvSpPr>
            <p:cNvPr id="621574" name="Text Box 6"/>
            <p:cNvSpPr txBox="1">
              <a:spLocks noChangeArrowheads="1"/>
            </p:cNvSpPr>
            <p:nvPr/>
          </p:nvSpPr>
          <p:spPr bwMode="auto">
            <a:xfrm>
              <a:off x="429" y="3255"/>
              <a:ext cx="5331" cy="8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2pPr>
              <a:lvl3pPr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4pPr>
              <a:lvl5pPr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s-ES" sz="2000" i="1" smtClean="0">
                  <a:solidFill>
                    <a:srgbClr val="FAFD00"/>
                  </a:solidFill>
                  <a:latin typeface="Times New Roman" charset="0"/>
                </a:rPr>
                <a:t>Una presentación de los Ministerios Internacionales 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s-ES" sz="2000" i="1" smtClean="0">
                  <a:solidFill>
                    <a:srgbClr val="FAFD00"/>
                  </a:solidFill>
                  <a:latin typeface="Times New Roman" charset="0"/>
                </a:rPr>
                <a:t>La Biblia…Básicamente Inc.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s-ES" sz="2000" i="1" smtClean="0">
                  <a:solidFill>
                    <a:srgbClr val="FAFD00"/>
                  </a:solidFill>
                  <a:latin typeface="Times New Roman" charset="0"/>
                </a:rPr>
                <a:t>Fort Worth, Texas</a:t>
              </a:r>
              <a:endParaRPr lang="es-ES" sz="1800" smtClean="0">
                <a:solidFill>
                  <a:srgbClr val="FAFD00"/>
                </a:solidFill>
                <a:latin typeface="Times New Roman" charset="0"/>
              </a:endParaRPr>
            </a:p>
          </p:txBody>
        </p:sp>
        <p:sp>
          <p:nvSpPr>
            <p:cNvPr id="38920" name="Text Box 7"/>
            <p:cNvSpPr txBox="1">
              <a:spLocks noChangeArrowheads="1"/>
            </p:cNvSpPr>
            <p:nvPr/>
          </p:nvSpPr>
          <p:spPr bwMode="auto">
            <a:xfrm>
              <a:off x="292" y="4123"/>
              <a:ext cx="59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" sz="900">
                  <a:solidFill>
                    <a:srgbClr val="FFFFFF"/>
                  </a:solidFill>
                </a:rPr>
                <a:t>©</a:t>
              </a:r>
              <a:r>
                <a:rPr lang="en-US" sz="900">
                  <a:solidFill>
                    <a:srgbClr val="FFFFFF"/>
                  </a:solidFill>
                </a:rPr>
                <a:t>2012</a:t>
              </a:r>
              <a:r>
                <a:rPr lang="es-ES" sz="900">
                  <a:solidFill>
                    <a:srgbClr val="FFFFFF"/>
                  </a:solidFill>
                </a:rPr>
                <a:t> TBBMI </a:t>
              </a:r>
            </a:p>
          </p:txBody>
        </p:sp>
      </p:grpSp>
      <p:sp>
        <p:nvSpPr>
          <p:cNvPr id="621576" name="Rectangle 8"/>
          <p:cNvSpPr>
            <a:spLocks noChangeArrowheads="1"/>
          </p:cNvSpPr>
          <p:nvPr/>
        </p:nvSpPr>
        <p:spPr bwMode="auto">
          <a:xfrm>
            <a:off x="7561263" y="6526213"/>
            <a:ext cx="81756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9.6.04SL.</a:t>
            </a:r>
          </a:p>
        </p:txBody>
      </p:sp>
      <p:sp>
        <p:nvSpPr>
          <p:cNvPr id="621577" name="Rectangle 9"/>
          <p:cNvSpPr>
            <a:spLocks noChangeArrowheads="1"/>
          </p:cNvSpPr>
          <p:nvPr/>
        </p:nvSpPr>
        <p:spPr bwMode="auto">
          <a:xfrm>
            <a:off x="8175625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18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9416" name="Rectangle 8"/>
          <p:cNvSpPr>
            <a:spLocks noChangeArrowheads="1"/>
          </p:cNvSpPr>
          <p:nvPr/>
        </p:nvSpPr>
        <p:spPr bwMode="auto">
          <a:xfrm>
            <a:off x="820578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19</a:t>
            </a:r>
          </a:p>
        </p:txBody>
      </p:sp>
      <p:sp>
        <p:nvSpPr>
          <p:cNvPr id="40963" name="Text Box 9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</a:rPr>
              <a:t>©2012 TBBMI</a:t>
            </a:r>
          </a:p>
        </p:txBody>
      </p:sp>
      <p:sp>
        <p:nvSpPr>
          <p:cNvPr id="529418" name="Rectangle 10"/>
          <p:cNvSpPr>
            <a:spLocks noChangeArrowheads="1"/>
          </p:cNvSpPr>
          <p:nvPr/>
        </p:nvSpPr>
        <p:spPr bwMode="auto">
          <a:xfrm>
            <a:off x="7542213" y="6526213"/>
            <a:ext cx="81756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8.0.04SL.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Rectangle 102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1" charset="0"/>
              <a:ea typeface="+mn-ea"/>
              <a:cs typeface="+mn-cs"/>
            </a:endParaRPr>
          </a:p>
        </p:txBody>
      </p:sp>
      <p:sp>
        <p:nvSpPr>
          <p:cNvPr id="6146" name="Rectangle 1027"/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7" name="Text Box 1028"/>
          <p:cNvSpPr txBox="1">
            <a:spLocks noChangeArrowheads="1"/>
          </p:cNvSpPr>
          <p:nvPr/>
        </p:nvSpPr>
        <p:spPr bwMode="auto">
          <a:xfrm>
            <a:off x="8196263" y="6530975"/>
            <a:ext cx="3254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</a:rPr>
              <a:t>02</a:t>
            </a:r>
            <a:endParaRPr lang="en-US" sz="1400" b="0">
              <a:solidFill>
                <a:srgbClr val="FFFFFF"/>
              </a:solidFill>
            </a:endParaRPr>
          </a:p>
        </p:txBody>
      </p:sp>
      <p:sp>
        <p:nvSpPr>
          <p:cNvPr id="6148" name="Text Box 1029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</a:rPr>
              <a:t>©2012 TBBMI</a:t>
            </a:r>
          </a:p>
        </p:txBody>
      </p:sp>
      <p:sp>
        <p:nvSpPr>
          <p:cNvPr id="6149" name="Rectangle 1030"/>
          <p:cNvSpPr>
            <a:spLocks noChangeArrowheads="1"/>
          </p:cNvSpPr>
          <p:nvPr/>
        </p:nvSpPr>
        <p:spPr bwMode="auto">
          <a:xfrm>
            <a:off x="-1082675" y="1217613"/>
            <a:ext cx="7870825" cy="564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Rectangle 1031"/>
          <p:cNvSpPr>
            <a:spLocks noChangeArrowheads="1"/>
          </p:cNvSpPr>
          <p:nvPr/>
        </p:nvSpPr>
        <p:spPr bwMode="auto">
          <a:xfrm>
            <a:off x="692150" y="622300"/>
            <a:ext cx="8086725" cy="59150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51" name="Picture 10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612775"/>
            <a:ext cx="785495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Rectangle 1033"/>
          <p:cNvSpPr>
            <a:spLocks noChangeArrowheads="1"/>
          </p:cNvSpPr>
          <p:nvPr/>
        </p:nvSpPr>
        <p:spPr bwMode="auto">
          <a:xfrm>
            <a:off x="596900" y="6159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53" name="Picture 10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"/>
          <a:stretch>
            <a:fillRect/>
          </a:stretch>
        </p:blipFill>
        <p:spPr bwMode="auto">
          <a:xfrm>
            <a:off x="871538" y="687388"/>
            <a:ext cx="7499350" cy="549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0075" name="Picture 10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4"/>
          <a:stretch>
            <a:fillRect/>
          </a:stretch>
        </p:blipFill>
        <p:spPr bwMode="auto">
          <a:xfrm>
            <a:off x="720725" y="687388"/>
            <a:ext cx="7693025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0076" name="Rectangle 1036"/>
          <p:cNvSpPr>
            <a:spLocks noChangeArrowheads="1"/>
          </p:cNvSpPr>
          <p:nvPr/>
        </p:nvSpPr>
        <p:spPr bwMode="auto">
          <a:xfrm>
            <a:off x="665163" y="649288"/>
            <a:ext cx="7758112" cy="5581650"/>
          </a:xfrm>
          <a:prstGeom prst="rect">
            <a:avLst/>
          </a:prstGeom>
          <a:solidFill>
            <a:srgbClr val="080808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078" name="Text Box 1038"/>
          <p:cNvSpPr txBox="1">
            <a:spLocks noChangeArrowheads="1"/>
          </p:cNvSpPr>
          <p:nvPr/>
        </p:nvSpPr>
        <p:spPr bwMode="auto">
          <a:xfrm>
            <a:off x="458788" y="1897063"/>
            <a:ext cx="7832725" cy="1920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000" i="1">
                <a:solidFill>
                  <a:srgbClr val="FFFC1E"/>
                </a:solidFill>
                <a:latin typeface="Arial" pitchFamily="1" charset="0"/>
                <a:ea typeface="+mn-ea"/>
                <a:cs typeface="+mn-cs"/>
              </a:rPr>
              <a:t>La Biblia… Básicamente </a:t>
            </a:r>
          </a:p>
        </p:txBody>
      </p:sp>
      <p:sp>
        <p:nvSpPr>
          <p:cNvPr id="600079" name="Text Box 1039"/>
          <p:cNvSpPr txBox="1">
            <a:spLocks noChangeArrowheads="1"/>
          </p:cNvSpPr>
          <p:nvPr/>
        </p:nvSpPr>
        <p:spPr bwMode="auto">
          <a:xfrm>
            <a:off x="6707188" y="2911475"/>
            <a:ext cx="371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i="1">
                <a:solidFill>
                  <a:srgbClr val="FFFC1E"/>
                </a:solidFill>
              </a:rPr>
              <a:t>®</a:t>
            </a:r>
          </a:p>
        </p:txBody>
      </p:sp>
      <p:sp>
        <p:nvSpPr>
          <p:cNvPr id="600080" name="Text Box 1040"/>
          <p:cNvSpPr txBox="1">
            <a:spLocks noChangeArrowheads="1"/>
          </p:cNvSpPr>
          <p:nvPr/>
        </p:nvSpPr>
        <p:spPr bwMode="auto">
          <a:xfrm>
            <a:off x="436563" y="1263650"/>
            <a:ext cx="8061325" cy="488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600" i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(¿Qué? ¿Todo completo?)</a:t>
            </a:r>
          </a:p>
        </p:txBody>
      </p:sp>
      <p:grpSp>
        <p:nvGrpSpPr>
          <p:cNvPr id="2" name="Group 1041"/>
          <p:cNvGrpSpPr>
            <a:grpSpLocks/>
          </p:cNvGrpSpPr>
          <p:nvPr/>
        </p:nvGrpSpPr>
        <p:grpSpPr bwMode="auto">
          <a:xfrm>
            <a:off x="969963" y="3868738"/>
            <a:ext cx="7024687" cy="1833562"/>
            <a:chOff x="611" y="2599"/>
            <a:chExt cx="4425" cy="1155"/>
          </a:xfrm>
        </p:grpSpPr>
        <p:sp>
          <p:nvSpPr>
            <p:cNvPr id="600082" name="Text Box 1042"/>
            <p:cNvSpPr txBox="1">
              <a:spLocks noChangeArrowheads="1"/>
            </p:cNvSpPr>
            <p:nvPr/>
          </p:nvSpPr>
          <p:spPr bwMode="auto">
            <a:xfrm>
              <a:off x="2007" y="2599"/>
              <a:ext cx="1624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2pPr>
              <a:lvl3pPr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4pPr>
              <a:lvl5pPr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sz="320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Cuarta parte</a:t>
              </a:r>
            </a:p>
          </p:txBody>
        </p:sp>
        <p:sp>
          <p:nvSpPr>
            <p:cNvPr id="600083" name="Text Box 1043"/>
            <p:cNvSpPr txBox="1">
              <a:spLocks noChangeArrowheads="1"/>
            </p:cNvSpPr>
            <p:nvPr/>
          </p:nvSpPr>
          <p:spPr bwMode="auto">
            <a:xfrm>
              <a:off x="611" y="2928"/>
              <a:ext cx="4425" cy="8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2pPr>
              <a:lvl3pPr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4pPr>
              <a:lvl5pPr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sz="4000" i="1" smtClean="0">
                  <a:solidFill>
                    <a:srgbClr val="00CC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La historia bíblica a paso rápido</a:t>
              </a:r>
              <a:endParaRPr lang="en-US" sz="4400" i="1" smtClean="0">
                <a:solidFill>
                  <a:srgbClr val="00CC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600084" name="Rectangle 1044"/>
          <p:cNvSpPr>
            <a:spLocks noChangeArrowheads="1"/>
          </p:cNvSpPr>
          <p:nvPr/>
        </p:nvSpPr>
        <p:spPr bwMode="auto">
          <a:xfrm>
            <a:off x="7556500" y="6529388"/>
            <a:ext cx="817563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9.6.04SL.</a:t>
            </a:r>
          </a:p>
        </p:txBody>
      </p:sp>
      <p:sp>
        <p:nvSpPr>
          <p:cNvPr id="600085" name="Text Box 1045"/>
          <p:cNvSpPr txBox="1">
            <a:spLocks noChangeArrowheads="1"/>
          </p:cNvSpPr>
          <p:nvPr/>
        </p:nvSpPr>
        <p:spPr bwMode="auto">
          <a:xfrm>
            <a:off x="1544638" y="5881688"/>
            <a:ext cx="63230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Versión para diapositivas de PowerPoint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0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00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0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0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0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600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00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0076" grpId="0" animBg="1"/>
      <p:bldP spid="600078" grpId="0"/>
      <p:bldP spid="600079" grpId="0"/>
      <p:bldP spid="600080" grpId="0"/>
      <p:bldP spid="600085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La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Biblia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…</a:t>
            </a:r>
            <a:r>
              <a:rPr lang="en-US" sz="24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Básicamente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•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Descárgalo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gratis</a:t>
            </a: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913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538" name="Picture 2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7539" name="Picture 3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7540" name="Picture 4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7541" name="Picture 5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7542" name="Picture 6"/>
          <p:cNvPicPr>
            <a:picLocks noChangeAspect="1" noChangeArrowheads="1"/>
          </p:cNvPicPr>
          <p:nvPr/>
        </p:nvPicPr>
        <p:blipFill>
          <a:blip r:embed="rId7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7544" name="Rectangle 8"/>
          <p:cNvSpPr>
            <a:spLocks noChangeArrowheads="1"/>
          </p:cNvSpPr>
          <p:nvPr/>
        </p:nvSpPr>
        <p:spPr bwMode="auto">
          <a:xfrm>
            <a:off x="795338" y="858838"/>
            <a:ext cx="7459662" cy="5059362"/>
          </a:xfrm>
          <a:prstGeom prst="rect">
            <a:avLst/>
          </a:prstGeom>
          <a:solidFill>
            <a:srgbClr val="00041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45" name="Text Box 9"/>
          <p:cNvSpPr txBox="1">
            <a:spLocks noChangeArrowheads="1"/>
          </p:cNvSpPr>
          <p:nvPr/>
        </p:nvSpPr>
        <p:spPr bwMode="auto">
          <a:xfrm>
            <a:off x="792163" y="1722438"/>
            <a:ext cx="7467600" cy="3381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6000">
                <a:solidFill>
                  <a:srgbClr val="FAFD00"/>
                </a:solidFill>
                <a:latin typeface="Comic Sans MS" pitchFamily="1" charset="0"/>
                <a:ea typeface="+mn-ea"/>
                <a:cs typeface="+mn-cs"/>
              </a:rPr>
              <a:t>¡Prepárese para contar la historia bíblica a paso rápido!</a:t>
            </a:r>
          </a:p>
        </p:txBody>
      </p:sp>
      <p:sp>
        <p:nvSpPr>
          <p:cNvPr id="8200" name="Text Box 10"/>
          <p:cNvSpPr txBox="1">
            <a:spLocks noChangeArrowheads="1"/>
          </p:cNvSpPr>
          <p:nvPr/>
        </p:nvSpPr>
        <p:spPr bwMode="auto">
          <a:xfrm>
            <a:off x="8815388" y="6430963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  <a:latin typeface="Comic Sans MS" charset="0"/>
              </a:rPr>
              <a:t>1</a:t>
            </a:r>
          </a:p>
        </p:txBody>
      </p:sp>
      <p:sp>
        <p:nvSpPr>
          <p:cNvPr id="577547" name="Rectangle 11"/>
          <p:cNvSpPr>
            <a:spLocks noChangeArrowheads="1"/>
          </p:cNvSpPr>
          <p:nvPr/>
        </p:nvSpPr>
        <p:spPr bwMode="auto">
          <a:xfrm>
            <a:off x="8178800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03</a:t>
            </a:r>
          </a:p>
        </p:txBody>
      </p:sp>
      <p:sp>
        <p:nvSpPr>
          <p:cNvPr id="8202" name="Text Box 36"/>
          <p:cNvSpPr txBox="1">
            <a:spLocks noChangeArrowheads="1"/>
          </p:cNvSpPr>
          <p:nvPr/>
        </p:nvSpPr>
        <p:spPr bwMode="auto">
          <a:xfrm>
            <a:off x="8572500" y="6418263"/>
            <a:ext cx="327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7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77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77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77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77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77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77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544" grpId="0" animBg="1"/>
      <p:bldP spid="5775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2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6"/>
          <p:cNvPicPr>
            <a:picLocks noChangeAspect="1" noChangeArrowheads="1"/>
          </p:cNvPicPr>
          <p:nvPr/>
        </p:nvPicPr>
        <p:blipFill>
          <a:blip r:embed="rId7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6" name="Rectangle 7"/>
          <p:cNvSpPr>
            <a:spLocks noChangeArrowheads="1"/>
          </p:cNvSpPr>
          <p:nvPr/>
        </p:nvSpPr>
        <p:spPr bwMode="auto">
          <a:xfrm>
            <a:off x="823913" y="911225"/>
            <a:ext cx="7459662" cy="4981575"/>
          </a:xfrm>
          <a:prstGeom prst="rect">
            <a:avLst/>
          </a:prstGeom>
          <a:solidFill>
            <a:srgbClr val="00041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Text Box 8"/>
          <p:cNvSpPr txBox="1">
            <a:spLocks noChangeArrowheads="1"/>
          </p:cNvSpPr>
          <p:nvPr/>
        </p:nvSpPr>
        <p:spPr bwMode="auto">
          <a:xfrm>
            <a:off x="8815388" y="6430963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78569" name="Text Box 9"/>
          <p:cNvSpPr txBox="1">
            <a:spLocks noChangeArrowheads="1"/>
          </p:cNvSpPr>
          <p:nvPr/>
        </p:nvSpPr>
        <p:spPr bwMode="auto">
          <a:xfrm>
            <a:off x="1312863" y="1995488"/>
            <a:ext cx="6426200" cy="2835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000">
                <a:solidFill>
                  <a:srgbClr val="FAFD00"/>
                </a:solidFill>
                <a:latin typeface="Comic Sans MS" pitchFamily="1" charset="0"/>
                <a:ea typeface="+mn-ea"/>
                <a:cs typeface="+mn-cs"/>
              </a:rPr>
              <a:t>¿Qué le parecen solo </a:t>
            </a:r>
            <a:r>
              <a:rPr lang="en-US" sz="6000" i="1" u="sng">
                <a:solidFill>
                  <a:srgbClr val="7AFEEE"/>
                </a:solidFill>
                <a:latin typeface="Comic Sans MS" pitchFamily="1" charset="0"/>
                <a:ea typeface="+mn-ea"/>
                <a:cs typeface="+mn-cs"/>
              </a:rPr>
              <a:t>doce</a:t>
            </a:r>
            <a:r>
              <a:rPr lang="en-US" sz="6000">
                <a:solidFill>
                  <a:srgbClr val="FAFD00"/>
                </a:solidFill>
                <a:latin typeface="Comic Sans MS" pitchFamily="1" charset="0"/>
                <a:ea typeface="+mn-ea"/>
                <a:cs typeface="+mn-cs"/>
              </a:rPr>
              <a:t> minutos?</a:t>
            </a:r>
          </a:p>
        </p:txBody>
      </p:sp>
      <p:sp>
        <p:nvSpPr>
          <p:cNvPr id="578570" name="Rectangle 10"/>
          <p:cNvSpPr>
            <a:spLocks noChangeArrowheads="1"/>
          </p:cNvSpPr>
          <p:nvPr/>
        </p:nvSpPr>
        <p:spPr bwMode="auto">
          <a:xfrm>
            <a:off x="8178800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04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2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6"/>
          <p:cNvPicPr>
            <a:picLocks noChangeAspect="1" noChangeArrowheads="1"/>
          </p:cNvPicPr>
          <p:nvPr/>
        </p:nvPicPr>
        <p:blipFill>
          <a:blip r:embed="rId7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4" name="Rectangle 7"/>
          <p:cNvSpPr>
            <a:spLocks noChangeArrowheads="1"/>
          </p:cNvSpPr>
          <p:nvPr/>
        </p:nvSpPr>
        <p:spPr bwMode="auto">
          <a:xfrm>
            <a:off x="823913" y="923925"/>
            <a:ext cx="7459662" cy="4981575"/>
          </a:xfrm>
          <a:prstGeom prst="rect">
            <a:avLst/>
          </a:prstGeom>
          <a:solidFill>
            <a:srgbClr val="00041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9593" name="Text Box 9"/>
          <p:cNvSpPr txBox="1">
            <a:spLocks noChangeArrowheads="1"/>
          </p:cNvSpPr>
          <p:nvPr/>
        </p:nvSpPr>
        <p:spPr bwMode="auto">
          <a:xfrm>
            <a:off x="1157288" y="1549400"/>
            <a:ext cx="6845300" cy="3484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6000" dirty="0">
                <a:solidFill>
                  <a:srgbClr val="FAFD00"/>
                </a:solidFill>
                <a:latin typeface="Comic Sans MS" pitchFamily="1" charset="0"/>
                <a:ea typeface="+mn-ea"/>
                <a:cs typeface="+mn-cs"/>
              </a:rPr>
              <a:t>¿</a:t>
            </a:r>
            <a:r>
              <a:rPr lang="en-US" sz="6000" dirty="0" err="1">
                <a:solidFill>
                  <a:srgbClr val="FAFD00"/>
                </a:solidFill>
                <a:latin typeface="Comic Sans MS" pitchFamily="1" charset="0"/>
                <a:ea typeface="+mn-ea"/>
                <a:cs typeface="+mn-cs"/>
              </a:rPr>
              <a:t>Listo</a:t>
            </a:r>
            <a:r>
              <a:rPr lang="en-US" sz="6000" dirty="0">
                <a:solidFill>
                  <a:srgbClr val="FAFD00"/>
                </a:solidFill>
                <a:latin typeface="Comic Sans MS" pitchFamily="1" charset="0"/>
                <a:ea typeface="+mn-ea"/>
                <a:cs typeface="+mn-cs"/>
              </a:rPr>
              <a:t>? 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4400" dirty="0">
                <a:solidFill>
                  <a:srgbClr val="FAFD00"/>
                </a:solidFill>
                <a:latin typeface="Comic Sans MS" pitchFamily="1" charset="0"/>
                <a:ea typeface="+mn-ea"/>
                <a:cs typeface="+mn-cs"/>
              </a:rPr>
              <a:t>(</a:t>
            </a:r>
            <a:r>
              <a:rPr lang="en-US" sz="4400" dirty="0" err="1">
                <a:solidFill>
                  <a:srgbClr val="FAFD00"/>
                </a:solidFill>
                <a:latin typeface="Comic Sans MS" pitchFamily="1" charset="0"/>
                <a:ea typeface="+mn-ea"/>
                <a:cs typeface="+mn-cs"/>
              </a:rPr>
              <a:t>Siga</a:t>
            </a:r>
            <a:r>
              <a:rPr lang="en-US" sz="4400" dirty="0">
                <a:solidFill>
                  <a:srgbClr val="FAFD00"/>
                </a:solidFill>
                <a:latin typeface="Comic Sans MS" pitchFamily="1" charset="0"/>
                <a:ea typeface="+mn-ea"/>
                <a:cs typeface="+mn-cs"/>
              </a:rPr>
              <a:t> </a:t>
            </a:r>
            <a:r>
              <a:rPr lang="en-US" sz="4400" dirty="0" err="1">
                <a:solidFill>
                  <a:srgbClr val="FAFD00"/>
                </a:solidFill>
                <a:latin typeface="Comic Sans MS" pitchFamily="1" charset="0"/>
                <a:ea typeface="+mn-ea"/>
                <a:cs typeface="+mn-cs"/>
              </a:rPr>
              <a:t>su</a:t>
            </a:r>
            <a:r>
              <a:rPr lang="en-US" sz="4400" dirty="0">
                <a:solidFill>
                  <a:srgbClr val="FAFD00"/>
                </a:solidFill>
                <a:latin typeface="Comic Sans MS" pitchFamily="1" charset="0"/>
                <a:ea typeface="+mn-ea"/>
                <a:cs typeface="+mn-cs"/>
              </a:rPr>
              <a:t> </a:t>
            </a:r>
            <a:r>
              <a:rPr lang="en-US" sz="4400" dirty="0" err="1">
                <a:solidFill>
                  <a:srgbClr val="FAFD00"/>
                </a:solidFill>
                <a:latin typeface="Comic Sans MS" pitchFamily="1" charset="0"/>
                <a:ea typeface="+mn-ea"/>
                <a:cs typeface="+mn-cs"/>
              </a:rPr>
              <a:t>archivo</a:t>
            </a:r>
            <a:r>
              <a:rPr lang="en-US" sz="4400" dirty="0">
                <a:solidFill>
                  <a:srgbClr val="FAFD00"/>
                </a:solidFill>
                <a:latin typeface="Comic Sans MS" pitchFamily="1" charset="0"/>
                <a:ea typeface="+mn-ea"/>
                <a:cs typeface="+mn-cs"/>
              </a:rPr>
              <a:t> </a:t>
            </a:r>
            <a:r>
              <a:rPr lang="en-US" sz="4400" dirty="0" err="1">
                <a:solidFill>
                  <a:srgbClr val="FAFD00"/>
                </a:solidFill>
                <a:latin typeface="Comic Sans MS" pitchFamily="1" charset="0"/>
                <a:ea typeface="+mn-ea"/>
                <a:cs typeface="+mn-cs"/>
              </a:rPr>
              <a:t>bíblico</a:t>
            </a:r>
            <a:r>
              <a:rPr lang="en-US" sz="4400" dirty="0">
                <a:solidFill>
                  <a:srgbClr val="FAFD00"/>
                </a:solidFill>
                <a:latin typeface="Comic Sans MS" pitchFamily="1" charset="0"/>
                <a:ea typeface="+mn-ea"/>
                <a:cs typeface="+mn-cs"/>
              </a:rPr>
              <a:t>.)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6000" dirty="0">
                <a:solidFill>
                  <a:srgbClr val="FAFD00"/>
                </a:solidFill>
                <a:latin typeface="Comic Sans MS" pitchFamily="1" charset="0"/>
                <a:ea typeface="+mn-ea"/>
                <a:cs typeface="+mn-cs"/>
              </a:rPr>
              <a:t>¡</a:t>
            </a:r>
            <a:r>
              <a:rPr lang="en-US" sz="6000" dirty="0" err="1">
                <a:solidFill>
                  <a:srgbClr val="FAFD00"/>
                </a:solidFill>
                <a:latin typeface="Comic Sans MS" pitchFamily="1" charset="0"/>
                <a:ea typeface="+mn-ea"/>
                <a:cs typeface="+mn-cs"/>
              </a:rPr>
              <a:t>Ahí</a:t>
            </a:r>
            <a:r>
              <a:rPr lang="en-US" sz="6000" dirty="0">
                <a:solidFill>
                  <a:srgbClr val="FAFD00"/>
                </a:solidFill>
                <a:latin typeface="Comic Sans MS" pitchFamily="1" charset="0"/>
                <a:ea typeface="+mn-ea"/>
                <a:cs typeface="+mn-cs"/>
              </a:rPr>
              <a:t> </a:t>
            </a:r>
            <a:r>
              <a:rPr lang="en-US" sz="6000" dirty="0" err="1">
                <a:solidFill>
                  <a:srgbClr val="FAFD00"/>
                </a:solidFill>
                <a:latin typeface="Comic Sans MS" pitchFamily="1" charset="0"/>
                <a:ea typeface="+mn-ea"/>
                <a:cs typeface="+mn-cs"/>
              </a:rPr>
              <a:t>vamos</a:t>
            </a:r>
            <a:r>
              <a:rPr lang="en-US" sz="6000" dirty="0">
                <a:solidFill>
                  <a:srgbClr val="FAFD00"/>
                </a:solidFill>
                <a:latin typeface="Comic Sans MS" pitchFamily="1" charset="0"/>
                <a:ea typeface="+mn-ea"/>
                <a:cs typeface="+mn-cs"/>
              </a:rPr>
              <a:t>!</a:t>
            </a:r>
          </a:p>
        </p:txBody>
      </p:sp>
      <p:sp>
        <p:nvSpPr>
          <p:cNvPr id="579594" name="Text Box 10"/>
          <p:cNvSpPr txBox="1">
            <a:spLocks noChangeArrowheads="1"/>
          </p:cNvSpPr>
          <p:nvPr/>
        </p:nvSpPr>
        <p:spPr bwMode="auto">
          <a:xfrm>
            <a:off x="701675" y="5519738"/>
            <a:ext cx="3738563" cy="879475"/>
          </a:xfrm>
          <a:prstGeom prst="rect">
            <a:avLst/>
          </a:prstGeom>
          <a:solidFill>
            <a:srgbClr val="4618C6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Ayuda para el estudio       #04 o #31</a:t>
            </a:r>
          </a:p>
        </p:txBody>
      </p:sp>
      <p:sp>
        <p:nvSpPr>
          <p:cNvPr id="579595" name="Rectangle 11"/>
          <p:cNvSpPr>
            <a:spLocks noChangeArrowheads="1"/>
          </p:cNvSpPr>
          <p:nvPr/>
        </p:nvSpPr>
        <p:spPr bwMode="auto">
          <a:xfrm>
            <a:off x="8178800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05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594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7" name="Group 2"/>
          <p:cNvGrpSpPr>
            <a:grpSpLocks/>
          </p:cNvGrpSpPr>
          <p:nvPr/>
        </p:nvGrpSpPr>
        <p:grpSpPr bwMode="auto">
          <a:xfrm>
            <a:off x="587375" y="566738"/>
            <a:ext cx="7935913" cy="5654675"/>
            <a:chOff x="1" y="0"/>
            <a:chExt cx="5759" cy="4320"/>
          </a:xfrm>
        </p:grpSpPr>
        <p:sp>
          <p:nvSpPr>
            <p:cNvPr id="14379" name="Rectangle 3"/>
            <p:cNvSpPr>
              <a:spLocks noChangeArrowheads="1"/>
            </p:cNvSpPr>
            <p:nvPr/>
          </p:nvSpPr>
          <p:spPr bwMode="auto">
            <a:xfrm>
              <a:off x="1" y="0"/>
              <a:ext cx="5759" cy="4320"/>
            </a:xfrm>
            <a:prstGeom prst="rect">
              <a:avLst/>
            </a:prstGeom>
            <a:solidFill>
              <a:srgbClr val="0404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380" name="Group 4"/>
            <p:cNvGrpSpPr>
              <a:grpSpLocks/>
            </p:cNvGrpSpPr>
            <p:nvPr/>
          </p:nvGrpSpPr>
          <p:grpSpPr bwMode="auto">
            <a:xfrm>
              <a:off x="1972" y="626"/>
              <a:ext cx="1931" cy="2848"/>
              <a:chOff x="1972" y="626"/>
              <a:chExt cx="1931" cy="2848"/>
            </a:xfrm>
          </p:grpSpPr>
          <p:sp>
            <p:nvSpPr>
              <p:cNvPr id="633861" name="Rectangle 5"/>
              <p:cNvSpPr>
                <a:spLocks noChangeArrowheads="1"/>
              </p:cNvSpPr>
              <p:nvPr/>
            </p:nvSpPr>
            <p:spPr bwMode="auto">
              <a:xfrm>
                <a:off x="1972" y="868"/>
                <a:ext cx="1816" cy="2580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4383" name="AutoShape 6"/>
              <p:cNvSpPr>
                <a:spLocks noChangeArrowheads="1"/>
              </p:cNvSpPr>
              <p:nvPr/>
            </p:nvSpPr>
            <p:spPr bwMode="auto">
              <a:xfrm>
                <a:off x="1972" y="628"/>
                <a:ext cx="1048" cy="664"/>
              </a:xfrm>
              <a:prstGeom prst="roundRect">
                <a:avLst>
                  <a:gd name="adj" fmla="val 12495"/>
                </a:avLst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84" name="Rectangle 7"/>
              <p:cNvSpPr>
                <a:spLocks noChangeArrowheads="1"/>
              </p:cNvSpPr>
              <p:nvPr/>
            </p:nvSpPr>
            <p:spPr bwMode="auto">
              <a:xfrm>
                <a:off x="1972" y="868"/>
                <a:ext cx="1288" cy="664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85" name="Rectangle 8"/>
              <p:cNvSpPr>
                <a:spLocks noChangeArrowheads="1"/>
              </p:cNvSpPr>
              <p:nvPr/>
            </p:nvSpPr>
            <p:spPr bwMode="auto">
              <a:xfrm>
                <a:off x="2007" y="626"/>
                <a:ext cx="848" cy="3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s-ES" sz="2000">
                    <a:solidFill>
                      <a:schemeClr val="bg2"/>
                    </a:solidFill>
                    <a:latin typeface="Times" charset="0"/>
                  </a:rPr>
                  <a:t>Creación</a:t>
                </a:r>
                <a:endParaRPr lang="es-ES" sz="2400">
                  <a:solidFill>
                    <a:schemeClr val="accent2"/>
                  </a:solidFill>
                  <a:latin typeface="Times" charset="0"/>
                </a:endParaRPr>
              </a:p>
            </p:txBody>
          </p:sp>
          <p:sp>
            <p:nvSpPr>
              <p:cNvPr id="14386" name="Rectangle 9"/>
              <p:cNvSpPr>
                <a:spLocks noChangeArrowheads="1"/>
              </p:cNvSpPr>
              <p:nvPr/>
            </p:nvSpPr>
            <p:spPr bwMode="auto">
              <a:xfrm>
                <a:off x="1990" y="1022"/>
                <a:ext cx="1913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87" name="Line 10"/>
              <p:cNvSpPr>
                <a:spLocks noChangeShapeType="1"/>
              </p:cNvSpPr>
              <p:nvPr/>
            </p:nvSpPr>
            <p:spPr bwMode="auto">
              <a:xfrm>
                <a:off x="2106" y="2447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88" name="Line 11"/>
              <p:cNvSpPr>
                <a:spLocks noChangeShapeType="1"/>
              </p:cNvSpPr>
              <p:nvPr/>
            </p:nvSpPr>
            <p:spPr bwMode="auto">
              <a:xfrm>
                <a:off x="2127" y="273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89" name="Line 12"/>
              <p:cNvSpPr>
                <a:spLocks noChangeShapeType="1"/>
              </p:cNvSpPr>
              <p:nvPr/>
            </p:nvSpPr>
            <p:spPr bwMode="auto">
              <a:xfrm>
                <a:off x="2127" y="303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90" name="Line 13"/>
              <p:cNvSpPr>
                <a:spLocks noChangeShapeType="1"/>
              </p:cNvSpPr>
              <p:nvPr/>
            </p:nvSpPr>
            <p:spPr bwMode="auto">
              <a:xfrm>
                <a:off x="2106" y="216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91" name="Line 14"/>
              <p:cNvSpPr>
                <a:spLocks noChangeShapeType="1"/>
              </p:cNvSpPr>
              <p:nvPr/>
            </p:nvSpPr>
            <p:spPr bwMode="auto">
              <a:xfrm>
                <a:off x="2106" y="1871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92" name="Line 15"/>
              <p:cNvSpPr>
                <a:spLocks noChangeShapeType="1"/>
              </p:cNvSpPr>
              <p:nvPr/>
            </p:nvSpPr>
            <p:spPr bwMode="auto">
              <a:xfrm>
                <a:off x="2095" y="1584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93" name="Line 16"/>
              <p:cNvSpPr>
                <a:spLocks noChangeShapeType="1"/>
              </p:cNvSpPr>
              <p:nvPr/>
            </p:nvSpPr>
            <p:spPr bwMode="auto">
              <a:xfrm>
                <a:off x="2106" y="127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94" name="Line 17"/>
              <p:cNvSpPr>
                <a:spLocks noChangeShapeType="1"/>
              </p:cNvSpPr>
              <p:nvPr/>
            </p:nvSpPr>
            <p:spPr bwMode="auto">
              <a:xfrm>
                <a:off x="1976" y="688"/>
                <a:ext cx="0" cy="2786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95" name="Line 18"/>
              <p:cNvSpPr>
                <a:spLocks noChangeShapeType="1"/>
              </p:cNvSpPr>
              <p:nvPr/>
            </p:nvSpPr>
            <p:spPr bwMode="auto">
              <a:xfrm>
                <a:off x="3800" y="858"/>
                <a:ext cx="0" cy="2584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96" name="Line 19"/>
              <p:cNvSpPr>
                <a:spLocks noChangeShapeType="1"/>
              </p:cNvSpPr>
              <p:nvPr/>
            </p:nvSpPr>
            <p:spPr bwMode="auto">
              <a:xfrm>
                <a:off x="2051" y="626"/>
                <a:ext cx="901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97" name="Line 20"/>
              <p:cNvSpPr>
                <a:spLocks noChangeShapeType="1"/>
              </p:cNvSpPr>
              <p:nvPr/>
            </p:nvSpPr>
            <p:spPr bwMode="auto">
              <a:xfrm>
                <a:off x="3034" y="869"/>
                <a:ext cx="745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98" name="Line 21"/>
              <p:cNvSpPr>
                <a:spLocks noChangeShapeType="1"/>
              </p:cNvSpPr>
              <p:nvPr/>
            </p:nvSpPr>
            <p:spPr bwMode="auto">
              <a:xfrm>
                <a:off x="3015" y="673"/>
                <a:ext cx="0" cy="193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14381" name="Picture 2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11"/>
            <a:stretch>
              <a:fillRect/>
            </a:stretch>
          </p:blipFill>
          <p:spPr bwMode="auto">
            <a:xfrm>
              <a:off x="275" y="24"/>
              <a:ext cx="4776" cy="4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33879" name="Rectangle 23"/>
          <p:cNvSpPr>
            <a:spLocks noChangeArrowheads="1"/>
          </p:cNvSpPr>
          <p:nvPr/>
        </p:nvSpPr>
        <p:spPr bwMode="auto">
          <a:xfrm>
            <a:off x="623888" y="569913"/>
            <a:ext cx="7893050" cy="5657850"/>
          </a:xfrm>
          <a:prstGeom prst="rect">
            <a:avLst/>
          </a:prstGeom>
          <a:solidFill>
            <a:srgbClr val="0E0103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3880" name="AutoShape 24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1" charset="0"/>
              <a:ea typeface="+mn-ea"/>
              <a:cs typeface="+mn-cs"/>
            </a:endParaRPr>
          </a:p>
        </p:txBody>
      </p:sp>
      <p:sp>
        <p:nvSpPr>
          <p:cNvPr id="633881" name="Rectangle 25"/>
          <p:cNvSpPr>
            <a:spLocks noChangeArrowheads="1"/>
          </p:cNvSpPr>
          <p:nvPr/>
        </p:nvSpPr>
        <p:spPr bwMode="auto">
          <a:xfrm>
            <a:off x="3149600" y="1384300"/>
            <a:ext cx="2901950" cy="37084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1" charset="0"/>
              <a:ea typeface="+mn-ea"/>
              <a:cs typeface="+mn-cs"/>
            </a:endParaRPr>
          </a:p>
        </p:txBody>
      </p:sp>
      <p:sp>
        <p:nvSpPr>
          <p:cNvPr id="14341" name="Rectangle 26"/>
          <p:cNvSpPr>
            <a:spLocks noChangeArrowheads="1"/>
          </p:cNvSpPr>
          <p:nvPr/>
        </p:nvSpPr>
        <p:spPr bwMode="auto">
          <a:xfrm>
            <a:off x="3243263" y="998538"/>
            <a:ext cx="18954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s-ES" sz="2400">
                <a:solidFill>
                  <a:schemeClr val="accent2"/>
                </a:solidFill>
              </a:rPr>
              <a:t>Creación</a:t>
            </a:r>
          </a:p>
        </p:txBody>
      </p:sp>
      <p:sp>
        <p:nvSpPr>
          <p:cNvPr id="14342" name="Rectangle 27"/>
          <p:cNvSpPr>
            <a:spLocks noChangeArrowheads="1"/>
          </p:cNvSpPr>
          <p:nvPr/>
        </p:nvSpPr>
        <p:spPr bwMode="auto">
          <a:xfrm>
            <a:off x="3108325" y="1614488"/>
            <a:ext cx="34242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3" name="Rectangle 28"/>
          <p:cNvSpPr>
            <a:spLocks noChangeArrowheads="1"/>
          </p:cNvSpPr>
          <p:nvPr/>
        </p:nvSpPr>
        <p:spPr bwMode="auto">
          <a:xfrm>
            <a:off x="3159125" y="1622425"/>
            <a:ext cx="3036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4" name="Line 29"/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5" name="Line 30"/>
          <p:cNvSpPr>
            <a:spLocks noChangeShapeType="1"/>
          </p:cNvSpPr>
          <p:nvPr/>
        </p:nvSpPr>
        <p:spPr bwMode="auto">
          <a:xfrm>
            <a:off x="3376613" y="43418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6" name="Line 31"/>
          <p:cNvSpPr>
            <a:spLocks noChangeShapeType="1"/>
          </p:cNvSpPr>
          <p:nvPr/>
        </p:nvSpPr>
        <p:spPr bwMode="auto">
          <a:xfrm>
            <a:off x="3376613" y="48101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7" name="Line 32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8" name="Line 33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9" name="Line 34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0" name="Line 35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3892" name="Rectangle 36"/>
          <p:cNvSpPr>
            <a:spLocks noChangeArrowheads="1"/>
          </p:cNvSpPr>
          <p:nvPr/>
        </p:nvSpPr>
        <p:spPr bwMode="auto">
          <a:xfrm>
            <a:off x="3983038" y="4359275"/>
            <a:ext cx="10906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s-ES" sz="2800">
                <a:solidFill>
                  <a:schemeClr val="accent2"/>
                </a:solidFill>
              </a:rPr>
              <a:t>Torre</a:t>
            </a:r>
          </a:p>
        </p:txBody>
      </p:sp>
      <p:sp>
        <p:nvSpPr>
          <p:cNvPr id="633893" name="Rectangle 37"/>
          <p:cNvSpPr>
            <a:spLocks noChangeArrowheads="1"/>
          </p:cNvSpPr>
          <p:nvPr/>
        </p:nvSpPr>
        <p:spPr bwMode="auto">
          <a:xfrm>
            <a:off x="3535363" y="2979738"/>
            <a:ext cx="2138362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s-ES" sz="2800">
                <a:solidFill>
                  <a:schemeClr val="accent2"/>
                </a:solidFill>
              </a:rPr>
              <a:t>1era familia</a:t>
            </a:r>
          </a:p>
        </p:txBody>
      </p:sp>
      <p:sp>
        <p:nvSpPr>
          <p:cNvPr id="633894" name="Text Box 38"/>
          <p:cNvSpPr txBox="1">
            <a:spLocks noChangeArrowheads="1"/>
          </p:cNvSpPr>
          <p:nvPr/>
        </p:nvSpPr>
        <p:spPr bwMode="auto">
          <a:xfrm>
            <a:off x="6113463" y="3001963"/>
            <a:ext cx="2262187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2000">
                <a:solidFill>
                  <a:schemeClr val="tx1"/>
                </a:solidFill>
                <a:latin typeface="Arial" pitchFamily="1" charset="0"/>
                <a:ea typeface="+mn-ea"/>
                <a:cs typeface="+mn-cs"/>
              </a:rPr>
              <a:t>(Contención)</a:t>
            </a:r>
          </a:p>
        </p:txBody>
      </p:sp>
      <p:sp>
        <p:nvSpPr>
          <p:cNvPr id="633895" name="Rectangle 39"/>
          <p:cNvSpPr>
            <a:spLocks noChangeArrowheads="1"/>
          </p:cNvSpPr>
          <p:nvPr/>
        </p:nvSpPr>
        <p:spPr bwMode="auto">
          <a:xfrm>
            <a:off x="3341688" y="2530475"/>
            <a:ext cx="24542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s-ES" sz="2800">
                <a:solidFill>
                  <a:schemeClr val="accent2"/>
                </a:solidFill>
              </a:rPr>
              <a:t>1er evangelio</a:t>
            </a:r>
          </a:p>
        </p:txBody>
      </p:sp>
      <p:sp>
        <p:nvSpPr>
          <p:cNvPr id="633896" name="Text Box 40"/>
          <p:cNvSpPr txBox="1">
            <a:spLocks noChangeArrowheads="1"/>
          </p:cNvSpPr>
          <p:nvPr/>
        </p:nvSpPr>
        <p:spPr bwMode="auto">
          <a:xfrm>
            <a:off x="6107113" y="2540000"/>
            <a:ext cx="19812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2000">
                <a:solidFill>
                  <a:schemeClr val="tx1"/>
                </a:solidFill>
                <a:latin typeface="Arial" pitchFamily="1" charset="0"/>
                <a:ea typeface="+mn-ea"/>
                <a:cs typeface="+mn-cs"/>
              </a:rPr>
              <a:t>(Redentor)</a:t>
            </a:r>
          </a:p>
        </p:txBody>
      </p:sp>
      <p:sp>
        <p:nvSpPr>
          <p:cNvPr id="633897" name="Rectangle 41"/>
          <p:cNvSpPr>
            <a:spLocks noChangeArrowheads="1"/>
          </p:cNvSpPr>
          <p:nvPr/>
        </p:nvSpPr>
        <p:spPr bwMode="auto">
          <a:xfrm>
            <a:off x="3552825" y="2071688"/>
            <a:ext cx="2058988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s-ES" sz="2800">
                <a:solidFill>
                  <a:schemeClr val="accent2"/>
                </a:solidFill>
              </a:rPr>
              <a:t>1er pecado</a:t>
            </a:r>
          </a:p>
        </p:txBody>
      </p:sp>
      <p:sp>
        <p:nvSpPr>
          <p:cNvPr id="633898" name="Text Box 42"/>
          <p:cNvSpPr txBox="1">
            <a:spLocks noChangeArrowheads="1"/>
          </p:cNvSpPr>
          <p:nvPr/>
        </p:nvSpPr>
        <p:spPr bwMode="auto">
          <a:xfrm>
            <a:off x="6102350" y="2070100"/>
            <a:ext cx="24384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2000">
                <a:solidFill>
                  <a:schemeClr val="tx1"/>
                </a:solidFill>
                <a:latin typeface="Arial" pitchFamily="1" charset="0"/>
                <a:ea typeface="+mn-ea"/>
                <a:cs typeface="+mn-cs"/>
              </a:rPr>
              <a:t>(Errar el tiro)</a:t>
            </a:r>
          </a:p>
        </p:txBody>
      </p:sp>
      <p:sp>
        <p:nvSpPr>
          <p:cNvPr id="633899" name="Rectangle 43"/>
          <p:cNvSpPr>
            <a:spLocks noChangeArrowheads="1"/>
          </p:cNvSpPr>
          <p:nvPr/>
        </p:nvSpPr>
        <p:spPr bwMode="auto">
          <a:xfrm>
            <a:off x="3054350" y="1609725"/>
            <a:ext cx="30607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s-ES" sz="2400">
                <a:solidFill>
                  <a:schemeClr val="accent2"/>
                </a:solidFill>
              </a:rPr>
              <a:t>1er hombre &amp; mujer</a:t>
            </a:r>
          </a:p>
        </p:txBody>
      </p:sp>
      <p:sp>
        <p:nvSpPr>
          <p:cNvPr id="633900" name="Text Box 44"/>
          <p:cNvSpPr txBox="1">
            <a:spLocks noChangeArrowheads="1"/>
          </p:cNvSpPr>
          <p:nvPr/>
        </p:nvSpPr>
        <p:spPr bwMode="auto">
          <a:xfrm>
            <a:off x="6102350" y="1625600"/>
            <a:ext cx="19812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2000">
                <a:solidFill>
                  <a:schemeClr val="tx1"/>
                </a:solidFill>
                <a:latin typeface="Arial" pitchFamily="1" charset="0"/>
                <a:ea typeface="+mn-ea"/>
                <a:cs typeface="+mn-cs"/>
              </a:rPr>
              <a:t>(Perfección)</a:t>
            </a:r>
          </a:p>
        </p:txBody>
      </p:sp>
      <p:sp>
        <p:nvSpPr>
          <p:cNvPr id="633901" name="Rectangle 45"/>
          <p:cNvSpPr>
            <a:spLocks noChangeArrowheads="1"/>
          </p:cNvSpPr>
          <p:nvPr/>
        </p:nvSpPr>
        <p:spPr bwMode="auto">
          <a:xfrm>
            <a:off x="3359150" y="3444875"/>
            <a:ext cx="24542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s-ES" sz="2800">
                <a:solidFill>
                  <a:schemeClr val="accent2"/>
                </a:solidFill>
              </a:rPr>
              <a:t>1er asesinato</a:t>
            </a:r>
          </a:p>
        </p:txBody>
      </p:sp>
      <p:sp>
        <p:nvSpPr>
          <p:cNvPr id="633902" name="Text Box 46"/>
          <p:cNvSpPr txBox="1">
            <a:spLocks noChangeArrowheads="1"/>
          </p:cNvSpPr>
          <p:nvPr/>
        </p:nvSpPr>
        <p:spPr bwMode="auto">
          <a:xfrm>
            <a:off x="6107113" y="3454400"/>
            <a:ext cx="19812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2000">
                <a:solidFill>
                  <a:schemeClr val="tx1"/>
                </a:solidFill>
                <a:latin typeface="Arial" pitchFamily="1" charset="0"/>
                <a:ea typeface="+mn-ea"/>
                <a:cs typeface="+mn-cs"/>
              </a:rPr>
              <a:t>(Pecado vil)</a:t>
            </a:r>
          </a:p>
        </p:txBody>
      </p:sp>
      <p:sp>
        <p:nvSpPr>
          <p:cNvPr id="633903" name="Rectangle 47"/>
          <p:cNvSpPr>
            <a:spLocks noChangeArrowheads="1"/>
          </p:cNvSpPr>
          <p:nvPr/>
        </p:nvSpPr>
        <p:spPr bwMode="auto">
          <a:xfrm>
            <a:off x="3165475" y="3906838"/>
            <a:ext cx="2849563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s-ES" sz="2800">
                <a:solidFill>
                  <a:schemeClr val="accent2"/>
                </a:solidFill>
              </a:rPr>
              <a:t>Diluvio/arco iris</a:t>
            </a:r>
          </a:p>
        </p:txBody>
      </p:sp>
      <p:sp>
        <p:nvSpPr>
          <p:cNvPr id="633904" name="Text Box 48"/>
          <p:cNvSpPr txBox="1">
            <a:spLocks noChangeArrowheads="1"/>
          </p:cNvSpPr>
          <p:nvPr/>
        </p:nvSpPr>
        <p:spPr bwMode="auto">
          <a:xfrm>
            <a:off x="1790700" y="0"/>
            <a:ext cx="38608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12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Génesis 1-11</a:t>
            </a:r>
          </a:p>
        </p:txBody>
      </p:sp>
      <p:sp>
        <p:nvSpPr>
          <p:cNvPr id="14364" name="Text Box 49"/>
          <p:cNvSpPr txBox="1">
            <a:spLocks noChangeArrowheads="1"/>
          </p:cNvSpPr>
          <p:nvPr/>
        </p:nvSpPr>
        <p:spPr bwMode="auto">
          <a:xfrm>
            <a:off x="8570913" y="6429375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1800">
                <a:solidFill>
                  <a:srgbClr val="FFFFFF"/>
                </a:solidFill>
                <a:latin typeface="Comic Sans MS" charset="0"/>
              </a:rPr>
              <a:t>9</a:t>
            </a:r>
          </a:p>
        </p:txBody>
      </p:sp>
      <p:sp>
        <p:nvSpPr>
          <p:cNvPr id="633906" name="Rectangle 50"/>
          <p:cNvSpPr>
            <a:spLocks noChangeArrowheads="1"/>
          </p:cNvSpPr>
          <p:nvPr/>
        </p:nvSpPr>
        <p:spPr bwMode="auto">
          <a:xfrm>
            <a:off x="8183563" y="65278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s-E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06</a:t>
            </a:r>
          </a:p>
        </p:txBody>
      </p:sp>
      <p:sp>
        <p:nvSpPr>
          <p:cNvPr id="633907" name="Rectangle 51"/>
          <p:cNvSpPr>
            <a:spLocks noChangeArrowheads="1"/>
          </p:cNvSpPr>
          <p:nvPr/>
        </p:nvSpPr>
        <p:spPr bwMode="auto">
          <a:xfrm>
            <a:off x="4876800" y="731838"/>
            <a:ext cx="3125788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7501" dir="1676261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2000">
                <a:solidFill>
                  <a:schemeClr val="tx1"/>
                </a:solidFill>
              </a:rPr>
              <a:t>Todo el tiempo anterior a Abraham</a:t>
            </a:r>
            <a:endParaRPr lang="es-ES">
              <a:solidFill>
                <a:schemeClr val="tx1"/>
              </a:solidFill>
            </a:endParaRPr>
          </a:p>
        </p:txBody>
      </p:sp>
      <p:sp>
        <p:nvSpPr>
          <p:cNvPr id="633909" name="Rectangle 53"/>
          <p:cNvSpPr>
            <a:spLocks noChangeArrowheads="1"/>
          </p:cNvSpPr>
          <p:nvPr/>
        </p:nvSpPr>
        <p:spPr bwMode="auto">
          <a:xfrm>
            <a:off x="614363" y="561975"/>
            <a:ext cx="7916862" cy="5670550"/>
          </a:xfrm>
          <a:prstGeom prst="rect">
            <a:avLst/>
          </a:prstGeom>
          <a:noFill/>
          <a:ln w="165100">
            <a:solidFill>
              <a:schemeClr val="accent2"/>
            </a:solidFill>
            <a:miter lim="800000"/>
            <a:headEnd/>
            <a:tailEnd/>
          </a:ln>
          <a:effectLst>
            <a:outerShdw blurRad="63500" dist="121935" dir="193413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1" charset="0"/>
              <a:ea typeface="+mn-ea"/>
              <a:cs typeface="+mn-cs"/>
            </a:endParaRPr>
          </a:p>
        </p:txBody>
      </p:sp>
      <p:sp>
        <p:nvSpPr>
          <p:cNvPr id="633918" name="Text Box 62"/>
          <p:cNvSpPr txBox="1">
            <a:spLocks noChangeArrowheads="1"/>
          </p:cNvSpPr>
          <p:nvPr/>
        </p:nvSpPr>
        <p:spPr bwMode="auto">
          <a:xfrm>
            <a:off x="6100763" y="4400550"/>
            <a:ext cx="29210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2000">
                <a:solidFill>
                  <a:schemeClr val="tx1"/>
                </a:solidFill>
                <a:latin typeface="Arial" pitchFamily="1" charset="0"/>
                <a:ea typeface="+mn-ea"/>
                <a:cs typeface="+mn-cs"/>
              </a:rPr>
              <a:t>(Programa #2: 	Babel)</a:t>
            </a:r>
          </a:p>
        </p:txBody>
      </p:sp>
      <p:sp>
        <p:nvSpPr>
          <p:cNvPr id="633919" name="Text Box 63"/>
          <p:cNvSpPr txBox="1">
            <a:spLocks noChangeArrowheads="1"/>
          </p:cNvSpPr>
          <p:nvPr/>
        </p:nvSpPr>
        <p:spPr bwMode="auto">
          <a:xfrm>
            <a:off x="6110288" y="3943350"/>
            <a:ext cx="2817812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2000">
                <a:solidFill>
                  <a:schemeClr val="tx1"/>
                </a:solidFill>
                <a:latin typeface="Arial" pitchFamily="1" charset="0"/>
                <a:ea typeface="+mn-ea"/>
                <a:cs typeface="+mn-cs"/>
              </a:rPr>
              <a:t>(Programa #1: Noé)</a:t>
            </a:r>
          </a:p>
        </p:txBody>
      </p:sp>
      <p:sp>
        <p:nvSpPr>
          <p:cNvPr id="633963" name="Text Box 107"/>
          <p:cNvSpPr txBox="1">
            <a:spLocks noChangeArrowheads="1"/>
          </p:cNvSpPr>
          <p:nvPr/>
        </p:nvSpPr>
        <p:spPr bwMode="auto">
          <a:xfrm>
            <a:off x="1639888" y="944563"/>
            <a:ext cx="198437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600">
                <a:solidFill>
                  <a:schemeClr val="tx1"/>
                </a:solidFill>
              </a:rPr>
              <a:t>5+2</a:t>
            </a:r>
          </a:p>
        </p:txBody>
      </p:sp>
      <p:grpSp>
        <p:nvGrpSpPr>
          <p:cNvPr id="4" name="Group 263"/>
          <p:cNvGrpSpPr>
            <a:grpSpLocks/>
          </p:cNvGrpSpPr>
          <p:nvPr/>
        </p:nvGrpSpPr>
        <p:grpSpPr bwMode="auto">
          <a:xfrm>
            <a:off x="87313" y="922338"/>
            <a:ext cx="1577975" cy="1009650"/>
            <a:chOff x="55" y="581"/>
            <a:chExt cx="994" cy="636"/>
          </a:xfrm>
        </p:grpSpPr>
        <p:grpSp>
          <p:nvGrpSpPr>
            <p:cNvPr id="14372" name="Group 193"/>
            <p:cNvGrpSpPr>
              <a:grpSpLocks/>
            </p:cNvGrpSpPr>
            <p:nvPr/>
          </p:nvGrpSpPr>
          <p:grpSpPr bwMode="auto">
            <a:xfrm>
              <a:off x="55" y="581"/>
              <a:ext cx="994" cy="636"/>
              <a:chOff x="283" y="1374"/>
              <a:chExt cx="994" cy="636"/>
            </a:xfrm>
          </p:grpSpPr>
          <p:sp>
            <p:nvSpPr>
              <p:cNvPr id="14374" name="Line 194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75" name="AutoShape 195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76" name="Rectangle 196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77" name="Line 197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78" name="Line 198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34109" name="Rectangle 253"/>
            <p:cNvSpPr>
              <a:spLocks noChangeArrowheads="1"/>
            </p:cNvSpPr>
            <p:nvPr/>
          </p:nvSpPr>
          <p:spPr bwMode="auto">
            <a:xfrm>
              <a:off x="89" y="611"/>
              <a:ext cx="54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Creación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33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33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3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33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33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3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33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33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3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3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33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33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33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33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33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33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33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33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33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33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33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33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33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33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33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33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33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33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33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33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33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33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33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33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33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33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33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33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33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33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33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33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33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33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33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33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33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33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33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33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33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33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33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33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33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33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33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633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33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33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33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633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3879" grpId="0" animBg="1"/>
      <p:bldP spid="633892" grpId="0" autoUpdateAnimBg="0"/>
      <p:bldP spid="633893" grpId="0" autoUpdateAnimBg="0"/>
      <p:bldP spid="633894" grpId="0" autoUpdateAnimBg="0"/>
      <p:bldP spid="633895" grpId="0" autoUpdateAnimBg="0"/>
      <p:bldP spid="633896" grpId="0" autoUpdateAnimBg="0"/>
      <p:bldP spid="633897" grpId="0" autoUpdateAnimBg="0"/>
      <p:bldP spid="633898" grpId="0" autoUpdateAnimBg="0"/>
      <p:bldP spid="633899" grpId="0" autoUpdateAnimBg="0"/>
      <p:bldP spid="633900" grpId="0" autoUpdateAnimBg="0"/>
      <p:bldP spid="633901" grpId="0" autoUpdateAnimBg="0"/>
      <p:bldP spid="633902" grpId="0" autoUpdateAnimBg="0"/>
      <p:bldP spid="633903" grpId="0" autoUpdateAnimBg="0"/>
      <p:bldP spid="633907" grpId="0" autoUpdateAnimBg="0"/>
      <p:bldP spid="633918" grpId="0" autoUpdateAnimBg="0"/>
      <p:bldP spid="633919" grpId="0" autoUpdateAnimBg="0"/>
      <p:bldP spid="63396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17"/>
          <a:stretch>
            <a:fillRect/>
          </a:stretch>
        </p:blipFill>
        <p:spPr bwMode="auto">
          <a:xfrm>
            <a:off x="736600" y="455613"/>
            <a:ext cx="7853363" cy="563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907" name="AutoShape 3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1" charset="0"/>
              <a:ea typeface="+mn-ea"/>
              <a:cs typeface="+mn-cs"/>
            </a:endParaRPr>
          </a:p>
        </p:txBody>
      </p:sp>
      <p:sp>
        <p:nvSpPr>
          <p:cNvPr id="635908" name="Rectangle 4"/>
          <p:cNvSpPr>
            <a:spLocks noChangeArrowheads="1"/>
          </p:cNvSpPr>
          <p:nvPr/>
        </p:nvSpPr>
        <p:spPr bwMode="auto">
          <a:xfrm>
            <a:off x="3149600" y="1384300"/>
            <a:ext cx="2901950" cy="2798763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1" charset="0"/>
              <a:ea typeface="+mn-ea"/>
              <a:cs typeface="+mn-cs"/>
            </a:endParaRPr>
          </a:p>
        </p:txBody>
      </p:sp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3273425" y="998538"/>
            <a:ext cx="15017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Abraham</a:t>
            </a:r>
          </a:p>
        </p:txBody>
      </p:sp>
      <p:sp>
        <p:nvSpPr>
          <p:cNvPr id="635910" name="Rectangle 6"/>
          <p:cNvSpPr>
            <a:spLocks noChangeArrowheads="1"/>
          </p:cNvSpPr>
          <p:nvPr/>
        </p:nvSpPr>
        <p:spPr bwMode="auto">
          <a:xfrm>
            <a:off x="4802188" y="1017588"/>
            <a:ext cx="24987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7501" dir="1676261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tx1"/>
                </a:solidFill>
              </a:rPr>
              <a:t>ca. 2000 a.C.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35911" name="Rectangle 7"/>
          <p:cNvSpPr>
            <a:spLocks noChangeArrowheads="1"/>
          </p:cNvSpPr>
          <p:nvPr/>
        </p:nvSpPr>
        <p:spPr bwMode="auto">
          <a:xfrm>
            <a:off x="3621088" y="1577975"/>
            <a:ext cx="19589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El llamado</a:t>
            </a:r>
          </a:p>
        </p:txBody>
      </p:sp>
      <p:sp>
        <p:nvSpPr>
          <p:cNvPr id="635912" name="Rectangle 8"/>
          <p:cNvSpPr>
            <a:spLocks noChangeArrowheads="1"/>
          </p:cNvSpPr>
          <p:nvPr/>
        </p:nvSpPr>
        <p:spPr bwMode="auto">
          <a:xfrm>
            <a:off x="3821113" y="2057400"/>
            <a:ext cx="15240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T - S - B</a:t>
            </a:r>
          </a:p>
        </p:txBody>
      </p:sp>
      <p:sp>
        <p:nvSpPr>
          <p:cNvPr id="635913" name="Rectangle 9"/>
          <p:cNvSpPr>
            <a:spLocks noChangeArrowheads="1"/>
          </p:cNvSpPr>
          <p:nvPr/>
        </p:nvSpPr>
        <p:spPr bwMode="auto">
          <a:xfrm>
            <a:off x="4195763" y="2486025"/>
            <a:ext cx="14462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>
                <a:solidFill>
                  <a:schemeClr val="accent2"/>
                </a:solidFill>
              </a:rPr>
              <a:t>I - I      </a:t>
            </a:r>
          </a:p>
        </p:txBody>
      </p:sp>
      <p:sp>
        <p:nvSpPr>
          <p:cNvPr id="635914" name="Rectangle 10"/>
          <p:cNvSpPr>
            <a:spLocks noChangeArrowheads="1"/>
          </p:cNvSpPr>
          <p:nvPr/>
        </p:nvSpPr>
        <p:spPr bwMode="auto">
          <a:xfrm>
            <a:off x="4060825" y="2930525"/>
            <a:ext cx="10398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>
                <a:solidFill>
                  <a:schemeClr val="accent2"/>
                </a:solidFill>
              </a:rPr>
              <a:t>J - E</a:t>
            </a:r>
          </a:p>
        </p:txBody>
      </p:sp>
      <p:sp>
        <p:nvSpPr>
          <p:cNvPr id="635915" name="Rectangle 11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1" charset="0"/>
              <a:ea typeface="+mn-ea"/>
              <a:cs typeface="+mn-cs"/>
            </a:endParaRPr>
          </a:p>
        </p:txBody>
      </p:sp>
      <p:sp>
        <p:nvSpPr>
          <p:cNvPr id="635916" name="Rectangle 12"/>
          <p:cNvSpPr>
            <a:spLocks noChangeArrowheads="1"/>
          </p:cNvSpPr>
          <p:nvPr/>
        </p:nvSpPr>
        <p:spPr bwMode="auto">
          <a:xfrm>
            <a:off x="4246563" y="3403600"/>
            <a:ext cx="13112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>
                <a:solidFill>
                  <a:schemeClr val="accent2"/>
                </a:solidFill>
              </a:rPr>
              <a:t>12      </a:t>
            </a:r>
          </a:p>
        </p:txBody>
      </p:sp>
      <p:sp>
        <p:nvSpPr>
          <p:cNvPr id="635917" name="Text Box 13"/>
          <p:cNvSpPr txBox="1">
            <a:spLocks noChangeArrowheads="1"/>
          </p:cNvSpPr>
          <p:nvPr/>
        </p:nvSpPr>
        <p:spPr bwMode="auto">
          <a:xfrm>
            <a:off x="1790700" y="0"/>
            <a:ext cx="38608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Génesis 12 - 36</a:t>
            </a:r>
          </a:p>
        </p:txBody>
      </p:sp>
      <p:sp>
        <p:nvSpPr>
          <p:cNvPr id="16397" name="Line 14"/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8" name="Line 15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9" name="Line 16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0" name="Line 17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1" name="Line 18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2" name="Text Box 19"/>
          <p:cNvSpPr txBox="1">
            <a:spLocks noChangeArrowheads="1"/>
          </p:cNvSpPr>
          <p:nvPr/>
        </p:nvSpPr>
        <p:spPr bwMode="auto">
          <a:xfrm>
            <a:off x="8718550" y="104775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635924" name="Rectangle 20"/>
          <p:cNvSpPr>
            <a:spLocks noChangeArrowheads="1"/>
          </p:cNvSpPr>
          <p:nvPr/>
        </p:nvSpPr>
        <p:spPr bwMode="auto">
          <a:xfrm>
            <a:off x="818038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07</a:t>
            </a:r>
          </a:p>
        </p:txBody>
      </p:sp>
      <p:sp>
        <p:nvSpPr>
          <p:cNvPr id="16404" name="Text Box 36"/>
          <p:cNvSpPr txBox="1">
            <a:spLocks noChangeArrowheads="1"/>
          </p:cNvSpPr>
          <p:nvPr/>
        </p:nvSpPr>
        <p:spPr bwMode="auto">
          <a:xfrm>
            <a:off x="8574088" y="641985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6</a:t>
            </a:r>
          </a:p>
        </p:txBody>
      </p:sp>
      <p:sp>
        <p:nvSpPr>
          <p:cNvPr id="635941" name="Rectangle 37"/>
          <p:cNvSpPr>
            <a:spLocks noChangeArrowheads="1"/>
          </p:cNvSpPr>
          <p:nvPr/>
        </p:nvSpPr>
        <p:spPr bwMode="auto">
          <a:xfrm>
            <a:off x="614363" y="561975"/>
            <a:ext cx="7916862" cy="5670550"/>
          </a:xfrm>
          <a:prstGeom prst="rect">
            <a:avLst/>
          </a:prstGeom>
          <a:noFill/>
          <a:ln w="165100">
            <a:solidFill>
              <a:schemeClr val="accent2"/>
            </a:solidFill>
            <a:miter lim="800000"/>
            <a:headEnd/>
            <a:tailEnd/>
          </a:ln>
          <a:effectLst>
            <a:outerShdw blurRad="63500" dist="121935" dir="193413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1" charset="0"/>
              <a:ea typeface="+mn-ea"/>
              <a:cs typeface="+mn-cs"/>
            </a:endParaRPr>
          </a:p>
        </p:txBody>
      </p:sp>
      <p:grpSp>
        <p:nvGrpSpPr>
          <p:cNvPr id="16406" name="Group 281"/>
          <p:cNvGrpSpPr>
            <a:grpSpLocks/>
          </p:cNvGrpSpPr>
          <p:nvPr/>
        </p:nvGrpSpPr>
        <p:grpSpPr bwMode="auto">
          <a:xfrm>
            <a:off x="87313" y="922338"/>
            <a:ext cx="1577975" cy="1009650"/>
            <a:chOff x="55" y="581"/>
            <a:chExt cx="994" cy="636"/>
          </a:xfrm>
        </p:grpSpPr>
        <p:grpSp>
          <p:nvGrpSpPr>
            <p:cNvPr id="16421" name="Group 210"/>
            <p:cNvGrpSpPr>
              <a:grpSpLocks/>
            </p:cNvGrpSpPr>
            <p:nvPr/>
          </p:nvGrpSpPr>
          <p:grpSpPr bwMode="auto">
            <a:xfrm>
              <a:off x="55" y="581"/>
              <a:ext cx="994" cy="636"/>
              <a:chOff x="283" y="1374"/>
              <a:chExt cx="994" cy="636"/>
            </a:xfrm>
          </p:grpSpPr>
          <p:sp>
            <p:nvSpPr>
              <p:cNvPr id="16423" name="Line 211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24" name="AutoShape 212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5" name="Rectangle 213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26" name="Line 214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27" name="Line 215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36174" name="Rectangle 270"/>
            <p:cNvSpPr>
              <a:spLocks noChangeArrowheads="1"/>
            </p:cNvSpPr>
            <p:nvPr/>
          </p:nvSpPr>
          <p:spPr bwMode="auto">
            <a:xfrm>
              <a:off x="89" y="611"/>
              <a:ext cx="54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Creación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</p:grpSp>
      <p:grpSp>
        <p:nvGrpSpPr>
          <p:cNvPr id="4" name="Group 280"/>
          <p:cNvGrpSpPr>
            <a:grpSpLocks/>
          </p:cNvGrpSpPr>
          <p:nvPr/>
        </p:nvGrpSpPr>
        <p:grpSpPr bwMode="auto">
          <a:xfrm>
            <a:off x="327025" y="1355725"/>
            <a:ext cx="1577975" cy="1009650"/>
            <a:chOff x="206" y="854"/>
            <a:chExt cx="994" cy="636"/>
          </a:xfrm>
        </p:grpSpPr>
        <p:grpSp>
          <p:nvGrpSpPr>
            <p:cNvPr id="16414" name="Group 216"/>
            <p:cNvGrpSpPr>
              <a:grpSpLocks/>
            </p:cNvGrpSpPr>
            <p:nvPr/>
          </p:nvGrpSpPr>
          <p:grpSpPr bwMode="auto">
            <a:xfrm>
              <a:off x="206" y="854"/>
              <a:ext cx="994" cy="636"/>
              <a:chOff x="283" y="1374"/>
              <a:chExt cx="994" cy="636"/>
            </a:xfrm>
          </p:grpSpPr>
          <p:sp>
            <p:nvSpPr>
              <p:cNvPr id="16416" name="Line 217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17" name="AutoShape 218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8" name="Rectangle 219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19" name="Line 220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20" name="Line 221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36175" name="Rectangle 271"/>
            <p:cNvSpPr>
              <a:spLocks noChangeArrowheads="1"/>
            </p:cNvSpPr>
            <p:nvPr/>
          </p:nvSpPr>
          <p:spPr bwMode="auto">
            <a:xfrm>
              <a:off x="254" y="862"/>
              <a:ext cx="548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Abraham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</p:grpSp>
      <p:grpSp>
        <p:nvGrpSpPr>
          <p:cNvPr id="6" name="Group 259"/>
          <p:cNvGrpSpPr>
            <a:grpSpLocks/>
          </p:cNvGrpSpPr>
          <p:nvPr/>
        </p:nvGrpSpPr>
        <p:grpSpPr bwMode="auto">
          <a:xfrm>
            <a:off x="5761038" y="1552575"/>
            <a:ext cx="1689100" cy="1341438"/>
            <a:chOff x="5016500" y="2382839"/>
            <a:chExt cx="717550" cy="620713"/>
          </a:xfrm>
        </p:grpSpPr>
        <p:grpSp>
          <p:nvGrpSpPr>
            <p:cNvPr id="16409" name="Group 335"/>
            <p:cNvGrpSpPr>
              <a:grpSpLocks/>
            </p:cNvGrpSpPr>
            <p:nvPr/>
          </p:nvGrpSpPr>
          <p:grpSpPr bwMode="auto">
            <a:xfrm>
              <a:off x="5187950" y="2382839"/>
              <a:ext cx="546100" cy="620713"/>
              <a:chOff x="3268" y="1389"/>
              <a:chExt cx="344" cy="391"/>
            </a:xfrm>
          </p:grpSpPr>
          <p:pic>
            <p:nvPicPr>
              <p:cNvPr id="16411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3276" y="1389"/>
                <a:ext cx="336" cy="3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412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52" y="1505"/>
                <a:ext cx="159" cy="16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PA</a:t>
                </a:r>
              </a:p>
            </p:txBody>
          </p:sp>
          <p:sp>
            <p:nvSpPr>
              <p:cNvPr id="72" name="Rectangle 33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334" cy="384"/>
              </a:xfrm>
              <a:prstGeom prst="rect">
                <a:avLst/>
              </a:prstGeom>
              <a:noFill/>
              <a:ln w="76200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6410" name="AutoShape 340"/>
            <p:cNvSpPr>
              <a:spLocks noChangeArrowheads="1"/>
            </p:cNvSpPr>
            <p:nvPr/>
          </p:nvSpPr>
          <p:spPr bwMode="auto">
            <a:xfrm>
              <a:off x="5016500" y="24130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35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5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5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5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5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5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359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359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359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35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359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359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35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35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359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359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35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35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35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35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35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35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35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35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910" grpId="0" autoUpdateAnimBg="0"/>
      <p:bldP spid="635911" grpId="0" autoUpdateAnimBg="0"/>
      <p:bldP spid="635912" grpId="0" autoUpdateAnimBg="0"/>
      <p:bldP spid="635913" grpId="0" autoUpdateAnimBg="0"/>
      <p:bldP spid="635914" grpId="0" autoUpdateAnimBg="0"/>
      <p:bldP spid="635916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99"/>
          <a:stretch>
            <a:fillRect/>
          </a:stretch>
        </p:blipFill>
        <p:spPr bwMode="auto">
          <a:xfrm>
            <a:off x="627063" y="571500"/>
            <a:ext cx="7894637" cy="56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7955" name="AutoShape 3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1" charset="0"/>
              <a:ea typeface="+mn-ea"/>
              <a:cs typeface="+mn-cs"/>
            </a:endParaRPr>
          </a:p>
        </p:txBody>
      </p:sp>
      <p:sp>
        <p:nvSpPr>
          <p:cNvPr id="637956" name="Rectangle 4"/>
          <p:cNvSpPr>
            <a:spLocks noChangeArrowheads="1"/>
          </p:cNvSpPr>
          <p:nvPr/>
        </p:nvSpPr>
        <p:spPr bwMode="auto">
          <a:xfrm>
            <a:off x="3149600" y="1384300"/>
            <a:ext cx="2901950" cy="1408113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1" charset="0"/>
              <a:ea typeface="+mn-ea"/>
              <a:cs typeface="+mn-cs"/>
            </a:endParaRPr>
          </a:p>
        </p:txBody>
      </p:sp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3411538" y="1009650"/>
            <a:ext cx="11303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   José</a:t>
            </a:r>
          </a:p>
        </p:txBody>
      </p:sp>
      <p:sp>
        <p:nvSpPr>
          <p:cNvPr id="637958" name="Rectangle 6"/>
          <p:cNvSpPr>
            <a:spLocks noChangeArrowheads="1"/>
          </p:cNvSpPr>
          <p:nvPr/>
        </p:nvSpPr>
        <p:spPr bwMode="auto">
          <a:xfrm>
            <a:off x="4176713" y="2073275"/>
            <a:ext cx="7747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430</a:t>
            </a:r>
          </a:p>
        </p:txBody>
      </p:sp>
      <p:sp>
        <p:nvSpPr>
          <p:cNvPr id="637959" name="Text Box 7"/>
          <p:cNvSpPr txBox="1">
            <a:spLocks noChangeArrowheads="1"/>
          </p:cNvSpPr>
          <p:nvPr/>
        </p:nvSpPr>
        <p:spPr bwMode="auto">
          <a:xfrm>
            <a:off x="1790700" y="0"/>
            <a:ext cx="38608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Génesis 37-50</a:t>
            </a:r>
          </a:p>
        </p:txBody>
      </p:sp>
      <p:sp>
        <p:nvSpPr>
          <p:cNvPr id="18439" name="Line 8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0" name="Text Box 9"/>
          <p:cNvSpPr txBox="1">
            <a:spLocks noChangeArrowheads="1"/>
          </p:cNvSpPr>
          <p:nvPr/>
        </p:nvSpPr>
        <p:spPr bwMode="auto">
          <a:xfrm>
            <a:off x="8718550" y="104775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18441" name="Line 10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7963" name="Rectangle 11"/>
          <p:cNvSpPr>
            <a:spLocks noChangeArrowheads="1"/>
          </p:cNvSpPr>
          <p:nvPr/>
        </p:nvSpPr>
        <p:spPr bwMode="auto">
          <a:xfrm>
            <a:off x="818038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08</a:t>
            </a:r>
          </a:p>
        </p:txBody>
      </p:sp>
      <p:sp>
        <p:nvSpPr>
          <p:cNvPr id="637964" name="Rectangle 12"/>
          <p:cNvSpPr>
            <a:spLocks noChangeArrowheads="1"/>
          </p:cNvSpPr>
          <p:nvPr/>
        </p:nvSpPr>
        <p:spPr bwMode="auto">
          <a:xfrm>
            <a:off x="3662363" y="1576388"/>
            <a:ext cx="1958975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Esclavitud</a:t>
            </a:r>
          </a:p>
        </p:txBody>
      </p:sp>
      <p:sp>
        <p:nvSpPr>
          <p:cNvPr id="637965" name="Rectangle 13"/>
          <p:cNvSpPr>
            <a:spLocks noChangeArrowheads="1"/>
          </p:cNvSpPr>
          <p:nvPr/>
        </p:nvSpPr>
        <p:spPr bwMode="auto">
          <a:xfrm>
            <a:off x="4891088" y="1017588"/>
            <a:ext cx="24987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tx1"/>
                </a:solidFill>
              </a:rPr>
              <a:t>ca. 2000 a.C.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8445" name="Text Box 14"/>
          <p:cNvSpPr txBox="1">
            <a:spLocks noChangeArrowheads="1"/>
          </p:cNvSpPr>
          <p:nvPr/>
        </p:nvSpPr>
        <p:spPr bwMode="auto">
          <a:xfrm>
            <a:off x="8593138" y="6429375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  <p:sp>
        <p:nvSpPr>
          <p:cNvPr id="637967" name="Rectangle 15"/>
          <p:cNvSpPr>
            <a:spLocks noChangeArrowheads="1"/>
          </p:cNvSpPr>
          <p:nvPr/>
        </p:nvSpPr>
        <p:spPr bwMode="auto">
          <a:xfrm>
            <a:off x="614363" y="561975"/>
            <a:ext cx="7916862" cy="5670550"/>
          </a:xfrm>
          <a:prstGeom prst="rect">
            <a:avLst/>
          </a:prstGeom>
          <a:noFill/>
          <a:ln w="165100">
            <a:solidFill>
              <a:schemeClr val="accent2"/>
            </a:solidFill>
            <a:miter lim="800000"/>
            <a:headEnd/>
            <a:tailEnd/>
          </a:ln>
          <a:effectLst>
            <a:outerShdw blurRad="63500" dist="121935" dir="193413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1" charset="0"/>
              <a:ea typeface="+mn-ea"/>
              <a:cs typeface="+mn-cs"/>
            </a:endParaRPr>
          </a:p>
        </p:txBody>
      </p:sp>
      <p:grpSp>
        <p:nvGrpSpPr>
          <p:cNvPr id="18447" name="Group 227"/>
          <p:cNvGrpSpPr>
            <a:grpSpLocks/>
          </p:cNvGrpSpPr>
          <p:nvPr/>
        </p:nvGrpSpPr>
        <p:grpSpPr bwMode="auto">
          <a:xfrm>
            <a:off x="87313" y="922338"/>
            <a:ext cx="1817687" cy="1443037"/>
            <a:chOff x="55" y="581"/>
            <a:chExt cx="1145" cy="909"/>
          </a:xfrm>
        </p:grpSpPr>
        <p:grpSp>
          <p:nvGrpSpPr>
            <p:cNvPr id="18456" name="Group 156"/>
            <p:cNvGrpSpPr>
              <a:grpSpLocks/>
            </p:cNvGrpSpPr>
            <p:nvPr/>
          </p:nvGrpSpPr>
          <p:grpSpPr bwMode="auto">
            <a:xfrm>
              <a:off x="55" y="581"/>
              <a:ext cx="994" cy="636"/>
              <a:chOff x="283" y="1374"/>
              <a:chExt cx="994" cy="636"/>
            </a:xfrm>
          </p:grpSpPr>
          <p:sp>
            <p:nvSpPr>
              <p:cNvPr id="18465" name="Line 157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66" name="AutoShape 158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67" name="Rectangle 159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68" name="Line 160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69" name="Line 161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8457" name="Group 162"/>
            <p:cNvGrpSpPr>
              <a:grpSpLocks/>
            </p:cNvGrpSpPr>
            <p:nvPr/>
          </p:nvGrpSpPr>
          <p:grpSpPr bwMode="auto">
            <a:xfrm>
              <a:off x="206" y="854"/>
              <a:ext cx="994" cy="636"/>
              <a:chOff x="283" y="1374"/>
              <a:chExt cx="994" cy="636"/>
            </a:xfrm>
          </p:grpSpPr>
          <p:sp>
            <p:nvSpPr>
              <p:cNvPr id="18460" name="Line 163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61" name="AutoShape 164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62" name="Rectangle 165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63" name="Line 166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64" name="Line 167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38168" name="Rectangle 216"/>
            <p:cNvSpPr>
              <a:spLocks noChangeArrowheads="1"/>
            </p:cNvSpPr>
            <p:nvPr/>
          </p:nvSpPr>
          <p:spPr bwMode="auto">
            <a:xfrm>
              <a:off x="89" y="611"/>
              <a:ext cx="54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Creación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38169" name="Rectangle 217"/>
            <p:cNvSpPr>
              <a:spLocks noChangeArrowheads="1"/>
            </p:cNvSpPr>
            <p:nvPr/>
          </p:nvSpPr>
          <p:spPr bwMode="auto">
            <a:xfrm>
              <a:off x="254" y="862"/>
              <a:ext cx="548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Abraham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</p:grpSp>
      <p:grpSp>
        <p:nvGrpSpPr>
          <p:cNvPr id="5" name="Group 226"/>
          <p:cNvGrpSpPr>
            <a:grpSpLocks/>
          </p:cNvGrpSpPr>
          <p:nvPr/>
        </p:nvGrpSpPr>
        <p:grpSpPr bwMode="auto">
          <a:xfrm>
            <a:off x="579438" y="1793875"/>
            <a:ext cx="1577975" cy="1009650"/>
            <a:chOff x="365" y="1130"/>
            <a:chExt cx="994" cy="636"/>
          </a:xfrm>
        </p:grpSpPr>
        <p:grpSp>
          <p:nvGrpSpPr>
            <p:cNvPr id="18449" name="Group 168"/>
            <p:cNvGrpSpPr>
              <a:grpSpLocks/>
            </p:cNvGrpSpPr>
            <p:nvPr/>
          </p:nvGrpSpPr>
          <p:grpSpPr bwMode="auto">
            <a:xfrm>
              <a:off x="365" y="1130"/>
              <a:ext cx="994" cy="636"/>
              <a:chOff x="283" y="1374"/>
              <a:chExt cx="994" cy="636"/>
            </a:xfrm>
          </p:grpSpPr>
          <p:sp>
            <p:nvSpPr>
              <p:cNvPr id="18451" name="Line 169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52" name="AutoShape 170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53" name="Rectangle 171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54" name="Line 172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55" name="Line 173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38170" name="Rectangle 218"/>
            <p:cNvSpPr>
              <a:spLocks noChangeArrowheads="1"/>
            </p:cNvSpPr>
            <p:nvPr/>
          </p:nvSpPr>
          <p:spPr bwMode="auto">
            <a:xfrm>
              <a:off x="490" y="1155"/>
              <a:ext cx="349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José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37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7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7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7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7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7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37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37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37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37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379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79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7958" grpId="0" autoUpdateAnimBg="0"/>
      <p:bldP spid="637964" grpId="0" autoUpdateAnimBg="0"/>
      <p:bldP spid="637965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6"/>
          <a:stretch>
            <a:fillRect/>
          </a:stretch>
        </p:blipFill>
        <p:spPr bwMode="auto">
          <a:xfrm>
            <a:off x="631825" y="576263"/>
            <a:ext cx="7900988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0003" name="AutoShape 3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1" charset="0"/>
              <a:ea typeface="+mn-ea"/>
              <a:cs typeface="+mn-cs"/>
            </a:endParaRPr>
          </a:p>
        </p:txBody>
      </p:sp>
      <p:sp>
        <p:nvSpPr>
          <p:cNvPr id="640004" name="Rectangle 4"/>
          <p:cNvSpPr>
            <a:spLocks noChangeArrowheads="1"/>
          </p:cNvSpPr>
          <p:nvPr/>
        </p:nvSpPr>
        <p:spPr bwMode="auto">
          <a:xfrm>
            <a:off x="3149600" y="1384300"/>
            <a:ext cx="2901950" cy="3252788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1" charset="0"/>
              <a:ea typeface="+mn-ea"/>
              <a:cs typeface="+mn-cs"/>
            </a:endParaRPr>
          </a:p>
        </p:txBody>
      </p:sp>
      <p:sp>
        <p:nvSpPr>
          <p:cNvPr id="640005" name="Rectangle 5"/>
          <p:cNvSpPr>
            <a:spLocks noChangeArrowheads="1"/>
          </p:cNvSpPr>
          <p:nvPr/>
        </p:nvSpPr>
        <p:spPr bwMode="auto">
          <a:xfrm>
            <a:off x="3462338" y="3033713"/>
            <a:ext cx="223043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Cades-Barnea</a:t>
            </a:r>
          </a:p>
        </p:txBody>
      </p:sp>
      <p:sp>
        <p:nvSpPr>
          <p:cNvPr id="20485" name="Rectangle 6"/>
          <p:cNvSpPr>
            <a:spLocks noChangeArrowheads="1"/>
          </p:cNvSpPr>
          <p:nvPr/>
        </p:nvSpPr>
        <p:spPr bwMode="auto">
          <a:xfrm>
            <a:off x="3154363" y="1030288"/>
            <a:ext cx="146843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400">
                <a:solidFill>
                  <a:schemeClr val="accent2"/>
                </a:solidFill>
              </a:rPr>
              <a:t>   Moisés</a:t>
            </a:r>
          </a:p>
        </p:txBody>
      </p:sp>
      <p:sp>
        <p:nvSpPr>
          <p:cNvPr id="640007" name="Rectangle 7"/>
          <p:cNvSpPr>
            <a:spLocks noChangeArrowheads="1"/>
          </p:cNvSpPr>
          <p:nvPr/>
        </p:nvSpPr>
        <p:spPr bwMode="auto">
          <a:xfrm>
            <a:off x="3884613" y="1577975"/>
            <a:ext cx="126682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Éxodo</a:t>
            </a:r>
          </a:p>
        </p:txBody>
      </p:sp>
      <p:sp>
        <p:nvSpPr>
          <p:cNvPr id="640008" name="Rectangle 8"/>
          <p:cNvSpPr>
            <a:spLocks noChangeArrowheads="1"/>
          </p:cNvSpPr>
          <p:nvPr/>
        </p:nvSpPr>
        <p:spPr bwMode="auto">
          <a:xfrm>
            <a:off x="4021138" y="2073275"/>
            <a:ext cx="103028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Sinaí</a:t>
            </a:r>
          </a:p>
        </p:txBody>
      </p:sp>
      <p:sp>
        <p:nvSpPr>
          <p:cNvPr id="640009" name="Rectangle 9"/>
          <p:cNvSpPr>
            <a:spLocks noChangeArrowheads="1"/>
          </p:cNvSpPr>
          <p:nvPr/>
        </p:nvSpPr>
        <p:spPr bwMode="auto">
          <a:xfrm>
            <a:off x="3681413" y="2517775"/>
            <a:ext cx="1720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M - C - C </a:t>
            </a:r>
          </a:p>
        </p:txBody>
      </p:sp>
      <p:sp>
        <p:nvSpPr>
          <p:cNvPr id="640010" name="Rectangle 10"/>
          <p:cNvSpPr>
            <a:spLocks noChangeArrowheads="1"/>
          </p:cNvSpPr>
          <p:nvPr/>
        </p:nvSpPr>
        <p:spPr bwMode="auto">
          <a:xfrm>
            <a:off x="3402013" y="3889375"/>
            <a:ext cx="225583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5  sermones</a:t>
            </a:r>
          </a:p>
        </p:txBody>
      </p:sp>
      <p:sp>
        <p:nvSpPr>
          <p:cNvPr id="640011" name="Rectangle 11"/>
          <p:cNvSpPr>
            <a:spLocks noChangeArrowheads="1"/>
          </p:cNvSpPr>
          <p:nvPr/>
        </p:nvSpPr>
        <p:spPr bwMode="auto">
          <a:xfrm>
            <a:off x="4875213" y="1027113"/>
            <a:ext cx="1706562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folHlink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bg2"/>
                </a:solidFill>
                <a:latin typeface="Arial" pitchFamily="1" charset="0"/>
                <a:ea typeface="+mn-ea"/>
                <a:cs typeface="+mn-cs"/>
              </a:rPr>
              <a:t>ca. 1500 a.C.</a:t>
            </a:r>
          </a:p>
        </p:txBody>
      </p:sp>
      <p:sp>
        <p:nvSpPr>
          <p:cNvPr id="640012" name="Rectangle 12"/>
          <p:cNvSpPr>
            <a:spLocks noChangeArrowheads="1"/>
          </p:cNvSpPr>
          <p:nvPr/>
        </p:nvSpPr>
        <p:spPr bwMode="auto">
          <a:xfrm>
            <a:off x="6680200" y="4965700"/>
            <a:ext cx="1809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52928" dir="2498012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endParaRPr lang="en-US" sz="3600" b="0" i="1">
              <a:solidFill>
                <a:srgbClr val="00FF00"/>
              </a:solidFill>
              <a:latin typeface="Arial" pitchFamily="1" charset="0"/>
              <a:ea typeface="+mn-ea"/>
              <a:cs typeface="+mn-cs"/>
            </a:endParaRPr>
          </a:p>
        </p:txBody>
      </p:sp>
      <p:sp>
        <p:nvSpPr>
          <p:cNvPr id="20492" name="Rectangle 13"/>
          <p:cNvSpPr>
            <a:spLocks noChangeArrowheads="1"/>
          </p:cNvSpPr>
          <p:nvPr/>
        </p:nvSpPr>
        <p:spPr bwMode="auto">
          <a:xfrm>
            <a:off x="7315200" y="56086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0014" name="Text Box 14"/>
          <p:cNvSpPr txBox="1">
            <a:spLocks noChangeArrowheads="1"/>
          </p:cNvSpPr>
          <p:nvPr/>
        </p:nvSpPr>
        <p:spPr bwMode="auto">
          <a:xfrm>
            <a:off x="4249738" y="3444875"/>
            <a:ext cx="7048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chemeClr val="accent2"/>
                </a:solidFill>
              </a:rPr>
              <a:t>40</a:t>
            </a:r>
          </a:p>
        </p:txBody>
      </p:sp>
      <p:sp>
        <p:nvSpPr>
          <p:cNvPr id="640015" name="Text Box 15"/>
          <p:cNvSpPr txBox="1">
            <a:spLocks noChangeArrowheads="1"/>
          </p:cNvSpPr>
          <p:nvPr/>
        </p:nvSpPr>
        <p:spPr bwMode="auto">
          <a:xfrm>
            <a:off x="1790700" y="0"/>
            <a:ext cx="53975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Génesis, Éxodo, Levítico, Números, Deuteronomio</a:t>
            </a:r>
          </a:p>
        </p:txBody>
      </p:sp>
      <p:sp>
        <p:nvSpPr>
          <p:cNvPr id="20495" name="Line 16"/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6" name="Line 17"/>
          <p:cNvSpPr>
            <a:spLocks noChangeShapeType="1"/>
          </p:cNvSpPr>
          <p:nvPr/>
        </p:nvSpPr>
        <p:spPr bwMode="auto">
          <a:xfrm>
            <a:off x="3376613" y="43418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7" name="Line 18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8" name="Line 19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9" name="Line 20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0" name="Line 21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1" name="Text Box 22"/>
          <p:cNvSpPr txBox="1">
            <a:spLocks noChangeArrowheads="1"/>
          </p:cNvSpPr>
          <p:nvPr/>
        </p:nvSpPr>
        <p:spPr bwMode="auto">
          <a:xfrm>
            <a:off x="8718550" y="104775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640023" name="Rectangle 23"/>
          <p:cNvSpPr>
            <a:spLocks noChangeArrowheads="1"/>
          </p:cNvSpPr>
          <p:nvPr/>
        </p:nvSpPr>
        <p:spPr bwMode="auto">
          <a:xfrm>
            <a:off x="818673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09</a:t>
            </a:r>
          </a:p>
        </p:txBody>
      </p:sp>
      <p:sp>
        <p:nvSpPr>
          <p:cNvPr id="20503" name="Text Box 39"/>
          <p:cNvSpPr txBox="1">
            <a:spLocks noChangeArrowheads="1"/>
          </p:cNvSpPr>
          <p:nvPr/>
        </p:nvSpPr>
        <p:spPr bwMode="auto">
          <a:xfrm>
            <a:off x="8593138" y="6429375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7</a:t>
            </a:r>
          </a:p>
        </p:txBody>
      </p:sp>
      <p:sp>
        <p:nvSpPr>
          <p:cNvPr id="640040" name="Rectangle 40"/>
          <p:cNvSpPr>
            <a:spLocks noChangeArrowheads="1"/>
          </p:cNvSpPr>
          <p:nvPr/>
        </p:nvSpPr>
        <p:spPr bwMode="auto">
          <a:xfrm>
            <a:off x="614363" y="561975"/>
            <a:ext cx="7916862" cy="5670550"/>
          </a:xfrm>
          <a:prstGeom prst="rect">
            <a:avLst/>
          </a:prstGeom>
          <a:noFill/>
          <a:ln w="165100">
            <a:solidFill>
              <a:schemeClr val="accent2"/>
            </a:solidFill>
            <a:miter lim="800000"/>
            <a:headEnd/>
            <a:tailEnd/>
          </a:ln>
          <a:effectLst>
            <a:outerShdw blurRad="63500" dist="121935" dir="193413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1" charset="0"/>
              <a:ea typeface="+mn-ea"/>
              <a:cs typeface="+mn-cs"/>
            </a:endParaRPr>
          </a:p>
        </p:txBody>
      </p:sp>
      <p:grpSp>
        <p:nvGrpSpPr>
          <p:cNvPr id="20505" name="Group 247"/>
          <p:cNvGrpSpPr>
            <a:grpSpLocks/>
          </p:cNvGrpSpPr>
          <p:nvPr/>
        </p:nvGrpSpPr>
        <p:grpSpPr bwMode="auto">
          <a:xfrm>
            <a:off x="87313" y="922338"/>
            <a:ext cx="2070100" cy="1881187"/>
            <a:chOff x="55" y="581"/>
            <a:chExt cx="1304" cy="1185"/>
          </a:xfrm>
        </p:grpSpPr>
        <p:grpSp>
          <p:nvGrpSpPr>
            <p:cNvPr id="20520" name="Group 176"/>
            <p:cNvGrpSpPr>
              <a:grpSpLocks/>
            </p:cNvGrpSpPr>
            <p:nvPr/>
          </p:nvGrpSpPr>
          <p:grpSpPr bwMode="auto">
            <a:xfrm>
              <a:off x="55" y="581"/>
              <a:ext cx="994" cy="636"/>
              <a:chOff x="283" y="1374"/>
              <a:chExt cx="994" cy="636"/>
            </a:xfrm>
          </p:grpSpPr>
          <p:sp>
            <p:nvSpPr>
              <p:cNvPr id="20536" name="Line 177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37" name="AutoShape 178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8" name="Rectangle 179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39" name="Line 180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40" name="Line 181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21" name="Group 182"/>
            <p:cNvGrpSpPr>
              <a:grpSpLocks/>
            </p:cNvGrpSpPr>
            <p:nvPr/>
          </p:nvGrpSpPr>
          <p:grpSpPr bwMode="auto">
            <a:xfrm>
              <a:off x="206" y="854"/>
              <a:ext cx="994" cy="636"/>
              <a:chOff x="283" y="1374"/>
              <a:chExt cx="994" cy="636"/>
            </a:xfrm>
          </p:grpSpPr>
          <p:sp>
            <p:nvSpPr>
              <p:cNvPr id="20531" name="Line 183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32" name="AutoShape 184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3" name="Rectangle 185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34" name="Line 186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35" name="Line 187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22" name="Group 188"/>
            <p:cNvGrpSpPr>
              <a:grpSpLocks/>
            </p:cNvGrpSpPr>
            <p:nvPr/>
          </p:nvGrpSpPr>
          <p:grpSpPr bwMode="auto">
            <a:xfrm>
              <a:off x="365" y="1130"/>
              <a:ext cx="994" cy="636"/>
              <a:chOff x="283" y="1374"/>
              <a:chExt cx="994" cy="636"/>
            </a:xfrm>
          </p:grpSpPr>
          <p:sp>
            <p:nvSpPr>
              <p:cNvPr id="20526" name="Line 189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27" name="AutoShape 190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28" name="Rectangle 191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29" name="Line 192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30" name="Line 193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0236" name="Rectangle 236"/>
            <p:cNvSpPr>
              <a:spLocks noChangeArrowheads="1"/>
            </p:cNvSpPr>
            <p:nvPr/>
          </p:nvSpPr>
          <p:spPr bwMode="auto">
            <a:xfrm>
              <a:off x="89" y="611"/>
              <a:ext cx="54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Creación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40237" name="Rectangle 237"/>
            <p:cNvSpPr>
              <a:spLocks noChangeArrowheads="1"/>
            </p:cNvSpPr>
            <p:nvPr/>
          </p:nvSpPr>
          <p:spPr bwMode="auto">
            <a:xfrm>
              <a:off x="254" y="862"/>
              <a:ext cx="548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Abraham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40238" name="Rectangle 238"/>
            <p:cNvSpPr>
              <a:spLocks noChangeArrowheads="1"/>
            </p:cNvSpPr>
            <p:nvPr/>
          </p:nvSpPr>
          <p:spPr bwMode="auto">
            <a:xfrm>
              <a:off x="490" y="1155"/>
              <a:ext cx="349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José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</p:grpSp>
      <p:grpSp>
        <p:nvGrpSpPr>
          <p:cNvPr id="6" name="Group 246"/>
          <p:cNvGrpSpPr>
            <a:grpSpLocks/>
          </p:cNvGrpSpPr>
          <p:nvPr/>
        </p:nvGrpSpPr>
        <p:grpSpPr bwMode="auto">
          <a:xfrm>
            <a:off x="855663" y="2243138"/>
            <a:ext cx="1577975" cy="1009650"/>
            <a:chOff x="539" y="1413"/>
            <a:chExt cx="994" cy="636"/>
          </a:xfrm>
        </p:grpSpPr>
        <p:grpSp>
          <p:nvGrpSpPr>
            <p:cNvPr id="20513" name="Group 194"/>
            <p:cNvGrpSpPr>
              <a:grpSpLocks/>
            </p:cNvGrpSpPr>
            <p:nvPr/>
          </p:nvGrpSpPr>
          <p:grpSpPr bwMode="auto">
            <a:xfrm>
              <a:off x="539" y="1413"/>
              <a:ext cx="994" cy="636"/>
              <a:chOff x="283" y="1374"/>
              <a:chExt cx="994" cy="636"/>
            </a:xfrm>
          </p:grpSpPr>
          <p:sp>
            <p:nvSpPr>
              <p:cNvPr id="20515" name="Line 195"/>
              <p:cNvSpPr>
                <a:spLocks noChangeShapeType="1"/>
              </p:cNvSpPr>
              <p:nvPr/>
            </p:nvSpPr>
            <p:spPr bwMode="auto">
              <a:xfrm>
                <a:off x="357" y="1683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6" name="AutoShape 196"/>
              <p:cNvSpPr>
                <a:spLocks noChangeArrowheads="1"/>
              </p:cNvSpPr>
              <p:nvPr/>
            </p:nvSpPr>
            <p:spPr bwMode="auto">
              <a:xfrm>
                <a:off x="283" y="1374"/>
                <a:ext cx="696" cy="227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28575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7" name="Rectangle 197"/>
              <p:cNvSpPr>
                <a:spLocks noChangeArrowheads="1"/>
              </p:cNvSpPr>
              <p:nvPr/>
            </p:nvSpPr>
            <p:spPr bwMode="auto">
              <a:xfrm>
                <a:off x="283" y="1536"/>
                <a:ext cx="994" cy="474"/>
              </a:xfrm>
              <a:prstGeom prst="rect">
                <a:avLst/>
              </a:prstGeom>
              <a:solidFill>
                <a:schemeClr val="tx2"/>
              </a:solidFill>
              <a:ln w="285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8" name="Line 198"/>
              <p:cNvSpPr>
                <a:spLocks noChangeShapeType="1"/>
              </p:cNvSpPr>
              <p:nvPr/>
            </p:nvSpPr>
            <p:spPr bwMode="auto">
              <a:xfrm>
                <a:off x="293" y="1535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9" name="Line 199"/>
              <p:cNvSpPr>
                <a:spLocks noChangeShapeType="1"/>
              </p:cNvSpPr>
              <p:nvPr/>
            </p:nvSpPr>
            <p:spPr bwMode="auto">
              <a:xfrm>
                <a:off x="456" y="1528"/>
                <a:ext cx="516" cy="0"/>
              </a:xfrm>
              <a:prstGeom prst="line">
                <a:avLst/>
              </a:prstGeom>
              <a:noFill/>
              <a:ln w="57150">
                <a:solidFill>
                  <a:srgbClr val="FFD34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0239" name="Rectangle 239"/>
            <p:cNvSpPr>
              <a:spLocks noChangeArrowheads="1"/>
            </p:cNvSpPr>
            <p:nvPr/>
          </p:nvSpPr>
          <p:spPr bwMode="auto">
            <a:xfrm>
              <a:off x="613" y="1431"/>
              <a:ext cx="473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Moisés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</p:grpSp>
      <p:grpSp>
        <p:nvGrpSpPr>
          <p:cNvPr id="8" name="Group 258"/>
          <p:cNvGrpSpPr>
            <a:grpSpLocks/>
          </p:cNvGrpSpPr>
          <p:nvPr/>
        </p:nvGrpSpPr>
        <p:grpSpPr bwMode="auto">
          <a:xfrm>
            <a:off x="5799138" y="3886200"/>
            <a:ext cx="1565275" cy="1279525"/>
            <a:chOff x="5041900" y="5264150"/>
            <a:chExt cx="706438" cy="609600"/>
          </a:xfrm>
        </p:grpSpPr>
        <p:grpSp>
          <p:nvGrpSpPr>
            <p:cNvPr id="20508" name="Group 336"/>
            <p:cNvGrpSpPr>
              <a:grpSpLocks/>
            </p:cNvGrpSpPr>
            <p:nvPr/>
          </p:nvGrpSpPr>
          <p:grpSpPr bwMode="auto">
            <a:xfrm>
              <a:off x="5213350" y="5264150"/>
              <a:ext cx="534988" cy="609600"/>
              <a:chOff x="3284" y="3156"/>
              <a:chExt cx="337" cy="384"/>
            </a:xfrm>
          </p:grpSpPr>
          <p:pic>
            <p:nvPicPr>
              <p:cNvPr id="20510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3284" y="3156"/>
                <a:ext cx="337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511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57" y="3263"/>
                <a:ext cx="159" cy="16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PT</a:t>
                </a:r>
              </a:p>
            </p:txBody>
          </p:sp>
          <p:sp>
            <p:nvSpPr>
              <p:cNvPr id="93" name="Rectangle 327"/>
              <p:cNvSpPr>
                <a:spLocks noChangeArrowheads="1"/>
              </p:cNvSpPr>
              <p:nvPr/>
            </p:nvSpPr>
            <p:spPr bwMode="auto">
              <a:xfrm>
                <a:off x="3284" y="3156"/>
                <a:ext cx="334" cy="384"/>
              </a:xfrm>
              <a:prstGeom prst="rect">
                <a:avLst/>
              </a:prstGeom>
              <a:noFill/>
              <a:ln w="76200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0509" name="AutoShape 341"/>
            <p:cNvSpPr>
              <a:spLocks noChangeArrowheads="1"/>
            </p:cNvSpPr>
            <p:nvPr/>
          </p:nvSpPr>
          <p:spPr bwMode="auto">
            <a:xfrm>
              <a:off x="5041900" y="52705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0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0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0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0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0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40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00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00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40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0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00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400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40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40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40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40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40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40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40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40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40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40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40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40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40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40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40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40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0005" grpId="0" autoUpdateAnimBg="0"/>
      <p:bldP spid="640007" grpId="0" autoUpdateAnimBg="0"/>
      <p:bldP spid="640008" grpId="0" autoUpdateAnimBg="0"/>
      <p:bldP spid="640009" grpId="0" autoUpdateAnimBg="0"/>
      <p:bldP spid="640010" grpId="0" autoUpdateAnimBg="0"/>
      <p:bldP spid="640011" grpId="0" autoUpdateAnimBg="0"/>
      <p:bldP spid="640014" grpId="0" autoUpdateAnimBg="0"/>
    </p:bldLst>
  </p:timing>
</p:sld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Arial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Arial" pitchFamily="1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7982</TotalTime>
  <Pages>52</Pages>
  <Words>623</Words>
  <Application>Microsoft Macintosh PowerPoint</Application>
  <PresentationFormat>On-screen Show (4:3)</PresentationFormat>
  <Paragraphs>254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ＭＳ Ｐゴシック</vt:lpstr>
      <vt:lpstr>Times</vt:lpstr>
      <vt:lpstr>Monotype Sorts</vt:lpstr>
      <vt:lpstr>Comic Sans MS</vt:lpstr>
      <vt:lpstr>Arial Black</vt:lpstr>
      <vt:lpstr>Times New Roman</vt:lpstr>
      <vt:lpstr>Helvetica</vt:lpstr>
      <vt:lpstr>B VAG Rounded Bold</vt:lpstr>
      <vt:lpstr>Webdings</vt:lpstr>
      <vt:lpstr>untitled 3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 Biblia…Básicamente • BibleStudyDownloads.org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396</cp:revision>
  <cp:lastPrinted>1997-02-12T13:49:34Z</cp:lastPrinted>
  <dcterms:created xsi:type="dcterms:W3CDTF">2012-07-30T14:21:13Z</dcterms:created>
  <dcterms:modified xsi:type="dcterms:W3CDTF">2016-06-16T11:45:44Z</dcterms:modified>
</cp:coreProperties>
</file>