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322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00093"/>
    <a:srgbClr val="6E0043"/>
    <a:srgbClr val="DC0081"/>
    <a:srgbClr val="B50069"/>
    <a:srgbClr val="000000"/>
    <a:srgbClr val="280049"/>
    <a:srgbClr val="FAFD00"/>
    <a:srgbClr val="00D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5036" autoAdjust="0"/>
  </p:normalViewPr>
  <p:slideViewPr>
    <p:cSldViewPr>
      <p:cViewPr varScale="1">
        <p:scale>
          <a:sx n="127" d="100"/>
          <a:sy n="127" d="100"/>
        </p:scale>
        <p:origin x="16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7535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  <p:extLst>
      <p:ext uri="{BB962C8B-B14F-4D97-AF65-F5344CB8AC3E}">
        <p14:creationId xmlns:p14="http://schemas.microsoft.com/office/powerpoint/2010/main" val="1649720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D65513B-9E42-FC43-A579-BAF2DFE3FBB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charset="0"/>
                <a:ea typeface="ＭＳ Ｐゴシック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charset="0"/>
              <a:ea typeface="ＭＳ Ｐゴシック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latin typeface="Times New Roman" charset="0"/>
              </a:rPr>
              <a:t>Slides 13 and 127 repeated</a:t>
            </a:r>
          </a:p>
        </p:txBody>
      </p:sp>
    </p:spTree>
    <p:extLst>
      <p:ext uri="{BB962C8B-B14F-4D97-AF65-F5344CB8AC3E}">
        <p14:creationId xmlns:p14="http://schemas.microsoft.com/office/powerpoint/2010/main" val="3944180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97782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8000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5588" cy="6845300"/>
            <a:chOff x="0" y="0"/>
            <a:chExt cx="5761" cy="4312"/>
          </a:xfrm>
        </p:grpSpPr>
        <p:sp>
          <p:nvSpPr>
            <p:cNvPr id="102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53" cy="4312"/>
            </a:xfrm>
            <a:prstGeom prst="rect">
              <a:avLst/>
            </a:prstGeom>
            <a:gradFill rotWithShape="0">
              <a:gsLst>
                <a:gs pos="0">
                  <a:srgbClr val="000080"/>
                </a:gs>
                <a:gs pos="100000">
                  <a:srgbClr val="000026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2400">
                <a:solidFill>
                  <a:srgbClr val="FFFFFF"/>
                </a:solidFill>
                <a:latin typeface="Times New Roman" charset="0"/>
              </a:endParaRPr>
            </a:p>
          </p:txBody>
        </p:sp>
        <p:sp useBgFill="1">
          <p:nvSpPr>
            <p:cNvPr id="1030" name="Freeform 4"/>
            <p:cNvSpPr>
              <a:spLocks/>
            </p:cNvSpPr>
            <p:nvPr/>
          </p:nvSpPr>
          <p:spPr bwMode="auto">
            <a:xfrm>
              <a:off x="0" y="73"/>
              <a:ext cx="5761" cy="4166"/>
            </a:xfrm>
            <a:custGeom>
              <a:avLst/>
              <a:gdLst>
                <a:gd name="T0" fmla="*/ 1 w 5761"/>
                <a:gd name="T1" fmla="*/ 3948 h 4166"/>
                <a:gd name="T2" fmla="*/ 1 w 5761"/>
                <a:gd name="T3" fmla="*/ 3997 h 4166"/>
                <a:gd name="T4" fmla="*/ 5760 w 5761"/>
                <a:gd name="T5" fmla="*/ 4105 h 4166"/>
                <a:gd name="T6" fmla="*/ 5760 w 5761"/>
                <a:gd name="T7" fmla="*/ 4165 h 4166"/>
                <a:gd name="T8" fmla="*/ 1 w 5761"/>
                <a:gd name="T9" fmla="*/ 61 h 4166"/>
                <a:gd name="T10" fmla="*/ 1 w 5761"/>
                <a:gd name="T11" fmla="*/ 108 h 4166"/>
                <a:gd name="T12" fmla="*/ 5760 w 5761"/>
                <a:gd name="T13" fmla="*/ 216 h 4166"/>
                <a:gd name="T14" fmla="*/ 5760 w 5761"/>
                <a:gd name="T15" fmla="*/ 277 h 4166"/>
                <a:gd name="T16" fmla="*/ 1 w 5761"/>
                <a:gd name="T17" fmla="*/ 384 h 4166"/>
                <a:gd name="T18" fmla="*/ 1 w 5761"/>
                <a:gd name="T19" fmla="*/ 432 h 4166"/>
                <a:gd name="T20" fmla="*/ 5760 w 5761"/>
                <a:gd name="T21" fmla="*/ 540 h 4166"/>
                <a:gd name="T22" fmla="*/ 5760 w 5761"/>
                <a:gd name="T23" fmla="*/ 600 h 4166"/>
                <a:gd name="T24" fmla="*/ 1 w 5761"/>
                <a:gd name="T25" fmla="*/ 708 h 4166"/>
                <a:gd name="T26" fmla="*/ 1 w 5761"/>
                <a:gd name="T27" fmla="*/ 756 h 4166"/>
                <a:gd name="T28" fmla="*/ 5760 w 5761"/>
                <a:gd name="T29" fmla="*/ 865 h 4166"/>
                <a:gd name="T30" fmla="*/ 5760 w 5761"/>
                <a:gd name="T31" fmla="*/ 925 h 4166"/>
                <a:gd name="T32" fmla="*/ 1 w 5761"/>
                <a:gd name="T33" fmla="*/ 1032 h 4166"/>
                <a:gd name="T34" fmla="*/ 1 w 5761"/>
                <a:gd name="T35" fmla="*/ 1080 h 4166"/>
                <a:gd name="T36" fmla="*/ 5760 w 5761"/>
                <a:gd name="T37" fmla="*/ 1188 h 4166"/>
                <a:gd name="T38" fmla="*/ 5760 w 5761"/>
                <a:gd name="T39" fmla="*/ 1248 h 4166"/>
                <a:gd name="T40" fmla="*/ 1 w 5761"/>
                <a:gd name="T41" fmla="*/ 1357 h 4166"/>
                <a:gd name="T42" fmla="*/ 1 w 5761"/>
                <a:gd name="T43" fmla="*/ 1404 h 4166"/>
                <a:gd name="T44" fmla="*/ 5760 w 5761"/>
                <a:gd name="T45" fmla="*/ 1512 h 4166"/>
                <a:gd name="T46" fmla="*/ 5760 w 5761"/>
                <a:gd name="T47" fmla="*/ 1572 h 4166"/>
                <a:gd name="T48" fmla="*/ 1 w 5761"/>
                <a:gd name="T49" fmla="*/ 1680 h 4166"/>
                <a:gd name="T50" fmla="*/ 1 w 5761"/>
                <a:gd name="T51" fmla="*/ 1728 h 4166"/>
                <a:gd name="T52" fmla="*/ 5760 w 5761"/>
                <a:gd name="T53" fmla="*/ 1836 h 4166"/>
                <a:gd name="T54" fmla="*/ 5760 w 5761"/>
                <a:gd name="T55" fmla="*/ 1896 h 4166"/>
                <a:gd name="T56" fmla="*/ 1 w 5761"/>
                <a:gd name="T57" fmla="*/ 2005 h 4166"/>
                <a:gd name="T58" fmla="*/ 1 w 5761"/>
                <a:gd name="T59" fmla="*/ 2052 h 4166"/>
                <a:gd name="T60" fmla="*/ 5760 w 5761"/>
                <a:gd name="T61" fmla="*/ 2161 h 4166"/>
                <a:gd name="T62" fmla="*/ 5760 w 5761"/>
                <a:gd name="T63" fmla="*/ 2220 h 4166"/>
                <a:gd name="T64" fmla="*/ 1 w 5761"/>
                <a:gd name="T65" fmla="*/ 2328 h 4166"/>
                <a:gd name="T66" fmla="*/ 1 w 5761"/>
                <a:gd name="T67" fmla="*/ 2376 h 4166"/>
                <a:gd name="T68" fmla="*/ 5760 w 5761"/>
                <a:gd name="T69" fmla="*/ 2484 h 4166"/>
                <a:gd name="T70" fmla="*/ 5760 w 5761"/>
                <a:gd name="T71" fmla="*/ 2545 h 4166"/>
                <a:gd name="T72" fmla="*/ 1 w 5761"/>
                <a:gd name="T73" fmla="*/ 2652 h 4166"/>
                <a:gd name="T74" fmla="*/ 1 w 5761"/>
                <a:gd name="T75" fmla="*/ 2700 h 4166"/>
                <a:gd name="T76" fmla="*/ 5760 w 5761"/>
                <a:gd name="T77" fmla="*/ 2808 h 4166"/>
                <a:gd name="T78" fmla="*/ 5760 w 5761"/>
                <a:gd name="T79" fmla="*/ 2868 h 4166"/>
                <a:gd name="T80" fmla="*/ 1 w 5761"/>
                <a:gd name="T81" fmla="*/ 2977 h 4166"/>
                <a:gd name="T82" fmla="*/ 1 w 5761"/>
                <a:gd name="T83" fmla="*/ 3024 h 4166"/>
                <a:gd name="T84" fmla="*/ 5760 w 5761"/>
                <a:gd name="T85" fmla="*/ 3132 h 4166"/>
                <a:gd name="T86" fmla="*/ 5760 w 5761"/>
                <a:gd name="T87" fmla="*/ 3192 h 4166"/>
                <a:gd name="T88" fmla="*/ 1 w 5761"/>
                <a:gd name="T89" fmla="*/ 3301 h 4166"/>
                <a:gd name="T90" fmla="*/ 1 w 5761"/>
                <a:gd name="T91" fmla="*/ 3348 h 4166"/>
                <a:gd name="T92" fmla="*/ 5760 w 5761"/>
                <a:gd name="T93" fmla="*/ 3457 h 4166"/>
                <a:gd name="T94" fmla="*/ 5760 w 5761"/>
                <a:gd name="T95" fmla="*/ 3516 h 4166"/>
                <a:gd name="T96" fmla="*/ 1 w 5761"/>
                <a:gd name="T97" fmla="*/ 3624 h 4166"/>
                <a:gd name="T98" fmla="*/ 1 w 5761"/>
                <a:gd name="T99" fmla="*/ 3672 h 4166"/>
                <a:gd name="T100" fmla="*/ 5760 w 5761"/>
                <a:gd name="T101" fmla="*/ 3781 h 4166"/>
                <a:gd name="T102" fmla="*/ 5760 w 5761"/>
                <a:gd name="T103" fmla="*/ 3841 h 41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761" h="4166">
                  <a:moveTo>
                    <a:pt x="5760" y="3889"/>
                  </a:moveTo>
                  <a:lnTo>
                    <a:pt x="1" y="3888"/>
                  </a:lnTo>
                  <a:lnTo>
                    <a:pt x="1" y="3948"/>
                  </a:lnTo>
                  <a:lnTo>
                    <a:pt x="5760" y="3948"/>
                  </a:lnTo>
                  <a:lnTo>
                    <a:pt x="5760" y="3996"/>
                  </a:lnTo>
                  <a:lnTo>
                    <a:pt x="1" y="3997"/>
                  </a:lnTo>
                  <a:lnTo>
                    <a:pt x="1" y="4056"/>
                  </a:lnTo>
                  <a:lnTo>
                    <a:pt x="5760" y="4056"/>
                  </a:lnTo>
                  <a:lnTo>
                    <a:pt x="5760" y="4105"/>
                  </a:lnTo>
                  <a:lnTo>
                    <a:pt x="1" y="4104"/>
                  </a:lnTo>
                  <a:lnTo>
                    <a:pt x="1" y="4165"/>
                  </a:lnTo>
                  <a:lnTo>
                    <a:pt x="5760" y="4165"/>
                  </a:lnTo>
                  <a:lnTo>
                    <a:pt x="5760" y="0"/>
                  </a:lnTo>
                  <a:lnTo>
                    <a:pt x="1" y="0"/>
                  </a:lnTo>
                  <a:lnTo>
                    <a:pt x="1" y="61"/>
                  </a:lnTo>
                  <a:lnTo>
                    <a:pt x="5760" y="60"/>
                  </a:lnTo>
                  <a:lnTo>
                    <a:pt x="5760" y="108"/>
                  </a:lnTo>
                  <a:lnTo>
                    <a:pt x="1" y="108"/>
                  </a:lnTo>
                  <a:lnTo>
                    <a:pt x="1" y="168"/>
                  </a:lnTo>
                  <a:lnTo>
                    <a:pt x="5760" y="169"/>
                  </a:lnTo>
                  <a:lnTo>
                    <a:pt x="5760" y="216"/>
                  </a:lnTo>
                  <a:lnTo>
                    <a:pt x="1" y="216"/>
                  </a:lnTo>
                  <a:lnTo>
                    <a:pt x="1" y="276"/>
                  </a:lnTo>
                  <a:lnTo>
                    <a:pt x="5760" y="277"/>
                  </a:lnTo>
                  <a:lnTo>
                    <a:pt x="5760" y="324"/>
                  </a:lnTo>
                  <a:lnTo>
                    <a:pt x="1" y="324"/>
                  </a:lnTo>
                  <a:lnTo>
                    <a:pt x="1" y="384"/>
                  </a:lnTo>
                  <a:lnTo>
                    <a:pt x="5760" y="384"/>
                  </a:lnTo>
                  <a:lnTo>
                    <a:pt x="5760" y="432"/>
                  </a:lnTo>
                  <a:lnTo>
                    <a:pt x="1" y="432"/>
                  </a:lnTo>
                  <a:lnTo>
                    <a:pt x="1" y="492"/>
                  </a:lnTo>
                  <a:lnTo>
                    <a:pt x="5760" y="493"/>
                  </a:lnTo>
                  <a:lnTo>
                    <a:pt x="5760" y="540"/>
                  </a:lnTo>
                  <a:lnTo>
                    <a:pt x="1" y="540"/>
                  </a:lnTo>
                  <a:lnTo>
                    <a:pt x="1" y="600"/>
                  </a:lnTo>
                  <a:lnTo>
                    <a:pt x="5760" y="600"/>
                  </a:lnTo>
                  <a:lnTo>
                    <a:pt x="5760" y="648"/>
                  </a:lnTo>
                  <a:lnTo>
                    <a:pt x="1" y="648"/>
                  </a:lnTo>
                  <a:lnTo>
                    <a:pt x="1" y="708"/>
                  </a:lnTo>
                  <a:lnTo>
                    <a:pt x="5760" y="709"/>
                  </a:lnTo>
                  <a:lnTo>
                    <a:pt x="5760" y="756"/>
                  </a:lnTo>
                  <a:lnTo>
                    <a:pt x="1" y="756"/>
                  </a:lnTo>
                  <a:lnTo>
                    <a:pt x="1" y="816"/>
                  </a:lnTo>
                  <a:lnTo>
                    <a:pt x="5760" y="817"/>
                  </a:lnTo>
                  <a:lnTo>
                    <a:pt x="5760" y="865"/>
                  </a:lnTo>
                  <a:lnTo>
                    <a:pt x="1" y="864"/>
                  </a:lnTo>
                  <a:lnTo>
                    <a:pt x="1" y="925"/>
                  </a:lnTo>
                  <a:lnTo>
                    <a:pt x="5760" y="925"/>
                  </a:lnTo>
                  <a:lnTo>
                    <a:pt x="5760" y="973"/>
                  </a:lnTo>
                  <a:lnTo>
                    <a:pt x="1" y="972"/>
                  </a:lnTo>
                  <a:lnTo>
                    <a:pt x="1" y="1032"/>
                  </a:lnTo>
                  <a:lnTo>
                    <a:pt x="5760" y="1033"/>
                  </a:lnTo>
                  <a:lnTo>
                    <a:pt x="5760" y="1080"/>
                  </a:lnTo>
                  <a:lnTo>
                    <a:pt x="1" y="1080"/>
                  </a:lnTo>
                  <a:lnTo>
                    <a:pt x="1" y="1140"/>
                  </a:lnTo>
                  <a:lnTo>
                    <a:pt x="5760" y="1140"/>
                  </a:lnTo>
                  <a:lnTo>
                    <a:pt x="5760" y="1188"/>
                  </a:lnTo>
                  <a:lnTo>
                    <a:pt x="1" y="1188"/>
                  </a:lnTo>
                  <a:lnTo>
                    <a:pt x="1" y="1248"/>
                  </a:lnTo>
                  <a:lnTo>
                    <a:pt x="5760" y="1248"/>
                  </a:lnTo>
                  <a:lnTo>
                    <a:pt x="5760" y="1296"/>
                  </a:lnTo>
                  <a:lnTo>
                    <a:pt x="1" y="1297"/>
                  </a:lnTo>
                  <a:lnTo>
                    <a:pt x="1" y="1357"/>
                  </a:lnTo>
                  <a:lnTo>
                    <a:pt x="5760" y="1356"/>
                  </a:lnTo>
                  <a:lnTo>
                    <a:pt x="5760" y="1404"/>
                  </a:lnTo>
                  <a:lnTo>
                    <a:pt x="1" y="1404"/>
                  </a:lnTo>
                  <a:lnTo>
                    <a:pt x="1" y="1465"/>
                  </a:lnTo>
                  <a:lnTo>
                    <a:pt x="5760" y="1464"/>
                  </a:lnTo>
                  <a:lnTo>
                    <a:pt x="5760" y="1512"/>
                  </a:lnTo>
                  <a:lnTo>
                    <a:pt x="1" y="1512"/>
                  </a:lnTo>
                  <a:lnTo>
                    <a:pt x="1" y="1572"/>
                  </a:lnTo>
                  <a:lnTo>
                    <a:pt x="5760" y="1572"/>
                  </a:lnTo>
                  <a:lnTo>
                    <a:pt x="5760" y="1620"/>
                  </a:lnTo>
                  <a:lnTo>
                    <a:pt x="1" y="1620"/>
                  </a:lnTo>
                  <a:lnTo>
                    <a:pt x="1" y="1680"/>
                  </a:lnTo>
                  <a:lnTo>
                    <a:pt x="5760" y="1681"/>
                  </a:lnTo>
                  <a:lnTo>
                    <a:pt x="5760" y="1728"/>
                  </a:lnTo>
                  <a:lnTo>
                    <a:pt x="1" y="1728"/>
                  </a:lnTo>
                  <a:lnTo>
                    <a:pt x="1" y="1789"/>
                  </a:lnTo>
                  <a:lnTo>
                    <a:pt x="5760" y="1789"/>
                  </a:lnTo>
                  <a:lnTo>
                    <a:pt x="5760" y="1836"/>
                  </a:lnTo>
                  <a:lnTo>
                    <a:pt x="1" y="1836"/>
                  </a:lnTo>
                  <a:lnTo>
                    <a:pt x="1" y="1896"/>
                  </a:lnTo>
                  <a:lnTo>
                    <a:pt x="5760" y="1896"/>
                  </a:lnTo>
                  <a:lnTo>
                    <a:pt x="5760" y="1944"/>
                  </a:lnTo>
                  <a:lnTo>
                    <a:pt x="1" y="1944"/>
                  </a:lnTo>
                  <a:lnTo>
                    <a:pt x="1" y="2005"/>
                  </a:lnTo>
                  <a:lnTo>
                    <a:pt x="5760" y="2004"/>
                  </a:lnTo>
                  <a:lnTo>
                    <a:pt x="5760" y="2052"/>
                  </a:lnTo>
                  <a:lnTo>
                    <a:pt x="1" y="2052"/>
                  </a:lnTo>
                  <a:lnTo>
                    <a:pt x="1" y="2113"/>
                  </a:lnTo>
                  <a:lnTo>
                    <a:pt x="5760" y="2112"/>
                  </a:lnTo>
                  <a:lnTo>
                    <a:pt x="5760" y="2161"/>
                  </a:lnTo>
                  <a:lnTo>
                    <a:pt x="1" y="2160"/>
                  </a:lnTo>
                  <a:lnTo>
                    <a:pt x="1" y="2220"/>
                  </a:lnTo>
                  <a:lnTo>
                    <a:pt x="5760" y="2220"/>
                  </a:lnTo>
                  <a:lnTo>
                    <a:pt x="5760" y="2268"/>
                  </a:lnTo>
                  <a:lnTo>
                    <a:pt x="1" y="2268"/>
                  </a:lnTo>
                  <a:lnTo>
                    <a:pt x="1" y="2328"/>
                  </a:lnTo>
                  <a:lnTo>
                    <a:pt x="5760" y="2328"/>
                  </a:lnTo>
                  <a:lnTo>
                    <a:pt x="5760" y="2376"/>
                  </a:lnTo>
                  <a:lnTo>
                    <a:pt x="1" y="2376"/>
                  </a:lnTo>
                  <a:lnTo>
                    <a:pt x="1" y="2437"/>
                  </a:lnTo>
                  <a:lnTo>
                    <a:pt x="5760" y="2436"/>
                  </a:lnTo>
                  <a:lnTo>
                    <a:pt x="5760" y="2484"/>
                  </a:lnTo>
                  <a:lnTo>
                    <a:pt x="1" y="2484"/>
                  </a:lnTo>
                  <a:lnTo>
                    <a:pt x="1" y="2545"/>
                  </a:lnTo>
                  <a:lnTo>
                    <a:pt x="5760" y="2545"/>
                  </a:lnTo>
                  <a:lnTo>
                    <a:pt x="5760" y="2592"/>
                  </a:lnTo>
                  <a:lnTo>
                    <a:pt x="1" y="2592"/>
                  </a:lnTo>
                  <a:lnTo>
                    <a:pt x="1" y="2652"/>
                  </a:lnTo>
                  <a:lnTo>
                    <a:pt x="5760" y="2652"/>
                  </a:lnTo>
                  <a:lnTo>
                    <a:pt x="5760" y="2700"/>
                  </a:lnTo>
                  <a:lnTo>
                    <a:pt x="1" y="2700"/>
                  </a:lnTo>
                  <a:lnTo>
                    <a:pt x="1" y="2761"/>
                  </a:lnTo>
                  <a:lnTo>
                    <a:pt x="5760" y="2760"/>
                  </a:lnTo>
                  <a:lnTo>
                    <a:pt x="5760" y="2808"/>
                  </a:lnTo>
                  <a:lnTo>
                    <a:pt x="1" y="2808"/>
                  </a:lnTo>
                  <a:lnTo>
                    <a:pt x="1" y="2868"/>
                  </a:lnTo>
                  <a:lnTo>
                    <a:pt x="5760" y="2868"/>
                  </a:lnTo>
                  <a:lnTo>
                    <a:pt x="5760" y="2917"/>
                  </a:lnTo>
                  <a:lnTo>
                    <a:pt x="0" y="2917"/>
                  </a:lnTo>
                  <a:lnTo>
                    <a:pt x="1" y="2977"/>
                  </a:lnTo>
                  <a:lnTo>
                    <a:pt x="5760" y="2976"/>
                  </a:lnTo>
                  <a:lnTo>
                    <a:pt x="5760" y="3024"/>
                  </a:lnTo>
                  <a:lnTo>
                    <a:pt x="1" y="3024"/>
                  </a:lnTo>
                  <a:lnTo>
                    <a:pt x="1" y="3084"/>
                  </a:lnTo>
                  <a:lnTo>
                    <a:pt x="5760" y="3084"/>
                  </a:lnTo>
                  <a:lnTo>
                    <a:pt x="5760" y="3132"/>
                  </a:lnTo>
                  <a:lnTo>
                    <a:pt x="1" y="3132"/>
                  </a:lnTo>
                  <a:lnTo>
                    <a:pt x="1" y="3192"/>
                  </a:lnTo>
                  <a:lnTo>
                    <a:pt x="5760" y="3192"/>
                  </a:lnTo>
                  <a:lnTo>
                    <a:pt x="5760" y="3240"/>
                  </a:lnTo>
                  <a:lnTo>
                    <a:pt x="1" y="3240"/>
                  </a:lnTo>
                  <a:lnTo>
                    <a:pt x="1" y="3301"/>
                  </a:lnTo>
                  <a:lnTo>
                    <a:pt x="5760" y="3300"/>
                  </a:lnTo>
                  <a:lnTo>
                    <a:pt x="5760" y="3348"/>
                  </a:lnTo>
                  <a:lnTo>
                    <a:pt x="1" y="3348"/>
                  </a:lnTo>
                  <a:lnTo>
                    <a:pt x="1" y="3408"/>
                  </a:lnTo>
                  <a:lnTo>
                    <a:pt x="5760" y="3409"/>
                  </a:lnTo>
                  <a:lnTo>
                    <a:pt x="5760" y="3457"/>
                  </a:lnTo>
                  <a:lnTo>
                    <a:pt x="1" y="3456"/>
                  </a:lnTo>
                  <a:lnTo>
                    <a:pt x="1" y="3517"/>
                  </a:lnTo>
                  <a:lnTo>
                    <a:pt x="5760" y="3516"/>
                  </a:lnTo>
                  <a:lnTo>
                    <a:pt x="5760" y="3565"/>
                  </a:lnTo>
                  <a:lnTo>
                    <a:pt x="1" y="3565"/>
                  </a:lnTo>
                  <a:lnTo>
                    <a:pt x="1" y="3624"/>
                  </a:lnTo>
                  <a:lnTo>
                    <a:pt x="5760" y="3625"/>
                  </a:lnTo>
                  <a:lnTo>
                    <a:pt x="5760" y="3673"/>
                  </a:lnTo>
                  <a:lnTo>
                    <a:pt x="1" y="3672"/>
                  </a:lnTo>
                  <a:lnTo>
                    <a:pt x="1" y="3733"/>
                  </a:lnTo>
                  <a:lnTo>
                    <a:pt x="5760" y="3733"/>
                  </a:lnTo>
                  <a:lnTo>
                    <a:pt x="5760" y="3781"/>
                  </a:lnTo>
                  <a:lnTo>
                    <a:pt x="1" y="3781"/>
                  </a:lnTo>
                  <a:lnTo>
                    <a:pt x="1" y="3841"/>
                  </a:lnTo>
                  <a:lnTo>
                    <a:pt x="5760" y="3841"/>
                  </a:lnTo>
                  <a:lnTo>
                    <a:pt x="5760" y="3889"/>
                  </a:lnTo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xmlns="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 sz="1000">
                <a:solidFill>
                  <a:srgbClr val="FFFFFF"/>
                </a:solidFill>
                <a:latin typeface="Arial" charset="0"/>
              </a:endParaRPr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640415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24" charset="-128"/>
          <a:cs typeface="ＭＳ Ｐゴシック" pitchFamily="2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24" charset="-128"/>
          <a:cs typeface="ＭＳ Ｐゴシック" pitchFamily="2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24" charset="-128"/>
          <a:cs typeface="ＭＳ Ｐゴシック" pitchFamily="2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24" charset="-128"/>
          <a:cs typeface="ＭＳ Ｐゴシック" pitchFamily="2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24" charset="-128"/>
          <a:cs typeface="ＭＳ Ｐゴシック" pitchFamily="2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charset="0"/>
        <a:buChar char="n"/>
        <a:defRPr sz="3200">
          <a:solidFill>
            <a:schemeClr val="tx1"/>
          </a:solidFill>
          <a:latin typeface="+mn-lt"/>
          <a:ea typeface="ＭＳ Ｐゴシック" pitchFamily="24" charset="-128"/>
          <a:cs typeface="ＭＳ Ｐゴシック" pitchFamily="2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-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0"/>
          <a:cs typeface="Geneva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  <a:ea typeface="Geneva" charset="-128"/>
          <a:cs typeface="Geneva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  <a:ea typeface="Geneva" charset="-128"/>
          <a:cs typeface="Geneva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1158875" y="665415"/>
            <a:ext cx="6624736" cy="34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514">
                <a:alpha val="74998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C00"/>
              </a:buClr>
              <a:buSzPct val="70000"/>
              <a:buFont typeface="Wingdings" charset="0"/>
              <a:buNone/>
              <a:tabLst/>
              <a:defRPr/>
            </a:pPr>
            <a:r>
              <a:rPr kumimoji="0" lang="si-LK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ＭＳ Ｐゴシック" charset="0"/>
                <a:cs typeface="Arial"/>
              </a:rPr>
              <a:t>ආචාර්ය . </a:t>
            </a:r>
            <a:r>
              <a:rPr kumimoji="0" lang="si-LK" sz="11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ＭＳ Ｐゴシック" charset="0"/>
                <a:cs typeface="Arial"/>
              </a:rPr>
              <a:t>රික්</a:t>
            </a:r>
            <a:r>
              <a:rPr kumimoji="0" lang="si-LK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ＭＳ Ｐゴシック" charset="0"/>
                <a:cs typeface="Arial"/>
              </a:rPr>
              <a:t> ග්‍රිෆිත්  • සිංගප්පූරු බයිබල් විදුහල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ＭＳ Ｐゴシック" charset="0"/>
                <a:cs typeface="Arial"/>
              </a:rPr>
              <a:t>BibleStudyDownloads.org</a:t>
            </a:r>
          </a:p>
        </p:txBody>
      </p:sp>
      <p:sp>
        <p:nvSpPr>
          <p:cNvPr id="4097" name="Line 2"/>
          <p:cNvSpPr>
            <a:spLocks noChangeShapeType="1"/>
          </p:cNvSpPr>
          <p:nvPr/>
        </p:nvSpPr>
        <p:spPr bwMode="auto">
          <a:xfrm flipH="1" flipV="1">
            <a:off x="-1797050" y="125413"/>
            <a:ext cx="25400" cy="25400"/>
          </a:xfrm>
          <a:prstGeom prst="line">
            <a:avLst/>
          </a:prstGeom>
          <a:noFill/>
          <a:ln w="12700">
            <a:pattFill prst="pct50">
              <a:fgClr>
                <a:srgbClr val="000000"/>
              </a:fgClr>
              <a:bgClr>
                <a:srgbClr val="FF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4098" name="Line 3"/>
          <p:cNvSpPr>
            <a:spLocks noChangeShapeType="1"/>
          </p:cNvSpPr>
          <p:nvPr/>
        </p:nvSpPr>
        <p:spPr bwMode="auto">
          <a:xfrm flipH="1" flipV="1">
            <a:off x="-1797050" y="125413"/>
            <a:ext cx="25400" cy="25400"/>
          </a:xfrm>
          <a:prstGeom prst="line">
            <a:avLst/>
          </a:prstGeom>
          <a:noFill/>
          <a:ln w="12700">
            <a:pattFill prst="pct50">
              <a:fgClr>
                <a:srgbClr val="000000"/>
              </a:fgClr>
              <a:bgClr>
                <a:srgbClr val="FF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1492250" y="2068513"/>
            <a:ext cx="1574800" cy="3568700"/>
          </a:xfrm>
          <a:prstGeom prst="rect">
            <a:avLst/>
          </a:prstGeom>
          <a:gradFill rotWithShape="0">
            <a:gsLst>
              <a:gs pos="0">
                <a:srgbClr val="4C3013"/>
              </a:gs>
              <a:gs pos="100000">
                <a:srgbClr val="FFA040"/>
              </a:gs>
            </a:gsLst>
            <a:lin ang="0" scaled="1"/>
          </a:gra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  <p:sp>
        <p:nvSpPr>
          <p:cNvPr id="1123332" name="Rectangle 5"/>
          <p:cNvSpPr>
            <a:spLocks noChangeArrowheads="1"/>
          </p:cNvSpPr>
          <p:nvPr/>
        </p:nvSpPr>
        <p:spPr bwMode="auto">
          <a:xfrm>
            <a:off x="1104900" y="1643063"/>
            <a:ext cx="7988300" cy="406400"/>
          </a:xfrm>
          <a:prstGeom prst="rect">
            <a:avLst/>
          </a:prstGeom>
          <a:gradFill rotWithShape="0">
            <a:gsLst>
              <a:gs pos="22000">
                <a:schemeClr val="bg1">
                  <a:lumMod val="75000"/>
                </a:schemeClr>
              </a:gs>
              <a:gs pos="50000">
                <a:srgbClr val="010201"/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1158875" y="1690688"/>
            <a:ext cx="2338388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Kosher-Normal" charset="0"/>
                <a:ea typeface="ＭＳ Ｐゴシック" charset="0"/>
                <a:cs typeface="Kosher-Normal" charset="0"/>
              </a:rPr>
              <a:t>නෝවාගේ</a:t>
            </a:r>
            <a:r>
              <a:rPr kumimoji="0" lang="si-LK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Kosher-Normal" charset="0"/>
                <a:ea typeface="ＭＳ Ｐゴシック" charset="0"/>
                <a:cs typeface="Kosher-Normal" charset="0"/>
              </a:rPr>
              <a:t> ගිවිසුම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Kosher-Normal" charset="0"/>
              <a:ea typeface="ＭＳ Ｐゴシック" charset="0"/>
              <a:cs typeface="Kosher-Normal" charset="0"/>
            </a:endParaRPr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947738"/>
            <a:ext cx="762000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ආදම් දෙවියන් වහන්සේ සමඟ පාලනය කරයි 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උත්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1:26, 28; 2:19)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685800" y="947738"/>
            <a:ext cx="876300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සාතන්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මෙලොව දෙවියා ලෙස පාලනය ආරම්භ කරයි 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උත්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3:15;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2 කොරි. 4: 4)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 rot="16200000" flipH="1">
            <a:off x="-1072358" y="3744716"/>
            <a:ext cx="4608515" cy="52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square"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Kosher-Normal" pitchFamily="24" charset="0"/>
                <a:ea typeface="ＭＳ Ｐゴシック" charset="-128"/>
                <a:cs typeface="ＭＳ Ｐゴシック" charset="-128"/>
              </a:rPr>
              <a:t>ආබ්‍රහම්ගේ</a:t>
            </a:r>
            <a:r>
              <a:rPr kumimoji="0" lang="si-LK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Kosher-Normal" pitchFamily="24" charset="0"/>
                <a:ea typeface="ＭＳ Ｐゴシック" charset="-128"/>
                <a:cs typeface="ＭＳ Ｐゴシック" charset="-128"/>
              </a:rPr>
              <a:t> ගිවිසුම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Kosher-Norm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05" name="Rectangle 10"/>
          <p:cNvSpPr>
            <a:spLocks noChangeArrowheads="1"/>
          </p:cNvSpPr>
          <p:nvPr/>
        </p:nvSpPr>
        <p:spPr bwMode="auto">
          <a:xfrm>
            <a:off x="2019300" y="2062163"/>
            <a:ext cx="3886200" cy="1244600"/>
          </a:xfrm>
          <a:prstGeom prst="rect">
            <a:avLst/>
          </a:prstGeom>
          <a:gradFill rotWithShape="0">
            <a:gsLst>
              <a:gs pos="0">
                <a:srgbClr val="CF0E30"/>
              </a:gs>
              <a:gs pos="100000">
                <a:srgbClr val="3E040E"/>
              </a:gs>
            </a:gsLst>
            <a:lin ang="0" scaled="1"/>
          </a:gradFill>
          <a:ln w="12700">
            <a:solidFill>
              <a:srgbClr val="372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3048000" y="4462463"/>
            <a:ext cx="2857500" cy="1181100"/>
          </a:xfrm>
          <a:prstGeom prst="rect">
            <a:avLst/>
          </a:prstGeom>
          <a:gradFill rotWithShape="0">
            <a:gsLst>
              <a:gs pos="0">
                <a:srgbClr val="1B3900"/>
              </a:gs>
              <a:gs pos="100000">
                <a:srgbClr val="438E00"/>
              </a:gs>
            </a:gsLst>
            <a:lin ang="21180000"/>
          </a:gra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  <p:sp>
        <p:nvSpPr>
          <p:cNvPr id="4107" name="Rectangle 12"/>
          <p:cNvSpPr>
            <a:spLocks noChangeArrowheads="1"/>
          </p:cNvSpPr>
          <p:nvPr/>
        </p:nvSpPr>
        <p:spPr bwMode="auto">
          <a:xfrm>
            <a:off x="1879600" y="5656263"/>
            <a:ext cx="3949700" cy="6096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000000"/>
              </a:gs>
            </a:gsLst>
            <a:lin ang="0" scaled="1"/>
          </a:gra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  <p:sp>
        <p:nvSpPr>
          <p:cNvPr id="104461" name="Rectangle 13"/>
          <p:cNvSpPr>
            <a:spLocks noChangeArrowheads="1"/>
          </p:cNvSpPr>
          <p:nvPr/>
        </p:nvSpPr>
        <p:spPr bwMode="auto">
          <a:xfrm>
            <a:off x="2035175" y="2166938"/>
            <a:ext cx="266382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Kosher-Normal" charset="0"/>
                <a:ea typeface="ＭＳ Ｐゴシック" charset="0"/>
                <a:cs typeface="Kosher-Normal" charset="0"/>
              </a:rPr>
              <a:t>දේශයේ ගිවිසුම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Kosher-Normal" charset="0"/>
              <a:ea typeface="ＭＳ Ｐゴシック" charset="0"/>
              <a:cs typeface="Kosher-Normal" charset="0"/>
            </a:endParaRPr>
          </a:p>
        </p:txBody>
      </p:sp>
      <p:sp>
        <p:nvSpPr>
          <p:cNvPr id="1123341" name="Rectangle 14"/>
          <p:cNvSpPr>
            <a:spLocks noChangeArrowheads="1"/>
          </p:cNvSpPr>
          <p:nvPr/>
        </p:nvSpPr>
        <p:spPr bwMode="auto">
          <a:xfrm>
            <a:off x="2400300" y="3268663"/>
            <a:ext cx="3505200" cy="1181100"/>
          </a:xfrm>
          <a:prstGeom prst="rect">
            <a:avLst/>
          </a:prstGeom>
          <a:solidFill>
            <a:schemeClr val="accent5">
              <a:lumMod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  <p:sp>
        <p:nvSpPr>
          <p:cNvPr id="104463" name="Rectangle 15"/>
          <p:cNvSpPr>
            <a:spLocks noChangeArrowheads="1"/>
          </p:cNvSpPr>
          <p:nvPr/>
        </p:nvSpPr>
        <p:spPr bwMode="auto">
          <a:xfrm>
            <a:off x="2581275" y="3335338"/>
            <a:ext cx="3065463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Kosher-Normal" charset="0"/>
                <a:ea typeface="ＭＳ Ｐゴシック" charset="0"/>
                <a:cs typeface="Kosher-Normal" charset="0"/>
              </a:rPr>
              <a:t>දාවිත්ගේ ගිවිසුම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Kosher-Normal" charset="0"/>
              <a:ea typeface="ＭＳ Ｐゴシック" charset="0"/>
              <a:cs typeface="Kosher-Normal" charset="0"/>
            </a:endParaRPr>
          </a:p>
        </p:txBody>
      </p:sp>
      <p:sp>
        <p:nvSpPr>
          <p:cNvPr id="104464" name="Rectangle 16"/>
          <p:cNvSpPr>
            <a:spLocks noChangeArrowheads="1"/>
          </p:cNvSpPr>
          <p:nvPr/>
        </p:nvSpPr>
        <p:spPr bwMode="auto">
          <a:xfrm>
            <a:off x="3140075" y="4443413"/>
            <a:ext cx="2513013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Kosher-Normal" charset="0"/>
                <a:ea typeface="ＭＳ Ｐゴシック" charset="0"/>
                <a:cs typeface="Kosher-Normal" charset="0"/>
              </a:rPr>
              <a:t>අලුත් ගිවිසුම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Kosher-Normal" charset="0"/>
              <a:ea typeface="ＭＳ Ｐゴシック" charset="0"/>
              <a:cs typeface="Kosher-Normal" charset="0"/>
            </a:endParaRPr>
          </a:p>
        </p:txBody>
      </p:sp>
      <p:sp>
        <p:nvSpPr>
          <p:cNvPr id="104465" name="Rectangle 17"/>
          <p:cNvSpPr>
            <a:spLocks noChangeArrowheads="1"/>
          </p:cNvSpPr>
          <p:nvPr/>
        </p:nvSpPr>
        <p:spPr bwMode="auto">
          <a:xfrm>
            <a:off x="1958975" y="5662613"/>
            <a:ext cx="3503613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Kosher-Normal"/>
                <a:ea typeface="ＭＳ Ｐゴシック" charset="-128"/>
                <a:cs typeface="Kosher-Normal"/>
              </a:rPr>
              <a:t>මෝසෙස්ගේ</a:t>
            </a:r>
            <a:r>
              <a:rPr kumimoji="0" lang="si-LK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Kosher-Normal"/>
                <a:ea typeface="ＭＳ Ｐゴシック" charset="-128"/>
                <a:cs typeface="Kosher-Normal"/>
              </a:rPr>
              <a:t> ගිවිසුම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Kosher-Normal"/>
              <a:ea typeface="ＭＳ Ｐゴシック" charset="-128"/>
              <a:cs typeface="Kosher-Normal"/>
            </a:endParaRPr>
          </a:p>
        </p:txBody>
      </p:sp>
      <p:grpSp>
        <p:nvGrpSpPr>
          <p:cNvPr id="4113" name="Group 18"/>
          <p:cNvGrpSpPr>
            <a:grpSpLocks/>
          </p:cNvGrpSpPr>
          <p:nvPr/>
        </p:nvGrpSpPr>
        <p:grpSpPr bwMode="auto">
          <a:xfrm>
            <a:off x="5721350" y="1336675"/>
            <a:ext cx="165100" cy="279400"/>
            <a:chOff x="3584" y="867"/>
            <a:chExt cx="104" cy="176"/>
          </a:xfrm>
        </p:grpSpPr>
        <p:sp>
          <p:nvSpPr>
            <p:cNvPr id="4201" name="Line 19"/>
            <p:cNvSpPr>
              <a:spLocks noChangeShapeType="1"/>
            </p:cNvSpPr>
            <p:nvPr/>
          </p:nvSpPr>
          <p:spPr bwMode="auto">
            <a:xfrm>
              <a:off x="3640" y="867"/>
              <a:ext cx="0" cy="176"/>
            </a:xfrm>
            <a:prstGeom prst="line">
              <a:avLst/>
            </a:prstGeom>
            <a:noFill/>
            <a:ln w="50800">
              <a:solidFill>
                <a:srgbClr val="CF0E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202" name="Line 20"/>
            <p:cNvSpPr>
              <a:spLocks noChangeShapeType="1"/>
            </p:cNvSpPr>
            <p:nvPr/>
          </p:nvSpPr>
          <p:spPr bwMode="auto">
            <a:xfrm>
              <a:off x="3584" y="923"/>
              <a:ext cx="104" cy="0"/>
            </a:xfrm>
            <a:prstGeom prst="line">
              <a:avLst/>
            </a:prstGeom>
            <a:noFill/>
            <a:ln w="50800">
              <a:solidFill>
                <a:srgbClr val="CF0E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4469" name="Rectangle 21"/>
          <p:cNvSpPr>
            <a:spLocks noChangeArrowheads="1"/>
          </p:cNvSpPr>
          <p:nvPr/>
        </p:nvSpPr>
        <p:spPr bwMode="auto">
          <a:xfrm>
            <a:off x="1674861" y="937742"/>
            <a:ext cx="1806575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“පූජක රාජ්‍යයක්” ලෙස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ඊශ්‍රායෙලය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හරහා මිනිසාගේ පාලනය නැවත ස්ථාපිත කිරීම සඳහා දෙවියන් වහන්සේ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ආබ්‍රහම්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සමඟ ගිවිසුම් ඇති කර ගනී 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උත්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. 12: 1-3;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නික්මයාම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19: 6)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4470" name="Rectangle 22"/>
          <p:cNvSpPr>
            <a:spLocks noChangeArrowheads="1"/>
          </p:cNvSpPr>
          <p:nvPr/>
        </p:nvSpPr>
        <p:spPr bwMode="auto">
          <a:xfrm>
            <a:off x="79375" y="730250"/>
            <a:ext cx="1248741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FFA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රාජ්ය</a:t>
            </a:r>
            <a:r>
              <a:rPr kumimoji="0" lang="si-LK" sz="1200" b="1" i="0" u="none" strike="noStrike" kern="1200" cap="none" spc="0" normalizeH="0" baseline="0" noProof="0" dirty="0">
                <a:ln>
                  <a:noFill/>
                </a:ln>
                <a:solidFill>
                  <a:srgbClr val="FFA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ඉගැන්වීම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A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...</a:t>
            </a:r>
          </a:p>
        </p:txBody>
      </p:sp>
      <p:sp>
        <p:nvSpPr>
          <p:cNvPr id="4116" name="Line 23"/>
          <p:cNvSpPr>
            <a:spLocks noChangeShapeType="1"/>
          </p:cNvSpPr>
          <p:nvPr/>
        </p:nvSpPr>
        <p:spPr bwMode="auto">
          <a:xfrm>
            <a:off x="695325" y="1109663"/>
            <a:ext cx="0" cy="406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4117" name="Freeform 24"/>
          <p:cNvSpPr>
            <a:spLocks/>
          </p:cNvSpPr>
          <p:nvPr/>
        </p:nvSpPr>
        <p:spPr bwMode="auto">
          <a:xfrm>
            <a:off x="635000" y="1449388"/>
            <a:ext cx="122238" cy="179387"/>
          </a:xfrm>
          <a:custGeom>
            <a:avLst/>
            <a:gdLst>
              <a:gd name="T0" fmla="*/ 2147483647 w 77"/>
              <a:gd name="T1" fmla="*/ 2147483647 h 113"/>
              <a:gd name="T2" fmla="*/ 0 w 77"/>
              <a:gd name="T3" fmla="*/ 0 h 113"/>
              <a:gd name="T4" fmla="*/ 2147483647 w 77"/>
              <a:gd name="T5" fmla="*/ 2147483647 h 113"/>
              <a:gd name="T6" fmla="*/ 2147483647 w 77"/>
              <a:gd name="T7" fmla="*/ 0 h 113"/>
              <a:gd name="T8" fmla="*/ 2147483647 w 77"/>
              <a:gd name="T9" fmla="*/ 2147483647 h 1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7"/>
              <a:gd name="T16" fmla="*/ 0 h 113"/>
              <a:gd name="T17" fmla="*/ 77 w 77"/>
              <a:gd name="T18" fmla="*/ 113 h 1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7" h="113">
                <a:moveTo>
                  <a:pt x="38" y="37"/>
                </a:moveTo>
                <a:lnTo>
                  <a:pt x="0" y="0"/>
                </a:lnTo>
                <a:lnTo>
                  <a:pt x="38" y="112"/>
                </a:lnTo>
                <a:lnTo>
                  <a:pt x="76" y="0"/>
                </a:lnTo>
                <a:lnTo>
                  <a:pt x="38" y="37"/>
                </a:lnTo>
              </a:path>
            </a:pathLst>
          </a:custGeom>
          <a:solidFill>
            <a:schemeClr val="accent1"/>
          </a:solidFill>
          <a:ln w="12700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04473" name="Rectangle 25"/>
          <p:cNvSpPr>
            <a:spLocks noChangeArrowheads="1"/>
          </p:cNvSpPr>
          <p:nvPr/>
        </p:nvSpPr>
        <p:spPr bwMode="auto">
          <a:xfrm>
            <a:off x="222250" y="1614488"/>
            <a:ext cx="88106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Fall of Man (Gen. 3)</a:t>
            </a:r>
          </a:p>
        </p:txBody>
      </p:sp>
      <p:sp>
        <p:nvSpPr>
          <p:cNvPr id="104474" name="Rectangle 26"/>
          <p:cNvSpPr>
            <a:spLocks noChangeArrowheads="1"/>
          </p:cNvSpPr>
          <p:nvPr/>
        </p:nvSpPr>
        <p:spPr bwMode="auto">
          <a:xfrm>
            <a:off x="3379788" y="947738"/>
            <a:ext cx="14112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square"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පූජක රාජ්‍යයක් ලෙස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ජාතීන්ට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සාක්ෂි දැරීමට ඊශ්‍රායලය අසමත් වීම විනිශ්චය කරනු ලබන්නේ විදේශීය පාලනය යටතේ පිටුවහල් කිරීමෙනි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4475" name="Rectangle 27"/>
          <p:cNvSpPr>
            <a:spLocks noChangeArrowheads="1"/>
          </p:cNvSpPr>
          <p:nvPr/>
        </p:nvSpPr>
        <p:spPr bwMode="auto">
          <a:xfrm>
            <a:off x="3216275" y="4740275"/>
            <a:ext cx="1601401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යෙරෙමියා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31: 31-34 පොරොන්දු: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සමාව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ආත්මය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නව හදවත, ධර්මතාව, මනස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ඊශ්‍රායෙලය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සහ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යූදා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යළිත් එක්වීම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එවැන්ජලිස්ත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සේවය අවශ්‍ය නොවේ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476" name="Rectangle 28"/>
          <p:cNvSpPr>
            <a:spLocks noChangeArrowheads="1"/>
          </p:cNvSpPr>
          <p:nvPr/>
        </p:nvSpPr>
        <p:spPr bwMode="auto">
          <a:xfrm>
            <a:off x="2682875" y="3632200"/>
            <a:ext cx="2646559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2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සාමුවෙල්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7: 12-16 පොරොන්දු: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පුතුන් ("නිවස" කිසි විටෙකත් අතුගා දැමුවේ නැත)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රාජධානිය (දේශපාලන රාජවංශය)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සිංහාසනය (පැවත එන්නන් විසින් පාලනය කිරීමේ අයිතිය)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දේව මාලිගාව(එය තැනීමට පුතා)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477" name="Rectangle 29"/>
          <p:cNvSpPr>
            <a:spLocks noChangeArrowheads="1"/>
          </p:cNvSpPr>
          <p:nvPr/>
        </p:nvSpPr>
        <p:spPr bwMode="auto">
          <a:xfrm>
            <a:off x="2301875" y="2479675"/>
            <a:ext cx="3200400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උත්පත්ති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15:18 (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cf. 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ද්වි. 30: 1-10) පොරොන්දුව: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ඊජිප්තුවේ වාඩි සිට යුප්‍රටීස් ගඟ දක්වා ඉඩම් 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යෙසා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. 27:12)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පිටුවහල් කිරීමෙන් / ප්‍රතිසංස්කරණය කිරීමෙන් පසු සදාකාලිකව ඉඩම් අත්පත් කර ගැනීම 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උත්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. 17: 8)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මුළු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ලෝකයම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දේශය හරහා ආශීර්වාද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ලද්දෝය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යෙසා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. 14: 1-2)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478" name="Rectangle 30"/>
          <p:cNvSpPr>
            <a:spLocks noChangeArrowheads="1"/>
          </p:cNvSpPr>
          <p:nvPr/>
        </p:nvSpPr>
        <p:spPr bwMode="auto">
          <a:xfrm>
            <a:off x="5867400" y="955675"/>
            <a:ext cx="1011238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යේසුස්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තම රාජ්‍යය අභිරහස් ස්වරූපයෙන් පල්ලියට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විහිදුවයි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මතෙ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. 13)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4479" name="Rectangle 31"/>
          <p:cNvSpPr>
            <a:spLocks noChangeArrowheads="1"/>
          </p:cNvSpPr>
          <p:nvPr/>
        </p:nvSpPr>
        <p:spPr bwMode="auto">
          <a:xfrm>
            <a:off x="4675188" y="947738"/>
            <a:ext cx="1076325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මෙසියස්ගේ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රාජ්‍යය පිරිනැමීම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ඊශ්‍රායෙලය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ප්‍රතික්ෂේප කරයි 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මතෙ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. 12: 41-42; 23: 37-39)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4480" name="Rectangle 32"/>
          <p:cNvSpPr>
            <a:spLocks noChangeArrowheads="1"/>
          </p:cNvSpPr>
          <p:nvPr/>
        </p:nvSpPr>
        <p:spPr bwMode="auto">
          <a:xfrm>
            <a:off x="6656400" y="888083"/>
            <a:ext cx="1266824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square"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ක්‍රිස්තුස්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වහන්සේ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ඊශ්‍රායෙලයේ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සතුරන් මැඩපවත්වනවා ගන්නා අතර ජාතිය විශ්වාස කරයි (රෝම 11: 26-27)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126" name="AutoShape 33"/>
          <p:cNvSpPr>
            <a:spLocks noChangeArrowheads="1"/>
          </p:cNvSpPr>
          <p:nvPr/>
        </p:nvSpPr>
        <p:spPr bwMode="auto">
          <a:xfrm rot="-5400000">
            <a:off x="5881688" y="1463675"/>
            <a:ext cx="228600" cy="76200"/>
          </a:xfrm>
          <a:prstGeom prst="rightArrow">
            <a:avLst>
              <a:gd name="adj1" fmla="val 50000"/>
              <a:gd name="adj2" fmla="val 150014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127" name="Rectangle 34"/>
          <p:cNvSpPr>
            <a:spLocks noChangeArrowheads="1"/>
          </p:cNvSpPr>
          <p:nvPr/>
        </p:nvSpPr>
        <p:spPr bwMode="auto">
          <a:xfrm>
            <a:off x="5810250" y="4456113"/>
            <a:ext cx="3297238" cy="1193800"/>
          </a:xfrm>
          <a:prstGeom prst="rect">
            <a:avLst/>
          </a:prstGeom>
          <a:gradFill rotWithShape="0">
            <a:gsLst>
              <a:gs pos="0">
                <a:srgbClr val="438E00"/>
              </a:gs>
              <a:gs pos="100000">
                <a:srgbClr val="D9E8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  <p:sp>
        <p:nvSpPr>
          <p:cNvPr id="4128" name="Rectangle 35"/>
          <p:cNvSpPr>
            <a:spLocks noChangeArrowheads="1"/>
          </p:cNvSpPr>
          <p:nvPr/>
        </p:nvSpPr>
        <p:spPr bwMode="auto">
          <a:xfrm>
            <a:off x="5816600" y="2062163"/>
            <a:ext cx="1981200" cy="1244600"/>
          </a:xfrm>
          <a:prstGeom prst="rect">
            <a:avLst/>
          </a:prstGeom>
          <a:gradFill rotWithShape="0">
            <a:gsLst>
              <a:gs pos="0">
                <a:srgbClr val="3E040E"/>
              </a:gs>
              <a:gs pos="100000">
                <a:srgbClr val="CF0E30"/>
              </a:gs>
            </a:gsLst>
            <a:lin ang="0" scaled="1"/>
          </a:gradFill>
          <a:ln w="12700">
            <a:solidFill>
              <a:srgbClr val="372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  <p:sp>
        <p:nvSpPr>
          <p:cNvPr id="4129" name="Rectangle 36"/>
          <p:cNvSpPr>
            <a:spLocks noChangeArrowheads="1"/>
          </p:cNvSpPr>
          <p:nvPr/>
        </p:nvSpPr>
        <p:spPr bwMode="auto">
          <a:xfrm>
            <a:off x="7720013" y="2063750"/>
            <a:ext cx="1384300" cy="1211263"/>
          </a:xfrm>
          <a:prstGeom prst="rect">
            <a:avLst/>
          </a:prstGeom>
          <a:solidFill>
            <a:srgbClr val="CF0E3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  <p:sp>
        <p:nvSpPr>
          <p:cNvPr id="4130" name="Rectangle 37"/>
          <p:cNvSpPr>
            <a:spLocks noChangeArrowheads="1"/>
          </p:cNvSpPr>
          <p:nvPr/>
        </p:nvSpPr>
        <p:spPr bwMode="auto">
          <a:xfrm>
            <a:off x="5810250" y="3271838"/>
            <a:ext cx="3289300" cy="1312862"/>
          </a:xfrm>
          <a:prstGeom prst="rect">
            <a:avLst/>
          </a:prstGeom>
          <a:gradFill rotWithShape="0">
            <a:gsLst>
              <a:gs pos="0">
                <a:srgbClr val="CFC63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  <p:sp>
        <p:nvSpPr>
          <p:cNvPr id="104486" name="Rectangle 38"/>
          <p:cNvSpPr>
            <a:spLocks noChangeArrowheads="1"/>
          </p:cNvSpPr>
          <p:nvPr/>
        </p:nvSpPr>
        <p:spPr bwMode="auto">
          <a:xfrm>
            <a:off x="5818188" y="2479675"/>
            <a:ext cx="1917700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square"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ශතවර්ෂ 19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ක්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පුරා දේශයෙන් ඉවතට විසිරී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මෙසියස්ව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ප්‍රතික්ෂේප කිරීම සම්බන්ධයෙන්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ඊශ්‍රායෙලය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විනිශ්චය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කළේය</a:t>
            </a:r>
            <a:endParaRPr kumimoji="0" lang="si-LK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(ක්‍රි.ව. 70 - ක්‍රි.ව. 1948) නමුත් දැන් අර්ධ වශයෙන් යථා තත්වයට පත් කර ඇත 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එස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. 37: 1-7)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487" name="Rectangle 39"/>
          <p:cNvSpPr>
            <a:spLocks noChangeArrowheads="1"/>
          </p:cNvSpPr>
          <p:nvPr/>
        </p:nvSpPr>
        <p:spPr bwMode="auto">
          <a:xfrm>
            <a:off x="6054725" y="3389313"/>
            <a:ext cx="133667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chemeClr val="tx1">
                <a:alpha val="74998"/>
              </a:scheme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ක්‍රිස්තුස්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වහන්සේ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ආත්මික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දේවමාළිගාවක්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වන ඔහුගේ පල්ලියේ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ප්‍රධානියාය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එපී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. 2: 19-22; 2 කොරි. 6:16)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488" name="Rectangle 40"/>
          <p:cNvSpPr>
            <a:spLocks noChangeArrowheads="1"/>
          </p:cNvSpPr>
          <p:nvPr/>
        </p:nvSpPr>
        <p:spPr bwMode="auto">
          <a:xfrm>
            <a:off x="5935663" y="4740275"/>
            <a:ext cx="13970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chemeClr val="tx1">
                <a:alpha val="74998"/>
              </a:scheme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මොසෙයික්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ව්‍යවස්ථාව නව ගිවිසුමේ පළමු අංග තුන වෙනුවට ආදේශ කර ඇත 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ලූක්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22:20; 2 කොරි. 3: 6)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34" name="AutoShape 41"/>
          <p:cNvSpPr>
            <a:spLocks noChangeArrowheads="1"/>
          </p:cNvSpPr>
          <p:nvPr/>
        </p:nvSpPr>
        <p:spPr bwMode="auto">
          <a:xfrm rot="16200000" flipH="1">
            <a:off x="7735888" y="1441215"/>
            <a:ext cx="228600" cy="76200"/>
          </a:xfrm>
          <a:prstGeom prst="rightArrow">
            <a:avLst>
              <a:gd name="adj1" fmla="val 50000"/>
              <a:gd name="adj2" fmla="val 150014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135" name="Line 42"/>
          <p:cNvSpPr>
            <a:spLocks noChangeShapeType="1"/>
          </p:cNvSpPr>
          <p:nvPr/>
        </p:nvSpPr>
        <p:spPr bwMode="auto">
          <a:xfrm>
            <a:off x="7707313" y="1649413"/>
            <a:ext cx="0" cy="403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04491" name="Rectangle 43"/>
          <p:cNvSpPr>
            <a:spLocks noChangeArrowheads="1"/>
          </p:cNvSpPr>
          <p:nvPr/>
        </p:nvSpPr>
        <p:spPr bwMode="auto">
          <a:xfrm>
            <a:off x="7620000" y="2057400"/>
            <a:ext cx="1546225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9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මෙසියනික්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     </a:t>
            </a:r>
            <a:r>
              <a:rPr kumimoji="0" lang="si-LK" sz="9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රාජ්යය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37" name="Line 44"/>
          <p:cNvSpPr>
            <a:spLocks noChangeShapeType="1"/>
          </p:cNvSpPr>
          <p:nvPr/>
        </p:nvSpPr>
        <p:spPr bwMode="auto">
          <a:xfrm>
            <a:off x="8489950" y="2017713"/>
            <a:ext cx="0" cy="3657600"/>
          </a:xfrm>
          <a:prstGeom prst="line">
            <a:avLst/>
          </a:prstGeom>
          <a:noFill/>
          <a:ln w="12700">
            <a:solidFill>
              <a:srgbClr val="6E0043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04493" name="Rectangle 45"/>
          <p:cNvSpPr>
            <a:spLocks noChangeArrowheads="1"/>
          </p:cNvSpPr>
          <p:nvPr/>
        </p:nvSpPr>
        <p:spPr bwMode="auto">
          <a:xfrm>
            <a:off x="7696200" y="2192338"/>
            <a:ext cx="1414463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ea typeface="ＭＳ Ｐゴシック" charset="0"/>
              </a:rPr>
              <a:t>සහස‍්‍ර</a:t>
            </a:r>
            <a:r>
              <a:rPr kumimoji="0" lang="si-LK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ea typeface="ＭＳ Ｐゴシック" charset="0"/>
              </a:rPr>
              <a:t> වාර්ෂික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si-LK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සදාකාලික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494" name="Rectangle 46"/>
          <p:cNvSpPr>
            <a:spLocks noChangeArrowheads="1"/>
          </p:cNvSpPr>
          <p:nvPr/>
        </p:nvSpPr>
        <p:spPr bwMode="auto">
          <a:xfrm>
            <a:off x="7673786" y="2423162"/>
            <a:ext cx="91122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සම්පූර්ණ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ප්‍රතිසංස්ථාපනය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එස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. 37: 8-28)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ජෙරුසලමේ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ලෝක අගනුවර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යෙසා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. 2: 1-5)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495" name="Rectangle 47"/>
          <p:cNvSpPr>
            <a:spLocks noChangeArrowheads="1"/>
          </p:cNvSpPr>
          <p:nvPr/>
        </p:nvSpPr>
        <p:spPr bwMode="auto">
          <a:xfrm>
            <a:off x="8412163" y="2411413"/>
            <a:ext cx="73025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නව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ජෙරුසලම</a:t>
            </a:r>
            <a:endParaRPr kumimoji="0" lang="si-LK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(එළි. 21-22)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496" name="Rectangle 48"/>
          <p:cNvSpPr>
            <a:spLocks noChangeArrowheads="1"/>
          </p:cNvSpPr>
          <p:nvPr/>
        </p:nvSpPr>
        <p:spPr bwMode="auto">
          <a:xfrm>
            <a:off x="7724775" y="3389313"/>
            <a:ext cx="803275" cy="10746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chemeClr val="tx1">
                <a:alpha val="74998"/>
              </a:scheme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ක්‍රිස්තුස්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වහන්සේ ලෝකය පාලනය කරයි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යෙසා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. 11)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ශුද්ධවන්තයන්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සමඟ (එළි. 5:10; 20: 4-6)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497" name="Rectangle 49"/>
          <p:cNvSpPr>
            <a:spLocks noChangeArrowheads="1"/>
          </p:cNvSpPr>
          <p:nvPr/>
        </p:nvSpPr>
        <p:spPr bwMode="auto">
          <a:xfrm>
            <a:off x="7850188" y="947738"/>
            <a:ext cx="1076325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ක්‍රිස්තුස්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වහන්සේ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ශුද්ධවන්තයන්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සමඟ සියල්ල පාලනය කරයි 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එපී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. 1: 9-10; එළි. 20: 1-6; 22: 5 ආ)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grpSp>
        <p:nvGrpSpPr>
          <p:cNvPr id="4143" name="Group 50"/>
          <p:cNvGrpSpPr>
            <a:grpSpLocks/>
          </p:cNvGrpSpPr>
          <p:nvPr/>
        </p:nvGrpSpPr>
        <p:grpSpPr bwMode="auto">
          <a:xfrm>
            <a:off x="4679950" y="4954588"/>
            <a:ext cx="76200" cy="304800"/>
            <a:chOff x="2928" y="3216"/>
            <a:chExt cx="48" cy="192"/>
          </a:xfrm>
        </p:grpSpPr>
        <p:sp>
          <p:nvSpPr>
            <p:cNvPr id="4198" name="Line 51"/>
            <p:cNvSpPr>
              <a:spLocks noChangeShapeType="1"/>
            </p:cNvSpPr>
            <p:nvPr/>
          </p:nvSpPr>
          <p:spPr bwMode="auto">
            <a:xfrm>
              <a:off x="2928" y="3216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199" name="Line 52"/>
            <p:cNvSpPr>
              <a:spLocks noChangeShapeType="1"/>
            </p:cNvSpPr>
            <p:nvPr/>
          </p:nvSpPr>
          <p:spPr bwMode="auto">
            <a:xfrm>
              <a:off x="2928" y="3408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200" name="Line 53"/>
            <p:cNvSpPr>
              <a:spLocks noChangeShapeType="1"/>
            </p:cNvSpPr>
            <p:nvPr/>
          </p:nvSpPr>
          <p:spPr bwMode="auto">
            <a:xfrm>
              <a:off x="2976" y="32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44" name="Group 54"/>
          <p:cNvGrpSpPr>
            <a:grpSpLocks/>
          </p:cNvGrpSpPr>
          <p:nvPr/>
        </p:nvGrpSpPr>
        <p:grpSpPr bwMode="auto">
          <a:xfrm>
            <a:off x="4946650" y="5311775"/>
            <a:ext cx="76200" cy="212725"/>
            <a:chOff x="3072" y="3418"/>
            <a:chExt cx="48" cy="134"/>
          </a:xfrm>
        </p:grpSpPr>
        <p:sp>
          <p:nvSpPr>
            <p:cNvPr id="4195" name="Line 55"/>
            <p:cNvSpPr>
              <a:spLocks noChangeShapeType="1"/>
            </p:cNvSpPr>
            <p:nvPr/>
          </p:nvSpPr>
          <p:spPr bwMode="auto">
            <a:xfrm>
              <a:off x="3072" y="3418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196" name="Line 56"/>
            <p:cNvSpPr>
              <a:spLocks noChangeShapeType="1"/>
            </p:cNvSpPr>
            <p:nvPr/>
          </p:nvSpPr>
          <p:spPr bwMode="auto">
            <a:xfrm>
              <a:off x="3072" y="3552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197" name="Line 57"/>
            <p:cNvSpPr>
              <a:spLocks noChangeShapeType="1"/>
            </p:cNvSpPr>
            <p:nvPr/>
          </p:nvSpPr>
          <p:spPr bwMode="auto">
            <a:xfrm>
              <a:off x="3120" y="3418"/>
              <a:ext cx="0" cy="1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4506" name="Rectangle 58"/>
          <p:cNvSpPr>
            <a:spLocks noChangeArrowheads="1"/>
          </p:cNvSpPr>
          <p:nvPr/>
        </p:nvSpPr>
        <p:spPr bwMode="auto">
          <a:xfrm rot="16200000">
            <a:off x="1485726" y="2542662"/>
            <a:ext cx="692498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adianne" charset="0"/>
                <a:ea typeface="ＭＳ Ｐゴシック" charset="-128"/>
                <a:cs typeface="ＭＳ Ｐゴシック" charset="-128"/>
              </a:rPr>
              <a:t>දේශය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adianne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507" name="Rectangle 59"/>
          <p:cNvSpPr>
            <a:spLocks noChangeArrowheads="1"/>
          </p:cNvSpPr>
          <p:nvPr/>
        </p:nvSpPr>
        <p:spPr bwMode="auto">
          <a:xfrm rot="16200000">
            <a:off x="1894747" y="3692806"/>
            <a:ext cx="642806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adianne" charset="0"/>
                <a:ea typeface="ＭＳ Ｐゴシック" charset="-128"/>
                <a:cs typeface="ＭＳ Ｐゴシック" charset="-128"/>
              </a:rPr>
              <a:t>වංශය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adianne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508" name="Rectangle 60"/>
          <p:cNvSpPr>
            <a:spLocks noChangeArrowheads="1"/>
          </p:cNvSpPr>
          <p:nvPr/>
        </p:nvSpPr>
        <p:spPr bwMode="auto">
          <a:xfrm rot="16200000">
            <a:off x="2372359" y="4896924"/>
            <a:ext cx="1017908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adianne" charset="0"/>
                <a:ea typeface="ＭＳ Ｐゴシック" charset="-128"/>
                <a:cs typeface="ＭＳ Ｐゴシック" charset="-128"/>
              </a:rPr>
              <a:t>ආශීර්වාදය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adianne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509" name="Rectangle 61"/>
          <p:cNvSpPr>
            <a:spLocks noChangeArrowheads="1"/>
          </p:cNvSpPr>
          <p:nvPr/>
        </p:nvSpPr>
        <p:spPr bwMode="auto">
          <a:xfrm rot="16200000">
            <a:off x="904081" y="3653632"/>
            <a:ext cx="144938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උත්පත්ති</a:t>
            </a:r>
            <a:r>
              <a:rPr kumimoji="0" lang="si-LK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12: 1-3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510" name="Rectangle 62"/>
          <p:cNvSpPr>
            <a:spLocks noChangeArrowheads="1"/>
          </p:cNvSpPr>
          <p:nvPr/>
        </p:nvSpPr>
        <p:spPr bwMode="auto">
          <a:xfrm>
            <a:off x="8416925" y="3389313"/>
            <a:ext cx="750888" cy="9515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chemeClr val="tx1">
                <a:alpha val="74998"/>
              </a:scheme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ක්‍රිස්තුස්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වහන්සේ රාජ්‍යය පියාණන්ට භාර දෙයි (1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 කොරි. 15:24)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4150" name="Group 63"/>
          <p:cNvGrpSpPr>
            <a:grpSpLocks/>
          </p:cNvGrpSpPr>
          <p:nvPr/>
        </p:nvGrpSpPr>
        <p:grpSpPr bwMode="auto">
          <a:xfrm>
            <a:off x="7854950" y="1636713"/>
            <a:ext cx="611188" cy="450850"/>
            <a:chOff x="4928" y="1056"/>
            <a:chExt cx="385" cy="284"/>
          </a:xfrm>
        </p:grpSpPr>
        <p:sp>
          <p:nvSpPr>
            <p:cNvPr id="104512" name="Freeform 64"/>
            <p:cNvSpPr>
              <a:spLocks/>
            </p:cNvSpPr>
            <p:nvPr/>
          </p:nvSpPr>
          <p:spPr bwMode="auto">
            <a:xfrm>
              <a:off x="4928" y="1056"/>
              <a:ext cx="385" cy="193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0"/>
                </a:cxn>
                <a:cxn ang="0">
                  <a:pos x="96" y="96"/>
                </a:cxn>
                <a:cxn ang="0">
                  <a:pos x="100" y="98"/>
                </a:cxn>
                <a:cxn ang="0">
                  <a:pos x="144" y="0"/>
                </a:cxn>
                <a:cxn ang="0">
                  <a:pos x="192" y="96"/>
                </a:cxn>
                <a:cxn ang="0">
                  <a:pos x="240" y="0"/>
                </a:cxn>
                <a:cxn ang="0">
                  <a:pos x="288" y="96"/>
                </a:cxn>
                <a:cxn ang="0">
                  <a:pos x="336" y="0"/>
                </a:cxn>
                <a:cxn ang="0">
                  <a:pos x="384" y="192"/>
                </a:cxn>
              </a:cxnLst>
              <a:rect l="0" t="0" r="r" b="b"/>
              <a:pathLst>
                <a:path w="385" h="193">
                  <a:moveTo>
                    <a:pt x="0" y="192"/>
                  </a:moveTo>
                  <a:lnTo>
                    <a:pt x="48" y="0"/>
                  </a:lnTo>
                  <a:lnTo>
                    <a:pt x="96" y="96"/>
                  </a:lnTo>
                  <a:lnTo>
                    <a:pt x="100" y="98"/>
                  </a:lnTo>
                  <a:lnTo>
                    <a:pt x="144" y="0"/>
                  </a:lnTo>
                  <a:lnTo>
                    <a:pt x="192" y="96"/>
                  </a:lnTo>
                  <a:lnTo>
                    <a:pt x="240" y="0"/>
                  </a:lnTo>
                  <a:lnTo>
                    <a:pt x="288" y="96"/>
                  </a:lnTo>
                  <a:lnTo>
                    <a:pt x="336" y="0"/>
                  </a:lnTo>
                  <a:lnTo>
                    <a:pt x="384" y="192"/>
                  </a:lnTo>
                </a:path>
              </a:pathLst>
            </a:custGeom>
            <a:solidFill>
              <a:schemeClr val="folHlink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rgbClr val="000000">
                  <a:alpha val="74998"/>
                </a:srgb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24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4513" name="Rectangle 65"/>
            <p:cNvSpPr>
              <a:spLocks noChangeArrowheads="1"/>
            </p:cNvSpPr>
            <p:nvPr/>
          </p:nvSpPr>
          <p:spPr bwMode="auto">
            <a:xfrm>
              <a:off x="4928" y="1248"/>
              <a:ext cx="384" cy="48"/>
            </a:xfrm>
            <a:prstGeom prst="rect">
              <a:avLst/>
            </a:prstGeom>
            <a:solidFill>
              <a:schemeClr val="folHlink"/>
            </a:solidFill>
            <a:ln w="12700">
              <a:noFill/>
              <a:miter lim="800000"/>
              <a:headEnd/>
              <a:tailEnd/>
            </a:ln>
            <a:effectLst>
              <a:outerShdw blurRad="63500" dist="35921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24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4514" name="Oval 66"/>
            <p:cNvSpPr>
              <a:spLocks noChangeArrowheads="1"/>
            </p:cNvSpPr>
            <p:nvPr/>
          </p:nvSpPr>
          <p:spPr bwMode="auto">
            <a:xfrm>
              <a:off x="4932" y="1252"/>
              <a:ext cx="376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35921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24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4515" name="Line 67"/>
            <p:cNvSpPr>
              <a:spLocks noChangeShapeType="1"/>
            </p:cNvSpPr>
            <p:nvPr/>
          </p:nvSpPr>
          <p:spPr bwMode="auto">
            <a:xfrm>
              <a:off x="4928" y="1248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35921" dir="2700000" algn="ctr" rotWithShape="0">
                <a:srgbClr val="000000">
                  <a:alpha val="74998"/>
                </a:srgb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-112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4516" name="Line 68"/>
            <p:cNvSpPr>
              <a:spLocks noChangeShapeType="1"/>
            </p:cNvSpPr>
            <p:nvPr/>
          </p:nvSpPr>
          <p:spPr bwMode="auto">
            <a:xfrm>
              <a:off x="5312" y="1248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35921" dir="2700000" algn="ctr" rotWithShape="0">
                <a:srgbClr val="000000">
                  <a:alpha val="74998"/>
                </a:srgbClr>
              </a:outerShdw>
            </a:effec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-112" charset="0"/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4151" name="Group 69"/>
          <p:cNvGrpSpPr>
            <a:grpSpLocks/>
          </p:cNvGrpSpPr>
          <p:nvPr/>
        </p:nvGrpSpPr>
        <p:grpSpPr bwMode="auto">
          <a:xfrm>
            <a:off x="4832350" y="5053013"/>
            <a:ext cx="1184275" cy="104775"/>
            <a:chOff x="3024" y="3278"/>
            <a:chExt cx="746" cy="66"/>
          </a:xfrm>
        </p:grpSpPr>
        <p:sp>
          <p:nvSpPr>
            <p:cNvPr id="4188" name="Line 70"/>
            <p:cNvSpPr>
              <a:spLocks noChangeShapeType="1"/>
            </p:cNvSpPr>
            <p:nvPr/>
          </p:nvSpPr>
          <p:spPr bwMode="auto">
            <a:xfrm>
              <a:off x="3024" y="3312"/>
              <a:ext cx="6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189" name="AutoShape 71"/>
            <p:cNvSpPr>
              <a:spLocks noChangeArrowheads="1"/>
            </p:cNvSpPr>
            <p:nvPr/>
          </p:nvSpPr>
          <p:spPr bwMode="auto">
            <a:xfrm rot="5400000">
              <a:off x="3717" y="3291"/>
              <a:ext cx="66" cy="40"/>
            </a:xfrm>
            <a:prstGeom prst="triangle">
              <a:avLst>
                <a:gd name="adj" fmla="val 49995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4152" name="Group 72"/>
          <p:cNvGrpSpPr>
            <a:grpSpLocks/>
          </p:cNvGrpSpPr>
          <p:nvPr/>
        </p:nvGrpSpPr>
        <p:grpSpPr bwMode="auto">
          <a:xfrm>
            <a:off x="5060950" y="5364163"/>
            <a:ext cx="3001963" cy="104775"/>
            <a:chOff x="3168" y="3458"/>
            <a:chExt cx="1891" cy="66"/>
          </a:xfrm>
        </p:grpSpPr>
        <p:sp>
          <p:nvSpPr>
            <p:cNvPr id="4186" name="Line 73"/>
            <p:cNvSpPr>
              <a:spLocks noChangeShapeType="1"/>
            </p:cNvSpPr>
            <p:nvPr/>
          </p:nvSpPr>
          <p:spPr bwMode="auto">
            <a:xfrm>
              <a:off x="3168" y="3493"/>
              <a:ext cx="1812" cy="6"/>
            </a:xfrm>
            <a:prstGeom prst="line">
              <a:avLst/>
            </a:prstGeom>
            <a:noFill/>
            <a:ln w="12700">
              <a:solidFill>
                <a:srgbClr val="01020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187" name="AutoShape 74"/>
            <p:cNvSpPr>
              <a:spLocks noChangeArrowheads="1"/>
            </p:cNvSpPr>
            <p:nvPr/>
          </p:nvSpPr>
          <p:spPr bwMode="auto">
            <a:xfrm rot="5400000">
              <a:off x="5006" y="3471"/>
              <a:ext cx="66" cy="40"/>
            </a:xfrm>
            <a:prstGeom prst="triangle">
              <a:avLst>
                <a:gd name="adj" fmla="val 49995"/>
              </a:avLst>
            </a:prstGeom>
            <a:solidFill>
              <a:schemeClr val="tx1"/>
            </a:solidFill>
            <a:ln w="12700">
              <a:solidFill>
                <a:srgbClr val="01020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charset="0"/>
                <a:ea typeface="ＭＳ Ｐゴシック" charset="0"/>
              </a:endParaRPr>
            </a:p>
          </p:txBody>
        </p:sp>
      </p:grpSp>
      <p:sp>
        <p:nvSpPr>
          <p:cNvPr id="104524" name="Rectangle 76"/>
          <p:cNvSpPr>
            <a:spLocks noChangeArrowheads="1"/>
          </p:cNvSpPr>
          <p:nvPr/>
        </p:nvSpPr>
        <p:spPr bwMode="auto">
          <a:xfrm>
            <a:off x="0" y="6311419"/>
            <a:ext cx="9285288" cy="551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square"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ශුද්ධ ලියවිල්ලට ද්විත්ව රාජ්‍ය ගිවිසුම් තේමාවක් ඇත. </a:t>
            </a:r>
            <a:r>
              <a:rPr kumimoji="0" lang="si-LK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ආබ්‍රහම්ගේ</a:t>
            </a:r>
            <a:r>
              <a:rPr kumimoji="0" lang="si-LK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සිට </a:t>
            </a:r>
            <a:r>
              <a:rPr kumimoji="0" lang="si-LK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ක්‍රිස්තුස්</a:t>
            </a:r>
            <a:r>
              <a:rPr kumimoji="0" lang="si-LK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දක්වා </a:t>
            </a:r>
            <a:r>
              <a:rPr kumimoji="0" lang="si-LK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ඊශ්‍රායෙලයේ</a:t>
            </a:r>
            <a:r>
              <a:rPr kumimoji="0" lang="si-LK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කාර්යභාරය පල්ලිය (අඛණ්ඩතාව) ඇතුළත් කිරීම දක්වා පුළුල් වන නමුත් පල්ලිය කිසි විටෙකත් ජාතිය “නව ඊශ්‍රායලය” (</a:t>
            </a:r>
            <a:r>
              <a:rPr kumimoji="0" lang="si-LK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අත්හිටුවීම</a:t>
            </a:r>
            <a:r>
              <a:rPr kumimoji="0" lang="si-LK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) ලෙස ප්‍රතිස්ථාපනය </a:t>
            </a:r>
            <a:r>
              <a:rPr kumimoji="0" lang="si-LK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නොකරයි</a:t>
            </a:r>
            <a:r>
              <a:rPr kumimoji="0" lang="si-LK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. </a:t>
            </a:r>
            <a:r>
              <a:rPr kumimoji="0" lang="si-LK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ක්‍රිස්තුස්</a:t>
            </a:r>
            <a:r>
              <a:rPr kumimoji="0" lang="si-LK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වහන්සේගේ දෙවන </a:t>
            </a:r>
            <a:r>
              <a:rPr kumimoji="0" lang="si-LK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පැමිණීමේදී</a:t>
            </a:r>
            <a:r>
              <a:rPr kumimoji="0" lang="si-LK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ඔහු කෙරෙහි විශ්වාසය තැබීමෙන් පසු </a:t>
            </a:r>
            <a:r>
              <a:rPr kumimoji="0" lang="si-LK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ඊශ්‍රායෙලය</a:t>
            </a:r>
            <a:r>
              <a:rPr kumimoji="0" lang="si-LK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නැවතත් ලෝක ප්‍රසිද්ධිය භුක්ති විඳිනු ඇත.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4525" name="Rectangle 77"/>
          <p:cNvSpPr>
            <a:spLocks noChangeArrowheads="1"/>
          </p:cNvSpPr>
          <p:nvPr/>
        </p:nvSpPr>
        <p:spPr bwMode="auto">
          <a:xfrm>
            <a:off x="5030788" y="2055813"/>
            <a:ext cx="657232" cy="228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9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ඊශ්රායෙල්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526" name="Rectangle 78"/>
          <p:cNvSpPr>
            <a:spLocks noChangeArrowheads="1"/>
          </p:cNvSpPr>
          <p:nvPr/>
        </p:nvSpPr>
        <p:spPr bwMode="auto">
          <a:xfrm>
            <a:off x="6334125" y="2055813"/>
            <a:ext cx="498535" cy="228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පල්ලිය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527" name="Rectangle 79"/>
          <p:cNvSpPr>
            <a:spLocks noChangeArrowheads="1"/>
          </p:cNvSpPr>
          <p:nvPr/>
        </p:nvSpPr>
        <p:spPr bwMode="auto">
          <a:xfrm>
            <a:off x="4664386" y="2200275"/>
            <a:ext cx="1248741" cy="21287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(ජාතිය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කේන්ද්‍රකොටගෙන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4157" name="Object 2"/>
          <p:cNvGraphicFramePr>
            <a:graphicFrameLocks/>
          </p:cNvGraphicFramePr>
          <p:nvPr/>
        </p:nvGraphicFramePr>
        <p:xfrm>
          <a:off x="7423150" y="85725"/>
          <a:ext cx="665163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Microsoft ClipArt Gallery" r:id="rId4" imgW="2120900" imgH="2108200" progId="">
                  <p:embed/>
                </p:oleObj>
              </mc:Choice>
              <mc:Fallback>
                <p:oleObj name="Microsoft ClipArt Gallery" r:id="rId4" imgW="2120900" imgH="2108200" progId="">
                  <p:embed/>
                  <p:pic>
                    <p:nvPicPr>
                      <p:cNvPr id="4157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3150" y="85725"/>
                        <a:ext cx="665163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29" name="Rectangle 81"/>
          <p:cNvSpPr>
            <a:spLocks noChangeArrowheads="1"/>
          </p:cNvSpPr>
          <p:nvPr/>
        </p:nvSpPr>
        <p:spPr bwMode="auto">
          <a:xfrm>
            <a:off x="6091975" y="2200275"/>
            <a:ext cx="1160575" cy="21287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“නව මිනිසා” 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එපී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. 2:15)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59" name="Line 82"/>
          <p:cNvSpPr>
            <a:spLocks noChangeShapeType="1"/>
          </p:cNvSpPr>
          <p:nvPr/>
        </p:nvSpPr>
        <p:spPr bwMode="auto">
          <a:xfrm>
            <a:off x="5815013" y="2076450"/>
            <a:ext cx="0" cy="1185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04531" name="Rectangle 83"/>
          <p:cNvSpPr>
            <a:spLocks noChangeArrowheads="1"/>
          </p:cNvSpPr>
          <p:nvPr/>
        </p:nvSpPr>
        <p:spPr bwMode="auto">
          <a:xfrm>
            <a:off x="8245475" y="5710238"/>
            <a:ext cx="8636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7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අටවන සංස්කරණය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7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29 අගෝස්තු 2016</a:t>
            </a:r>
            <a:endParaRPr kumimoji="0" lang="en-US" sz="7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4161" name="Group 84"/>
          <p:cNvGrpSpPr>
            <a:grpSpLocks/>
          </p:cNvGrpSpPr>
          <p:nvPr/>
        </p:nvGrpSpPr>
        <p:grpSpPr bwMode="auto">
          <a:xfrm>
            <a:off x="1419225" y="2047875"/>
            <a:ext cx="165100" cy="176213"/>
            <a:chOff x="874" y="1315"/>
            <a:chExt cx="104" cy="111"/>
          </a:xfrm>
        </p:grpSpPr>
        <p:sp>
          <p:nvSpPr>
            <p:cNvPr id="4184" name="AutoShape 85"/>
            <p:cNvSpPr>
              <a:spLocks noChangeArrowheads="1"/>
            </p:cNvSpPr>
            <p:nvPr/>
          </p:nvSpPr>
          <p:spPr bwMode="auto">
            <a:xfrm>
              <a:off x="874" y="1315"/>
              <a:ext cx="100" cy="81"/>
            </a:xfrm>
            <a:prstGeom prst="triangle">
              <a:avLst>
                <a:gd name="adj" fmla="val 49995"/>
              </a:avLst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85" name="AutoShape 86"/>
            <p:cNvSpPr>
              <a:spLocks noChangeArrowheads="1"/>
            </p:cNvSpPr>
            <p:nvPr/>
          </p:nvSpPr>
          <p:spPr bwMode="auto">
            <a:xfrm rot="10800000" flipH="1">
              <a:off x="876" y="1340"/>
              <a:ext cx="102" cy="86"/>
            </a:xfrm>
            <a:prstGeom prst="triangle">
              <a:avLst>
                <a:gd name="adj" fmla="val 49995"/>
              </a:avLst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4162" name="Group 87"/>
          <p:cNvGrpSpPr>
            <a:grpSpLocks/>
          </p:cNvGrpSpPr>
          <p:nvPr/>
        </p:nvGrpSpPr>
        <p:grpSpPr bwMode="auto">
          <a:xfrm>
            <a:off x="2336800" y="3294063"/>
            <a:ext cx="288925" cy="222250"/>
            <a:chOff x="1452" y="2100"/>
            <a:chExt cx="182" cy="140"/>
          </a:xfrm>
        </p:grpSpPr>
        <p:sp>
          <p:nvSpPr>
            <p:cNvPr id="4179" name="Freeform 88"/>
            <p:cNvSpPr>
              <a:spLocks/>
            </p:cNvSpPr>
            <p:nvPr/>
          </p:nvSpPr>
          <p:spPr bwMode="auto">
            <a:xfrm>
              <a:off x="1452" y="2100"/>
              <a:ext cx="182" cy="97"/>
            </a:xfrm>
            <a:custGeom>
              <a:avLst/>
              <a:gdLst>
                <a:gd name="T0" fmla="*/ 0 w 182"/>
                <a:gd name="T1" fmla="*/ 96 h 97"/>
                <a:gd name="T2" fmla="*/ 23 w 182"/>
                <a:gd name="T3" fmla="*/ 0 h 97"/>
                <a:gd name="T4" fmla="*/ 45 w 182"/>
                <a:gd name="T5" fmla="*/ 48 h 97"/>
                <a:gd name="T6" fmla="*/ 47 w 182"/>
                <a:gd name="T7" fmla="*/ 49 h 97"/>
                <a:gd name="T8" fmla="*/ 68 w 182"/>
                <a:gd name="T9" fmla="*/ 0 h 97"/>
                <a:gd name="T10" fmla="*/ 91 w 182"/>
                <a:gd name="T11" fmla="*/ 48 h 97"/>
                <a:gd name="T12" fmla="*/ 113 w 182"/>
                <a:gd name="T13" fmla="*/ 0 h 97"/>
                <a:gd name="T14" fmla="*/ 136 w 182"/>
                <a:gd name="T15" fmla="*/ 48 h 97"/>
                <a:gd name="T16" fmla="*/ 158 w 182"/>
                <a:gd name="T17" fmla="*/ 0 h 97"/>
                <a:gd name="T18" fmla="*/ 181 w 182"/>
                <a:gd name="T19" fmla="*/ 96 h 9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2"/>
                <a:gd name="T31" fmla="*/ 0 h 97"/>
                <a:gd name="T32" fmla="*/ 182 w 182"/>
                <a:gd name="T33" fmla="*/ 97 h 9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2" h="97">
                  <a:moveTo>
                    <a:pt x="0" y="96"/>
                  </a:moveTo>
                  <a:lnTo>
                    <a:pt x="23" y="0"/>
                  </a:lnTo>
                  <a:lnTo>
                    <a:pt x="45" y="48"/>
                  </a:lnTo>
                  <a:lnTo>
                    <a:pt x="47" y="49"/>
                  </a:lnTo>
                  <a:lnTo>
                    <a:pt x="68" y="0"/>
                  </a:lnTo>
                  <a:lnTo>
                    <a:pt x="91" y="48"/>
                  </a:lnTo>
                  <a:lnTo>
                    <a:pt x="113" y="0"/>
                  </a:lnTo>
                  <a:lnTo>
                    <a:pt x="136" y="48"/>
                  </a:lnTo>
                  <a:lnTo>
                    <a:pt x="158" y="0"/>
                  </a:lnTo>
                  <a:lnTo>
                    <a:pt x="181" y="96"/>
                  </a:lnTo>
                </a:path>
              </a:pathLst>
            </a:custGeom>
            <a:solidFill>
              <a:schemeClr val="folHlink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180" name="Rectangle 89"/>
            <p:cNvSpPr>
              <a:spLocks noChangeArrowheads="1"/>
            </p:cNvSpPr>
            <p:nvPr/>
          </p:nvSpPr>
          <p:spPr bwMode="auto">
            <a:xfrm>
              <a:off x="1452" y="2196"/>
              <a:ext cx="181" cy="2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81" name="Oval 90"/>
            <p:cNvSpPr>
              <a:spLocks noChangeArrowheads="1"/>
            </p:cNvSpPr>
            <p:nvPr/>
          </p:nvSpPr>
          <p:spPr bwMode="auto">
            <a:xfrm>
              <a:off x="1456" y="2200"/>
              <a:ext cx="173" cy="40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82" name="Line 91"/>
            <p:cNvSpPr>
              <a:spLocks noChangeShapeType="1"/>
            </p:cNvSpPr>
            <p:nvPr/>
          </p:nvSpPr>
          <p:spPr bwMode="auto">
            <a:xfrm>
              <a:off x="1452" y="2196"/>
              <a:ext cx="0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4183" name="Line 92"/>
            <p:cNvSpPr>
              <a:spLocks noChangeShapeType="1"/>
            </p:cNvSpPr>
            <p:nvPr/>
          </p:nvSpPr>
          <p:spPr bwMode="auto">
            <a:xfrm>
              <a:off x="1633" y="2196"/>
              <a:ext cx="0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4548" name="Rectangle 100"/>
          <p:cNvSpPr>
            <a:spLocks noChangeArrowheads="1"/>
          </p:cNvSpPr>
          <p:nvPr/>
        </p:nvSpPr>
        <p:spPr bwMode="auto">
          <a:xfrm>
            <a:off x="7761288" y="4587875"/>
            <a:ext cx="77152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chemeClr val="tx1">
                <a:alpha val="74998"/>
              </a:scheme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ජාතික සම්පූර්ණ ප්‍රතිෂ්ඨාපනය  කරන ලද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සියලුම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අංග 5 (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සෙක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8)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549" name="Rectangle 101"/>
          <p:cNvSpPr>
            <a:spLocks noChangeArrowheads="1"/>
          </p:cNvSpPr>
          <p:nvPr/>
        </p:nvSpPr>
        <p:spPr bwMode="auto">
          <a:xfrm>
            <a:off x="8448675" y="4572000"/>
            <a:ext cx="669925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chemeClr val="tx1">
                <a:alpha val="74998"/>
              </a:scheme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සියලු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අලුත් දේවල් හැදුවා!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(එළි. 21: 5)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550" name="Rectangle 102"/>
          <p:cNvSpPr>
            <a:spLocks noChangeArrowheads="1"/>
          </p:cNvSpPr>
          <p:nvPr/>
        </p:nvSpPr>
        <p:spPr bwMode="auto">
          <a:xfrm>
            <a:off x="2055813" y="5926138"/>
            <a:ext cx="373856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පාපය හෙළි කිරීමට තාවකාලික (ගලා. 3:19) සහ කොන්දේසි සහිත (ද්වි. 28) (රෝම 7: 7) සහ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ඊශ්‍රායෙලය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 නියාමනය කිරීම (ගලා. 3: 23-25)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551" name="Rectangle 103"/>
          <p:cNvSpPr>
            <a:spLocks noChangeArrowheads="1"/>
          </p:cNvSpPr>
          <p:nvPr/>
        </p:nvSpPr>
        <p:spPr bwMode="auto">
          <a:xfrm>
            <a:off x="5894388" y="5765800"/>
            <a:ext cx="1820862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නීතිය අහෝසි කර, සම්පූර්ණ කර, කුරුසිය ඒ වෙනුවට ආදේශ කර ඇත (රෝම 7: 1-6; 1 කොරි. 9: 19-21; </a:t>
            </a:r>
            <a:r>
              <a:rPr kumimoji="0" lang="si-LK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හෙබ්‍රෙ</a:t>
            </a:r>
            <a:r>
              <a:rPr kumimoji="0" lang="si-LK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. 8:13)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552" name="Rectangle 104"/>
          <p:cNvSpPr>
            <a:spLocks noChangeArrowheads="1"/>
          </p:cNvSpPr>
          <p:nvPr/>
        </p:nvSpPr>
        <p:spPr bwMode="auto">
          <a:xfrm>
            <a:off x="3463925" y="1760538"/>
            <a:ext cx="2417763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9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උත්පත්ති</a:t>
            </a:r>
            <a:r>
              <a:rPr kumimoji="0" lang="si-LK" sz="9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 6:18; 9: 8-17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4553" name="Text Box 105"/>
          <p:cNvSpPr txBox="1">
            <a:spLocks noChangeArrowheads="1"/>
          </p:cNvSpPr>
          <p:nvPr/>
        </p:nvSpPr>
        <p:spPr bwMode="auto">
          <a:xfrm>
            <a:off x="9285288" y="158750"/>
            <a:ext cx="542925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24" charset="0"/>
                <a:ea typeface="ＭＳ Ｐゴシック" charset="-128"/>
                <a:cs typeface="ＭＳ Ｐゴシック" charset="-128"/>
              </a:rPr>
              <a:t>9g</a:t>
            </a:r>
          </a:p>
        </p:txBody>
      </p:sp>
      <p:sp>
        <p:nvSpPr>
          <p:cNvPr id="104554" name="Rectangle 106"/>
          <p:cNvSpPr>
            <a:spLocks noChangeArrowheads="1"/>
          </p:cNvSpPr>
          <p:nvPr/>
        </p:nvSpPr>
        <p:spPr bwMode="auto">
          <a:xfrm>
            <a:off x="-685800" y="3886200"/>
            <a:ext cx="1809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hlink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FFA04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Braggadocio" pitchFamily="2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4555" name="Rectangle 107"/>
          <p:cNvSpPr>
            <a:spLocks noGrp="1" noChangeArrowheads="1"/>
          </p:cNvSpPr>
          <p:nvPr>
            <p:ph type="ctrTitle"/>
          </p:nvPr>
        </p:nvSpPr>
        <p:spPr>
          <a:xfrm>
            <a:off x="0" y="116632"/>
            <a:ext cx="8001000" cy="533400"/>
          </a:xfrm>
          <a:ln w="12700"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si-LK" sz="4000" dirty="0">
                <a:effectLst>
                  <a:glow rad="215900">
                    <a:schemeClr val="bg1">
                      <a:lumMod val="50000"/>
                      <a:alpha val="75000"/>
                    </a:schemeClr>
                  </a:glow>
                </a:effectLst>
                <a:latin typeface="Impact"/>
                <a:cs typeface="Impact"/>
              </a:rPr>
              <a:t>රාජධානිය සහ ගිවිසුම් කාල සටහන</a:t>
            </a:r>
            <a:endParaRPr lang="en-US" sz="5400" dirty="0">
              <a:effectLst>
                <a:glow rad="215900">
                  <a:schemeClr val="bg1">
                    <a:lumMod val="50000"/>
                    <a:alpha val="75000"/>
                  </a:schemeClr>
                </a:glow>
              </a:effectLst>
              <a:latin typeface="Impact"/>
              <a:cs typeface="Impact"/>
            </a:endParaRPr>
          </a:p>
        </p:txBody>
      </p:sp>
      <p:sp>
        <p:nvSpPr>
          <p:cNvPr id="107" name="Text Box 105"/>
          <p:cNvSpPr txBox="1">
            <a:spLocks noChangeArrowheads="1"/>
          </p:cNvSpPr>
          <p:nvPr/>
        </p:nvSpPr>
        <p:spPr bwMode="auto">
          <a:xfrm>
            <a:off x="8480447" y="0"/>
            <a:ext cx="52700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-111" charset="0"/>
                <a:ea typeface="ＭＳ Ｐゴシック" charset="0"/>
              </a:rPr>
              <a:t>50</a:t>
            </a:r>
          </a:p>
        </p:txBody>
      </p:sp>
      <p:grpSp>
        <p:nvGrpSpPr>
          <p:cNvPr id="110" name="Group 93">
            <a:extLst>
              <a:ext uri="{FF2B5EF4-FFF2-40B4-BE49-F238E27FC236}">
                <a16:creationId xmlns:a16="http://schemas.microsoft.com/office/drawing/2014/main" id="{59EA0442-7CAF-40C2-97B8-161CC040FC8C}"/>
              </a:ext>
            </a:extLst>
          </p:cNvPr>
          <p:cNvGrpSpPr>
            <a:grpSpLocks/>
          </p:cNvGrpSpPr>
          <p:nvPr/>
        </p:nvGrpSpPr>
        <p:grpSpPr bwMode="auto">
          <a:xfrm>
            <a:off x="1525635" y="1489956"/>
            <a:ext cx="298450" cy="238125"/>
            <a:chOff x="1118" y="900"/>
            <a:chExt cx="188" cy="150"/>
          </a:xfrm>
        </p:grpSpPr>
        <p:grpSp>
          <p:nvGrpSpPr>
            <p:cNvPr id="111" name="Group 94">
              <a:extLst>
                <a:ext uri="{FF2B5EF4-FFF2-40B4-BE49-F238E27FC236}">
                  <a16:creationId xmlns:a16="http://schemas.microsoft.com/office/drawing/2014/main" id="{E87D18F0-6E8C-4E0C-939C-8839B67E33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8" y="900"/>
              <a:ext cx="84" cy="150"/>
              <a:chOff x="1118" y="900"/>
              <a:chExt cx="84" cy="150"/>
            </a:xfrm>
          </p:grpSpPr>
          <p:sp>
            <p:nvSpPr>
              <p:cNvPr id="115" name="Rectangle 95">
                <a:extLst>
                  <a:ext uri="{FF2B5EF4-FFF2-40B4-BE49-F238E27FC236}">
                    <a16:creationId xmlns:a16="http://schemas.microsoft.com/office/drawing/2014/main" id="{330B6C61-933E-4114-9699-977ABB5F10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8" y="935"/>
                <a:ext cx="84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6" name="Oval 96">
                <a:extLst>
                  <a:ext uri="{FF2B5EF4-FFF2-40B4-BE49-F238E27FC236}">
                    <a16:creationId xmlns:a16="http://schemas.microsoft.com/office/drawing/2014/main" id="{B8551792-CAF6-4431-B8F0-96EAAE6DF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8" y="900"/>
                <a:ext cx="84" cy="5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grpSp>
          <p:nvGrpSpPr>
            <p:cNvPr id="112" name="Group 97">
              <a:extLst>
                <a:ext uri="{FF2B5EF4-FFF2-40B4-BE49-F238E27FC236}">
                  <a16:creationId xmlns:a16="http://schemas.microsoft.com/office/drawing/2014/main" id="{76F5EDF8-E2E4-4427-8B7D-496D1531CF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22" y="900"/>
              <a:ext cx="84" cy="150"/>
              <a:chOff x="1222" y="900"/>
              <a:chExt cx="84" cy="150"/>
            </a:xfrm>
          </p:grpSpPr>
          <p:sp>
            <p:nvSpPr>
              <p:cNvPr id="113" name="Rectangle 98">
                <a:extLst>
                  <a:ext uri="{FF2B5EF4-FFF2-40B4-BE49-F238E27FC236}">
                    <a16:creationId xmlns:a16="http://schemas.microsoft.com/office/drawing/2014/main" id="{AE790405-F50D-436A-90A8-D285CB34A3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2" y="935"/>
                <a:ext cx="84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4" name="Oval 99">
                <a:extLst>
                  <a:ext uri="{FF2B5EF4-FFF2-40B4-BE49-F238E27FC236}">
                    <a16:creationId xmlns:a16="http://schemas.microsoft.com/office/drawing/2014/main" id="{309E7484-CCF7-4284-A93F-97E30C8B1E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2" y="900"/>
                <a:ext cx="84" cy="5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2024338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blstripc.ppt - Blue Stripes">
  <a:themeElements>
    <a:clrScheme name="">
      <a:dk1>
        <a:srgbClr val="0000FF"/>
      </a:dk1>
      <a:lt1>
        <a:srgbClr val="FFFFFF"/>
      </a:lt1>
      <a:dk2>
        <a:srgbClr val="000080"/>
      </a:dk2>
      <a:lt2>
        <a:srgbClr val="FFFF00"/>
      </a:lt2>
      <a:accent1>
        <a:srgbClr val="FF8000"/>
      </a:accent1>
      <a:accent2>
        <a:srgbClr val="FFA040"/>
      </a:accent2>
      <a:accent3>
        <a:srgbClr val="AAAAC0"/>
      </a:accent3>
      <a:accent4>
        <a:srgbClr val="DADADA"/>
      </a:accent4>
      <a:accent5>
        <a:srgbClr val="FFC0AA"/>
      </a:accent5>
      <a:accent6>
        <a:srgbClr val="E79139"/>
      </a:accent6>
      <a:hlink>
        <a:srgbClr val="E000E0"/>
      </a:hlink>
      <a:folHlink>
        <a:srgbClr val="8080FF"/>
      </a:folHlink>
    </a:clrScheme>
    <a:fontScheme name="blstripc.ppt - Blue Strip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blstripc.ppt - Blue Strip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tripc.ppt - Blue Strip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tripc.ppt - Blue Strip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tripc.ppt - Blue Strip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tripc.ppt - Blue Strip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tripc.ppt - Blue Strip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tripc.ppt - Blue Strip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tripc.ppt - Blue Strip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tripc.ppt - Blue Strip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tripc.ppt - Blue Strip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tripc.ppt - Blue Strip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tripc.ppt - Blue Strip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 Disk:Microsoft Office:Microsoft PowerPoint 4:Templates:Color Overheads:blstripc.ppt - Blue Stripes</Template>
  <TotalTime>33</TotalTime>
  <Pages>1</Pages>
  <Words>1009</Words>
  <Application>Microsoft Macintosh PowerPoint</Application>
  <PresentationFormat>On-screen Show (4:3)</PresentationFormat>
  <Paragraphs>71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Kosher-Normal</vt:lpstr>
      <vt:lpstr>Nadianne</vt:lpstr>
      <vt:lpstr>Arial</vt:lpstr>
      <vt:lpstr>Braggadocio</vt:lpstr>
      <vt:lpstr>Comic Sans MS</vt:lpstr>
      <vt:lpstr>Impact</vt:lpstr>
      <vt:lpstr>Monotype Sorts</vt:lpstr>
      <vt:lpstr>Tahoma</vt:lpstr>
      <vt:lpstr>Times New Roman</vt:lpstr>
      <vt:lpstr>Wingdings</vt:lpstr>
      <vt:lpstr>2_blstripc.ppt - Blue Stripes</vt:lpstr>
      <vt:lpstr>Microsoft ClipArt Gallery</vt:lpstr>
      <vt:lpstr>රාජධානිය සහ ගිවිසුම් කාල සටහන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Dr. Rick Griffith</dc:creator>
  <cp:keywords/>
  <dc:description/>
  <cp:lastModifiedBy>Rick Griffith</cp:lastModifiedBy>
  <cp:revision>117</cp:revision>
  <cp:lastPrinted>2000-03-23T06:37:09Z</cp:lastPrinted>
  <dcterms:created xsi:type="dcterms:W3CDTF">1997-07-31T17:36:56Z</dcterms:created>
  <dcterms:modified xsi:type="dcterms:W3CDTF">2019-09-13T13:17:18Z</dcterms:modified>
</cp:coreProperties>
</file>